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</p:sldIdLst>
  <p:sldSz cy="5143500" cx="9144000"/>
  <p:notesSz cx="6858000" cy="9144000"/>
  <p:embeddedFontLst>
    <p:embeddedFont>
      <p:font typeface="Raleway"/>
      <p:regular r:id="rId66"/>
      <p:bold r:id="rId67"/>
      <p:italic r:id="rId68"/>
      <p:boldItalic r:id="rId69"/>
    </p:embeddedFont>
    <p:embeddedFont>
      <p:font typeface="Nunito"/>
      <p:regular r:id="rId70"/>
      <p:bold r:id="rId71"/>
      <p:italic r:id="rId72"/>
      <p:boldItalic r:id="rId73"/>
    </p:embeddedFont>
    <p:embeddedFont>
      <p:font typeface="Oxanium"/>
      <p:regular r:id="rId74"/>
      <p:bold r:id="rId75"/>
    </p:embeddedFont>
    <p:embeddedFont>
      <p:font typeface="Oxanium SemiBold"/>
      <p:regular r:id="rId76"/>
      <p:bold r:id="rId7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B329EAD-16FE-4637-983F-044C0861939C}">
  <a:tblStyle styleId="{2B329EAD-16FE-4637-983F-044C0861939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CA168190-CABF-42C6-8A37-71479418C29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DC073551-0A6A-4517-910A-4531E0F1287A}" styleName="Table_2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font" Target="fonts/Nunito-boldItalic.fntdata"/><Relationship Id="rId72" Type="http://schemas.openxmlformats.org/officeDocument/2006/relationships/font" Target="fonts/Nunito-italic.fntdata"/><Relationship Id="rId31" Type="http://schemas.openxmlformats.org/officeDocument/2006/relationships/slide" Target="slides/slide26.xml"/><Relationship Id="rId75" Type="http://schemas.openxmlformats.org/officeDocument/2006/relationships/font" Target="fonts/Oxanium-bold.fntdata"/><Relationship Id="rId30" Type="http://schemas.openxmlformats.org/officeDocument/2006/relationships/slide" Target="slides/slide25.xml"/><Relationship Id="rId74" Type="http://schemas.openxmlformats.org/officeDocument/2006/relationships/font" Target="fonts/Oxanium-regular.fntdata"/><Relationship Id="rId33" Type="http://schemas.openxmlformats.org/officeDocument/2006/relationships/slide" Target="slides/slide28.xml"/><Relationship Id="rId77" Type="http://schemas.openxmlformats.org/officeDocument/2006/relationships/font" Target="fonts/OxaniumSemiBold-bold.fntdata"/><Relationship Id="rId32" Type="http://schemas.openxmlformats.org/officeDocument/2006/relationships/slide" Target="slides/slide27.xml"/><Relationship Id="rId76" Type="http://schemas.openxmlformats.org/officeDocument/2006/relationships/font" Target="fonts/OxaniumSemiBold-regular.fntdata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71" Type="http://schemas.openxmlformats.org/officeDocument/2006/relationships/font" Target="fonts/Nunito-bold.fntdata"/><Relationship Id="rId70" Type="http://schemas.openxmlformats.org/officeDocument/2006/relationships/font" Target="fonts/Nunito-regular.fntdata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font" Target="fonts/Raleway-regular.fntdata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schemas.openxmlformats.org/officeDocument/2006/relationships/font" Target="fonts/Raleway-italic.fntdata"/><Relationship Id="rId23" Type="http://schemas.openxmlformats.org/officeDocument/2006/relationships/slide" Target="slides/slide18.xml"/><Relationship Id="rId67" Type="http://schemas.openxmlformats.org/officeDocument/2006/relationships/font" Target="fonts/Raleway-bold.fntdata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font" Target="fonts/Raleway-boldItalic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2d896c79744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2d896c79744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2d896c79744_1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6" name="Google Shape;556;g2d896c79744_1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32d367625f7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4" name="Google Shape;564;g32d367625f7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32c96eb2404_0_28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32c96eb2404_0_28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32c9ae2c7cc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" name="Google Shape;581;g32c9ae2c7cc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32d367625f7_2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32d367625f7_2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2d850d774c5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" name="Google Shape;597;g2d850d774c5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2d850d774c5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2d850d774c5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32c9ae2c7cc_4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1" name="Google Shape;611;g32c9ae2c7cc_4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3520f068c48_2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" name="Google Shape;619;g3520f068c48_2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2d896c79744_1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7" name="Google Shape;627;g2d896c79744_1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32c9ae2c7cc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32c9ae2c7cc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32d367625f7_2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4" name="Google Shape;634;g32d367625f7_2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32c9ae2c7cc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3" name="Google Shape;643;g32c9ae2c7cc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32c9ae2c7c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1" name="Google Shape;651;g32c9ae2c7c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32c9ae2c7cc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5" name="Google Shape;665;g32c9ae2c7cc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32d093f4636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32d093f4636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2d850d774c5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2d850d774c5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g32c9ae2c7cc_1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3" name="Google Shape;693;g32c9ae2c7cc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g2d850d774c5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0" name="Google Shape;700;g2d850d774c5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g32a2dbe4dc1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8" name="Google Shape;708;g32a2dbe4dc1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32c9ae2c7cc_1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32c9ae2c7cc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2d896c79744_1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2d896c79744_1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g3520f068c48_2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5" name="Google Shape;725;g3520f068c48_2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g3520f068c48_2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2" name="Google Shape;732;g3520f068c48_2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g3520f068c48_2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1" name="Google Shape;741;g3520f068c48_2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6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g3520f068c48_2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8" name="Google Shape;748;g3520f068c48_2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g2d896c79744_1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7" name="Google Shape;757;g2d896c79744_1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2d896c79744_1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2" name="Google Shape;782;g2d896c79744_1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g3520f068c48_2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2" name="Google Shape;792;g3520f068c48_2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g2d896c79744_1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0" name="Google Shape;840;g2d896c79744_1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g3520f068c48_2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9" name="Google Shape;849;g3520f068c48_2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g2d896c79744_1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5" name="Google Shape;895;g2d896c79744_1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2d896c79744_1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2d896c79744_1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g2d896c79744_1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4" name="Google Shape;904;g2d896c79744_1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0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g3520f068c48_2_2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2" name="Google Shape;922;g3520f068c48_2_2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g3520f068c48_2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4" name="Google Shape;934;g3520f068c48_2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g32c96eb2404_0_9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4" name="Google Shape;944;g32c96eb2404_0_9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32c9ae2c7cc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1" name="Google Shape;951;g32c9ae2c7cc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g32c9ae2c7cc_4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2" name="Google Shape;962;g32c9ae2c7cc_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g35214793e1a_2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0" name="Google Shape;970;g35214793e1a_2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g2d850d774c5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7" name="Google Shape;977;g2d850d774c5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g35214793e1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4" name="Google Shape;984;g35214793e1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g32c9ae2c7cc_2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1" name="Google Shape;991;g32c9ae2c7cc_2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2d850d774c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2d850d774c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8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g32c96eb2404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0" name="Google Shape;1000;g32c96eb2404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g32d093f4636_2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" name="Google Shape;1007;g32d093f4636_2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g32c96eb2404_0_5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9" name="Google Shape;1019;g32c96eb2404_0_5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4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32c96eb2404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32c96eb2404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4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g35214793e1a_1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6" name="Google Shape;1046;g35214793e1a_1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g3520f068c48_2_2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6" name="Google Shape;1056;g3520f068c48_2_2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g3520f068c48_2_2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4" name="Google Shape;1064;g3520f068c48_2_2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0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g32c96eb2404_0_19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2" name="Google Shape;1072;g32c96eb2404_0_19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4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g32d093f4636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6" name="Google Shape;1086;g32d093f4636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g32c96eb2404_0_23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3" name="Google Shape;1093;g32c96eb2404_0_23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2d850d774c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7" name="Google Shape;507;g2d850d774c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8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g32c96eb2404_0_28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0" name="Google Shape;1100;g32c96eb2404_0_28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2d850d774c5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2d850d774c5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3520f068c48_2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1" name="Google Shape;521;g3520f068c48_2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3520f068c4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3520f068c4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713225" y="1283513"/>
            <a:ext cx="4881600" cy="207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713225" y="3508038"/>
            <a:ext cx="42399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1"/>
          <p:cNvSpPr txBox="1"/>
          <p:nvPr>
            <p:ph hasCustomPrompt="1" type="title"/>
          </p:nvPr>
        </p:nvSpPr>
        <p:spPr>
          <a:xfrm>
            <a:off x="713225" y="1802588"/>
            <a:ext cx="4201200" cy="96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84" name="Google Shape;184;p11"/>
          <p:cNvSpPr txBox="1"/>
          <p:nvPr>
            <p:ph idx="1" type="subTitle"/>
          </p:nvPr>
        </p:nvSpPr>
        <p:spPr>
          <a:xfrm>
            <a:off x="713225" y="2771888"/>
            <a:ext cx="2559300" cy="5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88" name="Google Shape;188;p13"/>
          <p:cNvSpPr txBox="1"/>
          <p:nvPr>
            <p:ph hasCustomPrompt="1" idx="2" type="title"/>
          </p:nvPr>
        </p:nvSpPr>
        <p:spPr>
          <a:xfrm>
            <a:off x="1505400" y="1325010"/>
            <a:ext cx="734700" cy="5727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89" name="Google Shape;189;p13"/>
          <p:cNvSpPr txBox="1"/>
          <p:nvPr>
            <p:ph hasCustomPrompt="1" idx="3" type="title"/>
          </p:nvPr>
        </p:nvSpPr>
        <p:spPr>
          <a:xfrm>
            <a:off x="1505400" y="2940752"/>
            <a:ext cx="734700" cy="5727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90" name="Google Shape;190;p13"/>
          <p:cNvSpPr txBox="1"/>
          <p:nvPr>
            <p:ph hasCustomPrompt="1" idx="4" type="title"/>
          </p:nvPr>
        </p:nvSpPr>
        <p:spPr>
          <a:xfrm>
            <a:off x="4204675" y="1325010"/>
            <a:ext cx="734700" cy="5727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91" name="Google Shape;191;p13"/>
          <p:cNvSpPr txBox="1"/>
          <p:nvPr>
            <p:ph hasCustomPrompt="1" idx="5" type="title"/>
          </p:nvPr>
        </p:nvSpPr>
        <p:spPr>
          <a:xfrm>
            <a:off x="4204675" y="2940752"/>
            <a:ext cx="734700" cy="5727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92" name="Google Shape;192;p13"/>
          <p:cNvSpPr txBox="1"/>
          <p:nvPr>
            <p:ph hasCustomPrompt="1" idx="6" type="title"/>
          </p:nvPr>
        </p:nvSpPr>
        <p:spPr>
          <a:xfrm>
            <a:off x="6903950" y="1325010"/>
            <a:ext cx="734700" cy="5727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93" name="Google Shape;193;p13"/>
          <p:cNvSpPr txBox="1"/>
          <p:nvPr>
            <p:ph hasCustomPrompt="1" idx="7" type="title"/>
          </p:nvPr>
        </p:nvSpPr>
        <p:spPr>
          <a:xfrm>
            <a:off x="6903950" y="2940752"/>
            <a:ext cx="734700" cy="5727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94" name="Google Shape;194;p13"/>
          <p:cNvSpPr txBox="1"/>
          <p:nvPr>
            <p:ph idx="1" type="subTitle"/>
          </p:nvPr>
        </p:nvSpPr>
        <p:spPr>
          <a:xfrm>
            <a:off x="720000" y="1844763"/>
            <a:ext cx="2305500" cy="78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95" name="Google Shape;195;p13"/>
          <p:cNvSpPr txBox="1"/>
          <p:nvPr>
            <p:ph idx="8" type="subTitle"/>
          </p:nvPr>
        </p:nvSpPr>
        <p:spPr>
          <a:xfrm>
            <a:off x="3419275" y="1844763"/>
            <a:ext cx="2305500" cy="78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96" name="Google Shape;196;p13"/>
          <p:cNvSpPr txBox="1"/>
          <p:nvPr>
            <p:ph idx="9" type="subTitle"/>
          </p:nvPr>
        </p:nvSpPr>
        <p:spPr>
          <a:xfrm>
            <a:off x="6118550" y="1844763"/>
            <a:ext cx="2305500" cy="78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97" name="Google Shape;197;p13"/>
          <p:cNvSpPr txBox="1"/>
          <p:nvPr>
            <p:ph idx="13" type="subTitle"/>
          </p:nvPr>
        </p:nvSpPr>
        <p:spPr>
          <a:xfrm>
            <a:off x="720000" y="3460425"/>
            <a:ext cx="2305500" cy="78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98" name="Google Shape;198;p13"/>
          <p:cNvSpPr txBox="1"/>
          <p:nvPr>
            <p:ph idx="14" type="subTitle"/>
          </p:nvPr>
        </p:nvSpPr>
        <p:spPr>
          <a:xfrm>
            <a:off x="3419275" y="3460425"/>
            <a:ext cx="2305500" cy="78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99" name="Google Shape;199;p13"/>
          <p:cNvSpPr txBox="1"/>
          <p:nvPr>
            <p:ph idx="15" type="subTitle"/>
          </p:nvPr>
        </p:nvSpPr>
        <p:spPr>
          <a:xfrm>
            <a:off x="6118550" y="3460425"/>
            <a:ext cx="2305500" cy="78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grpSp>
        <p:nvGrpSpPr>
          <p:cNvPr id="200" name="Google Shape;200;p13"/>
          <p:cNvGrpSpPr/>
          <p:nvPr/>
        </p:nvGrpSpPr>
        <p:grpSpPr>
          <a:xfrm>
            <a:off x="-545299" y="9"/>
            <a:ext cx="9594041" cy="5221218"/>
            <a:chOff x="-545299" y="9"/>
            <a:chExt cx="9594041" cy="5221218"/>
          </a:xfrm>
        </p:grpSpPr>
        <p:grpSp>
          <p:nvGrpSpPr>
            <p:cNvPr id="201" name="Google Shape;201;p13"/>
            <p:cNvGrpSpPr/>
            <p:nvPr/>
          </p:nvGrpSpPr>
          <p:grpSpPr>
            <a:xfrm>
              <a:off x="8551770" y="9"/>
              <a:ext cx="496972" cy="3806042"/>
              <a:chOff x="8551770" y="9"/>
              <a:chExt cx="496972" cy="3806042"/>
            </a:xfrm>
          </p:grpSpPr>
          <p:grpSp>
            <p:nvGrpSpPr>
              <p:cNvPr id="202" name="Google Shape;202;p13"/>
              <p:cNvGrpSpPr/>
              <p:nvPr/>
            </p:nvGrpSpPr>
            <p:grpSpPr>
              <a:xfrm rot="10800000">
                <a:off x="8551770" y="9"/>
                <a:ext cx="496972" cy="2501635"/>
                <a:chOff x="8153020" y="-1031841"/>
                <a:chExt cx="496972" cy="2501635"/>
              </a:xfrm>
            </p:grpSpPr>
            <p:sp>
              <p:nvSpPr>
                <p:cNvPr id="203" name="Google Shape;203;p13"/>
                <p:cNvSpPr/>
                <p:nvPr/>
              </p:nvSpPr>
              <p:spPr>
                <a:xfrm>
                  <a:off x="8327171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8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8" y="329"/>
                      </a:lnTo>
                      <a:lnTo>
                        <a:pt x="6838" y="375"/>
                      </a:lnTo>
                      <a:lnTo>
                        <a:pt x="6838" y="16066"/>
                      </a:lnTo>
                      <a:lnTo>
                        <a:pt x="6838" y="25808"/>
                      </a:lnTo>
                      <a:lnTo>
                        <a:pt x="6838" y="30632"/>
                      </a:lnTo>
                      <a:lnTo>
                        <a:pt x="6838" y="33067"/>
                      </a:lnTo>
                      <a:lnTo>
                        <a:pt x="6838" y="34285"/>
                      </a:lnTo>
                      <a:lnTo>
                        <a:pt x="6838" y="34566"/>
                      </a:lnTo>
                      <a:lnTo>
                        <a:pt x="6838" y="34613"/>
                      </a:lnTo>
                      <a:lnTo>
                        <a:pt x="6792" y="34613"/>
                      </a:lnTo>
                      <a:lnTo>
                        <a:pt x="6698" y="34753"/>
                      </a:lnTo>
                      <a:lnTo>
                        <a:pt x="6230" y="35175"/>
                      </a:lnTo>
                      <a:lnTo>
                        <a:pt x="2998" y="38407"/>
                      </a:lnTo>
                      <a:lnTo>
                        <a:pt x="1359" y="40046"/>
                      </a:lnTo>
                      <a:lnTo>
                        <a:pt x="562" y="40842"/>
                      </a:lnTo>
                      <a:lnTo>
                        <a:pt x="141" y="41264"/>
                      </a:lnTo>
                      <a:lnTo>
                        <a:pt x="94" y="41357"/>
                      </a:lnTo>
                      <a:lnTo>
                        <a:pt x="94" y="41451"/>
                      </a:lnTo>
                      <a:lnTo>
                        <a:pt x="94" y="41591"/>
                      </a:lnTo>
                      <a:lnTo>
                        <a:pt x="94" y="41872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0" y="54893"/>
                      </a:lnTo>
                      <a:lnTo>
                        <a:pt x="0" y="54987"/>
                      </a:lnTo>
                      <a:lnTo>
                        <a:pt x="0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1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872"/>
                      </a:lnTo>
                      <a:lnTo>
                        <a:pt x="235" y="41591"/>
                      </a:lnTo>
                      <a:lnTo>
                        <a:pt x="235" y="41451"/>
                      </a:lnTo>
                      <a:lnTo>
                        <a:pt x="235" y="41404"/>
                      </a:lnTo>
                      <a:lnTo>
                        <a:pt x="281" y="41404"/>
                      </a:lnTo>
                      <a:lnTo>
                        <a:pt x="656" y="40983"/>
                      </a:lnTo>
                      <a:lnTo>
                        <a:pt x="1499" y="40186"/>
                      </a:lnTo>
                      <a:lnTo>
                        <a:pt x="3138" y="38547"/>
                      </a:lnTo>
                      <a:lnTo>
                        <a:pt x="6370" y="35269"/>
                      </a:lnTo>
                      <a:lnTo>
                        <a:pt x="6792" y="34847"/>
                      </a:lnTo>
                      <a:lnTo>
                        <a:pt x="6885" y="34753"/>
                      </a:lnTo>
                      <a:lnTo>
                        <a:pt x="6979" y="34707"/>
                      </a:lnTo>
                      <a:lnTo>
                        <a:pt x="7026" y="34660"/>
                      </a:lnTo>
                      <a:lnTo>
                        <a:pt x="7026" y="34613"/>
                      </a:lnTo>
                      <a:lnTo>
                        <a:pt x="7026" y="34285"/>
                      </a:lnTo>
                      <a:lnTo>
                        <a:pt x="7026" y="33067"/>
                      </a:lnTo>
                      <a:lnTo>
                        <a:pt x="7026" y="30632"/>
                      </a:lnTo>
                      <a:lnTo>
                        <a:pt x="7026" y="25808"/>
                      </a:lnTo>
                      <a:lnTo>
                        <a:pt x="7026" y="16066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19" y="188"/>
                      </a:lnTo>
                      <a:lnTo>
                        <a:pt x="7073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4" name="Google Shape;204;p13"/>
                <p:cNvSpPr/>
                <p:nvPr/>
              </p:nvSpPr>
              <p:spPr>
                <a:xfrm>
                  <a:off x="8233725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9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738"/>
                      </a:lnTo>
                      <a:lnTo>
                        <a:pt x="6839" y="25246"/>
                      </a:lnTo>
                      <a:lnTo>
                        <a:pt x="6839" y="29976"/>
                      </a:lnTo>
                      <a:lnTo>
                        <a:pt x="6839" y="32365"/>
                      </a:lnTo>
                      <a:lnTo>
                        <a:pt x="6839" y="33582"/>
                      </a:lnTo>
                      <a:lnTo>
                        <a:pt x="6839" y="33723"/>
                      </a:lnTo>
                      <a:lnTo>
                        <a:pt x="6839" y="33770"/>
                      </a:lnTo>
                      <a:lnTo>
                        <a:pt x="6839" y="33817"/>
                      </a:lnTo>
                      <a:lnTo>
                        <a:pt x="6651" y="34004"/>
                      </a:lnTo>
                      <a:lnTo>
                        <a:pt x="6230" y="34426"/>
                      </a:lnTo>
                      <a:lnTo>
                        <a:pt x="2998" y="37704"/>
                      </a:lnTo>
                      <a:lnTo>
                        <a:pt x="1359" y="39296"/>
                      </a:lnTo>
                      <a:lnTo>
                        <a:pt x="563" y="40140"/>
                      </a:lnTo>
                      <a:lnTo>
                        <a:pt x="141" y="40561"/>
                      </a:lnTo>
                      <a:lnTo>
                        <a:pt x="94" y="40561"/>
                      </a:lnTo>
                      <a:lnTo>
                        <a:pt x="94" y="40608"/>
                      </a:lnTo>
                      <a:lnTo>
                        <a:pt x="94" y="40702"/>
                      </a:lnTo>
                      <a:lnTo>
                        <a:pt x="94" y="40842"/>
                      </a:lnTo>
                      <a:lnTo>
                        <a:pt x="94" y="41170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170"/>
                      </a:lnTo>
                      <a:lnTo>
                        <a:pt x="235" y="40842"/>
                      </a:lnTo>
                      <a:lnTo>
                        <a:pt x="235" y="40702"/>
                      </a:lnTo>
                      <a:lnTo>
                        <a:pt x="235" y="40655"/>
                      </a:lnTo>
                      <a:lnTo>
                        <a:pt x="282" y="40655"/>
                      </a:lnTo>
                      <a:lnTo>
                        <a:pt x="656" y="40233"/>
                      </a:lnTo>
                      <a:lnTo>
                        <a:pt x="1452" y="39437"/>
                      </a:lnTo>
                      <a:lnTo>
                        <a:pt x="3092" y="37798"/>
                      </a:lnTo>
                      <a:lnTo>
                        <a:pt x="6370" y="34566"/>
                      </a:lnTo>
                      <a:lnTo>
                        <a:pt x="6792" y="34144"/>
                      </a:lnTo>
                      <a:lnTo>
                        <a:pt x="7026" y="33910"/>
                      </a:lnTo>
                      <a:lnTo>
                        <a:pt x="7026" y="33863"/>
                      </a:lnTo>
                      <a:lnTo>
                        <a:pt x="7026" y="33817"/>
                      </a:lnTo>
                      <a:lnTo>
                        <a:pt x="7026" y="33723"/>
                      </a:lnTo>
                      <a:lnTo>
                        <a:pt x="7026" y="33582"/>
                      </a:lnTo>
                      <a:lnTo>
                        <a:pt x="7026" y="32365"/>
                      </a:lnTo>
                      <a:lnTo>
                        <a:pt x="7026" y="29976"/>
                      </a:lnTo>
                      <a:lnTo>
                        <a:pt x="7026" y="25246"/>
                      </a:lnTo>
                      <a:lnTo>
                        <a:pt x="7026" y="15738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5" name="Google Shape;205;p13"/>
                <p:cNvSpPr/>
                <p:nvPr/>
              </p:nvSpPr>
              <p:spPr>
                <a:xfrm>
                  <a:off x="8153020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86" y="1"/>
                      </a:moveTo>
                      <a:lnTo>
                        <a:pt x="6792" y="48"/>
                      </a:lnTo>
                      <a:lnTo>
                        <a:pt x="6792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363"/>
                      </a:lnTo>
                      <a:lnTo>
                        <a:pt x="6839" y="24684"/>
                      </a:lnTo>
                      <a:lnTo>
                        <a:pt x="6839" y="29367"/>
                      </a:lnTo>
                      <a:lnTo>
                        <a:pt x="6839" y="31709"/>
                      </a:lnTo>
                      <a:lnTo>
                        <a:pt x="6839" y="32880"/>
                      </a:lnTo>
                      <a:lnTo>
                        <a:pt x="6839" y="33020"/>
                      </a:lnTo>
                      <a:lnTo>
                        <a:pt x="6839" y="33067"/>
                      </a:lnTo>
                      <a:lnTo>
                        <a:pt x="6839" y="33114"/>
                      </a:lnTo>
                      <a:lnTo>
                        <a:pt x="6652" y="33301"/>
                      </a:lnTo>
                      <a:lnTo>
                        <a:pt x="6230" y="33723"/>
                      </a:lnTo>
                      <a:lnTo>
                        <a:pt x="2951" y="36955"/>
                      </a:lnTo>
                      <a:lnTo>
                        <a:pt x="1359" y="38594"/>
                      </a:lnTo>
                      <a:lnTo>
                        <a:pt x="516" y="39390"/>
                      </a:lnTo>
                      <a:lnTo>
                        <a:pt x="94" y="39812"/>
                      </a:lnTo>
                      <a:lnTo>
                        <a:pt x="94" y="39859"/>
                      </a:lnTo>
                      <a:lnTo>
                        <a:pt x="94" y="39905"/>
                      </a:lnTo>
                      <a:lnTo>
                        <a:pt x="94" y="39999"/>
                      </a:lnTo>
                      <a:lnTo>
                        <a:pt x="94" y="40140"/>
                      </a:lnTo>
                      <a:lnTo>
                        <a:pt x="94" y="40421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8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9" y="55080"/>
                      </a:lnTo>
                      <a:lnTo>
                        <a:pt x="329" y="54987"/>
                      </a:lnTo>
                      <a:lnTo>
                        <a:pt x="329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0421"/>
                      </a:lnTo>
                      <a:lnTo>
                        <a:pt x="235" y="40140"/>
                      </a:lnTo>
                      <a:lnTo>
                        <a:pt x="235" y="39999"/>
                      </a:lnTo>
                      <a:lnTo>
                        <a:pt x="235" y="39952"/>
                      </a:lnTo>
                      <a:lnTo>
                        <a:pt x="235" y="39905"/>
                      </a:lnTo>
                      <a:lnTo>
                        <a:pt x="282" y="39905"/>
                      </a:lnTo>
                      <a:lnTo>
                        <a:pt x="656" y="39531"/>
                      </a:lnTo>
                      <a:lnTo>
                        <a:pt x="1453" y="38688"/>
                      </a:lnTo>
                      <a:lnTo>
                        <a:pt x="3092" y="37095"/>
                      </a:lnTo>
                      <a:lnTo>
                        <a:pt x="6324" y="33817"/>
                      </a:lnTo>
                      <a:lnTo>
                        <a:pt x="6745" y="33395"/>
                      </a:lnTo>
                      <a:lnTo>
                        <a:pt x="6979" y="33208"/>
                      </a:lnTo>
                      <a:lnTo>
                        <a:pt x="6979" y="33161"/>
                      </a:lnTo>
                      <a:lnTo>
                        <a:pt x="7026" y="33161"/>
                      </a:lnTo>
                      <a:lnTo>
                        <a:pt x="7026" y="33114"/>
                      </a:lnTo>
                      <a:lnTo>
                        <a:pt x="7026" y="33020"/>
                      </a:lnTo>
                      <a:lnTo>
                        <a:pt x="7026" y="32880"/>
                      </a:lnTo>
                      <a:lnTo>
                        <a:pt x="7026" y="31709"/>
                      </a:lnTo>
                      <a:lnTo>
                        <a:pt x="7026" y="29367"/>
                      </a:lnTo>
                      <a:lnTo>
                        <a:pt x="7026" y="24684"/>
                      </a:lnTo>
                      <a:lnTo>
                        <a:pt x="7026" y="15363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7026" y="1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206" name="Google Shape;206;p13"/>
              <p:cNvSpPr/>
              <p:nvPr/>
            </p:nvSpPr>
            <p:spPr>
              <a:xfrm rot="-5400000">
                <a:off x="7509687" y="2325858"/>
                <a:ext cx="2788319" cy="172065"/>
              </a:xfrm>
              <a:custGeom>
                <a:rect b="b" l="l" r="r" t="t"/>
                <a:pathLst>
                  <a:path extrusionOk="0" h="3795" w="61498">
                    <a:moveTo>
                      <a:pt x="94" y="1"/>
                    </a:moveTo>
                    <a:lnTo>
                      <a:pt x="48" y="47"/>
                    </a:lnTo>
                    <a:lnTo>
                      <a:pt x="1" y="94"/>
                    </a:lnTo>
                    <a:lnTo>
                      <a:pt x="1" y="188"/>
                    </a:lnTo>
                    <a:lnTo>
                      <a:pt x="1" y="235"/>
                    </a:lnTo>
                    <a:lnTo>
                      <a:pt x="48" y="328"/>
                    </a:lnTo>
                    <a:lnTo>
                      <a:pt x="141" y="375"/>
                    </a:lnTo>
                    <a:lnTo>
                      <a:pt x="235" y="328"/>
                    </a:lnTo>
                    <a:lnTo>
                      <a:pt x="235" y="375"/>
                    </a:lnTo>
                    <a:lnTo>
                      <a:pt x="3373" y="3513"/>
                    </a:lnTo>
                    <a:lnTo>
                      <a:pt x="3467" y="3607"/>
                    </a:lnTo>
                    <a:lnTo>
                      <a:pt x="3513" y="3654"/>
                    </a:lnTo>
                    <a:lnTo>
                      <a:pt x="3560" y="3701"/>
                    </a:lnTo>
                    <a:lnTo>
                      <a:pt x="61169" y="3701"/>
                    </a:lnTo>
                    <a:lnTo>
                      <a:pt x="61169" y="3654"/>
                    </a:lnTo>
                    <a:lnTo>
                      <a:pt x="61263" y="3747"/>
                    </a:lnTo>
                    <a:lnTo>
                      <a:pt x="61357" y="3794"/>
                    </a:lnTo>
                    <a:lnTo>
                      <a:pt x="61403" y="3747"/>
                    </a:lnTo>
                    <a:lnTo>
                      <a:pt x="61450" y="3701"/>
                    </a:lnTo>
                    <a:lnTo>
                      <a:pt x="61497" y="3654"/>
                    </a:lnTo>
                    <a:lnTo>
                      <a:pt x="61497" y="3607"/>
                    </a:lnTo>
                    <a:lnTo>
                      <a:pt x="61497" y="3513"/>
                    </a:lnTo>
                    <a:lnTo>
                      <a:pt x="61450" y="3466"/>
                    </a:lnTo>
                    <a:lnTo>
                      <a:pt x="61403" y="3420"/>
                    </a:lnTo>
                    <a:lnTo>
                      <a:pt x="61263" y="3420"/>
                    </a:lnTo>
                    <a:lnTo>
                      <a:pt x="61169" y="3513"/>
                    </a:lnTo>
                    <a:lnTo>
                      <a:pt x="3607" y="3513"/>
                    </a:lnTo>
                    <a:lnTo>
                      <a:pt x="3560" y="3466"/>
                    </a:lnTo>
                    <a:lnTo>
                      <a:pt x="3467" y="3373"/>
                    </a:lnTo>
                    <a:lnTo>
                      <a:pt x="375" y="235"/>
                    </a:lnTo>
                    <a:lnTo>
                      <a:pt x="329" y="235"/>
                    </a:lnTo>
                    <a:lnTo>
                      <a:pt x="329" y="141"/>
                    </a:lnTo>
                    <a:lnTo>
                      <a:pt x="282" y="47"/>
                    </a:lnTo>
                    <a:lnTo>
                      <a:pt x="235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7" name="Google Shape;207;p13"/>
            <p:cNvGrpSpPr/>
            <p:nvPr/>
          </p:nvGrpSpPr>
          <p:grpSpPr>
            <a:xfrm>
              <a:off x="-545299" y="1914808"/>
              <a:ext cx="1133999" cy="3306420"/>
              <a:chOff x="-545299" y="1914808"/>
              <a:chExt cx="1133999" cy="3306420"/>
            </a:xfrm>
          </p:grpSpPr>
          <p:grpSp>
            <p:nvGrpSpPr>
              <p:cNvPr id="208" name="Google Shape;208;p13"/>
              <p:cNvGrpSpPr/>
              <p:nvPr/>
            </p:nvGrpSpPr>
            <p:grpSpPr>
              <a:xfrm>
                <a:off x="-545299" y="1914808"/>
                <a:ext cx="1133999" cy="3306420"/>
                <a:chOff x="-545299" y="1914808"/>
                <a:chExt cx="1133999" cy="3306420"/>
              </a:xfrm>
            </p:grpSpPr>
            <p:sp>
              <p:nvSpPr>
                <p:cNvPr id="209" name="Google Shape;209;p13"/>
                <p:cNvSpPr/>
                <p:nvPr/>
              </p:nvSpPr>
              <p:spPr>
                <a:xfrm rot="5400000">
                  <a:off x="-1720694" y="3090202"/>
                  <a:ext cx="3306420" cy="955631"/>
                </a:xfrm>
                <a:custGeom>
                  <a:rect b="b" l="l" r="r" t="t"/>
                  <a:pathLst>
                    <a:path extrusionOk="0" h="21077" w="72925">
                      <a:moveTo>
                        <a:pt x="188" y="0"/>
                      </a:moveTo>
                      <a:lnTo>
                        <a:pt x="141" y="47"/>
                      </a:lnTo>
                      <a:lnTo>
                        <a:pt x="47" y="47"/>
                      </a:lnTo>
                      <a:lnTo>
                        <a:pt x="0" y="141"/>
                      </a:lnTo>
                      <a:lnTo>
                        <a:pt x="0" y="188"/>
                      </a:lnTo>
                      <a:lnTo>
                        <a:pt x="0" y="281"/>
                      </a:lnTo>
                      <a:lnTo>
                        <a:pt x="47" y="328"/>
                      </a:lnTo>
                      <a:lnTo>
                        <a:pt x="141" y="375"/>
                      </a:lnTo>
                      <a:lnTo>
                        <a:pt x="188" y="422"/>
                      </a:lnTo>
                      <a:lnTo>
                        <a:pt x="281" y="375"/>
                      </a:lnTo>
                      <a:lnTo>
                        <a:pt x="375" y="281"/>
                      </a:lnTo>
                      <a:lnTo>
                        <a:pt x="17096" y="281"/>
                      </a:lnTo>
                      <a:lnTo>
                        <a:pt x="17143" y="328"/>
                      </a:lnTo>
                      <a:lnTo>
                        <a:pt x="17189" y="422"/>
                      </a:lnTo>
                      <a:lnTo>
                        <a:pt x="17470" y="656"/>
                      </a:lnTo>
                      <a:lnTo>
                        <a:pt x="28196" y="11382"/>
                      </a:lnTo>
                      <a:lnTo>
                        <a:pt x="33535" y="16721"/>
                      </a:lnTo>
                      <a:lnTo>
                        <a:pt x="36205" y="19391"/>
                      </a:lnTo>
                      <a:lnTo>
                        <a:pt x="37516" y="20702"/>
                      </a:lnTo>
                      <a:lnTo>
                        <a:pt x="37704" y="20889"/>
                      </a:lnTo>
                      <a:lnTo>
                        <a:pt x="37751" y="20936"/>
                      </a:lnTo>
                      <a:lnTo>
                        <a:pt x="37844" y="20983"/>
                      </a:lnTo>
                      <a:lnTo>
                        <a:pt x="72550" y="20983"/>
                      </a:lnTo>
                      <a:lnTo>
                        <a:pt x="72597" y="21030"/>
                      </a:lnTo>
                      <a:lnTo>
                        <a:pt x="72738" y="21077"/>
                      </a:lnTo>
                      <a:lnTo>
                        <a:pt x="72784" y="21077"/>
                      </a:lnTo>
                      <a:lnTo>
                        <a:pt x="72878" y="21030"/>
                      </a:lnTo>
                      <a:lnTo>
                        <a:pt x="72925" y="20936"/>
                      </a:lnTo>
                      <a:lnTo>
                        <a:pt x="72925" y="20889"/>
                      </a:lnTo>
                      <a:lnTo>
                        <a:pt x="72925" y="20796"/>
                      </a:lnTo>
                      <a:lnTo>
                        <a:pt x="72878" y="20749"/>
                      </a:lnTo>
                      <a:lnTo>
                        <a:pt x="72784" y="20702"/>
                      </a:lnTo>
                      <a:lnTo>
                        <a:pt x="72597" y="20702"/>
                      </a:lnTo>
                      <a:lnTo>
                        <a:pt x="72550" y="20796"/>
                      </a:lnTo>
                      <a:lnTo>
                        <a:pt x="37891" y="20796"/>
                      </a:lnTo>
                      <a:lnTo>
                        <a:pt x="37844" y="20749"/>
                      </a:lnTo>
                      <a:lnTo>
                        <a:pt x="37657" y="20608"/>
                      </a:lnTo>
                      <a:lnTo>
                        <a:pt x="36346" y="19250"/>
                      </a:lnTo>
                      <a:lnTo>
                        <a:pt x="33676" y="16580"/>
                      </a:lnTo>
                      <a:lnTo>
                        <a:pt x="28290" y="11241"/>
                      </a:lnTo>
                      <a:lnTo>
                        <a:pt x="17611" y="562"/>
                      </a:lnTo>
                      <a:lnTo>
                        <a:pt x="17330" y="281"/>
                      </a:lnTo>
                      <a:lnTo>
                        <a:pt x="17283" y="188"/>
                      </a:lnTo>
                      <a:lnTo>
                        <a:pt x="17236" y="141"/>
                      </a:lnTo>
                      <a:lnTo>
                        <a:pt x="17189" y="141"/>
                      </a:lnTo>
                      <a:lnTo>
                        <a:pt x="17189" y="94"/>
                      </a:lnTo>
                      <a:lnTo>
                        <a:pt x="375" y="94"/>
                      </a:lnTo>
                      <a:lnTo>
                        <a:pt x="375" y="141"/>
                      </a:lnTo>
                      <a:lnTo>
                        <a:pt x="281" y="47"/>
                      </a:lnTo>
                      <a:lnTo>
                        <a:pt x="188" y="0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0" name="Google Shape;210;p13"/>
                <p:cNvSpPr/>
                <p:nvPr/>
              </p:nvSpPr>
              <p:spPr>
                <a:xfrm rot="5400000">
                  <a:off x="-1658034" y="3093376"/>
                  <a:ext cx="3306420" cy="949284"/>
                </a:xfrm>
                <a:custGeom>
                  <a:rect b="b" l="l" r="r" t="t"/>
                  <a:pathLst>
                    <a:path extrusionOk="0" h="20937" w="72925">
                      <a:moveTo>
                        <a:pt x="188" y="1"/>
                      </a:moveTo>
                      <a:lnTo>
                        <a:pt x="141" y="48"/>
                      </a:lnTo>
                      <a:lnTo>
                        <a:pt x="47" y="48"/>
                      </a:lnTo>
                      <a:lnTo>
                        <a:pt x="0" y="141"/>
                      </a:lnTo>
                      <a:lnTo>
                        <a:pt x="0" y="188"/>
                      </a:lnTo>
                      <a:lnTo>
                        <a:pt x="0" y="282"/>
                      </a:lnTo>
                      <a:lnTo>
                        <a:pt x="47" y="329"/>
                      </a:lnTo>
                      <a:lnTo>
                        <a:pt x="141" y="376"/>
                      </a:lnTo>
                      <a:lnTo>
                        <a:pt x="188" y="422"/>
                      </a:lnTo>
                      <a:lnTo>
                        <a:pt x="281" y="376"/>
                      </a:lnTo>
                      <a:lnTo>
                        <a:pt x="375" y="282"/>
                      </a:lnTo>
                      <a:lnTo>
                        <a:pt x="17939" y="282"/>
                      </a:lnTo>
                      <a:lnTo>
                        <a:pt x="17939" y="329"/>
                      </a:lnTo>
                      <a:lnTo>
                        <a:pt x="17986" y="329"/>
                      </a:lnTo>
                      <a:lnTo>
                        <a:pt x="18032" y="422"/>
                      </a:lnTo>
                      <a:lnTo>
                        <a:pt x="18313" y="704"/>
                      </a:lnTo>
                      <a:lnTo>
                        <a:pt x="28945" y="11289"/>
                      </a:lnTo>
                      <a:lnTo>
                        <a:pt x="34238" y="16628"/>
                      </a:lnTo>
                      <a:lnTo>
                        <a:pt x="36908" y="19251"/>
                      </a:lnTo>
                      <a:lnTo>
                        <a:pt x="38219" y="20609"/>
                      </a:lnTo>
                      <a:lnTo>
                        <a:pt x="38406" y="20749"/>
                      </a:lnTo>
                      <a:lnTo>
                        <a:pt x="38406" y="20796"/>
                      </a:lnTo>
                      <a:lnTo>
                        <a:pt x="72550" y="20796"/>
                      </a:lnTo>
                      <a:lnTo>
                        <a:pt x="72597" y="20890"/>
                      </a:lnTo>
                      <a:lnTo>
                        <a:pt x="72738" y="20937"/>
                      </a:lnTo>
                      <a:lnTo>
                        <a:pt x="72784" y="20890"/>
                      </a:lnTo>
                      <a:lnTo>
                        <a:pt x="72878" y="20843"/>
                      </a:lnTo>
                      <a:lnTo>
                        <a:pt x="72925" y="20796"/>
                      </a:lnTo>
                      <a:lnTo>
                        <a:pt x="72925" y="20703"/>
                      </a:lnTo>
                      <a:lnTo>
                        <a:pt x="72925" y="20656"/>
                      </a:lnTo>
                      <a:lnTo>
                        <a:pt x="72878" y="20562"/>
                      </a:lnTo>
                      <a:lnTo>
                        <a:pt x="72784" y="20515"/>
                      </a:lnTo>
                      <a:lnTo>
                        <a:pt x="72738" y="20515"/>
                      </a:lnTo>
                      <a:lnTo>
                        <a:pt x="72597" y="20562"/>
                      </a:lnTo>
                      <a:lnTo>
                        <a:pt x="72550" y="20609"/>
                      </a:lnTo>
                      <a:lnTo>
                        <a:pt x="38500" y="20609"/>
                      </a:lnTo>
                      <a:lnTo>
                        <a:pt x="38360" y="20468"/>
                      </a:lnTo>
                      <a:lnTo>
                        <a:pt x="37001" y="19110"/>
                      </a:lnTo>
                      <a:lnTo>
                        <a:pt x="34378" y="16487"/>
                      </a:lnTo>
                      <a:lnTo>
                        <a:pt x="29086" y="11148"/>
                      </a:lnTo>
                      <a:lnTo>
                        <a:pt x="18454" y="563"/>
                      </a:lnTo>
                      <a:lnTo>
                        <a:pt x="18173" y="282"/>
                      </a:lnTo>
                      <a:lnTo>
                        <a:pt x="18126" y="188"/>
                      </a:lnTo>
                      <a:lnTo>
                        <a:pt x="17986" y="95"/>
                      </a:lnTo>
                      <a:lnTo>
                        <a:pt x="375" y="95"/>
                      </a:lnTo>
                      <a:lnTo>
                        <a:pt x="375" y="141"/>
                      </a:lnTo>
                      <a:lnTo>
                        <a:pt x="281" y="48"/>
                      </a:lnTo>
                      <a:lnTo>
                        <a:pt x="188" y="1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1" name="Google Shape;211;p13"/>
                <p:cNvSpPr/>
                <p:nvPr/>
              </p:nvSpPr>
              <p:spPr>
                <a:xfrm rot="5400000">
                  <a:off x="-1594354" y="3097615"/>
                  <a:ext cx="3306420" cy="940805"/>
                </a:xfrm>
                <a:custGeom>
                  <a:rect b="b" l="l" r="r" t="t"/>
                  <a:pathLst>
                    <a:path extrusionOk="0" h="20750" w="72925">
                      <a:moveTo>
                        <a:pt x="188" y="1"/>
                      </a:moveTo>
                      <a:lnTo>
                        <a:pt x="141" y="47"/>
                      </a:lnTo>
                      <a:lnTo>
                        <a:pt x="47" y="47"/>
                      </a:lnTo>
                      <a:lnTo>
                        <a:pt x="0" y="141"/>
                      </a:lnTo>
                      <a:lnTo>
                        <a:pt x="0" y="188"/>
                      </a:lnTo>
                      <a:lnTo>
                        <a:pt x="0" y="282"/>
                      </a:lnTo>
                      <a:lnTo>
                        <a:pt x="47" y="328"/>
                      </a:lnTo>
                      <a:lnTo>
                        <a:pt x="141" y="375"/>
                      </a:lnTo>
                      <a:lnTo>
                        <a:pt x="188" y="422"/>
                      </a:lnTo>
                      <a:lnTo>
                        <a:pt x="281" y="375"/>
                      </a:lnTo>
                      <a:lnTo>
                        <a:pt x="375" y="282"/>
                      </a:lnTo>
                      <a:lnTo>
                        <a:pt x="18735" y="282"/>
                      </a:lnTo>
                      <a:lnTo>
                        <a:pt x="18782" y="328"/>
                      </a:lnTo>
                      <a:lnTo>
                        <a:pt x="18875" y="422"/>
                      </a:lnTo>
                      <a:lnTo>
                        <a:pt x="19157" y="703"/>
                      </a:lnTo>
                      <a:lnTo>
                        <a:pt x="29695" y="11241"/>
                      </a:lnTo>
                      <a:lnTo>
                        <a:pt x="34940" y="16487"/>
                      </a:lnTo>
                      <a:lnTo>
                        <a:pt x="37610" y="19157"/>
                      </a:lnTo>
                      <a:lnTo>
                        <a:pt x="38922" y="20468"/>
                      </a:lnTo>
                      <a:lnTo>
                        <a:pt x="39109" y="20655"/>
                      </a:lnTo>
                      <a:lnTo>
                        <a:pt x="72550" y="20655"/>
                      </a:lnTo>
                      <a:lnTo>
                        <a:pt x="72597" y="20702"/>
                      </a:lnTo>
                      <a:lnTo>
                        <a:pt x="72738" y="20749"/>
                      </a:lnTo>
                      <a:lnTo>
                        <a:pt x="72784" y="20749"/>
                      </a:lnTo>
                      <a:lnTo>
                        <a:pt x="72878" y="20702"/>
                      </a:lnTo>
                      <a:lnTo>
                        <a:pt x="72925" y="20609"/>
                      </a:lnTo>
                      <a:lnTo>
                        <a:pt x="72925" y="20562"/>
                      </a:lnTo>
                      <a:lnTo>
                        <a:pt x="72925" y="20468"/>
                      </a:lnTo>
                      <a:lnTo>
                        <a:pt x="72878" y="20421"/>
                      </a:lnTo>
                      <a:lnTo>
                        <a:pt x="72784" y="20374"/>
                      </a:lnTo>
                      <a:lnTo>
                        <a:pt x="72597" y="20374"/>
                      </a:lnTo>
                      <a:lnTo>
                        <a:pt x="72550" y="20468"/>
                      </a:lnTo>
                      <a:lnTo>
                        <a:pt x="39156" y="20468"/>
                      </a:lnTo>
                      <a:lnTo>
                        <a:pt x="39015" y="20328"/>
                      </a:lnTo>
                      <a:lnTo>
                        <a:pt x="37704" y="19016"/>
                      </a:lnTo>
                      <a:lnTo>
                        <a:pt x="35081" y="16393"/>
                      </a:lnTo>
                      <a:lnTo>
                        <a:pt x="29835" y="11101"/>
                      </a:lnTo>
                      <a:lnTo>
                        <a:pt x="19297" y="563"/>
                      </a:lnTo>
                      <a:lnTo>
                        <a:pt x="19016" y="282"/>
                      </a:lnTo>
                      <a:lnTo>
                        <a:pt x="18829" y="141"/>
                      </a:lnTo>
                      <a:lnTo>
                        <a:pt x="18782" y="94"/>
                      </a:lnTo>
                      <a:lnTo>
                        <a:pt x="375" y="94"/>
                      </a:lnTo>
                      <a:lnTo>
                        <a:pt x="375" y="141"/>
                      </a:lnTo>
                      <a:lnTo>
                        <a:pt x="281" y="47"/>
                      </a:lnTo>
                      <a:lnTo>
                        <a:pt x="188" y="1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2" name="Google Shape;212;p13"/>
                <p:cNvSpPr/>
                <p:nvPr/>
              </p:nvSpPr>
              <p:spPr>
                <a:xfrm rot="5400000">
                  <a:off x="-1531717" y="3100811"/>
                  <a:ext cx="3306420" cy="934412"/>
                </a:xfrm>
                <a:custGeom>
                  <a:rect b="b" l="l" r="r" t="t"/>
                  <a:pathLst>
                    <a:path extrusionOk="0" h="20609" w="72925">
                      <a:moveTo>
                        <a:pt x="188" y="0"/>
                      </a:moveTo>
                      <a:lnTo>
                        <a:pt x="141" y="47"/>
                      </a:lnTo>
                      <a:lnTo>
                        <a:pt x="47" y="47"/>
                      </a:lnTo>
                      <a:lnTo>
                        <a:pt x="0" y="141"/>
                      </a:lnTo>
                      <a:lnTo>
                        <a:pt x="0" y="187"/>
                      </a:lnTo>
                      <a:lnTo>
                        <a:pt x="0" y="281"/>
                      </a:lnTo>
                      <a:lnTo>
                        <a:pt x="47" y="328"/>
                      </a:lnTo>
                      <a:lnTo>
                        <a:pt x="141" y="375"/>
                      </a:lnTo>
                      <a:lnTo>
                        <a:pt x="188" y="422"/>
                      </a:lnTo>
                      <a:lnTo>
                        <a:pt x="281" y="375"/>
                      </a:lnTo>
                      <a:lnTo>
                        <a:pt x="375" y="281"/>
                      </a:lnTo>
                      <a:lnTo>
                        <a:pt x="19578" y="281"/>
                      </a:lnTo>
                      <a:lnTo>
                        <a:pt x="19578" y="328"/>
                      </a:lnTo>
                      <a:lnTo>
                        <a:pt x="19719" y="422"/>
                      </a:lnTo>
                      <a:lnTo>
                        <a:pt x="20000" y="750"/>
                      </a:lnTo>
                      <a:lnTo>
                        <a:pt x="30444" y="11194"/>
                      </a:lnTo>
                      <a:lnTo>
                        <a:pt x="35690" y="16393"/>
                      </a:lnTo>
                      <a:lnTo>
                        <a:pt x="38266" y="19016"/>
                      </a:lnTo>
                      <a:lnTo>
                        <a:pt x="39577" y="20327"/>
                      </a:lnTo>
                      <a:lnTo>
                        <a:pt x="39671" y="20374"/>
                      </a:lnTo>
                      <a:lnTo>
                        <a:pt x="39718" y="20468"/>
                      </a:lnTo>
                      <a:lnTo>
                        <a:pt x="72550" y="20468"/>
                      </a:lnTo>
                      <a:lnTo>
                        <a:pt x="72597" y="20561"/>
                      </a:lnTo>
                      <a:lnTo>
                        <a:pt x="72738" y="20608"/>
                      </a:lnTo>
                      <a:lnTo>
                        <a:pt x="72784" y="20561"/>
                      </a:lnTo>
                      <a:lnTo>
                        <a:pt x="72878" y="20514"/>
                      </a:lnTo>
                      <a:lnTo>
                        <a:pt x="72925" y="20468"/>
                      </a:lnTo>
                      <a:lnTo>
                        <a:pt x="72925" y="20374"/>
                      </a:lnTo>
                      <a:lnTo>
                        <a:pt x="72925" y="20327"/>
                      </a:lnTo>
                      <a:lnTo>
                        <a:pt x="72878" y="20233"/>
                      </a:lnTo>
                      <a:lnTo>
                        <a:pt x="72784" y="20187"/>
                      </a:lnTo>
                      <a:lnTo>
                        <a:pt x="72738" y="20187"/>
                      </a:lnTo>
                      <a:lnTo>
                        <a:pt x="72597" y="20233"/>
                      </a:lnTo>
                      <a:lnTo>
                        <a:pt x="72550" y="20280"/>
                      </a:lnTo>
                      <a:lnTo>
                        <a:pt x="39811" y="20280"/>
                      </a:lnTo>
                      <a:lnTo>
                        <a:pt x="39718" y="20187"/>
                      </a:lnTo>
                      <a:lnTo>
                        <a:pt x="38406" y="18875"/>
                      </a:lnTo>
                      <a:lnTo>
                        <a:pt x="35830" y="16252"/>
                      </a:lnTo>
                      <a:lnTo>
                        <a:pt x="30585" y="11054"/>
                      </a:lnTo>
                      <a:lnTo>
                        <a:pt x="20140" y="609"/>
                      </a:lnTo>
                      <a:lnTo>
                        <a:pt x="19859" y="281"/>
                      </a:lnTo>
                      <a:lnTo>
                        <a:pt x="19672" y="141"/>
                      </a:lnTo>
                      <a:lnTo>
                        <a:pt x="19672" y="94"/>
                      </a:lnTo>
                      <a:lnTo>
                        <a:pt x="375" y="94"/>
                      </a:lnTo>
                      <a:lnTo>
                        <a:pt x="375" y="141"/>
                      </a:lnTo>
                      <a:lnTo>
                        <a:pt x="281" y="47"/>
                      </a:lnTo>
                      <a:lnTo>
                        <a:pt x="188" y="0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13" name="Google Shape;213;p13"/>
              <p:cNvGrpSpPr/>
              <p:nvPr/>
            </p:nvGrpSpPr>
            <p:grpSpPr>
              <a:xfrm rot="10800000">
                <a:off x="225010" y="3317809"/>
                <a:ext cx="286730" cy="1656452"/>
                <a:chOff x="7866335" y="-1031841"/>
                <a:chExt cx="286730" cy="1656452"/>
              </a:xfrm>
            </p:grpSpPr>
            <p:sp>
              <p:nvSpPr>
                <p:cNvPr id="214" name="Google Shape;214;p13"/>
                <p:cNvSpPr/>
                <p:nvPr/>
              </p:nvSpPr>
              <p:spPr>
                <a:xfrm>
                  <a:off x="7953433" y="-1031841"/>
                  <a:ext cx="199632" cy="1656452"/>
                </a:xfrm>
                <a:custGeom>
                  <a:rect b="b" l="l" r="r" t="t"/>
                  <a:pathLst>
                    <a:path extrusionOk="0" h="36534" w="4403">
                      <a:moveTo>
                        <a:pt x="4122" y="1"/>
                      </a:moveTo>
                      <a:lnTo>
                        <a:pt x="4075" y="48"/>
                      </a:lnTo>
                      <a:lnTo>
                        <a:pt x="4028" y="94"/>
                      </a:lnTo>
                      <a:lnTo>
                        <a:pt x="4028" y="188"/>
                      </a:lnTo>
                      <a:lnTo>
                        <a:pt x="4028" y="282"/>
                      </a:lnTo>
                      <a:lnTo>
                        <a:pt x="4122" y="329"/>
                      </a:lnTo>
                      <a:lnTo>
                        <a:pt x="4122" y="375"/>
                      </a:lnTo>
                      <a:lnTo>
                        <a:pt x="4122" y="12459"/>
                      </a:lnTo>
                      <a:lnTo>
                        <a:pt x="4122" y="19391"/>
                      </a:lnTo>
                      <a:lnTo>
                        <a:pt x="4122" y="22904"/>
                      </a:lnTo>
                      <a:lnTo>
                        <a:pt x="4122" y="24637"/>
                      </a:lnTo>
                      <a:lnTo>
                        <a:pt x="4122" y="25480"/>
                      </a:lnTo>
                      <a:lnTo>
                        <a:pt x="4122" y="25901"/>
                      </a:lnTo>
                      <a:lnTo>
                        <a:pt x="4075" y="25901"/>
                      </a:lnTo>
                      <a:lnTo>
                        <a:pt x="4075" y="25948"/>
                      </a:lnTo>
                      <a:lnTo>
                        <a:pt x="3981" y="26042"/>
                      </a:lnTo>
                      <a:lnTo>
                        <a:pt x="3841" y="26182"/>
                      </a:lnTo>
                      <a:lnTo>
                        <a:pt x="1874" y="28149"/>
                      </a:lnTo>
                      <a:lnTo>
                        <a:pt x="937" y="29086"/>
                      </a:lnTo>
                      <a:lnTo>
                        <a:pt x="422" y="29601"/>
                      </a:lnTo>
                      <a:lnTo>
                        <a:pt x="187" y="29836"/>
                      </a:lnTo>
                      <a:lnTo>
                        <a:pt x="141" y="29882"/>
                      </a:lnTo>
                      <a:lnTo>
                        <a:pt x="94" y="29929"/>
                      </a:lnTo>
                      <a:lnTo>
                        <a:pt x="94" y="30023"/>
                      </a:lnTo>
                      <a:lnTo>
                        <a:pt x="94" y="30210"/>
                      </a:lnTo>
                      <a:lnTo>
                        <a:pt x="94" y="36158"/>
                      </a:lnTo>
                      <a:lnTo>
                        <a:pt x="0" y="36252"/>
                      </a:lnTo>
                      <a:lnTo>
                        <a:pt x="0" y="36346"/>
                      </a:lnTo>
                      <a:lnTo>
                        <a:pt x="0" y="36393"/>
                      </a:lnTo>
                      <a:lnTo>
                        <a:pt x="47" y="36439"/>
                      </a:lnTo>
                      <a:lnTo>
                        <a:pt x="94" y="36486"/>
                      </a:lnTo>
                      <a:lnTo>
                        <a:pt x="141" y="36533"/>
                      </a:lnTo>
                      <a:lnTo>
                        <a:pt x="234" y="36486"/>
                      </a:lnTo>
                      <a:lnTo>
                        <a:pt x="281" y="36439"/>
                      </a:lnTo>
                      <a:lnTo>
                        <a:pt x="328" y="36393"/>
                      </a:lnTo>
                      <a:lnTo>
                        <a:pt x="328" y="36346"/>
                      </a:lnTo>
                      <a:lnTo>
                        <a:pt x="328" y="36252"/>
                      </a:lnTo>
                      <a:lnTo>
                        <a:pt x="234" y="36158"/>
                      </a:lnTo>
                      <a:lnTo>
                        <a:pt x="234" y="30210"/>
                      </a:lnTo>
                      <a:lnTo>
                        <a:pt x="234" y="30023"/>
                      </a:lnTo>
                      <a:lnTo>
                        <a:pt x="281" y="29976"/>
                      </a:lnTo>
                      <a:lnTo>
                        <a:pt x="328" y="29929"/>
                      </a:lnTo>
                      <a:lnTo>
                        <a:pt x="562" y="29695"/>
                      </a:lnTo>
                      <a:lnTo>
                        <a:pt x="1030" y="29227"/>
                      </a:lnTo>
                      <a:lnTo>
                        <a:pt x="2014" y="28243"/>
                      </a:lnTo>
                      <a:lnTo>
                        <a:pt x="3934" y="26323"/>
                      </a:lnTo>
                      <a:lnTo>
                        <a:pt x="4122" y="26135"/>
                      </a:lnTo>
                      <a:lnTo>
                        <a:pt x="4169" y="26089"/>
                      </a:lnTo>
                      <a:lnTo>
                        <a:pt x="4215" y="26042"/>
                      </a:lnTo>
                      <a:lnTo>
                        <a:pt x="4309" y="25948"/>
                      </a:lnTo>
                      <a:lnTo>
                        <a:pt x="4309" y="25480"/>
                      </a:lnTo>
                      <a:lnTo>
                        <a:pt x="4309" y="24637"/>
                      </a:lnTo>
                      <a:lnTo>
                        <a:pt x="4309" y="22904"/>
                      </a:lnTo>
                      <a:lnTo>
                        <a:pt x="4309" y="19391"/>
                      </a:lnTo>
                      <a:lnTo>
                        <a:pt x="4309" y="12459"/>
                      </a:lnTo>
                      <a:lnTo>
                        <a:pt x="4309" y="375"/>
                      </a:lnTo>
                      <a:lnTo>
                        <a:pt x="4262" y="329"/>
                      </a:lnTo>
                      <a:lnTo>
                        <a:pt x="4356" y="282"/>
                      </a:lnTo>
                      <a:lnTo>
                        <a:pt x="4403" y="188"/>
                      </a:lnTo>
                      <a:lnTo>
                        <a:pt x="4356" y="94"/>
                      </a:lnTo>
                      <a:lnTo>
                        <a:pt x="4309" y="48"/>
                      </a:lnTo>
                      <a:lnTo>
                        <a:pt x="426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5" name="Google Shape;215;p13"/>
                <p:cNvSpPr/>
                <p:nvPr/>
              </p:nvSpPr>
              <p:spPr>
                <a:xfrm>
                  <a:off x="7866335" y="-1031841"/>
                  <a:ext cx="199677" cy="1607575"/>
                </a:xfrm>
                <a:custGeom>
                  <a:rect b="b" l="l" r="r" t="t"/>
                  <a:pathLst>
                    <a:path extrusionOk="0" h="35456" w="4404">
                      <a:moveTo>
                        <a:pt x="4169" y="1"/>
                      </a:moveTo>
                      <a:lnTo>
                        <a:pt x="4122" y="48"/>
                      </a:lnTo>
                      <a:lnTo>
                        <a:pt x="4076" y="94"/>
                      </a:lnTo>
                      <a:lnTo>
                        <a:pt x="4076" y="188"/>
                      </a:lnTo>
                      <a:lnTo>
                        <a:pt x="4076" y="282"/>
                      </a:lnTo>
                      <a:lnTo>
                        <a:pt x="4169" y="329"/>
                      </a:lnTo>
                      <a:lnTo>
                        <a:pt x="4169" y="375"/>
                      </a:lnTo>
                      <a:lnTo>
                        <a:pt x="4169" y="11944"/>
                      </a:lnTo>
                      <a:lnTo>
                        <a:pt x="4169" y="18595"/>
                      </a:lnTo>
                      <a:lnTo>
                        <a:pt x="4169" y="21967"/>
                      </a:lnTo>
                      <a:lnTo>
                        <a:pt x="4169" y="23606"/>
                      </a:lnTo>
                      <a:lnTo>
                        <a:pt x="4169" y="24449"/>
                      </a:lnTo>
                      <a:lnTo>
                        <a:pt x="4169" y="24684"/>
                      </a:lnTo>
                      <a:lnTo>
                        <a:pt x="4169" y="24777"/>
                      </a:lnTo>
                      <a:lnTo>
                        <a:pt x="4169" y="24824"/>
                      </a:lnTo>
                      <a:lnTo>
                        <a:pt x="4122" y="24824"/>
                      </a:lnTo>
                      <a:lnTo>
                        <a:pt x="3888" y="25105"/>
                      </a:lnTo>
                      <a:lnTo>
                        <a:pt x="1921" y="27072"/>
                      </a:lnTo>
                      <a:lnTo>
                        <a:pt x="938" y="28009"/>
                      </a:lnTo>
                      <a:lnTo>
                        <a:pt x="469" y="28524"/>
                      </a:lnTo>
                      <a:lnTo>
                        <a:pt x="235" y="28758"/>
                      </a:lnTo>
                      <a:lnTo>
                        <a:pt x="141" y="28805"/>
                      </a:lnTo>
                      <a:lnTo>
                        <a:pt x="94" y="28852"/>
                      </a:lnTo>
                      <a:lnTo>
                        <a:pt x="94" y="28946"/>
                      </a:lnTo>
                      <a:lnTo>
                        <a:pt x="94" y="29133"/>
                      </a:lnTo>
                      <a:lnTo>
                        <a:pt x="94" y="35081"/>
                      </a:lnTo>
                      <a:lnTo>
                        <a:pt x="48" y="35175"/>
                      </a:lnTo>
                      <a:lnTo>
                        <a:pt x="1" y="35269"/>
                      </a:lnTo>
                      <a:lnTo>
                        <a:pt x="48" y="35315"/>
                      </a:lnTo>
                      <a:lnTo>
                        <a:pt x="48" y="35362"/>
                      </a:lnTo>
                      <a:lnTo>
                        <a:pt x="141" y="35409"/>
                      </a:lnTo>
                      <a:lnTo>
                        <a:pt x="188" y="35456"/>
                      </a:lnTo>
                      <a:lnTo>
                        <a:pt x="282" y="35409"/>
                      </a:lnTo>
                      <a:lnTo>
                        <a:pt x="329" y="35362"/>
                      </a:lnTo>
                      <a:lnTo>
                        <a:pt x="375" y="35315"/>
                      </a:lnTo>
                      <a:lnTo>
                        <a:pt x="375" y="35269"/>
                      </a:lnTo>
                      <a:lnTo>
                        <a:pt x="329" y="35175"/>
                      </a:lnTo>
                      <a:lnTo>
                        <a:pt x="282" y="35081"/>
                      </a:lnTo>
                      <a:lnTo>
                        <a:pt x="282" y="29133"/>
                      </a:lnTo>
                      <a:lnTo>
                        <a:pt x="282" y="28946"/>
                      </a:lnTo>
                      <a:lnTo>
                        <a:pt x="282" y="28899"/>
                      </a:lnTo>
                      <a:lnTo>
                        <a:pt x="329" y="28852"/>
                      </a:lnTo>
                      <a:lnTo>
                        <a:pt x="610" y="28618"/>
                      </a:lnTo>
                      <a:lnTo>
                        <a:pt x="1078" y="28149"/>
                      </a:lnTo>
                      <a:lnTo>
                        <a:pt x="2062" y="27166"/>
                      </a:lnTo>
                      <a:lnTo>
                        <a:pt x="3982" y="25246"/>
                      </a:lnTo>
                      <a:lnTo>
                        <a:pt x="4310" y="24918"/>
                      </a:lnTo>
                      <a:lnTo>
                        <a:pt x="4310" y="24871"/>
                      </a:lnTo>
                      <a:lnTo>
                        <a:pt x="4310" y="24824"/>
                      </a:lnTo>
                      <a:lnTo>
                        <a:pt x="4310" y="24777"/>
                      </a:lnTo>
                      <a:lnTo>
                        <a:pt x="4310" y="24684"/>
                      </a:lnTo>
                      <a:lnTo>
                        <a:pt x="4310" y="24449"/>
                      </a:lnTo>
                      <a:lnTo>
                        <a:pt x="4310" y="23606"/>
                      </a:lnTo>
                      <a:lnTo>
                        <a:pt x="4310" y="21967"/>
                      </a:lnTo>
                      <a:lnTo>
                        <a:pt x="4310" y="18595"/>
                      </a:lnTo>
                      <a:lnTo>
                        <a:pt x="4310" y="11944"/>
                      </a:lnTo>
                      <a:lnTo>
                        <a:pt x="4310" y="375"/>
                      </a:lnTo>
                      <a:lnTo>
                        <a:pt x="4310" y="329"/>
                      </a:lnTo>
                      <a:lnTo>
                        <a:pt x="4403" y="282"/>
                      </a:lnTo>
                      <a:lnTo>
                        <a:pt x="4403" y="188"/>
                      </a:lnTo>
                      <a:lnTo>
                        <a:pt x="4403" y="94"/>
                      </a:lnTo>
                      <a:lnTo>
                        <a:pt x="4357" y="48"/>
                      </a:lnTo>
                      <a:lnTo>
                        <a:pt x="431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  <p:grpSp>
        <p:nvGrpSpPr>
          <p:cNvPr id="216" name="Google Shape;216;p13"/>
          <p:cNvGrpSpPr/>
          <p:nvPr/>
        </p:nvGrpSpPr>
        <p:grpSpPr>
          <a:xfrm>
            <a:off x="241311" y="1611207"/>
            <a:ext cx="8480922" cy="2498410"/>
            <a:chOff x="241311" y="1611207"/>
            <a:chExt cx="8480922" cy="2498410"/>
          </a:xfrm>
        </p:grpSpPr>
        <p:pic>
          <p:nvPicPr>
            <p:cNvPr id="217" name="Google Shape;217;p13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241311" y="1611207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8" name="Google Shape;218;p13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5400000">
              <a:off x="8366086" y="3753469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TITLE_ONLY_1"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" name="Google Shape;220;p14"/>
          <p:cNvGrpSpPr/>
          <p:nvPr/>
        </p:nvGrpSpPr>
        <p:grpSpPr>
          <a:xfrm>
            <a:off x="173389" y="2430357"/>
            <a:ext cx="8910585" cy="2348097"/>
            <a:chOff x="173389" y="2430357"/>
            <a:chExt cx="8910585" cy="2348097"/>
          </a:xfrm>
        </p:grpSpPr>
        <p:pic>
          <p:nvPicPr>
            <p:cNvPr id="221" name="Google Shape;221;p1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574248" y="2430357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2" name="Google Shape;222;p1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5400000">
              <a:off x="19811" y="4422307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3" name="Google Shape;223;p14"/>
          <p:cNvGrpSpPr/>
          <p:nvPr/>
        </p:nvGrpSpPr>
        <p:grpSpPr>
          <a:xfrm>
            <a:off x="-2926249" y="-347224"/>
            <a:ext cx="12327829" cy="5664710"/>
            <a:chOff x="-2926249" y="-347224"/>
            <a:chExt cx="12327829" cy="5664710"/>
          </a:xfrm>
        </p:grpSpPr>
        <p:grpSp>
          <p:nvGrpSpPr>
            <p:cNvPr id="224" name="Google Shape;224;p14"/>
            <p:cNvGrpSpPr/>
            <p:nvPr/>
          </p:nvGrpSpPr>
          <p:grpSpPr>
            <a:xfrm>
              <a:off x="-2926249" y="2879531"/>
              <a:ext cx="3558363" cy="2437955"/>
              <a:chOff x="-2926249" y="2879531"/>
              <a:chExt cx="3558363" cy="2437955"/>
            </a:xfrm>
          </p:grpSpPr>
          <p:grpSp>
            <p:nvGrpSpPr>
              <p:cNvPr id="225" name="Google Shape;225;p14"/>
              <p:cNvGrpSpPr/>
              <p:nvPr/>
            </p:nvGrpSpPr>
            <p:grpSpPr>
              <a:xfrm>
                <a:off x="345385" y="3661034"/>
                <a:ext cx="286730" cy="1656452"/>
                <a:chOff x="7866335" y="-1031841"/>
                <a:chExt cx="286730" cy="1656452"/>
              </a:xfrm>
            </p:grpSpPr>
            <p:sp>
              <p:nvSpPr>
                <p:cNvPr id="226" name="Google Shape;226;p14"/>
                <p:cNvSpPr/>
                <p:nvPr/>
              </p:nvSpPr>
              <p:spPr>
                <a:xfrm>
                  <a:off x="7953433" y="-1031841"/>
                  <a:ext cx="199632" cy="1656452"/>
                </a:xfrm>
                <a:custGeom>
                  <a:rect b="b" l="l" r="r" t="t"/>
                  <a:pathLst>
                    <a:path extrusionOk="0" h="36534" w="4403">
                      <a:moveTo>
                        <a:pt x="4122" y="1"/>
                      </a:moveTo>
                      <a:lnTo>
                        <a:pt x="4075" y="48"/>
                      </a:lnTo>
                      <a:lnTo>
                        <a:pt x="4028" y="94"/>
                      </a:lnTo>
                      <a:lnTo>
                        <a:pt x="4028" y="188"/>
                      </a:lnTo>
                      <a:lnTo>
                        <a:pt x="4028" y="282"/>
                      </a:lnTo>
                      <a:lnTo>
                        <a:pt x="4122" y="329"/>
                      </a:lnTo>
                      <a:lnTo>
                        <a:pt x="4122" y="375"/>
                      </a:lnTo>
                      <a:lnTo>
                        <a:pt x="4122" y="12459"/>
                      </a:lnTo>
                      <a:lnTo>
                        <a:pt x="4122" y="19391"/>
                      </a:lnTo>
                      <a:lnTo>
                        <a:pt x="4122" y="22904"/>
                      </a:lnTo>
                      <a:lnTo>
                        <a:pt x="4122" y="24637"/>
                      </a:lnTo>
                      <a:lnTo>
                        <a:pt x="4122" y="25480"/>
                      </a:lnTo>
                      <a:lnTo>
                        <a:pt x="4122" y="25901"/>
                      </a:lnTo>
                      <a:lnTo>
                        <a:pt x="4075" y="25901"/>
                      </a:lnTo>
                      <a:lnTo>
                        <a:pt x="4075" y="25948"/>
                      </a:lnTo>
                      <a:lnTo>
                        <a:pt x="3981" y="26042"/>
                      </a:lnTo>
                      <a:lnTo>
                        <a:pt x="3841" y="26182"/>
                      </a:lnTo>
                      <a:lnTo>
                        <a:pt x="1874" y="28149"/>
                      </a:lnTo>
                      <a:lnTo>
                        <a:pt x="937" y="29086"/>
                      </a:lnTo>
                      <a:lnTo>
                        <a:pt x="422" y="29601"/>
                      </a:lnTo>
                      <a:lnTo>
                        <a:pt x="187" y="29836"/>
                      </a:lnTo>
                      <a:lnTo>
                        <a:pt x="141" y="29882"/>
                      </a:lnTo>
                      <a:lnTo>
                        <a:pt x="94" y="29929"/>
                      </a:lnTo>
                      <a:lnTo>
                        <a:pt x="94" y="30023"/>
                      </a:lnTo>
                      <a:lnTo>
                        <a:pt x="94" y="30210"/>
                      </a:lnTo>
                      <a:lnTo>
                        <a:pt x="94" y="36158"/>
                      </a:lnTo>
                      <a:lnTo>
                        <a:pt x="0" y="36252"/>
                      </a:lnTo>
                      <a:lnTo>
                        <a:pt x="0" y="36346"/>
                      </a:lnTo>
                      <a:lnTo>
                        <a:pt x="0" y="36393"/>
                      </a:lnTo>
                      <a:lnTo>
                        <a:pt x="47" y="36439"/>
                      </a:lnTo>
                      <a:lnTo>
                        <a:pt x="94" y="36486"/>
                      </a:lnTo>
                      <a:lnTo>
                        <a:pt x="141" y="36533"/>
                      </a:lnTo>
                      <a:lnTo>
                        <a:pt x="234" y="36486"/>
                      </a:lnTo>
                      <a:lnTo>
                        <a:pt x="281" y="36439"/>
                      </a:lnTo>
                      <a:lnTo>
                        <a:pt x="328" y="36393"/>
                      </a:lnTo>
                      <a:lnTo>
                        <a:pt x="328" y="36346"/>
                      </a:lnTo>
                      <a:lnTo>
                        <a:pt x="328" y="36252"/>
                      </a:lnTo>
                      <a:lnTo>
                        <a:pt x="234" y="36158"/>
                      </a:lnTo>
                      <a:lnTo>
                        <a:pt x="234" y="30210"/>
                      </a:lnTo>
                      <a:lnTo>
                        <a:pt x="234" y="30023"/>
                      </a:lnTo>
                      <a:lnTo>
                        <a:pt x="281" y="29976"/>
                      </a:lnTo>
                      <a:lnTo>
                        <a:pt x="328" y="29929"/>
                      </a:lnTo>
                      <a:lnTo>
                        <a:pt x="562" y="29695"/>
                      </a:lnTo>
                      <a:lnTo>
                        <a:pt x="1030" y="29227"/>
                      </a:lnTo>
                      <a:lnTo>
                        <a:pt x="2014" y="28243"/>
                      </a:lnTo>
                      <a:lnTo>
                        <a:pt x="3934" y="26323"/>
                      </a:lnTo>
                      <a:lnTo>
                        <a:pt x="4122" y="26135"/>
                      </a:lnTo>
                      <a:lnTo>
                        <a:pt x="4169" y="26089"/>
                      </a:lnTo>
                      <a:lnTo>
                        <a:pt x="4215" y="26042"/>
                      </a:lnTo>
                      <a:lnTo>
                        <a:pt x="4309" y="25948"/>
                      </a:lnTo>
                      <a:lnTo>
                        <a:pt x="4309" y="25480"/>
                      </a:lnTo>
                      <a:lnTo>
                        <a:pt x="4309" y="24637"/>
                      </a:lnTo>
                      <a:lnTo>
                        <a:pt x="4309" y="22904"/>
                      </a:lnTo>
                      <a:lnTo>
                        <a:pt x="4309" y="19391"/>
                      </a:lnTo>
                      <a:lnTo>
                        <a:pt x="4309" y="12459"/>
                      </a:lnTo>
                      <a:lnTo>
                        <a:pt x="4309" y="375"/>
                      </a:lnTo>
                      <a:lnTo>
                        <a:pt x="4262" y="329"/>
                      </a:lnTo>
                      <a:lnTo>
                        <a:pt x="4356" y="282"/>
                      </a:lnTo>
                      <a:lnTo>
                        <a:pt x="4403" y="188"/>
                      </a:lnTo>
                      <a:lnTo>
                        <a:pt x="4356" y="94"/>
                      </a:lnTo>
                      <a:lnTo>
                        <a:pt x="4309" y="48"/>
                      </a:lnTo>
                      <a:lnTo>
                        <a:pt x="426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7" name="Google Shape;227;p14"/>
                <p:cNvSpPr/>
                <p:nvPr/>
              </p:nvSpPr>
              <p:spPr>
                <a:xfrm>
                  <a:off x="7866335" y="-1031841"/>
                  <a:ext cx="199677" cy="1607575"/>
                </a:xfrm>
                <a:custGeom>
                  <a:rect b="b" l="l" r="r" t="t"/>
                  <a:pathLst>
                    <a:path extrusionOk="0" h="35456" w="4404">
                      <a:moveTo>
                        <a:pt x="4169" y="1"/>
                      </a:moveTo>
                      <a:lnTo>
                        <a:pt x="4122" y="48"/>
                      </a:lnTo>
                      <a:lnTo>
                        <a:pt x="4076" y="94"/>
                      </a:lnTo>
                      <a:lnTo>
                        <a:pt x="4076" y="188"/>
                      </a:lnTo>
                      <a:lnTo>
                        <a:pt x="4076" y="282"/>
                      </a:lnTo>
                      <a:lnTo>
                        <a:pt x="4169" y="329"/>
                      </a:lnTo>
                      <a:lnTo>
                        <a:pt x="4169" y="375"/>
                      </a:lnTo>
                      <a:lnTo>
                        <a:pt x="4169" y="11944"/>
                      </a:lnTo>
                      <a:lnTo>
                        <a:pt x="4169" y="18595"/>
                      </a:lnTo>
                      <a:lnTo>
                        <a:pt x="4169" y="21967"/>
                      </a:lnTo>
                      <a:lnTo>
                        <a:pt x="4169" y="23606"/>
                      </a:lnTo>
                      <a:lnTo>
                        <a:pt x="4169" y="24449"/>
                      </a:lnTo>
                      <a:lnTo>
                        <a:pt x="4169" y="24684"/>
                      </a:lnTo>
                      <a:lnTo>
                        <a:pt x="4169" y="24777"/>
                      </a:lnTo>
                      <a:lnTo>
                        <a:pt x="4169" y="24824"/>
                      </a:lnTo>
                      <a:lnTo>
                        <a:pt x="4122" y="24824"/>
                      </a:lnTo>
                      <a:lnTo>
                        <a:pt x="3888" y="25105"/>
                      </a:lnTo>
                      <a:lnTo>
                        <a:pt x="1921" y="27072"/>
                      </a:lnTo>
                      <a:lnTo>
                        <a:pt x="938" y="28009"/>
                      </a:lnTo>
                      <a:lnTo>
                        <a:pt x="469" y="28524"/>
                      </a:lnTo>
                      <a:lnTo>
                        <a:pt x="235" y="28758"/>
                      </a:lnTo>
                      <a:lnTo>
                        <a:pt x="141" y="28805"/>
                      </a:lnTo>
                      <a:lnTo>
                        <a:pt x="94" y="28852"/>
                      </a:lnTo>
                      <a:lnTo>
                        <a:pt x="94" y="28946"/>
                      </a:lnTo>
                      <a:lnTo>
                        <a:pt x="94" y="29133"/>
                      </a:lnTo>
                      <a:lnTo>
                        <a:pt x="94" y="35081"/>
                      </a:lnTo>
                      <a:lnTo>
                        <a:pt x="48" y="35175"/>
                      </a:lnTo>
                      <a:lnTo>
                        <a:pt x="1" y="35269"/>
                      </a:lnTo>
                      <a:lnTo>
                        <a:pt x="48" y="35315"/>
                      </a:lnTo>
                      <a:lnTo>
                        <a:pt x="48" y="35362"/>
                      </a:lnTo>
                      <a:lnTo>
                        <a:pt x="141" y="35409"/>
                      </a:lnTo>
                      <a:lnTo>
                        <a:pt x="188" y="35456"/>
                      </a:lnTo>
                      <a:lnTo>
                        <a:pt x="282" y="35409"/>
                      </a:lnTo>
                      <a:lnTo>
                        <a:pt x="329" y="35362"/>
                      </a:lnTo>
                      <a:lnTo>
                        <a:pt x="375" y="35315"/>
                      </a:lnTo>
                      <a:lnTo>
                        <a:pt x="375" y="35269"/>
                      </a:lnTo>
                      <a:lnTo>
                        <a:pt x="329" y="35175"/>
                      </a:lnTo>
                      <a:lnTo>
                        <a:pt x="282" y="35081"/>
                      </a:lnTo>
                      <a:lnTo>
                        <a:pt x="282" y="29133"/>
                      </a:lnTo>
                      <a:lnTo>
                        <a:pt x="282" y="28946"/>
                      </a:lnTo>
                      <a:lnTo>
                        <a:pt x="282" y="28899"/>
                      </a:lnTo>
                      <a:lnTo>
                        <a:pt x="329" y="28852"/>
                      </a:lnTo>
                      <a:lnTo>
                        <a:pt x="610" y="28618"/>
                      </a:lnTo>
                      <a:lnTo>
                        <a:pt x="1078" y="28149"/>
                      </a:lnTo>
                      <a:lnTo>
                        <a:pt x="2062" y="27166"/>
                      </a:lnTo>
                      <a:lnTo>
                        <a:pt x="3982" y="25246"/>
                      </a:lnTo>
                      <a:lnTo>
                        <a:pt x="4310" y="24918"/>
                      </a:lnTo>
                      <a:lnTo>
                        <a:pt x="4310" y="24871"/>
                      </a:lnTo>
                      <a:lnTo>
                        <a:pt x="4310" y="24824"/>
                      </a:lnTo>
                      <a:lnTo>
                        <a:pt x="4310" y="24777"/>
                      </a:lnTo>
                      <a:lnTo>
                        <a:pt x="4310" y="24684"/>
                      </a:lnTo>
                      <a:lnTo>
                        <a:pt x="4310" y="24449"/>
                      </a:lnTo>
                      <a:lnTo>
                        <a:pt x="4310" y="23606"/>
                      </a:lnTo>
                      <a:lnTo>
                        <a:pt x="4310" y="21967"/>
                      </a:lnTo>
                      <a:lnTo>
                        <a:pt x="4310" y="18595"/>
                      </a:lnTo>
                      <a:lnTo>
                        <a:pt x="4310" y="11944"/>
                      </a:lnTo>
                      <a:lnTo>
                        <a:pt x="4310" y="375"/>
                      </a:lnTo>
                      <a:lnTo>
                        <a:pt x="4310" y="329"/>
                      </a:lnTo>
                      <a:lnTo>
                        <a:pt x="4403" y="282"/>
                      </a:lnTo>
                      <a:lnTo>
                        <a:pt x="4403" y="188"/>
                      </a:lnTo>
                      <a:lnTo>
                        <a:pt x="4403" y="94"/>
                      </a:lnTo>
                      <a:lnTo>
                        <a:pt x="4357" y="48"/>
                      </a:lnTo>
                      <a:lnTo>
                        <a:pt x="4310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8" name="Google Shape;228;p14"/>
              <p:cNvGrpSpPr/>
              <p:nvPr/>
            </p:nvGrpSpPr>
            <p:grpSpPr>
              <a:xfrm rot="-5400000">
                <a:off x="-1948333" y="1901615"/>
                <a:ext cx="1346371" cy="3302203"/>
                <a:chOff x="8388742" y="-1006360"/>
                <a:chExt cx="1346371" cy="3302203"/>
              </a:xfrm>
            </p:grpSpPr>
            <p:sp>
              <p:nvSpPr>
                <p:cNvPr id="229" name="Google Shape;229;p14"/>
                <p:cNvSpPr/>
                <p:nvPr/>
              </p:nvSpPr>
              <p:spPr>
                <a:xfrm>
                  <a:off x="8388742" y="-1006360"/>
                  <a:ext cx="1269928" cy="3227891"/>
                </a:xfrm>
                <a:custGeom>
                  <a:rect b="b" l="l" r="r" t="t"/>
                  <a:pathLst>
                    <a:path extrusionOk="0" h="71193" w="28009">
                      <a:moveTo>
                        <a:pt x="27775" y="1"/>
                      </a:moveTo>
                      <a:lnTo>
                        <a:pt x="27728" y="48"/>
                      </a:lnTo>
                      <a:lnTo>
                        <a:pt x="27681" y="94"/>
                      </a:lnTo>
                      <a:lnTo>
                        <a:pt x="27681" y="188"/>
                      </a:lnTo>
                      <a:lnTo>
                        <a:pt x="27681" y="282"/>
                      </a:lnTo>
                      <a:lnTo>
                        <a:pt x="27775" y="329"/>
                      </a:lnTo>
                      <a:lnTo>
                        <a:pt x="27775" y="375"/>
                      </a:lnTo>
                      <a:lnTo>
                        <a:pt x="27775" y="56766"/>
                      </a:lnTo>
                      <a:lnTo>
                        <a:pt x="27775" y="58827"/>
                      </a:lnTo>
                      <a:lnTo>
                        <a:pt x="27775" y="58921"/>
                      </a:lnTo>
                      <a:lnTo>
                        <a:pt x="27775" y="58968"/>
                      </a:lnTo>
                      <a:lnTo>
                        <a:pt x="27775" y="59015"/>
                      </a:lnTo>
                      <a:lnTo>
                        <a:pt x="27587" y="59155"/>
                      </a:lnTo>
                      <a:lnTo>
                        <a:pt x="27213" y="59530"/>
                      </a:lnTo>
                      <a:lnTo>
                        <a:pt x="26510" y="60232"/>
                      </a:lnTo>
                      <a:lnTo>
                        <a:pt x="23653" y="63136"/>
                      </a:lnTo>
                      <a:lnTo>
                        <a:pt x="17892" y="68850"/>
                      </a:lnTo>
                      <a:lnTo>
                        <a:pt x="16815" y="69974"/>
                      </a:lnTo>
                      <a:lnTo>
                        <a:pt x="16253" y="70490"/>
                      </a:lnTo>
                      <a:lnTo>
                        <a:pt x="15972" y="70771"/>
                      </a:lnTo>
                      <a:lnTo>
                        <a:pt x="15878" y="70911"/>
                      </a:lnTo>
                      <a:lnTo>
                        <a:pt x="328" y="70911"/>
                      </a:lnTo>
                      <a:lnTo>
                        <a:pt x="235" y="70864"/>
                      </a:lnTo>
                      <a:lnTo>
                        <a:pt x="141" y="70817"/>
                      </a:lnTo>
                      <a:lnTo>
                        <a:pt x="94" y="70817"/>
                      </a:lnTo>
                      <a:lnTo>
                        <a:pt x="47" y="70864"/>
                      </a:lnTo>
                      <a:lnTo>
                        <a:pt x="1" y="70911"/>
                      </a:lnTo>
                      <a:lnTo>
                        <a:pt x="1" y="71005"/>
                      </a:lnTo>
                      <a:lnTo>
                        <a:pt x="1" y="71052"/>
                      </a:lnTo>
                      <a:lnTo>
                        <a:pt x="47" y="71145"/>
                      </a:lnTo>
                      <a:lnTo>
                        <a:pt x="94" y="71145"/>
                      </a:lnTo>
                      <a:lnTo>
                        <a:pt x="141" y="71192"/>
                      </a:lnTo>
                      <a:lnTo>
                        <a:pt x="235" y="71145"/>
                      </a:lnTo>
                      <a:lnTo>
                        <a:pt x="328" y="71098"/>
                      </a:lnTo>
                      <a:lnTo>
                        <a:pt x="15925" y="71098"/>
                      </a:lnTo>
                      <a:lnTo>
                        <a:pt x="15925" y="71052"/>
                      </a:lnTo>
                      <a:lnTo>
                        <a:pt x="15972" y="71052"/>
                      </a:lnTo>
                      <a:lnTo>
                        <a:pt x="16112" y="70911"/>
                      </a:lnTo>
                      <a:lnTo>
                        <a:pt x="16393" y="70630"/>
                      </a:lnTo>
                      <a:lnTo>
                        <a:pt x="16909" y="70068"/>
                      </a:lnTo>
                      <a:lnTo>
                        <a:pt x="17986" y="68991"/>
                      </a:lnTo>
                      <a:lnTo>
                        <a:pt x="23747" y="63230"/>
                      </a:lnTo>
                      <a:lnTo>
                        <a:pt x="26651" y="60373"/>
                      </a:lnTo>
                      <a:lnTo>
                        <a:pt x="27353" y="59670"/>
                      </a:lnTo>
                      <a:lnTo>
                        <a:pt x="27728" y="59296"/>
                      </a:lnTo>
                      <a:lnTo>
                        <a:pt x="27915" y="59108"/>
                      </a:lnTo>
                      <a:lnTo>
                        <a:pt x="27915" y="59061"/>
                      </a:lnTo>
                      <a:lnTo>
                        <a:pt x="27915" y="59015"/>
                      </a:lnTo>
                      <a:lnTo>
                        <a:pt x="27915" y="58921"/>
                      </a:lnTo>
                      <a:lnTo>
                        <a:pt x="27915" y="58827"/>
                      </a:lnTo>
                      <a:lnTo>
                        <a:pt x="27915" y="56766"/>
                      </a:lnTo>
                      <a:lnTo>
                        <a:pt x="27915" y="375"/>
                      </a:lnTo>
                      <a:lnTo>
                        <a:pt x="27915" y="329"/>
                      </a:lnTo>
                      <a:lnTo>
                        <a:pt x="28009" y="282"/>
                      </a:lnTo>
                      <a:lnTo>
                        <a:pt x="28009" y="188"/>
                      </a:lnTo>
                      <a:lnTo>
                        <a:pt x="28009" y="94"/>
                      </a:lnTo>
                      <a:lnTo>
                        <a:pt x="27962" y="48"/>
                      </a:lnTo>
                      <a:lnTo>
                        <a:pt x="2791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0" name="Google Shape;230;p14"/>
                <p:cNvSpPr/>
                <p:nvPr/>
              </p:nvSpPr>
              <p:spPr>
                <a:xfrm>
                  <a:off x="8388742" y="-1006360"/>
                  <a:ext cx="1346371" cy="3302203"/>
                </a:xfrm>
                <a:custGeom>
                  <a:rect b="b" l="l" r="r" t="t"/>
                  <a:pathLst>
                    <a:path extrusionOk="0" h="72832" w="29695">
                      <a:moveTo>
                        <a:pt x="29414" y="1"/>
                      </a:moveTo>
                      <a:lnTo>
                        <a:pt x="29367" y="48"/>
                      </a:lnTo>
                      <a:lnTo>
                        <a:pt x="29320" y="94"/>
                      </a:lnTo>
                      <a:lnTo>
                        <a:pt x="29320" y="188"/>
                      </a:lnTo>
                      <a:lnTo>
                        <a:pt x="29367" y="282"/>
                      </a:lnTo>
                      <a:lnTo>
                        <a:pt x="29414" y="329"/>
                      </a:lnTo>
                      <a:lnTo>
                        <a:pt x="29414" y="375"/>
                      </a:lnTo>
                      <a:lnTo>
                        <a:pt x="29414" y="58359"/>
                      </a:lnTo>
                      <a:lnTo>
                        <a:pt x="29414" y="60373"/>
                      </a:lnTo>
                      <a:lnTo>
                        <a:pt x="29414" y="60607"/>
                      </a:lnTo>
                      <a:lnTo>
                        <a:pt x="29414" y="60654"/>
                      </a:lnTo>
                      <a:lnTo>
                        <a:pt x="29367" y="60701"/>
                      </a:lnTo>
                      <a:lnTo>
                        <a:pt x="29273" y="60794"/>
                      </a:lnTo>
                      <a:lnTo>
                        <a:pt x="28946" y="61122"/>
                      </a:lnTo>
                      <a:lnTo>
                        <a:pt x="28196" y="61872"/>
                      </a:lnTo>
                      <a:lnTo>
                        <a:pt x="25339" y="64729"/>
                      </a:lnTo>
                      <a:lnTo>
                        <a:pt x="19578" y="70490"/>
                      </a:lnTo>
                      <a:lnTo>
                        <a:pt x="18407" y="71660"/>
                      </a:lnTo>
                      <a:lnTo>
                        <a:pt x="17798" y="72223"/>
                      </a:lnTo>
                      <a:lnTo>
                        <a:pt x="17517" y="72550"/>
                      </a:lnTo>
                      <a:lnTo>
                        <a:pt x="328" y="72550"/>
                      </a:lnTo>
                      <a:lnTo>
                        <a:pt x="235" y="72504"/>
                      </a:lnTo>
                      <a:lnTo>
                        <a:pt x="141" y="72457"/>
                      </a:lnTo>
                      <a:lnTo>
                        <a:pt x="94" y="72457"/>
                      </a:lnTo>
                      <a:lnTo>
                        <a:pt x="47" y="72504"/>
                      </a:lnTo>
                      <a:lnTo>
                        <a:pt x="1" y="72597"/>
                      </a:lnTo>
                      <a:lnTo>
                        <a:pt x="1" y="72644"/>
                      </a:lnTo>
                      <a:lnTo>
                        <a:pt x="1" y="72738"/>
                      </a:lnTo>
                      <a:lnTo>
                        <a:pt x="47" y="72785"/>
                      </a:lnTo>
                      <a:lnTo>
                        <a:pt x="94" y="72831"/>
                      </a:lnTo>
                      <a:lnTo>
                        <a:pt x="141" y="72831"/>
                      </a:lnTo>
                      <a:lnTo>
                        <a:pt x="235" y="72785"/>
                      </a:lnTo>
                      <a:lnTo>
                        <a:pt x="328" y="72738"/>
                      </a:lnTo>
                      <a:lnTo>
                        <a:pt x="17564" y="72738"/>
                      </a:lnTo>
                      <a:lnTo>
                        <a:pt x="17611" y="72691"/>
                      </a:lnTo>
                      <a:lnTo>
                        <a:pt x="17658" y="72644"/>
                      </a:lnTo>
                      <a:lnTo>
                        <a:pt x="17939" y="72363"/>
                      </a:lnTo>
                      <a:lnTo>
                        <a:pt x="18548" y="71754"/>
                      </a:lnTo>
                      <a:lnTo>
                        <a:pt x="19719" y="70583"/>
                      </a:lnTo>
                      <a:lnTo>
                        <a:pt x="25433" y="64869"/>
                      </a:lnTo>
                      <a:lnTo>
                        <a:pt x="28337" y="61965"/>
                      </a:lnTo>
                      <a:lnTo>
                        <a:pt x="29039" y="61263"/>
                      </a:lnTo>
                      <a:lnTo>
                        <a:pt x="29414" y="60888"/>
                      </a:lnTo>
                      <a:lnTo>
                        <a:pt x="29508" y="60794"/>
                      </a:lnTo>
                      <a:lnTo>
                        <a:pt x="29554" y="60748"/>
                      </a:lnTo>
                      <a:lnTo>
                        <a:pt x="29601" y="60701"/>
                      </a:lnTo>
                      <a:lnTo>
                        <a:pt x="29601" y="60654"/>
                      </a:lnTo>
                      <a:lnTo>
                        <a:pt x="29601" y="60373"/>
                      </a:lnTo>
                      <a:lnTo>
                        <a:pt x="29601" y="58359"/>
                      </a:lnTo>
                      <a:lnTo>
                        <a:pt x="29601" y="375"/>
                      </a:lnTo>
                      <a:lnTo>
                        <a:pt x="29601" y="329"/>
                      </a:lnTo>
                      <a:lnTo>
                        <a:pt x="29648" y="282"/>
                      </a:lnTo>
                      <a:lnTo>
                        <a:pt x="29695" y="188"/>
                      </a:lnTo>
                      <a:lnTo>
                        <a:pt x="29648" y="94"/>
                      </a:lnTo>
                      <a:lnTo>
                        <a:pt x="29648" y="48"/>
                      </a:lnTo>
                      <a:lnTo>
                        <a:pt x="295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1" name="Google Shape;231;p14"/>
                <p:cNvSpPr/>
                <p:nvPr/>
              </p:nvSpPr>
              <p:spPr>
                <a:xfrm>
                  <a:off x="8388742" y="1265854"/>
                  <a:ext cx="1172266" cy="855838"/>
                </a:xfrm>
                <a:custGeom>
                  <a:rect b="b" l="l" r="r" t="t"/>
                  <a:pathLst>
                    <a:path extrusionOk="0" h="18876" w="25855">
                      <a:moveTo>
                        <a:pt x="25667" y="1"/>
                      </a:moveTo>
                      <a:lnTo>
                        <a:pt x="25573" y="48"/>
                      </a:lnTo>
                      <a:lnTo>
                        <a:pt x="25527" y="48"/>
                      </a:lnTo>
                      <a:lnTo>
                        <a:pt x="25480" y="141"/>
                      </a:lnTo>
                      <a:lnTo>
                        <a:pt x="25480" y="188"/>
                      </a:lnTo>
                      <a:lnTo>
                        <a:pt x="25480" y="282"/>
                      </a:lnTo>
                      <a:lnTo>
                        <a:pt x="25573" y="375"/>
                      </a:lnTo>
                      <a:lnTo>
                        <a:pt x="25573" y="6651"/>
                      </a:lnTo>
                      <a:lnTo>
                        <a:pt x="25573" y="7635"/>
                      </a:lnTo>
                      <a:lnTo>
                        <a:pt x="25433" y="7776"/>
                      </a:lnTo>
                      <a:lnTo>
                        <a:pt x="25246" y="7963"/>
                      </a:lnTo>
                      <a:lnTo>
                        <a:pt x="24871" y="8338"/>
                      </a:lnTo>
                      <a:lnTo>
                        <a:pt x="23466" y="9743"/>
                      </a:lnTo>
                      <a:lnTo>
                        <a:pt x="20609" y="12600"/>
                      </a:lnTo>
                      <a:lnTo>
                        <a:pt x="14895" y="18314"/>
                      </a:lnTo>
                      <a:lnTo>
                        <a:pt x="14707" y="18501"/>
                      </a:lnTo>
                      <a:lnTo>
                        <a:pt x="14614" y="18595"/>
                      </a:lnTo>
                      <a:lnTo>
                        <a:pt x="328" y="18595"/>
                      </a:lnTo>
                      <a:lnTo>
                        <a:pt x="235" y="18548"/>
                      </a:lnTo>
                      <a:lnTo>
                        <a:pt x="141" y="18501"/>
                      </a:lnTo>
                      <a:lnTo>
                        <a:pt x="94" y="18548"/>
                      </a:lnTo>
                      <a:lnTo>
                        <a:pt x="47" y="18548"/>
                      </a:lnTo>
                      <a:lnTo>
                        <a:pt x="1" y="18642"/>
                      </a:lnTo>
                      <a:lnTo>
                        <a:pt x="1" y="18688"/>
                      </a:lnTo>
                      <a:lnTo>
                        <a:pt x="1" y="18782"/>
                      </a:lnTo>
                      <a:lnTo>
                        <a:pt x="47" y="18829"/>
                      </a:lnTo>
                      <a:lnTo>
                        <a:pt x="94" y="18876"/>
                      </a:lnTo>
                      <a:lnTo>
                        <a:pt x="141" y="18876"/>
                      </a:lnTo>
                      <a:lnTo>
                        <a:pt x="235" y="18829"/>
                      </a:lnTo>
                      <a:lnTo>
                        <a:pt x="328" y="18782"/>
                      </a:lnTo>
                      <a:lnTo>
                        <a:pt x="14660" y="18782"/>
                      </a:lnTo>
                      <a:lnTo>
                        <a:pt x="14707" y="18735"/>
                      </a:lnTo>
                      <a:lnTo>
                        <a:pt x="14754" y="18735"/>
                      </a:lnTo>
                      <a:lnTo>
                        <a:pt x="14848" y="18595"/>
                      </a:lnTo>
                      <a:lnTo>
                        <a:pt x="15035" y="18407"/>
                      </a:lnTo>
                      <a:lnTo>
                        <a:pt x="20749" y="12693"/>
                      </a:lnTo>
                      <a:lnTo>
                        <a:pt x="23606" y="9883"/>
                      </a:lnTo>
                      <a:lnTo>
                        <a:pt x="25011" y="8431"/>
                      </a:lnTo>
                      <a:lnTo>
                        <a:pt x="25386" y="8103"/>
                      </a:lnTo>
                      <a:lnTo>
                        <a:pt x="25527" y="7916"/>
                      </a:lnTo>
                      <a:lnTo>
                        <a:pt x="25620" y="7822"/>
                      </a:lnTo>
                      <a:lnTo>
                        <a:pt x="25667" y="7776"/>
                      </a:lnTo>
                      <a:lnTo>
                        <a:pt x="25714" y="7729"/>
                      </a:lnTo>
                      <a:lnTo>
                        <a:pt x="25761" y="7682"/>
                      </a:lnTo>
                      <a:lnTo>
                        <a:pt x="25761" y="6651"/>
                      </a:lnTo>
                      <a:lnTo>
                        <a:pt x="25761" y="375"/>
                      </a:lnTo>
                      <a:lnTo>
                        <a:pt x="25714" y="375"/>
                      </a:lnTo>
                      <a:lnTo>
                        <a:pt x="25808" y="282"/>
                      </a:lnTo>
                      <a:lnTo>
                        <a:pt x="25854" y="188"/>
                      </a:lnTo>
                      <a:lnTo>
                        <a:pt x="25808" y="141"/>
                      </a:lnTo>
                      <a:lnTo>
                        <a:pt x="25761" y="48"/>
                      </a:lnTo>
                      <a:lnTo>
                        <a:pt x="25714" y="48"/>
                      </a:lnTo>
                      <a:lnTo>
                        <a:pt x="2566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232" name="Google Shape;232;p14"/>
            <p:cNvGrpSpPr/>
            <p:nvPr/>
          </p:nvGrpSpPr>
          <p:grpSpPr>
            <a:xfrm>
              <a:off x="8430770" y="-347224"/>
              <a:ext cx="970810" cy="2709118"/>
              <a:chOff x="8430770" y="-347224"/>
              <a:chExt cx="970810" cy="2709118"/>
            </a:xfrm>
          </p:grpSpPr>
          <p:grpSp>
            <p:nvGrpSpPr>
              <p:cNvPr id="233" name="Google Shape;233;p14"/>
              <p:cNvGrpSpPr/>
              <p:nvPr/>
            </p:nvGrpSpPr>
            <p:grpSpPr>
              <a:xfrm flipH="1">
                <a:off x="8430770" y="-139741"/>
                <a:ext cx="496972" cy="2501635"/>
                <a:chOff x="8153020" y="-1031841"/>
                <a:chExt cx="496972" cy="2501635"/>
              </a:xfrm>
            </p:grpSpPr>
            <p:sp>
              <p:nvSpPr>
                <p:cNvPr id="234" name="Google Shape;234;p14"/>
                <p:cNvSpPr/>
                <p:nvPr/>
              </p:nvSpPr>
              <p:spPr>
                <a:xfrm>
                  <a:off x="8327171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8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8" y="329"/>
                      </a:lnTo>
                      <a:lnTo>
                        <a:pt x="6838" y="375"/>
                      </a:lnTo>
                      <a:lnTo>
                        <a:pt x="6838" y="16066"/>
                      </a:lnTo>
                      <a:lnTo>
                        <a:pt x="6838" y="25808"/>
                      </a:lnTo>
                      <a:lnTo>
                        <a:pt x="6838" y="30632"/>
                      </a:lnTo>
                      <a:lnTo>
                        <a:pt x="6838" y="33067"/>
                      </a:lnTo>
                      <a:lnTo>
                        <a:pt x="6838" y="34285"/>
                      </a:lnTo>
                      <a:lnTo>
                        <a:pt x="6838" y="34566"/>
                      </a:lnTo>
                      <a:lnTo>
                        <a:pt x="6838" y="34613"/>
                      </a:lnTo>
                      <a:lnTo>
                        <a:pt x="6792" y="34613"/>
                      </a:lnTo>
                      <a:lnTo>
                        <a:pt x="6698" y="34753"/>
                      </a:lnTo>
                      <a:lnTo>
                        <a:pt x="6230" y="35175"/>
                      </a:lnTo>
                      <a:lnTo>
                        <a:pt x="2998" y="38407"/>
                      </a:lnTo>
                      <a:lnTo>
                        <a:pt x="1359" y="40046"/>
                      </a:lnTo>
                      <a:lnTo>
                        <a:pt x="562" y="40842"/>
                      </a:lnTo>
                      <a:lnTo>
                        <a:pt x="141" y="41264"/>
                      </a:lnTo>
                      <a:lnTo>
                        <a:pt x="94" y="41357"/>
                      </a:lnTo>
                      <a:lnTo>
                        <a:pt x="94" y="41451"/>
                      </a:lnTo>
                      <a:lnTo>
                        <a:pt x="94" y="41591"/>
                      </a:lnTo>
                      <a:lnTo>
                        <a:pt x="94" y="41872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0" y="54893"/>
                      </a:lnTo>
                      <a:lnTo>
                        <a:pt x="0" y="54987"/>
                      </a:lnTo>
                      <a:lnTo>
                        <a:pt x="0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1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872"/>
                      </a:lnTo>
                      <a:lnTo>
                        <a:pt x="235" y="41591"/>
                      </a:lnTo>
                      <a:lnTo>
                        <a:pt x="235" y="41451"/>
                      </a:lnTo>
                      <a:lnTo>
                        <a:pt x="235" y="41404"/>
                      </a:lnTo>
                      <a:lnTo>
                        <a:pt x="281" y="41404"/>
                      </a:lnTo>
                      <a:lnTo>
                        <a:pt x="656" y="40983"/>
                      </a:lnTo>
                      <a:lnTo>
                        <a:pt x="1499" y="40186"/>
                      </a:lnTo>
                      <a:lnTo>
                        <a:pt x="3138" y="38547"/>
                      </a:lnTo>
                      <a:lnTo>
                        <a:pt x="6370" y="35269"/>
                      </a:lnTo>
                      <a:lnTo>
                        <a:pt x="6792" y="34847"/>
                      </a:lnTo>
                      <a:lnTo>
                        <a:pt x="6885" y="34753"/>
                      </a:lnTo>
                      <a:lnTo>
                        <a:pt x="6979" y="34707"/>
                      </a:lnTo>
                      <a:lnTo>
                        <a:pt x="7026" y="34660"/>
                      </a:lnTo>
                      <a:lnTo>
                        <a:pt x="7026" y="34613"/>
                      </a:lnTo>
                      <a:lnTo>
                        <a:pt x="7026" y="34285"/>
                      </a:lnTo>
                      <a:lnTo>
                        <a:pt x="7026" y="33067"/>
                      </a:lnTo>
                      <a:lnTo>
                        <a:pt x="7026" y="30632"/>
                      </a:lnTo>
                      <a:lnTo>
                        <a:pt x="7026" y="25808"/>
                      </a:lnTo>
                      <a:lnTo>
                        <a:pt x="7026" y="16066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19" y="188"/>
                      </a:lnTo>
                      <a:lnTo>
                        <a:pt x="7073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5" name="Google Shape;235;p14"/>
                <p:cNvSpPr/>
                <p:nvPr/>
              </p:nvSpPr>
              <p:spPr>
                <a:xfrm>
                  <a:off x="8233725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9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738"/>
                      </a:lnTo>
                      <a:lnTo>
                        <a:pt x="6839" y="25246"/>
                      </a:lnTo>
                      <a:lnTo>
                        <a:pt x="6839" y="29976"/>
                      </a:lnTo>
                      <a:lnTo>
                        <a:pt x="6839" y="32365"/>
                      </a:lnTo>
                      <a:lnTo>
                        <a:pt x="6839" y="33582"/>
                      </a:lnTo>
                      <a:lnTo>
                        <a:pt x="6839" y="33723"/>
                      </a:lnTo>
                      <a:lnTo>
                        <a:pt x="6839" y="33770"/>
                      </a:lnTo>
                      <a:lnTo>
                        <a:pt x="6839" y="33817"/>
                      </a:lnTo>
                      <a:lnTo>
                        <a:pt x="6651" y="34004"/>
                      </a:lnTo>
                      <a:lnTo>
                        <a:pt x="6230" y="34426"/>
                      </a:lnTo>
                      <a:lnTo>
                        <a:pt x="2998" y="37704"/>
                      </a:lnTo>
                      <a:lnTo>
                        <a:pt x="1359" y="39296"/>
                      </a:lnTo>
                      <a:lnTo>
                        <a:pt x="563" y="40140"/>
                      </a:lnTo>
                      <a:lnTo>
                        <a:pt x="141" y="40561"/>
                      </a:lnTo>
                      <a:lnTo>
                        <a:pt x="94" y="40561"/>
                      </a:lnTo>
                      <a:lnTo>
                        <a:pt x="94" y="40608"/>
                      </a:lnTo>
                      <a:lnTo>
                        <a:pt x="94" y="40702"/>
                      </a:lnTo>
                      <a:lnTo>
                        <a:pt x="94" y="40842"/>
                      </a:lnTo>
                      <a:lnTo>
                        <a:pt x="94" y="41170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170"/>
                      </a:lnTo>
                      <a:lnTo>
                        <a:pt x="235" y="40842"/>
                      </a:lnTo>
                      <a:lnTo>
                        <a:pt x="235" y="40702"/>
                      </a:lnTo>
                      <a:lnTo>
                        <a:pt x="235" y="40655"/>
                      </a:lnTo>
                      <a:lnTo>
                        <a:pt x="282" y="40655"/>
                      </a:lnTo>
                      <a:lnTo>
                        <a:pt x="656" y="40233"/>
                      </a:lnTo>
                      <a:lnTo>
                        <a:pt x="1452" y="39437"/>
                      </a:lnTo>
                      <a:lnTo>
                        <a:pt x="3092" y="37798"/>
                      </a:lnTo>
                      <a:lnTo>
                        <a:pt x="6370" y="34566"/>
                      </a:lnTo>
                      <a:lnTo>
                        <a:pt x="6792" y="34144"/>
                      </a:lnTo>
                      <a:lnTo>
                        <a:pt x="7026" y="33910"/>
                      </a:lnTo>
                      <a:lnTo>
                        <a:pt x="7026" y="33863"/>
                      </a:lnTo>
                      <a:lnTo>
                        <a:pt x="7026" y="33817"/>
                      </a:lnTo>
                      <a:lnTo>
                        <a:pt x="7026" y="33723"/>
                      </a:lnTo>
                      <a:lnTo>
                        <a:pt x="7026" y="33582"/>
                      </a:lnTo>
                      <a:lnTo>
                        <a:pt x="7026" y="32365"/>
                      </a:lnTo>
                      <a:lnTo>
                        <a:pt x="7026" y="29976"/>
                      </a:lnTo>
                      <a:lnTo>
                        <a:pt x="7026" y="25246"/>
                      </a:lnTo>
                      <a:lnTo>
                        <a:pt x="7026" y="15738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6" name="Google Shape;236;p14"/>
                <p:cNvSpPr/>
                <p:nvPr/>
              </p:nvSpPr>
              <p:spPr>
                <a:xfrm>
                  <a:off x="8153020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86" y="1"/>
                      </a:moveTo>
                      <a:lnTo>
                        <a:pt x="6792" y="48"/>
                      </a:lnTo>
                      <a:lnTo>
                        <a:pt x="6792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363"/>
                      </a:lnTo>
                      <a:lnTo>
                        <a:pt x="6839" y="24684"/>
                      </a:lnTo>
                      <a:lnTo>
                        <a:pt x="6839" y="29367"/>
                      </a:lnTo>
                      <a:lnTo>
                        <a:pt x="6839" y="31709"/>
                      </a:lnTo>
                      <a:lnTo>
                        <a:pt x="6839" y="32880"/>
                      </a:lnTo>
                      <a:lnTo>
                        <a:pt x="6839" y="33020"/>
                      </a:lnTo>
                      <a:lnTo>
                        <a:pt x="6839" y="33067"/>
                      </a:lnTo>
                      <a:lnTo>
                        <a:pt x="6839" y="33114"/>
                      </a:lnTo>
                      <a:lnTo>
                        <a:pt x="6652" y="33301"/>
                      </a:lnTo>
                      <a:lnTo>
                        <a:pt x="6230" y="33723"/>
                      </a:lnTo>
                      <a:lnTo>
                        <a:pt x="2951" y="36955"/>
                      </a:lnTo>
                      <a:lnTo>
                        <a:pt x="1359" y="38594"/>
                      </a:lnTo>
                      <a:lnTo>
                        <a:pt x="516" y="39390"/>
                      </a:lnTo>
                      <a:lnTo>
                        <a:pt x="94" y="39812"/>
                      </a:lnTo>
                      <a:lnTo>
                        <a:pt x="94" y="39859"/>
                      </a:lnTo>
                      <a:lnTo>
                        <a:pt x="94" y="39905"/>
                      </a:lnTo>
                      <a:lnTo>
                        <a:pt x="94" y="39999"/>
                      </a:lnTo>
                      <a:lnTo>
                        <a:pt x="94" y="40140"/>
                      </a:lnTo>
                      <a:lnTo>
                        <a:pt x="94" y="40421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8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9" y="55080"/>
                      </a:lnTo>
                      <a:lnTo>
                        <a:pt x="329" y="54987"/>
                      </a:lnTo>
                      <a:lnTo>
                        <a:pt x="329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0421"/>
                      </a:lnTo>
                      <a:lnTo>
                        <a:pt x="235" y="40140"/>
                      </a:lnTo>
                      <a:lnTo>
                        <a:pt x="235" y="39999"/>
                      </a:lnTo>
                      <a:lnTo>
                        <a:pt x="235" y="39952"/>
                      </a:lnTo>
                      <a:lnTo>
                        <a:pt x="235" y="39905"/>
                      </a:lnTo>
                      <a:lnTo>
                        <a:pt x="282" y="39905"/>
                      </a:lnTo>
                      <a:lnTo>
                        <a:pt x="656" y="39531"/>
                      </a:lnTo>
                      <a:lnTo>
                        <a:pt x="1453" y="38688"/>
                      </a:lnTo>
                      <a:lnTo>
                        <a:pt x="3092" y="37095"/>
                      </a:lnTo>
                      <a:lnTo>
                        <a:pt x="6324" y="33817"/>
                      </a:lnTo>
                      <a:lnTo>
                        <a:pt x="6745" y="33395"/>
                      </a:lnTo>
                      <a:lnTo>
                        <a:pt x="6979" y="33208"/>
                      </a:lnTo>
                      <a:lnTo>
                        <a:pt x="6979" y="33161"/>
                      </a:lnTo>
                      <a:lnTo>
                        <a:pt x="7026" y="33161"/>
                      </a:lnTo>
                      <a:lnTo>
                        <a:pt x="7026" y="33114"/>
                      </a:lnTo>
                      <a:lnTo>
                        <a:pt x="7026" y="33020"/>
                      </a:lnTo>
                      <a:lnTo>
                        <a:pt x="7026" y="32880"/>
                      </a:lnTo>
                      <a:lnTo>
                        <a:pt x="7026" y="31709"/>
                      </a:lnTo>
                      <a:lnTo>
                        <a:pt x="7026" y="29367"/>
                      </a:lnTo>
                      <a:lnTo>
                        <a:pt x="7026" y="24684"/>
                      </a:lnTo>
                      <a:lnTo>
                        <a:pt x="7026" y="15363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702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37" name="Google Shape;237;p14"/>
              <p:cNvGrpSpPr/>
              <p:nvPr/>
            </p:nvGrpSpPr>
            <p:grpSpPr>
              <a:xfrm flipH="1" rot="5400000">
                <a:off x="8213400" y="169879"/>
                <a:ext cx="1705283" cy="671077"/>
                <a:chOff x="5500675" y="4848304"/>
                <a:chExt cx="1705283" cy="671077"/>
              </a:xfrm>
            </p:grpSpPr>
            <p:sp>
              <p:nvSpPr>
                <p:cNvPr id="238" name="Google Shape;238;p14"/>
                <p:cNvSpPr/>
                <p:nvPr/>
              </p:nvSpPr>
              <p:spPr>
                <a:xfrm>
                  <a:off x="5500675" y="4848304"/>
                  <a:ext cx="1703152" cy="577677"/>
                </a:xfrm>
                <a:custGeom>
                  <a:rect b="b" l="l" r="r" t="t"/>
                  <a:pathLst>
                    <a:path extrusionOk="0" h="12741" w="37564">
                      <a:moveTo>
                        <a:pt x="37330" y="1"/>
                      </a:moveTo>
                      <a:lnTo>
                        <a:pt x="37236" y="48"/>
                      </a:lnTo>
                      <a:lnTo>
                        <a:pt x="37189" y="141"/>
                      </a:lnTo>
                      <a:lnTo>
                        <a:pt x="37189" y="235"/>
                      </a:lnTo>
                      <a:lnTo>
                        <a:pt x="28196" y="9227"/>
                      </a:lnTo>
                      <a:lnTo>
                        <a:pt x="27634" y="9790"/>
                      </a:lnTo>
                      <a:lnTo>
                        <a:pt x="27588" y="9883"/>
                      </a:lnTo>
                      <a:lnTo>
                        <a:pt x="2717" y="9883"/>
                      </a:lnTo>
                      <a:lnTo>
                        <a:pt x="2624" y="10024"/>
                      </a:lnTo>
                      <a:lnTo>
                        <a:pt x="2483" y="10164"/>
                      </a:lnTo>
                      <a:lnTo>
                        <a:pt x="2155" y="10492"/>
                      </a:lnTo>
                      <a:lnTo>
                        <a:pt x="1546" y="11101"/>
                      </a:lnTo>
                      <a:lnTo>
                        <a:pt x="563" y="12084"/>
                      </a:lnTo>
                      <a:lnTo>
                        <a:pt x="235" y="12412"/>
                      </a:lnTo>
                      <a:lnTo>
                        <a:pt x="141" y="12412"/>
                      </a:lnTo>
                      <a:lnTo>
                        <a:pt x="48" y="12459"/>
                      </a:lnTo>
                      <a:lnTo>
                        <a:pt x="1" y="12506"/>
                      </a:lnTo>
                      <a:lnTo>
                        <a:pt x="1" y="12600"/>
                      </a:lnTo>
                      <a:lnTo>
                        <a:pt x="1" y="12647"/>
                      </a:lnTo>
                      <a:lnTo>
                        <a:pt x="48" y="12693"/>
                      </a:lnTo>
                      <a:lnTo>
                        <a:pt x="95" y="12740"/>
                      </a:lnTo>
                      <a:lnTo>
                        <a:pt x="235" y="12740"/>
                      </a:lnTo>
                      <a:lnTo>
                        <a:pt x="282" y="12693"/>
                      </a:lnTo>
                      <a:lnTo>
                        <a:pt x="329" y="12600"/>
                      </a:lnTo>
                      <a:lnTo>
                        <a:pt x="329" y="12506"/>
                      </a:lnTo>
                      <a:lnTo>
                        <a:pt x="376" y="12506"/>
                      </a:lnTo>
                      <a:lnTo>
                        <a:pt x="703" y="12178"/>
                      </a:lnTo>
                      <a:lnTo>
                        <a:pt x="1640" y="11241"/>
                      </a:lnTo>
                      <a:lnTo>
                        <a:pt x="2296" y="10586"/>
                      </a:lnTo>
                      <a:lnTo>
                        <a:pt x="2577" y="10305"/>
                      </a:lnTo>
                      <a:lnTo>
                        <a:pt x="2764" y="10117"/>
                      </a:lnTo>
                      <a:lnTo>
                        <a:pt x="2811" y="10071"/>
                      </a:lnTo>
                      <a:lnTo>
                        <a:pt x="27634" y="10071"/>
                      </a:lnTo>
                      <a:lnTo>
                        <a:pt x="27681" y="10024"/>
                      </a:lnTo>
                      <a:lnTo>
                        <a:pt x="27775" y="9930"/>
                      </a:lnTo>
                      <a:lnTo>
                        <a:pt x="28337" y="9368"/>
                      </a:lnTo>
                      <a:lnTo>
                        <a:pt x="37330" y="375"/>
                      </a:lnTo>
                      <a:lnTo>
                        <a:pt x="37423" y="375"/>
                      </a:lnTo>
                      <a:lnTo>
                        <a:pt x="37517" y="329"/>
                      </a:lnTo>
                      <a:lnTo>
                        <a:pt x="37564" y="235"/>
                      </a:lnTo>
                      <a:lnTo>
                        <a:pt x="37564" y="188"/>
                      </a:lnTo>
                      <a:lnTo>
                        <a:pt x="37564" y="141"/>
                      </a:lnTo>
                      <a:lnTo>
                        <a:pt x="37517" y="48"/>
                      </a:lnTo>
                      <a:lnTo>
                        <a:pt x="3742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9" name="Google Shape;239;p14"/>
                <p:cNvSpPr/>
                <p:nvPr/>
              </p:nvSpPr>
              <p:spPr>
                <a:xfrm>
                  <a:off x="5591990" y="5005452"/>
                  <a:ext cx="1613968" cy="513929"/>
                </a:xfrm>
                <a:custGeom>
                  <a:rect b="b" l="l" r="r" t="t"/>
                  <a:pathLst>
                    <a:path extrusionOk="0" h="11335" w="35597">
                      <a:moveTo>
                        <a:pt x="35362" y="1"/>
                      </a:moveTo>
                      <a:lnTo>
                        <a:pt x="35316" y="47"/>
                      </a:lnTo>
                      <a:lnTo>
                        <a:pt x="35269" y="141"/>
                      </a:lnTo>
                      <a:lnTo>
                        <a:pt x="35269" y="235"/>
                      </a:lnTo>
                      <a:lnTo>
                        <a:pt x="35222" y="235"/>
                      </a:lnTo>
                      <a:lnTo>
                        <a:pt x="27353" y="8103"/>
                      </a:lnTo>
                      <a:lnTo>
                        <a:pt x="26838" y="8665"/>
                      </a:lnTo>
                      <a:lnTo>
                        <a:pt x="26744" y="8712"/>
                      </a:lnTo>
                      <a:lnTo>
                        <a:pt x="26744" y="8759"/>
                      </a:lnTo>
                      <a:lnTo>
                        <a:pt x="2436" y="8759"/>
                      </a:lnTo>
                      <a:lnTo>
                        <a:pt x="2343" y="8853"/>
                      </a:lnTo>
                      <a:lnTo>
                        <a:pt x="2202" y="8993"/>
                      </a:lnTo>
                      <a:lnTo>
                        <a:pt x="1921" y="9274"/>
                      </a:lnTo>
                      <a:lnTo>
                        <a:pt x="1359" y="9836"/>
                      </a:lnTo>
                      <a:lnTo>
                        <a:pt x="563" y="10632"/>
                      </a:lnTo>
                      <a:lnTo>
                        <a:pt x="235" y="10960"/>
                      </a:lnTo>
                      <a:lnTo>
                        <a:pt x="141" y="10960"/>
                      </a:lnTo>
                      <a:lnTo>
                        <a:pt x="48" y="11007"/>
                      </a:lnTo>
                      <a:lnTo>
                        <a:pt x="1" y="11101"/>
                      </a:lnTo>
                      <a:lnTo>
                        <a:pt x="1" y="11148"/>
                      </a:lnTo>
                      <a:lnTo>
                        <a:pt x="1" y="11241"/>
                      </a:lnTo>
                      <a:lnTo>
                        <a:pt x="48" y="11288"/>
                      </a:lnTo>
                      <a:lnTo>
                        <a:pt x="94" y="11335"/>
                      </a:lnTo>
                      <a:lnTo>
                        <a:pt x="235" y="11335"/>
                      </a:lnTo>
                      <a:lnTo>
                        <a:pt x="282" y="11288"/>
                      </a:lnTo>
                      <a:lnTo>
                        <a:pt x="329" y="11194"/>
                      </a:lnTo>
                      <a:lnTo>
                        <a:pt x="329" y="11101"/>
                      </a:lnTo>
                      <a:lnTo>
                        <a:pt x="375" y="11101"/>
                      </a:lnTo>
                      <a:lnTo>
                        <a:pt x="657" y="10773"/>
                      </a:lnTo>
                      <a:lnTo>
                        <a:pt x="1500" y="9977"/>
                      </a:lnTo>
                      <a:lnTo>
                        <a:pt x="2062" y="9415"/>
                      </a:lnTo>
                      <a:lnTo>
                        <a:pt x="2343" y="9134"/>
                      </a:lnTo>
                      <a:lnTo>
                        <a:pt x="2483" y="8946"/>
                      </a:lnTo>
                      <a:lnTo>
                        <a:pt x="2530" y="8900"/>
                      </a:lnTo>
                      <a:lnTo>
                        <a:pt x="26791" y="8900"/>
                      </a:lnTo>
                      <a:lnTo>
                        <a:pt x="26838" y="8853"/>
                      </a:lnTo>
                      <a:lnTo>
                        <a:pt x="26932" y="8806"/>
                      </a:lnTo>
                      <a:lnTo>
                        <a:pt x="27494" y="8244"/>
                      </a:lnTo>
                      <a:lnTo>
                        <a:pt x="35362" y="375"/>
                      </a:lnTo>
                      <a:lnTo>
                        <a:pt x="35362" y="328"/>
                      </a:lnTo>
                      <a:lnTo>
                        <a:pt x="35456" y="375"/>
                      </a:lnTo>
                      <a:lnTo>
                        <a:pt x="35550" y="328"/>
                      </a:lnTo>
                      <a:lnTo>
                        <a:pt x="35597" y="235"/>
                      </a:lnTo>
                      <a:lnTo>
                        <a:pt x="35597" y="188"/>
                      </a:lnTo>
                      <a:lnTo>
                        <a:pt x="35597" y="94"/>
                      </a:lnTo>
                      <a:lnTo>
                        <a:pt x="35550" y="47"/>
                      </a:lnTo>
                      <a:lnTo>
                        <a:pt x="3550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  <p:sp>
        <p:nvSpPr>
          <p:cNvPr id="240" name="Google Shape;240;p1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4"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5"/>
          <p:cNvSpPr txBox="1"/>
          <p:nvPr>
            <p:ph type="title"/>
          </p:nvPr>
        </p:nvSpPr>
        <p:spPr>
          <a:xfrm>
            <a:off x="6050850" y="706513"/>
            <a:ext cx="2402100" cy="114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3" name="Google Shape;243;p15"/>
          <p:cNvSpPr txBox="1"/>
          <p:nvPr>
            <p:ph idx="1" type="subTitle"/>
          </p:nvPr>
        </p:nvSpPr>
        <p:spPr>
          <a:xfrm>
            <a:off x="6050850" y="1717086"/>
            <a:ext cx="2402100" cy="9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44" name="Google Shape;244;p15"/>
          <p:cNvSpPr/>
          <p:nvPr>
            <p:ph idx="2" type="pic"/>
          </p:nvPr>
        </p:nvSpPr>
        <p:spPr>
          <a:xfrm>
            <a:off x="713225" y="539500"/>
            <a:ext cx="2801100" cy="4064700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28575">
              <a:schemeClr val="dk1">
                <a:alpha val="50000"/>
              </a:schemeClr>
            </a:outerShdw>
          </a:effectLst>
        </p:spPr>
      </p:sp>
      <p:sp>
        <p:nvSpPr>
          <p:cNvPr id="245" name="Google Shape;245;p15"/>
          <p:cNvSpPr/>
          <p:nvPr>
            <p:ph idx="3" type="pic"/>
          </p:nvPr>
        </p:nvSpPr>
        <p:spPr>
          <a:xfrm>
            <a:off x="3671775" y="539500"/>
            <a:ext cx="2304300" cy="2285700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28575">
              <a:schemeClr val="dk1">
                <a:alpha val="50000"/>
              </a:schemeClr>
            </a:outerShdw>
          </a:effectLst>
        </p:spPr>
      </p:sp>
      <p:sp>
        <p:nvSpPr>
          <p:cNvPr id="246" name="Google Shape;246;p15"/>
          <p:cNvSpPr/>
          <p:nvPr>
            <p:ph idx="4" type="pic"/>
          </p:nvPr>
        </p:nvSpPr>
        <p:spPr>
          <a:xfrm>
            <a:off x="3671775" y="2982700"/>
            <a:ext cx="4740300" cy="1621500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28575">
              <a:schemeClr val="dk1">
                <a:alpha val="50000"/>
              </a:schemeClr>
            </a:outerShdw>
          </a:effectLst>
        </p:spPr>
      </p:sp>
      <p:grpSp>
        <p:nvGrpSpPr>
          <p:cNvPr id="247" name="Google Shape;247;p15"/>
          <p:cNvGrpSpPr/>
          <p:nvPr/>
        </p:nvGrpSpPr>
        <p:grpSpPr>
          <a:xfrm>
            <a:off x="117114" y="1384982"/>
            <a:ext cx="8920347" cy="1568785"/>
            <a:chOff x="117114" y="1384982"/>
            <a:chExt cx="8920347" cy="1568785"/>
          </a:xfrm>
        </p:grpSpPr>
        <p:pic>
          <p:nvPicPr>
            <p:cNvPr id="248" name="Google Shape;248;p1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527736" y="1384982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9" name="Google Shape;249;p1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5400000">
              <a:off x="-36464" y="2597619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50" name="Google Shape;250;p15"/>
          <p:cNvGrpSpPr/>
          <p:nvPr/>
        </p:nvGrpSpPr>
        <p:grpSpPr>
          <a:xfrm>
            <a:off x="117114" y="74746"/>
            <a:ext cx="11434826" cy="6920042"/>
            <a:chOff x="117114" y="74746"/>
            <a:chExt cx="11434826" cy="6920042"/>
          </a:xfrm>
        </p:grpSpPr>
        <p:grpSp>
          <p:nvGrpSpPr>
            <p:cNvPr id="251" name="Google Shape;251;p15"/>
            <p:cNvGrpSpPr/>
            <p:nvPr/>
          </p:nvGrpSpPr>
          <p:grpSpPr>
            <a:xfrm>
              <a:off x="117114" y="3138659"/>
              <a:ext cx="496972" cy="3856129"/>
              <a:chOff x="117114" y="3138659"/>
              <a:chExt cx="496972" cy="3856129"/>
            </a:xfrm>
          </p:grpSpPr>
          <p:grpSp>
            <p:nvGrpSpPr>
              <p:cNvPr id="252" name="Google Shape;252;p15"/>
              <p:cNvGrpSpPr/>
              <p:nvPr/>
            </p:nvGrpSpPr>
            <p:grpSpPr>
              <a:xfrm rot="10800000">
                <a:off x="117114" y="3138659"/>
                <a:ext cx="496972" cy="2501635"/>
                <a:chOff x="7450114" y="-1031841"/>
                <a:chExt cx="496972" cy="2501635"/>
              </a:xfrm>
            </p:grpSpPr>
            <p:sp>
              <p:nvSpPr>
                <p:cNvPr id="253" name="Google Shape;253;p15"/>
                <p:cNvSpPr/>
                <p:nvPr/>
              </p:nvSpPr>
              <p:spPr>
                <a:xfrm>
                  <a:off x="7450114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4"/>
                      </a:lnTo>
                      <a:lnTo>
                        <a:pt x="1" y="188"/>
                      </a:lnTo>
                      <a:lnTo>
                        <a:pt x="1" y="282"/>
                      </a:lnTo>
                      <a:lnTo>
                        <a:pt x="94" y="329"/>
                      </a:lnTo>
                      <a:lnTo>
                        <a:pt x="94" y="375"/>
                      </a:lnTo>
                      <a:lnTo>
                        <a:pt x="94" y="33817"/>
                      </a:lnTo>
                      <a:lnTo>
                        <a:pt x="94" y="34472"/>
                      </a:lnTo>
                      <a:lnTo>
                        <a:pt x="94" y="34660"/>
                      </a:lnTo>
                      <a:lnTo>
                        <a:pt x="141" y="34707"/>
                      </a:lnTo>
                      <a:lnTo>
                        <a:pt x="188" y="34800"/>
                      </a:lnTo>
                      <a:lnTo>
                        <a:pt x="422" y="34988"/>
                      </a:lnTo>
                      <a:lnTo>
                        <a:pt x="1312" y="35877"/>
                      </a:lnTo>
                      <a:lnTo>
                        <a:pt x="3045" y="37610"/>
                      </a:lnTo>
                      <a:lnTo>
                        <a:pt x="6558" y="41123"/>
                      </a:lnTo>
                      <a:lnTo>
                        <a:pt x="6745" y="41310"/>
                      </a:lnTo>
                      <a:lnTo>
                        <a:pt x="6839" y="41404"/>
                      </a:lnTo>
                      <a:lnTo>
                        <a:pt x="6839" y="41451"/>
                      </a:lnTo>
                      <a:lnTo>
                        <a:pt x="6839" y="41545"/>
                      </a:lnTo>
                      <a:lnTo>
                        <a:pt x="6839" y="42107"/>
                      </a:lnTo>
                      <a:lnTo>
                        <a:pt x="6839" y="43278"/>
                      </a:lnTo>
                      <a:lnTo>
                        <a:pt x="6839" y="45666"/>
                      </a:lnTo>
                      <a:lnTo>
                        <a:pt x="6839" y="50350"/>
                      </a:lnTo>
                      <a:lnTo>
                        <a:pt x="6839" y="54799"/>
                      </a:lnTo>
                      <a:lnTo>
                        <a:pt x="6839" y="54846"/>
                      </a:lnTo>
                      <a:lnTo>
                        <a:pt x="6792" y="54893"/>
                      </a:lnTo>
                      <a:lnTo>
                        <a:pt x="6745" y="54987"/>
                      </a:lnTo>
                      <a:lnTo>
                        <a:pt x="6745" y="55080"/>
                      </a:lnTo>
                      <a:lnTo>
                        <a:pt x="6792" y="55127"/>
                      </a:lnTo>
                      <a:lnTo>
                        <a:pt x="6839" y="55174"/>
                      </a:lnTo>
                      <a:lnTo>
                        <a:pt x="6979" y="55174"/>
                      </a:lnTo>
                      <a:lnTo>
                        <a:pt x="7073" y="55127"/>
                      </a:lnTo>
                      <a:lnTo>
                        <a:pt x="7073" y="55080"/>
                      </a:lnTo>
                      <a:lnTo>
                        <a:pt x="7120" y="54987"/>
                      </a:lnTo>
                      <a:lnTo>
                        <a:pt x="7073" y="54893"/>
                      </a:lnTo>
                      <a:lnTo>
                        <a:pt x="7026" y="54846"/>
                      </a:lnTo>
                      <a:lnTo>
                        <a:pt x="7026" y="54799"/>
                      </a:lnTo>
                      <a:lnTo>
                        <a:pt x="7026" y="50350"/>
                      </a:lnTo>
                      <a:lnTo>
                        <a:pt x="7026" y="45666"/>
                      </a:lnTo>
                      <a:lnTo>
                        <a:pt x="7026" y="43278"/>
                      </a:lnTo>
                      <a:lnTo>
                        <a:pt x="7026" y="42107"/>
                      </a:lnTo>
                      <a:lnTo>
                        <a:pt x="7026" y="41545"/>
                      </a:lnTo>
                      <a:lnTo>
                        <a:pt x="7026" y="41451"/>
                      </a:lnTo>
                      <a:lnTo>
                        <a:pt x="7026" y="41357"/>
                      </a:lnTo>
                      <a:lnTo>
                        <a:pt x="6886" y="41217"/>
                      </a:lnTo>
                      <a:lnTo>
                        <a:pt x="6652" y="40983"/>
                      </a:lnTo>
                      <a:lnTo>
                        <a:pt x="3186" y="37517"/>
                      </a:lnTo>
                      <a:lnTo>
                        <a:pt x="1406" y="35737"/>
                      </a:lnTo>
                      <a:lnTo>
                        <a:pt x="563" y="34894"/>
                      </a:lnTo>
                      <a:lnTo>
                        <a:pt x="329" y="34660"/>
                      </a:lnTo>
                      <a:lnTo>
                        <a:pt x="282" y="34613"/>
                      </a:lnTo>
                      <a:lnTo>
                        <a:pt x="235" y="34566"/>
                      </a:lnTo>
                      <a:lnTo>
                        <a:pt x="235" y="34472"/>
                      </a:lnTo>
                      <a:lnTo>
                        <a:pt x="235" y="33817"/>
                      </a:lnTo>
                      <a:lnTo>
                        <a:pt x="235" y="375"/>
                      </a:lnTo>
                      <a:lnTo>
                        <a:pt x="235" y="329"/>
                      </a:lnTo>
                      <a:lnTo>
                        <a:pt x="329" y="282"/>
                      </a:lnTo>
                      <a:lnTo>
                        <a:pt x="329" y="188"/>
                      </a:lnTo>
                      <a:lnTo>
                        <a:pt x="329" y="94"/>
                      </a:lnTo>
                      <a:lnTo>
                        <a:pt x="282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4" name="Google Shape;254;p15"/>
                <p:cNvSpPr/>
                <p:nvPr/>
              </p:nvSpPr>
              <p:spPr>
                <a:xfrm>
                  <a:off x="7543559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94" y="1"/>
                      </a:moveTo>
                      <a:lnTo>
                        <a:pt x="47" y="48"/>
                      </a:lnTo>
                      <a:lnTo>
                        <a:pt x="1" y="94"/>
                      </a:lnTo>
                      <a:lnTo>
                        <a:pt x="1" y="188"/>
                      </a:lnTo>
                      <a:lnTo>
                        <a:pt x="1" y="282"/>
                      </a:lnTo>
                      <a:lnTo>
                        <a:pt x="94" y="329"/>
                      </a:lnTo>
                      <a:lnTo>
                        <a:pt x="94" y="375"/>
                      </a:lnTo>
                      <a:lnTo>
                        <a:pt x="94" y="33067"/>
                      </a:lnTo>
                      <a:lnTo>
                        <a:pt x="94" y="33676"/>
                      </a:lnTo>
                      <a:lnTo>
                        <a:pt x="94" y="33863"/>
                      </a:lnTo>
                      <a:lnTo>
                        <a:pt x="94" y="33910"/>
                      </a:lnTo>
                      <a:lnTo>
                        <a:pt x="141" y="33957"/>
                      </a:lnTo>
                      <a:lnTo>
                        <a:pt x="188" y="34004"/>
                      </a:lnTo>
                      <a:lnTo>
                        <a:pt x="422" y="34238"/>
                      </a:lnTo>
                      <a:lnTo>
                        <a:pt x="1265" y="35081"/>
                      </a:lnTo>
                      <a:lnTo>
                        <a:pt x="3045" y="36861"/>
                      </a:lnTo>
                      <a:lnTo>
                        <a:pt x="6511" y="40327"/>
                      </a:lnTo>
                      <a:lnTo>
                        <a:pt x="6745" y="40561"/>
                      </a:lnTo>
                      <a:lnTo>
                        <a:pt x="6839" y="40655"/>
                      </a:lnTo>
                      <a:lnTo>
                        <a:pt x="6839" y="40702"/>
                      </a:lnTo>
                      <a:lnTo>
                        <a:pt x="6839" y="40748"/>
                      </a:lnTo>
                      <a:lnTo>
                        <a:pt x="6839" y="41357"/>
                      </a:lnTo>
                      <a:lnTo>
                        <a:pt x="6839" y="42622"/>
                      </a:lnTo>
                      <a:lnTo>
                        <a:pt x="6839" y="45057"/>
                      </a:lnTo>
                      <a:lnTo>
                        <a:pt x="6839" y="49975"/>
                      </a:lnTo>
                      <a:lnTo>
                        <a:pt x="6839" y="54799"/>
                      </a:lnTo>
                      <a:lnTo>
                        <a:pt x="6839" y="54846"/>
                      </a:lnTo>
                      <a:lnTo>
                        <a:pt x="6792" y="54893"/>
                      </a:lnTo>
                      <a:lnTo>
                        <a:pt x="6745" y="54987"/>
                      </a:lnTo>
                      <a:lnTo>
                        <a:pt x="6745" y="55080"/>
                      </a:lnTo>
                      <a:lnTo>
                        <a:pt x="6792" y="55127"/>
                      </a:lnTo>
                      <a:lnTo>
                        <a:pt x="6839" y="55174"/>
                      </a:lnTo>
                      <a:lnTo>
                        <a:pt x="6979" y="55174"/>
                      </a:lnTo>
                      <a:lnTo>
                        <a:pt x="7073" y="55127"/>
                      </a:lnTo>
                      <a:lnTo>
                        <a:pt x="7073" y="55080"/>
                      </a:lnTo>
                      <a:lnTo>
                        <a:pt x="7120" y="54987"/>
                      </a:lnTo>
                      <a:lnTo>
                        <a:pt x="7073" y="54893"/>
                      </a:lnTo>
                      <a:lnTo>
                        <a:pt x="7026" y="54846"/>
                      </a:lnTo>
                      <a:lnTo>
                        <a:pt x="7026" y="54799"/>
                      </a:lnTo>
                      <a:lnTo>
                        <a:pt x="7026" y="49975"/>
                      </a:lnTo>
                      <a:lnTo>
                        <a:pt x="7026" y="45057"/>
                      </a:lnTo>
                      <a:lnTo>
                        <a:pt x="7026" y="42622"/>
                      </a:lnTo>
                      <a:lnTo>
                        <a:pt x="7026" y="41357"/>
                      </a:lnTo>
                      <a:lnTo>
                        <a:pt x="7026" y="40748"/>
                      </a:lnTo>
                      <a:lnTo>
                        <a:pt x="7026" y="40702"/>
                      </a:lnTo>
                      <a:lnTo>
                        <a:pt x="7026" y="40608"/>
                      </a:lnTo>
                      <a:lnTo>
                        <a:pt x="6979" y="40561"/>
                      </a:lnTo>
                      <a:lnTo>
                        <a:pt x="6886" y="40421"/>
                      </a:lnTo>
                      <a:lnTo>
                        <a:pt x="6651" y="40233"/>
                      </a:lnTo>
                      <a:lnTo>
                        <a:pt x="3139" y="36720"/>
                      </a:lnTo>
                      <a:lnTo>
                        <a:pt x="1406" y="34988"/>
                      </a:lnTo>
                      <a:lnTo>
                        <a:pt x="516" y="34098"/>
                      </a:lnTo>
                      <a:lnTo>
                        <a:pt x="282" y="33863"/>
                      </a:lnTo>
                      <a:lnTo>
                        <a:pt x="282" y="33817"/>
                      </a:lnTo>
                      <a:lnTo>
                        <a:pt x="235" y="33817"/>
                      </a:lnTo>
                      <a:lnTo>
                        <a:pt x="235" y="33676"/>
                      </a:lnTo>
                      <a:lnTo>
                        <a:pt x="235" y="33067"/>
                      </a:lnTo>
                      <a:lnTo>
                        <a:pt x="235" y="375"/>
                      </a:lnTo>
                      <a:lnTo>
                        <a:pt x="235" y="329"/>
                      </a:lnTo>
                      <a:lnTo>
                        <a:pt x="328" y="282"/>
                      </a:lnTo>
                      <a:lnTo>
                        <a:pt x="328" y="188"/>
                      </a:lnTo>
                      <a:lnTo>
                        <a:pt x="328" y="94"/>
                      </a:lnTo>
                      <a:lnTo>
                        <a:pt x="282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5" name="Google Shape;255;p15"/>
                <p:cNvSpPr/>
                <p:nvPr/>
              </p:nvSpPr>
              <p:spPr>
                <a:xfrm>
                  <a:off x="7622134" y="-1031841"/>
                  <a:ext cx="324952" cy="2501635"/>
                </a:xfrm>
                <a:custGeom>
                  <a:rect b="b" l="l" r="r" t="t"/>
                  <a:pathLst>
                    <a:path extrusionOk="0" h="55175" w="7167">
                      <a:moveTo>
                        <a:pt x="141" y="1"/>
                      </a:moveTo>
                      <a:lnTo>
                        <a:pt x="94" y="48"/>
                      </a:lnTo>
                      <a:lnTo>
                        <a:pt x="47" y="94"/>
                      </a:lnTo>
                      <a:lnTo>
                        <a:pt x="1" y="188"/>
                      </a:lnTo>
                      <a:lnTo>
                        <a:pt x="47" y="282"/>
                      </a:lnTo>
                      <a:lnTo>
                        <a:pt x="141" y="329"/>
                      </a:lnTo>
                      <a:lnTo>
                        <a:pt x="94" y="375"/>
                      </a:lnTo>
                      <a:lnTo>
                        <a:pt x="94" y="32271"/>
                      </a:lnTo>
                      <a:lnTo>
                        <a:pt x="94" y="32880"/>
                      </a:lnTo>
                      <a:lnTo>
                        <a:pt x="94" y="33067"/>
                      </a:lnTo>
                      <a:lnTo>
                        <a:pt x="94" y="33114"/>
                      </a:lnTo>
                      <a:lnTo>
                        <a:pt x="94" y="33161"/>
                      </a:lnTo>
                      <a:lnTo>
                        <a:pt x="141" y="33161"/>
                      </a:lnTo>
                      <a:lnTo>
                        <a:pt x="188" y="33255"/>
                      </a:lnTo>
                      <a:lnTo>
                        <a:pt x="422" y="33442"/>
                      </a:lnTo>
                      <a:lnTo>
                        <a:pt x="1312" y="34332"/>
                      </a:lnTo>
                      <a:lnTo>
                        <a:pt x="3045" y="36065"/>
                      </a:lnTo>
                      <a:lnTo>
                        <a:pt x="6558" y="39578"/>
                      </a:lnTo>
                      <a:lnTo>
                        <a:pt x="6792" y="39812"/>
                      </a:lnTo>
                      <a:lnTo>
                        <a:pt x="6886" y="39905"/>
                      </a:lnTo>
                      <a:lnTo>
                        <a:pt x="6886" y="39952"/>
                      </a:lnTo>
                      <a:lnTo>
                        <a:pt x="6886" y="39999"/>
                      </a:lnTo>
                      <a:lnTo>
                        <a:pt x="6886" y="40655"/>
                      </a:lnTo>
                      <a:lnTo>
                        <a:pt x="6886" y="41919"/>
                      </a:lnTo>
                      <a:lnTo>
                        <a:pt x="6886" y="44495"/>
                      </a:lnTo>
                      <a:lnTo>
                        <a:pt x="6886" y="49600"/>
                      </a:lnTo>
                      <a:lnTo>
                        <a:pt x="6886" y="54799"/>
                      </a:lnTo>
                      <a:lnTo>
                        <a:pt x="6886" y="54846"/>
                      </a:lnTo>
                      <a:lnTo>
                        <a:pt x="6839" y="54893"/>
                      </a:lnTo>
                      <a:lnTo>
                        <a:pt x="6792" y="54987"/>
                      </a:lnTo>
                      <a:lnTo>
                        <a:pt x="6792" y="55080"/>
                      </a:lnTo>
                      <a:lnTo>
                        <a:pt x="6839" y="55127"/>
                      </a:lnTo>
                      <a:lnTo>
                        <a:pt x="6886" y="55174"/>
                      </a:lnTo>
                      <a:lnTo>
                        <a:pt x="7026" y="55174"/>
                      </a:lnTo>
                      <a:lnTo>
                        <a:pt x="7073" y="55127"/>
                      </a:lnTo>
                      <a:lnTo>
                        <a:pt x="7120" y="55080"/>
                      </a:lnTo>
                      <a:lnTo>
                        <a:pt x="7167" y="54987"/>
                      </a:lnTo>
                      <a:lnTo>
                        <a:pt x="7120" y="54893"/>
                      </a:lnTo>
                      <a:lnTo>
                        <a:pt x="7026" y="54846"/>
                      </a:lnTo>
                      <a:lnTo>
                        <a:pt x="7073" y="54799"/>
                      </a:lnTo>
                      <a:lnTo>
                        <a:pt x="7073" y="49600"/>
                      </a:lnTo>
                      <a:lnTo>
                        <a:pt x="7073" y="44495"/>
                      </a:lnTo>
                      <a:lnTo>
                        <a:pt x="7073" y="41919"/>
                      </a:lnTo>
                      <a:lnTo>
                        <a:pt x="7073" y="40655"/>
                      </a:lnTo>
                      <a:lnTo>
                        <a:pt x="7073" y="39999"/>
                      </a:lnTo>
                      <a:lnTo>
                        <a:pt x="7073" y="39952"/>
                      </a:lnTo>
                      <a:lnTo>
                        <a:pt x="7073" y="39859"/>
                      </a:lnTo>
                      <a:lnTo>
                        <a:pt x="7026" y="39812"/>
                      </a:lnTo>
                      <a:lnTo>
                        <a:pt x="6886" y="39671"/>
                      </a:lnTo>
                      <a:lnTo>
                        <a:pt x="6651" y="39484"/>
                      </a:lnTo>
                      <a:lnTo>
                        <a:pt x="3185" y="35971"/>
                      </a:lnTo>
                      <a:lnTo>
                        <a:pt x="1406" y="34191"/>
                      </a:lnTo>
                      <a:lnTo>
                        <a:pt x="563" y="33348"/>
                      </a:lnTo>
                      <a:lnTo>
                        <a:pt x="328" y="33114"/>
                      </a:lnTo>
                      <a:lnTo>
                        <a:pt x="282" y="33067"/>
                      </a:lnTo>
                      <a:lnTo>
                        <a:pt x="282" y="32880"/>
                      </a:lnTo>
                      <a:lnTo>
                        <a:pt x="282" y="32271"/>
                      </a:lnTo>
                      <a:lnTo>
                        <a:pt x="282" y="375"/>
                      </a:lnTo>
                      <a:lnTo>
                        <a:pt x="282" y="329"/>
                      </a:lnTo>
                      <a:lnTo>
                        <a:pt x="375" y="282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8" y="48"/>
                      </a:lnTo>
                      <a:lnTo>
                        <a:pt x="28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256" name="Google Shape;256;p15"/>
              <p:cNvSpPr/>
              <p:nvPr/>
            </p:nvSpPr>
            <p:spPr>
              <a:xfrm rot="5400000">
                <a:off x="-1160513" y="5514596"/>
                <a:ext cx="2788319" cy="172065"/>
              </a:xfrm>
              <a:custGeom>
                <a:rect b="b" l="l" r="r" t="t"/>
                <a:pathLst>
                  <a:path extrusionOk="0" h="3795" w="61498">
                    <a:moveTo>
                      <a:pt x="94" y="1"/>
                    </a:moveTo>
                    <a:lnTo>
                      <a:pt x="48" y="47"/>
                    </a:lnTo>
                    <a:lnTo>
                      <a:pt x="1" y="94"/>
                    </a:lnTo>
                    <a:lnTo>
                      <a:pt x="1" y="188"/>
                    </a:lnTo>
                    <a:lnTo>
                      <a:pt x="1" y="235"/>
                    </a:lnTo>
                    <a:lnTo>
                      <a:pt x="48" y="328"/>
                    </a:lnTo>
                    <a:lnTo>
                      <a:pt x="141" y="375"/>
                    </a:lnTo>
                    <a:lnTo>
                      <a:pt x="235" y="328"/>
                    </a:lnTo>
                    <a:lnTo>
                      <a:pt x="235" y="375"/>
                    </a:lnTo>
                    <a:lnTo>
                      <a:pt x="3373" y="3513"/>
                    </a:lnTo>
                    <a:lnTo>
                      <a:pt x="3467" y="3607"/>
                    </a:lnTo>
                    <a:lnTo>
                      <a:pt x="3513" y="3654"/>
                    </a:lnTo>
                    <a:lnTo>
                      <a:pt x="3560" y="3701"/>
                    </a:lnTo>
                    <a:lnTo>
                      <a:pt x="61169" y="3701"/>
                    </a:lnTo>
                    <a:lnTo>
                      <a:pt x="61169" y="3654"/>
                    </a:lnTo>
                    <a:lnTo>
                      <a:pt x="61263" y="3747"/>
                    </a:lnTo>
                    <a:lnTo>
                      <a:pt x="61357" y="3794"/>
                    </a:lnTo>
                    <a:lnTo>
                      <a:pt x="61403" y="3747"/>
                    </a:lnTo>
                    <a:lnTo>
                      <a:pt x="61450" y="3701"/>
                    </a:lnTo>
                    <a:lnTo>
                      <a:pt x="61497" y="3654"/>
                    </a:lnTo>
                    <a:lnTo>
                      <a:pt x="61497" y="3607"/>
                    </a:lnTo>
                    <a:lnTo>
                      <a:pt x="61497" y="3513"/>
                    </a:lnTo>
                    <a:lnTo>
                      <a:pt x="61450" y="3466"/>
                    </a:lnTo>
                    <a:lnTo>
                      <a:pt x="61403" y="3420"/>
                    </a:lnTo>
                    <a:lnTo>
                      <a:pt x="61263" y="3420"/>
                    </a:lnTo>
                    <a:lnTo>
                      <a:pt x="61169" y="3513"/>
                    </a:lnTo>
                    <a:lnTo>
                      <a:pt x="3607" y="3513"/>
                    </a:lnTo>
                    <a:lnTo>
                      <a:pt x="3560" y="3466"/>
                    </a:lnTo>
                    <a:lnTo>
                      <a:pt x="3467" y="3373"/>
                    </a:lnTo>
                    <a:lnTo>
                      <a:pt x="375" y="235"/>
                    </a:lnTo>
                    <a:lnTo>
                      <a:pt x="329" y="235"/>
                    </a:lnTo>
                    <a:lnTo>
                      <a:pt x="329" y="141"/>
                    </a:lnTo>
                    <a:lnTo>
                      <a:pt x="282" y="47"/>
                    </a:lnTo>
                    <a:lnTo>
                      <a:pt x="235" y="1"/>
                    </a:ln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7" name="Google Shape;257;p15"/>
            <p:cNvGrpSpPr/>
            <p:nvPr/>
          </p:nvGrpSpPr>
          <p:grpSpPr>
            <a:xfrm>
              <a:off x="8680817" y="74746"/>
              <a:ext cx="2871122" cy="3818999"/>
              <a:chOff x="8680817" y="74746"/>
              <a:chExt cx="2871122" cy="3818999"/>
            </a:xfrm>
          </p:grpSpPr>
          <p:grpSp>
            <p:nvGrpSpPr>
              <p:cNvPr id="258" name="Google Shape;258;p15"/>
              <p:cNvGrpSpPr/>
              <p:nvPr/>
            </p:nvGrpSpPr>
            <p:grpSpPr>
              <a:xfrm flipH="1" rot="10800000">
                <a:off x="8680829" y="74746"/>
                <a:ext cx="2871110" cy="1244447"/>
                <a:chOff x="2451729" y="-1074279"/>
                <a:chExt cx="2871110" cy="1244447"/>
              </a:xfrm>
            </p:grpSpPr>
            <p:sp>
              <p:nvSpPr>
                <p:cNvPr id="259" name="Google Shape;259;p15"/>
                <p:cNvSpPr/>
                <p:nvPr/>
              </p:nvSpPr>
              <p:spPr>
                <a:xfrm>
                  <a:off x="2451729" y="-1074279"/>
                  <a:ext cx="2871110" cy="1244447"/>
                </a:xfrm>
                <a:custGeom>
                  <a:rect b="b" l="l" r="r" t="t"/>
                  <a:pathLst>
                    <a:path extrusionOk="0" h="27447" w="63324">
                      <a:moveTo>
                        <a:pt x="94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1" y="281"/>
                      </a:lnTo>
                      <a:lnTo>
                        <a:pt x="94" y="328"/>
                      </a:lnTo>
                      <a:lnTo>
                        <a:pt x="94" y="15550"/>
                      </a:lnTo>
                      <a:lnTo>
                        <a:pt x="94" y="17283"/>
                      </a:lnTo>
                      <a:lnTo>
                        <a:pt x="94" y="17704"/>
                      </a:lnTo>
                      <a:lnTo>
                        <a:pt x="94" y="17845"/>
                      </a:lnTo>
                      <a:lnTo>
                        <a:pt x="94" y="17892"/>
                      </a:lnTo>
                      <a:lnTo>
                        <a:pt x="188" y="17985"/>
                      </a:lnTo>
                      <a:lnTo>
                        <a:pt x="329" y="18126"/>
                      </a:lnTo>
                      <a:lnTo>
                        <a:pt x="937" y="18735"/>
                      </a:lnTo>
                      <a:lnTo>
                        <a:pt x="3373" y="21170"/>
                      </a:lnTo>
                      <a:lnTo>
                        <a:pt x="8244" y="26041"/>
                      </a:lnTo>
                      <a:lnTo>
                        <a:pt x="8947" y="26744"/>
                      </a:lnTo>
                      <a:lnTo>
                        <a:pt x="9274" y="27071"/>
                      </a:lnTo>
                      <a:lnTo>
                        <a:pt x="9462" y="27259"/>
                      </a:lnTo>
                      <a:lnTo>
                        <a:pt x="9509" y="27306"/>
                      </a:lnTo>
                      <a:lnTo>
                        <a:pt x="9555" y="27352"/>
                      </a:lnTo>
                      <a:lnTo>
                        <a:pt x="62949" y="27352"/>
                      </a:lnTo>
                      <a:lnTo>
                        <a:pt x="63043" y="27446"/>
                      </a:lnTo>
                      <a:lnTo>
                        <a:pt x="63183" y="27446"/>
                      </a:lnTo>
                      <a:lnTo>
                        <a:pt x="63230" y="27399"/>
                      </a:lnTo>
                      <a:lnTo>
                        <a:pt x="63277" y="27352"/>
                      </a:lnTo>
                      <a:lnTo>
                        <a:pt x="63324" y="27306"/>
                      </a:lnTo>
                      <a:lnTo>
                        <a:pt x="63277" y="27212"/>
                      </a:lnTo>
                      <a:lnTo>
                        <a:pt x="63230" y="27165"/>
                      </a:lnTo>
                      <a:lnTo>
                        <a:pt x="63183" y="27118"/>
                      </a:lnTo>
                      <a:lnTo>
                        <a:pt x="63043" y="27118"/>
                      </a:lnTo>
                      <a:lnTo>
                        <a:pt x="62949" y="27212"/>
                      </a:lnTo>
                      <a:lnTo>
                        <a:pt x="9649" y="27212"/>
                      </a:lnTo>
                      <a:lnTo>
                        <a:pt x="9602" y="27165"/>
                      </a:lnTo>
                      <a:lnTo>
                        <a:pt x="9415" y="26978"/>
                      </a:lnTo>
                      <a:lnTo>
                        <a:pt x="9087" y="26603"/>
                      </a:lnTo>
                      <a:lnTo>
                        <a:pt x="8384" y="25947"/>
                      </a:lnTo>
                      <a:lnTo>
                        <a:pt x="3513" y="21030"/>
                      </a:lnTo>
                      <a:lnTo>
                        <a:pt x="1031" y="18594"/>
                      </a:lnTo>
                      <a:lnTo>
                        <a:pt x="422" y="17985"/>
                      </a:lnTo>
                      <a:lnTo>
                        <a:pt x="282" y="17845"/>
                      </a:lnTo>
                      <a:lnTo>
                        <a:pt x="282" y="17798"/>
                      </a:lnTo>
                      <a:lnTo>
                        <a:pt x="282" y="17704"/>
                      </a:lnTo>
                      <a:lnTo>
                        <a:pt x="282" y="17283"/>
                      </a:lnTo>
                      <a:lnTo>
                        <a:pt x="282" y="15550"/>
                      </a:lnTo>
                      <a:lnTo>
                        <a:pt x="282" y="328"/>
                      </a:lnTo>
                      <a:lnTo>
                        <a:pt x="235" y="328"/>
                      </a:lnTo>
                      <a:lnTo>
                        <a:pt x="329" y="281"/>
                      </a:lnTo>
                      <a:lnTo>
                        <a:pt x="375" y="141"/>
                      </a:lnTo>
                      <a:lnTo>
                        <a:pt x="329" y="94"/>
                      </a:lnTo>
                      <a:lnTo>
                        <a:pt x="282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60" name="Google Shape;260;p15"/>
                <p:cNvSpPr/>
                <p:nvPr/>
              </p:nvSpPr>
              <p:spPr>
                <a:xfrm>
                  <a:off x="2519694" y="-1074279"/>
                  <a:ext cx="2803146" cy="1180744"/>
                </a:xfrm>
                <a:custGeom>
                  <a:rect b="b" l="l" r="r" t="t"/>
                  <a:pathLst>
                    <a:path extrusionOk="0" h="26042" w="61825">
                      <a:moveTo>
                        <a:pt x="141" y="0"/>
                      </a:moveTo>
                      <a:lnTo>
                        <a:pt x="47" y="47"/>
                      </a:lnTo>
                      <a:lnTo>
                        <a:pt x="47" y="94"/>
                      </a:lnTo>
                      <a:lnTo>
                        <a:pt x="0" y="141"/>
                      </a:lnTo>
                      <a:lnTo>
                        <a:pt x="47" y="281"/>
                      </a:lnTo>
                      <a:lnTo>
                        <a:pt x="94" y="328"/>
                      </a:lnTo>
                      <a:lnTo>
                        <a:pt x="94" y="15081"/>
                      </a:lnTo>
                      <a:lnTo>
                        <a:pt x="94" y="16627"/>
                      </a:lnTo>
                      <a:lnTo>
                        <a:pt x="94" y="17048"/>
                      </a:lnTo>
                      <a:lnTo>
                        <a:pt x="94" y="17236"/>
                      </a:lnTo>
                      <a:lnTo>
                        <a:pt x="94" y="17283"/>
                      </a:lnTo>
                      <a:lnTo>
                        <a:pt x="94" y="17330"/>
                      </a:lnTo>
                      <a:lnTo>
                        <a:pt x="141" y="17376"/>
                      </a:lnTo>
                      <a:lnTo>
                        <a:pt x="188" y="17470"/>
                      </a:lnTo>
                      <a:lnTo>
                        <a:pt x="750" y="17985"/>
                      </a:lnTo>
                      <a:lnTo>
                        <a:pt x="2951" y="20187"/>
                      </a:lnTo>
                      <a:lnTo>
                        <a:pt x="7401" y="24636"/>
                      </a:lnTo>
                      <a:lnTo>
                        <a:pt x="8056" y="25292"/>
                      </a:lnTo>
                      <a:lnTo>
                        <a:pt x="8431" y="25666"/>
                      </a:lnTo>
                      <a:lnTo>
                        <a:pt x="8572" y="25807"/>
                      </a:lnTo>
                      <a:lnTo>
                        <a:pt x="8712" y="25947"/>
                      </a:lnTo>
                      <a:lnTo>
                        <a:pt x="61450" y="25947"/>
                      </a:lnTo>
                      <a:lnTo>
                        <a:pt x="61450" y="25901"/>
                      </a:lnTo>
                      <a:lnTo>
                        <a:pt x="61544" y="25994"/>
                      </a:lnTo>
                      <a:lnTo>
                        <a:pt x="61637" y="26041"/>
                      </a:lnTo>
                      <a:lnTo>
                        <a:pt x="61684" y="25994"/>
                      </a:lnTo>
                      <a:lnTo>
                        <a:pt x="61731" y="25947"/>
                      </a:lnTo>
                      <a:lnTo>
                        <a:pt x="61778" y="25901"/>
                      </a:lnTo>
                      <a:lnTo>
                        <a:pt x="61825" y="25854"/>
                      </a:lnTo>
                      <a:lnTo>
                        <a:pt x="61778" y="25760"/>
                      </a:lnTo>
                      <a:lnTo>
                        <a:pt x="61731" y="25713"/>
                      </a:lnTo>
                      <a:lnTo>
                        <a:pt x="61684" y="25666"/>
                      </a:lnTo>
                      <a:lnTo>
                        <a:pt x="61544" y="25666"/>
                      </a:lnTo>
                      <a:lnTo>
                        <a:pt x="61450" y="25760"/>
                      </a:lnTo>
                      <a:lnTo>
                        <a:pt x="8759" y="25760"/>
                      </a:lnTo>
                      <a:lnTo>
                        <a:pt x="8712" y="25713"/>
                      </a:lnTo>
                      <a:lnTo>
                        <a:pt x="8525" y="25526"/>
                      </a:lnTo>
                      <a:lnTo>
                        <a:pt x="8197" y="25198"/>
                      </a:lnTo>
                      <a:lnTo>
                        <a:pt x="7494" y="24495"/>
                      </a:lnTo>
                      <a:lnTo>
                        <a:pt x="3092" y="20093"/>
                      </a:lnTo>
                      <a:lnTo>
                        <a:pt x="890" y="17892"/>
                      </a:lnTo>
                      <a:lnTo>
                        <a:pt x="328" y="17330"/>
                      </a:lnTo>
                      <a:lnTo>
                        <a:pt x="282" y="17283"/>
                      </a:lnTo>
                      <a:lnTo>
                        <a:pt x="282" y="17236"/>
                      </a:lnTo>
                      <a:lnTo>
                        <a:pt x="282" y="17048"/>
                      </a:lnTo>
                      <a:lnTo>
                        <a:pt x="282" y="16627"/>
                      </a:lnTo>
                      <a:lnTo>
                        <a:pt x="282" y="15081"/>
                      </a:lnTo>
                      <a:lnTo>
                        <a:pt x="282" y="328"/>
                      </a:lnTo>
                      <a:lnTo>
                        <a:pt x="328" y="281"/>
                      </a:lnTo>
                      <a:lnTo>
                        <a:pt x="375" y="141"/>
                      </a:lnTo>
                      <a:lnTo>
                        <a:pt x="375" y="94"/>
                      </a:lnTo>
                      <a:lnTo>
                        <a:pt x="328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61" name="Google Shape;261;p15"/>
                <p:cNvSpPr/>
                <p:nvPr/>
              </p:nvSpPr>
              <p:spPr>
                <a:xfrm>
                  <a:off x="2589789" y="-1074279"/>
                  <a:ext cx="2733050" cy="1114911"/>
                </a:xfrm>
                <a:custGeom>
                  <a:rect b="b" l="l" r="r" t="t"/>
                  <a:pathLst>
                    <a:path extrusionOk="0" h="24590" w="60279">
                      <a:moveTo>
                        <a:pt x="94" y="0"/>
                      </a:moveTo>
                      <a:lnTo>
                        <a:pt x="47" y="47"/>
                      </a:lnTo>
                      <a:lnTo>
                        <a:pt x="0" y="94"/>
                      </a:lnTo>
                      <a:lnTo>
                        <a:pt x="0" y="141"/>
                      </a:lnTo>
                      <a:lnTo>
                        <a:pt x="0" y="281"/>
                      </a:lnTo>
                      <a:lnTo>
                        <a:pt x="94" y="328"/>
                      </a:lnTo>
                      <a:lnTo>
                        <a:pt x="94" y="14613"/>
                      </a:lnTo>
                      <a:lnTo>
                        <a:pt x="94" y="16018"/>
                      </a:lnTo>
                      <a:lnTo>
                        <a:pt x="94" y="16674"/>
                      </a:lnTo>
                      <a:lnTo>
                        <a:pt x="94" y="16767"/>
                      </a:lnTo>
                      <a:lnTo>
                        <a:pt x="94" y="16814"/>
                      </a:lnTo>
                      <a:lnTo>
                        <a:pt x="187" y="16908"/>
                      </a:lnTo>
                      <a:lnTo>
                        <a:pt x="281" y="17002"/>
                      </a:lnTo>
                      <a:lnTo>
                        <a:pt x="562" y="17283"/>
                      </a:lnTo>
                      <a:lnTo>
                        <a:pt x="2529" y="19250"/>
                      </a:lnTo>
                      <a:lnTo>
                        <a:pt x="6464" y="23184"/>
                      </a:lnTo>
                      <a:lnTo>
                        <a:pt x="7119" y="23840"/>
                      </a:lnTo>
                      <a:lnTo>
                        <a:pt x="7494" y="24214"/>
                      </a:lnTo>
                      <a:lnTo>
                        <a:pt x="7634" y="24355"/>
                      </a:lnTo>
                      <a:lnTo>
                        <a:pt x="7775" y="24495"/>
                      </a:lnTo>
                      <a:lnTo>
                        <a:pt x="59904" y="24495"/>
                      </a:lnTo>
                      <a:lnTo>
                        <a:pt x="59998" y="24542"/>
                      </a:lnTo>
                      <a:lnTo>
                        <a:pt x="60091" y="24589"/>
                      </a:lnTo>
                      <a:lnTo>
                        <a:pt x="60138" y="24542"/>
                      </a:lnTo>
                      <a:lnTo>
                        <a:pt x="60185" y="24542"/>
                      </a:lnTo>
                      <a:lnTo>
                        <a:pt x="60232" y="24449"/>
                      </a:lnTo>
                      <a:lnTo>
                        <a:pt x="60279" y="24402"/>
                      </a:lnTo>
                      <a:lnTo>
                        <a:pt x="60232" y="24308"/>
                      </a:lnTo>
                      <a:lnTo>
                        <a:pt x="60185" y="24261"/>
                      </a:lnTo>
                      <a:lnTo>
                        <a:pt x="60138" y="24214"/>
                      </a:lnTo>
                      <a:lnTo>
                        <a:pt x="60091" y="24214"/>
                      </a:lnTo>
                      <a:lnTo>
                        <a:pt x="59998" y="24261"/>
                      </a:lnTo>
                      <a:lnTo>
                        <a:pt x="59904" y="24308"/>
                      </a:lnTo>
                      <a:lnTo>
                        <a:pt x="7822" y="24308"/>
                      </a:lnTo>
                      <a:lnTo>
                        <a:pt x="7775" y="24261"/>
                      </a:lnTo>
                      <a:lnTo>
                        <a:pt x="7588" y="24074"/>
                      </a:lnTo>
                      <a:lnTo>
                        <a:pt x="7260" y="23746"/>
                      </a:lnTo>
                      <a:lnTo>
                        <a:pt x="6604" y="23090"/>
                      </a:lnTo>
                      <a:lnTo>
                        <a:pt x="2623" y="19109"/>
                      </a:lnTo>
                      <a:lnTo>
                        <a:pt x="656" y="17142"/>
                      </a:lnTo>
                      <a:lnTo>
                        <a:pt x="422" y="16908"/>
                      </a:lnTo>
                      <a:lnTo>
                        <a:pt x="281" y="16767"/>
                      </a:lnTo>
                      <a:lnTo>
                        <a:pt x="234" y="16721"/>
                      </a:lnTo>
                      <a:lnTo>
                        <a:pt x="234" y="16674"/>
                      </a:lnTo>
                      <a:lnTo>
                        <a:pt x="234" y="16018"/>
                      </a:lnTo>
                      <a:lnTo>
                        <a:pt x="234" y="14613"/>
                      </a:lnTo>
                      <a:lnTo>
                        <a:pt x="234" y="328"/>
                      </a:lnTo>
                      <a:lnTo>
                        <a:pt x="328" y="281"/>
                      </a:lnTo>
                      <a:lnTo>
                        <a:pt x="328" y="141"/>
                      </a:lnTo>
                      <a:lnTo>
                        <a:pt x="328" y="94"/>
                      </a:lnTo>
                      <a:lnTo>
                        <a:pt x="281" y="47"/>
                      </a:lnTo>
                      <a:lnTo>
                        <a:pt x="23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62" name="Google Shape;262;p15"/>
                <p:cNvSpPr/>
                <p:nvPr/>
              </p:nvSpPr>
              <p:spPr>
                <a:xfrm>
                  <a:off x="2657709" y="-1074279"/>
                  <a:ext cx="2665131" cy="1049077"/>
                </a:xfrm>
                <a:custGeom>
                  <a:rect b="b" l="l" r="r" t="t"/>
                  <a:pathLst>
                    <a:path extrusionOk="0" h="23138" w="58781">
                      <a:moveTo>
                        <a:pt x="95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48" y="281"/>
                      </a:lnTo>
                      <a:lnTo>
                        <a:pt x="95" y="328"/>
                      </a:lnTo>
                      <a:lnTo>
                        <a:pt x="95" y="14145"/>
                      </a:lnTo>
                      <a:lnTo>
                        <a:pt x="95" y="15362"/>
                      </a:lnTo>
                      <a:lnTo>
                        <a:pt x="95" y="15971"/>
                      </a:lnTo>
                      <a:lnTo>
                        <a:pt x="95" y="16112"/>
                      </a:lnTo>
                      <a:lnTo>
                        <a:pt x="95" y="16205"/>
                      </a:lnTo>
                      <a:lnTo>
                        <a:pt x="95" y="16252"/>
                      </a:lnTo>
                      <a:lnTo>
                        <a:pt x="141" y="16299"/>
                      </a:lnTo>
                      <a:lnTo>
                        <a:pt x="376" y="16533"/>
                      </a:lnTo>
                      <a:lnTo>
                        <a:pt x="2109" y="18266"/>
                      </a:lnTo>
                      <a:lnTo>
                        <a:pt x="5574" y="21779"/>
                      </a:lnTo>
                      <a:lnTo>
                        <a:pt x="6277" y="22435"/>
                      </a:lnTo>
                      <a:lnTo>
                        <a:pt x="6605" y="22763"/>
                      </a:lnTo>
                      <a:lnTo>
                        <a:pt x="6745" y="22903"/>
                      </a:lnTo>
                      <a:lnTo>
                        <a:pt x="6839" y="23044"/>
                      </a:lnTo>
                      <a:lnTo>
                        <a:pt x="58406" y="23044"/>
                      </a:lnTo>
                      <a:lnTo>
                        <a:pt x="58500" y="23090"/>
                      </a:lnTo>
                      <a:lnTo>
                        <a:pt x="58593" y="23137"/>
                      </a:lnTo>
                      <a:lnTo>
                        <a:pt x="58640" y="23090"/>
                      </a:lnTo>
                      <a:lnTo>
                        <a:pt x="58687" y="23090"/>
                      </a:lnTo>
                      <a:lnTo>
                        <a:pt x="58734" y="22997"/>
                      </a:lnTo>
                      <a:lnTo>
                        <a:pt x="58781" y="22950"/>
                      </a:lnTo>
                      <a:lnTo>
                        <a:pt x="58734" y="22856"/>
                      </a:lnTo>
                      <a:lnTo>
                        <a:pt x="58687" y="22809"/>
                      </a:lnTo>
                      <a:lnTo>
                        <a:pt x="58640" y="22763"/>
                      </a:lnTo>
                      <a:lnTo>
                        <a:pt x="58593" y="22763"/>
                      </a:lnTo>
                      <a:lnTo>
                        <a:pt x="58500" y="22809"/>
                      </a:lnTo>
                      <a:lnTo>
                        <a:pt x="58406" y="22856"/>
                      </a:lnTo>
                      <a:lnTo>
                        <a:pt x="6933" y="22856"/>
                      </a:lnTo>
                      <a:lnTo>
                        <a:pt x="6886" y="22809"/>
                      </a:lnTo>
                      <a:lnTo>
                        <a:pt x="6699" y="22622"/>
                      </a:lnTo>
                      <a:lnTo>
                        <a:pt x="6371" y="22294"/>
                      </a:lnTo>
                      <a:lnTo>
                        <a:pt x="5715" y="21638"/>
                      </a:lnTo>
                      <a:lnTo>
                        <a:pt x="2249" y="18173"/>
                      </a:lnTo>
                      <a:lnTo>
                        <a:pt x="516" y="16440"/>
                      </a:lnTo>
                      <a:lnTo>
                        <a:pt x="282" y="16205"/>
                      </a:lnTo>
                      <a:lnTo>
                        <a:pt x="282" y="16159"/>
                      </a:lnTo>
                      <a:lnTo>
                        <a:pt x="282" y="16112"/>
                      </a:lnTo>
                      <a:lnTo>
                        <a:pt x="282" y="15971"/>
                      </a:lnTo>
                      <a:lnTo>
                        <a:pt x="282" y="15362"/>
                      </a:lnTo>
                      <a:lnTo>
                        <a:pt x="282" y="1414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6" y="141"/>
                      </a:lnTo>
                      <a:lnTo>
                        <a:pt x="329" y="94"/>
                      </a:lnTo>
                      <a:lnTo>
                        <a:pt x="329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63" name="Google Shape;263;p15"/>
              <p:cNvGrpSpPr/>
              <p:nvPr/>
            </p:nvGrpSpPr>
            <p:grpSpPr>
              <a:xfrm>
                <a:off x="8680817" y="1653314"/>
                <a:ext cx="724216" cy="2240431"/>
                <a:chOff x="8412092" y="4079564"/>
                <a:chExt cx="724216" cy="2240431"/>
              </a:xfrm>
            </p:grpSpPr>
            <p:sp>
              <p:nvSpPr>
                <p:cNvPr id="264" name="Google Shape;264;p15"/>
                <p:cNvSpPr/>
                <p:nvPr/>
              </p:nvSpPr>
              <p:spPr>
                <a:xfrm>
                  <a:off x="8412092" y="4079564"/>
                  <a:ext cx="620161" cy="2240431"/>
                </a:xfrm>
                <a:custGeom>
                  <a:rect b="b" l="l" r="r" t="t"/>
                  <a:pathLst>
                    <a:path extrusionOk="0" h="49414" w="13678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5"/>
                      </a:lnTo>
                      <a:lnTo>
                        <a:pt x="1" y="188"/>
                      </a:lnTo>
                      <a:lnTo>
                        <a:pt x="48" y="282"/>
                      </a:lnTo>
                      <a:lnTo>
                        <a:pt x="94" y="329"/>
                      </a:lnTo>
                      <a:lnTo>
                        <a:pt x="94" y="376"/>
                      </a:lnTo>
                      <a:lnTo>
                        <a:pt x="94" y="11382"/>
                      </a:lnTo>
                      <a:lnTo>
                        <a:pt x="94" y="11663"/>
                      </a:lnTo>
                      <a:lnTo>
                        <a:pt x="94" y="11757"/>
                      </a:lnTo>
                      <a:lnTo>
                        <a:pt x="94" y="11804"/>
                      </a:lnTo>
                      <a:lnTo>
                        <a:pt x="94" y="11851"/>
                      </a:lnTo>
                      <a:lnTo>
                        <a:pt x="235" y="11991"/>
                      </a:lnTo>
                      <a:lnTo>
                        <a:pt x="610" y="12366"/>
                      </a:lnTo>
                      <a:lnTo>
                        <a:pt x="1453" y="13162"/>
                      </a:lnTo>
                      <a:lnTo>
                        <a:pt x="3045" y="14754"/>
                      </a:lnTo>
                      <a:lnTo>
                        <a:pt x="6230" y="17986"/>
                      </a:lnTo>
                      <a:lnTo>
                        <a:pt x="12647" y="24403"/>
                      </a:lnTo>
                      <a:lnTo>
                        <a:pt x="13256" y="25012"/>
                      </a:lnTo>
                      <a:lnTo>
                        <a:pt x="13396" y="25152"/>
                      </a:lnTo>
                      <a:lnTo>
                        <a:pt x="13443" y="25199"/>
                      </a:lnTo>
                      <a:lnTo>
                        <a:pt x="13443" y="25293"/>
                      </a:lnTo>
                      <a:lnTo>
                        <a:pt x="13443" y="25761"/>
                      </a:lnTo>
                      <a:lnTo>
                        <a:pt x="13443" y="27494"/>
                      </a:lnTo>
                      <a:lnTo>
                        <a:pt x="13443" y="31007"/>
                      </a:lnTo>
                      <a:lnTo>
                        <a:pt x="13443" y="37985"/>
                      </a:lnTo>
                      <a:lnTo>
                        <a:pt x="13443" y="49085"/>
                      </a:lnTo>
                      <a:lnTo>
                        <a:pt x="13349" y="49132"/>
                      </a:lnTo>
                      <a:lnTo>
                        <a:pt x="13349" y="49226"/>
                      </a:lnTo>
                      <a:lnTo>
                        <a:pt x="13349" y="49320"/>
                      </a:lnTo>
                      <a:lnTo>
                        <a:pt x="13396" y="49366"/>
                      </a:lnTo>
                      <a:lnTo>
                        <a:pt x="13443" y="49413"/>
                      </a:lnTo>
                      <a:lnTo>
                        <a:pt x="13583" y="49413"/>
                      </a:lnTo>
                      <a:lnTo>
                        <a:pt x="13630" y="49366"/>
                      </a:lnTo>
                      <a:lnTo>
                        <a:pt x="13677" y="49320"/>
                      </a:lnTo>
                      <a:lnTo>
                        <a:pt x="13677" y="49226"/>
                      </a:lnTo>
                      <a:lnTo>
                        <a:pt x="13677" y="49132"/>
                      </a:lnTo>
                      <a:lnTo>
                        <a:pt x="13583" y="49085"/>
                      </a:lnTo>
                      <a:lnTo>
                        <a:pt x="13583" y="37985"/>
                      </a:lnTo>
                      <a:lnTo>
                        <a:pt x="13583" y="31007"/>
                      </a:lnTo>
                      <a:lnTo>
                        <a:pt x="13583" y="27494"/>
                      </a:lnTo>
                      <a:lnTo>
                        <a:pt x="13583" y="25761"/>
                      </a:lnTo>
                      <a:lnTo>
                        <a:pt x="13583" y="25293"/>
                      </a:lnTo>
                      <a:lnTo>
                        <a:pt x="13583" y="25199"/>
                      </a:lnTo>
                      <a:lnTo>
                        <a:pt x="13583" y="25105"/>
                      </a:lnTo>
                      <a:lnTo>
                        <a:pt x="13537" y="25058"/>
                      </a:lnTo>
                      <a:lnTo>
                        <a:pt x="13396" y="24871"/>
                      </a:lnTo>
                      <a:lnTo>
                        <a:pt x="12787" y="24262"/>
                      </a:lnTo>
                      <a:lnTo>
                        <a:pt x="6371" y="17846"/>
                      </a:lnTo>
                      <a:lnTo>
                        <a:pt x="3139" y="14661"/>
                      </a:lnTo>
                      <a:lnTo>
                        <a:pt x="1546" y="13068"/>
                      </a:lnTo>
                      <a:lnTo>
                        <a:pt x="750" y="12272"/>
                      </a:lnTo>
                      <a:lnTo>
                        <a:pt x="329" y="11851"/>
                      </a:lnTo>
                      <a:lnTo>
                        <a:pt x="282" y="11757"/>
                      </a:lnTo>
                      <a:lnTo>
                        <a:pt x="282" y="11663"/>
                      </a:lnTo>
                      <a:lnTo>
                        <a:pt x="282" y="11382"/>
                      </a:lnTo>
                      <a:lnTo>
                        <a:pt x="282" y="376"/>
                      </a:lnTo>
                      <a:lnTo>
                        <a:pt x="282" y="329"/>
                      </a:lnTo>
                      <a:lnTo>
                        <a:pt x="329" y="282"/>
                      </a:lnTo>
                      <a:lnTo>
                        <a:pt x="375" y="188"/>
                      </a:lnTo>
                      <a:lnTo>
                        <a:pt x="329" y="95"/>
                      </a:lnTo>
                      <a:lnTo>
                        <a:pt x="329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65" name="Google Shape;265;p15"/>
                <p:cNvSpPr/>
                <p:nvPr/>
              </p:nvSpPr>
              <p:spPr>
                <a:xfrm>
                  <a:off x="8503407" y="4332289"/>
                  <a:ext cx="632901" cy="1303888"/>
                </a:xfrm>
                <a:custGeom>
                  <a:rect b="b" l="l" r="r" t="t"/>
                  <a:pathLst>
                    <a:path extrusionOk="0" h="28758" w="13959">
                      <a:moveTo>
                        <a:pt x="141" y="0"/>
                      </a:moveTo>
                      <a:lnTo>
                        <a:pt x="48" y="47"/>
                      </a:lnTo>
                      <a:lnTo>
                        <a:pt x="48" y="94"/>
                      </a:lnTo>
                      <a:lnTo>
                        <a:pt x="1" y="188"/>
                      </a:lnTo>
                      <a:lnTo>
                        <a:pt x="48" y="281"/>
                      </a:lnTo>
                      <a:lnTo>
                        <a:pt x="94" y="328"/>
                      </a:lnTo>
                      <a:lnTo>
                        <a:pt x="94" y="375"/>
                      </a:lnTo>
                      <a:lnTo>
                        <a:pt x="94" y="4778"/>
                      </a:lnTo>
                      <a:lnTo>
                        <a:pt x="94" y="4965"/>
                      </a:lnTo>
                      <a:lnTo>
                        <a:pt x="141" y="4965"/>
                      </a:lnTo>
                      <a:lnTo>
                        <a:pt x="141" y="5012"/>
                      </a:lnTo>
                      <a:lnTo>
                        <a:pt x="188" y="5059"/>
                      </a:lnTo>
                      <a:lnTo>
                        <a:pt x="235" y="5106"/>
                      </a:lnTo>
                      <a:lnTo>
                        <a:pt x="422" y="5293"/>
                      </a:lnTo>
                      <a:lnTo>
                        <a:pt x="844" y="5715"/>
                      </a:lnTo>
                      <a:lnTo>
                        <a:pt x="1640" y="6511"/>
                      </a:lnTo>
                      <a:lnTo>
                        <a:pt x="3279" y="8150"/>
                      </a:lnTo>
                      <a:lnTo>
                        <a:pt x="6558" y="11429"/>
                      </a:lnTo>
                      <a:lnTo>
                        <a:pt x="13068" y="17939"/>
                      </a:lnTo>
                      <a:lnTo>
                        <a:pt x="13630" y="18501"/>
                      </a:lnTo>
                      <a:lnTo>
                        <a:pt x="13677" y="18548"/>
                      </a:lnTo>
                      <a:lnTo>
                        <a:pt x="13677" y="18595"/>
                      </a:lnTo>
                      <a:lnTo>
                        <a:pt x="13677" y="18782"/>
                      </a:lnTo>
                      <a:lnTo>
                        <a:pt x="13677" y="19157"/>
                      </a:lnTo>
                      <a:lnTo>
                        <a:pt x="13677" y="20702"/>
                      </a:lnTo>
                      <a:lnTo>
                        <a:pt x="13677" y="23793"/>
                      </a:lnTo>
                      <a:lnTo>
                        <a:pt x="13677" y="28383"/>
                      </a:lnTo>
                      <a:lnTo>
                        <a:pt x="13630" y="28477"/>
                      </a:lnTo>
                      <a:lnTo>
                        <a:pt x="13583" y="28571"/>
                      </a:lnTo>
                      <a:lnTo>
                        <a:pt x="13583" y="28617"/>
                      </a:lnTo>
                      <a:lnTo>
                        <a:pt x="13630" y="28664"/>
                      </a:lnTo>
                      <a:lnTo>
                        <a:pt x="13677" y="28711"/>
                      </a:lnTo>
                      <a:lnTo>
                        <a:pt x="13771" y="28758"/>
                      </a:lnTo>
                      <a:lnTo>
                        <a:pt x="13818" y="28711"/>
                      </a:lnTo>
                      <a:lnTo>
                        <a:pt x="13864" y="28664"/>
                      </a:lnTo>
                      <a:lnTo>
                        <a:pt x="13911" y="28617"/>
                      </a:lnTo>
                      <a:lnTo>
                        <a:pt x="13958" y="28571"/>
                      </a:lnTo>
                      <a:lnTo>
                        <a:pt x="13911" y="28477"/>
                      </a:lnTo>
                      <a:lnTo>
                        <a:pt x="13818" y="28383"/>
                      </a:lnTo>
                      <a:lnTo>
                        <a:pt x="13864" y="28383"/>
                      </a:lnTo>
                      <a:lnTo>
                        <a:pt x="13864" y="23793"/>
                      </a:lnTo>
                      <a:lnTo>
                        <a:pt x="13864" y="20702"/>
                      </a:lnTo>
                      <a:lnTo>
                        <a:pt x="13864" y="19157"/>
                      </a:lnTo>
                      <a:lnTo>
                        <a:pt x="13864" y="18782"/>
                      </a:lnTo>
                      <a:lnTo>
                        <a:pt x="13864" y="18595"/>
                      </a:lnTo>
                      <a:lnTo>
                        <a:pt x="13864" y="18501"/>
                      </a:lnTo>
                      <a:lnTo>
                        <a:pt x="13864" y="18454"/>
                      </a:lnTo>
                      <a:lnTo>
                        <a:pt x="13818" y="18454"/>
                      </a:lnTo>
                      <a:lnTo>
                        <a:pt x="13724" y="18360"/>
                      </a:lnTo>
                      <a:lnTo>
                        <a:pt x="13209" y="17798"/>
                      </a:lnTo>
                      <a:lnTo>
                        <a:pt x="6652" y="11288"/>
                      </a:lnTo>
                      <a:lnTo>
                        <a:pt x="3420" y="8009"/>
                      </a:lnTo>
                      <a:lnTo>
                        <a:pt x="1781" y="6417"/>
                      </a:lnTo>
                      <a:lnTo>
                        <a:pt x="984" y="5574"/>
                      </a:lnTo>
                      <a:lnTo>
                        <a:pt x="563" y="5152"/>
                      </a:lnTo>
                      <a:lnTo>
                        <a:pt x="329" y="4965"/>
                      </a:lnTo>
                      <a:lnTo>
                        <a:pt x="282" y="4918"/>
                      </a:lnTo>
                      <a:lnTo>
                        <a:pt x="282" y="4778"/>
                      </a:lnTo>
                      <a:lnTo>
                        <a:pt x="282" y="37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9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TITLE_AND_BODY_1"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8" name="Google Shape;268;p16"/>
          <p:cNvSpPr txBox="1"/>
          <p:nvPr>
            <p:ph idx="1" type="body"/>
          </p:nvPr>
        </p:nvSpPr>
        <p:spPr>
          <a:xfrm>
            <a:off x="720000" y="1215726"/>
            <a:ext cx="7704000" cy="101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indent="-3048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indent="-3048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indent="-3048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indent="-3048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indent="-3048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indent="-3048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indent="-3048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indent="-3048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/>
        </p:txBody>
      </p:sp>
      <p:grpSp>
        <p:nvGrpSpPr>
          <p:cNvPr id="269" name="Google Shape;269;p16"/>
          <p:cNvGrpSpPr/>
          <p:nvPr/>
        </p:nvGrpSpPr>
        <p:grpSpPr>
          <a:xfrm>
            <a:off x="173389" y="2430357"/>
            <a:ext cx="8910585" cy="2348097"/>
            <a:chOff x="173389" y="2430357"/>
            <a:chExt cx="8910585" cy="2348097"/>
          </a:xfrm>
        </p:grpSpPr>
        <p:pic>
          <p:nvPicPr>
            <p:cNvPr id="270" name="Google Shape;270;p1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574248" y="2430357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1" name="Google Shape;271;p1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5400000">
              <a:off x="19811" y="4422307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2" name="Google Shape;272;p16"/>
          <p:cNvGrpSpPr/>
          <p:nvPr/>
        </p:nvGrpSpPr>
        <p:grpSpPr>
          <a:xfrm>
            <a:off x="-2926249" y="-347224"/>
            <a:ext cx="12327829" cy="5664710"/>
            <a:chOff x="-2926249" y="-347224"/>
            <a:chExt cx="12327829" cy="5664710"/>
          </a:xfrm>
        </p:grpSpPr>
        <p:grpSp>
          <p:nvGrpSpPr>
            <p:cNvPr id="273" name="Google Shape;273;p16"/>
            <p:cNvGrpSpPr/>
            <p:nvPr/>
          </p:nvGrpSpPr>
          <p:grpSpPr>
            <a:xfrm>
              <a:off x="-2926249" y="2879531"/>
              <a:ext cx="3558363" cy="2437955"/>
              <a:chOff x="-2926249" y="2879531"/>
              <a:chExt cx="3558363" cy="2437955"/>
            </a:xfrm>
          </p:grpSpPr>
          <p:grpSp>
            <p:nvGrpSpPr>
              <p:cNvPr id="274" name="Google Shape;274;p16"/>
              <p:cNvGrpSpPr/>
              <p:nvPr/>
            </p:nvGrpSpPr>
            <p:grpSpPr>
              <a:xfrm>
                <a:off x="345385" y="3661034"/>
                <a:ext cx="286730" cy="1656452"/>
                <a:chOff x="7866335" y="-1031841"/>
                <a:chExt cx="286730" cy="1656452"/>
              </a:xfrm>
            </p:grpSpPr>
            <p:sp>
              <p:nvSpPr>
                <p:cNvPr id="275" name="Google Shape;275;p16"/>
                <p:cNvSpPr/>
                <p:nvPr/>
              </p:nvSpPr>
              <p:spPr>
                <a:xfrm>
                  <a:off x="7953433" y="-1031841"/>
                  <a:ext cx="199632" cy="1656452"/>
                </a:xfrm>
                <a:custGeom>
                  <a:rect b="b" l="l" r="r" t="t"/>
                  <a:pathLst>
                    <a:path extrusionOk="0" h="36534" w="4403">
                      <a:moveTo>
                        <a:pt x="4122" y="1"/>
                      </a:moveTo>
                      <a:lnTo>
                        <a:pt x="4075" y="48"/>
                      </a:lnTo>
                      <a:lnTo>
                        <a:pt x="4028" y="94"/>
                      </a:lnTo>
                      <a:lnTo>
                        <a:pt x="4028" y="188"/>
                      </a:lnTo>
                      <a:lnTo>
                        <a:pt x="4028" y="282"/>
                      </a:lnTo>
                      <a:lnTo>
                        <a:pt x="4122" y="329"/>
                      </a:lnTo>
                      <a:lnTo>
                        <a:pt x="4122" y="375"/>
                      </a:lnTo>
                      <a:lnTo>
                        <a:pt x="4122" y="12459"/>
                      </a:lnTo>
                      <a:lnTo>
                        <a:pt x="4122" y="19391"/>
                      </a:lnTo>
                      <a:lnTo>
                        <a:pt x="4122" y="22904"/>
                      </a:lnTo>
                      <a:lnTo>
                        <a:pt x="4122" y="24637"/>
                      </a:lnTo>
                      <a:lnTo>
                        <a:pt x="4122" y="25480"/>
                      </a:lnTo>
                      <a:lnTo>
                        <a:pt x="4122" y="25901"/>
                      </a:lnTo>
                      <a:lnTo>
                        <a:pt x="4075" y="25901"/>
                      </a:lnTo>
                      <a:lnTo>
                        <a:pt x="4075" y="25948"/>
                      </a:lnTo>
                      <a:lnTo>
                        <a:pt x="3981" y="26042"/>
                      </a:lnTo>
                      <a:lnTo>
                        <a:pt x="3841" y="26182"/>
                      </a:lnTo>
                      <a:lnTo>
                        <a:pt x="1874" y="28149"/>
                      </a:lnTo>
                      <a:lnTo>
                        <a:pt x="937" y="29086"/>
                      </a:lnTo>
                      <a:lnTo>
                        <a:pt x="422" y="29601"/>
                      </a:lnTo>
                      <a:lnTo>
                        <a:pt x="187" y="29836"/>
                      </a:lnTo>
                      <a:lnTo>
                        <a:pt x="141" y="29882"/>
                      </a:lnTo>
                      <a:lnTo>
                        <a:pt x="94" y="29929"/>
                      </a:lnTo>
                      <a:lnTo>
                        <a:pt x="94" y="30023"/>
                      </a:lnTo>
                      <a:lnTo>
                        <a:pt x="94" y="30210"/>
                      </a:lnTo>
                      <a:lnTo>
                        <a:pt x="94" y="36158"/>
                      </a:lnTo>
                      <a:lnTo>
                        <a:pt x="0" y="36252"/>
                      </a:lnTo>
                      <a:lnTo>
                        <a:pt x="0" y="36346"/>
                      </a:lnTo>
                      <a:lnTo>
                        <a:pt x="0" y="36393"/>
                      </a:lnTo>
                      <a:lnTo>
                        <a:pt x="47" y="36439"/>
                      </a:lnTo>
                      <a:lnTo>
                        <a:pt x="94" y="36486"/>
                      </a:lnTo>
                      <a:lnTo>
                        <a:pt x="141" y="36533"/>
                      </a:lnTo>
                      <a:lnTo>
                        <a:pt x="234" y="36486"/>
                      </a:lnTo>
                      <a:lnTo>
                        <a:pt x="281" y="36439"/>
                      </a:lnTo>
                      <a:lnTo>
                        <a:pt x="328" y="36393"/>
                      </a:lnTo>
                      <a:lnTo>
                        <a:pt x="328" y="36346"/>
                      </a:lnTo>
                      <a:lnTo>
                        <a:pt x="328" y="36252"/>
                      </a:lnTo>
                      <a:lnTo>
                        <a:pt x="234" y="36158"/>
                      </a:lnTo>
                      <a:lnTo>
                        <a:pt x="234" y="30210"/>
                      </a:lnTo>
                      <a:lnTo>
                        <a:pt x="234" y="30023"/>
                      </a:lnTo>
                      <a:lnTo>
                        <a:pt x="281" y="29976"/>
                      </a:lnTo>
                      <a:lnTo>
                        <a:pt x="328" y="29929"/>
                      </a:lnTo>
                      <a:lnTo>
                        <a:pt x="562" y="29695"/>
                      </a:lnTo>
                      <a:lnTo>
                        <a:pt x="1030" y="29227"/>
                      </a:lnTo>
                      <a:lnTo>
                        <a:pt x="2014" y="28243"/>
                      </a:lnTo>
                      <a:lnTo>
                        <a:pt x="3934" y="26323"/>
                      </a:lnTo>
                      <a:lnTo>
                        <a:pt x="4122" y="26135"/>
                      </a:lnTo>
                      <a:lnTo>
                        <a:pt x="4169" y="26089"/>
                      </a:lnTo>
                      <a:lnTo>
                        <a:pt x="4215" y="26042"/>
                      </a:lnTo>
                      <a:lnTo>
                        <a:pt x="4309" y="25948"/>
                      </a:lnTo>
                      <a:lnTo>
                        <a:pt x="4309" y="25480"/>
                      </a:lnTo>
                      <a:lnTo>
                        <a:pt x="4309" y="24637"/>
                      </a:lnTo>
                      <a:lnTo>
                        <a:pt x="4309" y="22904"/>
                      </a:lnTo>
                      <a:lnTo>
                        <a:pt x="4309" y="19391"/>
                      </a:lnTo>
                      <a:lnTo>
                        <a:pt x="4309" y="12459"/>
                      </a:lnTo>
                      <a:lnTo>
                        <a:pt x="4309" y="375"/>
                      </a:lnTo>
                      <a:lnTo>
                        <a:pt x="4262" y="329"/>
                      </a:lnTo>
                      <a:lnTo>
                        <a:pt x="4356" y="282"/>
                      </a:lnTo>
                      <a:lnTo>
                        <a:pt x="4403" y="188"/>
                      </a:lnTo>
                      <a:lnTo>
                        <a:pt x="4356" y="94"/>
                      </a:lnTo>
                      <a:lnTo>
                        <a:pt x="4309" y="48"/>
                      </a:lnTo>
                      <a:lnTo>
                        <a:pt x="426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6" name="Google Shape;276;p16"/>
                <p:cNvSpPr/>
                <p:nvPr/>
              </p:nvSpPr>
              <p:spPr>
                <a:xfrm>
                  <a:off x="7866335" y="-1031841"/>
                  <a:ext cx="199677" cy="1607575"/>
                </a:xfrm>
                <a:custGeom>
                  <a:rect b="b" l="l" r="r" t="t"/>
                  <a:pathLst>
                    <a:path extrusionOk="0" h="35456" w="4404">
                      <a:moveTo>
                        <a:pt x="4169" y="1"/>
                      </a:moveTo>
                      <a:lnTo>
                        <a:pt x="4122" y="48"/>
                      </a:lnTo>
                      <a:lnTo>
                        <a:pt x="4076" y="94"/>
                      </a:lnTo>
                      <a:lnTo>
                        <a:pt x="4076" y="188"/>
                      </a:lnTo>
                      <a:lnTo>
                        <a:pt x="4076" y="282"/>
                      </a:lnTo>
                      <a:lnTo>
                        <a:pt x="4169" y="329"/>
                      </a:lnTo>
                      <a:lnTo>
                        <a:pt x="4169" y="375"/>
                      </a:lnTo>
                      <a:lnTo>
                        <a:pt x="4169" y="11944"/>
                      </a:lnTo>
                      <a:lnTo>
                        <a:pt x="4169" y="18595"/>
                      </a:lnTo>
                      <a:lnTo>
                        <a:pt x="4169" y="21967"/>
                      </a:lnTo>
                      <a:lnTo>
                        <a:pt x="4169" y="23606"/>
                      </a:lnTo>
                      <a:lnTo>
                        <a:pt x="4169" y="24449"/>
                      </a:lnTo>
                      <a:lnTo>
                        <a:pt x="4169" y="24684"/>
                      </a:lnTo>
                      <a:lnTo>
                        <a:pt x="4169" y="24777"/>
                      </a:lnTo>
                      <a:lnTo>
                        <a:pt x="4169" y="24824"/>
                      </a:lnTo>
                      <a:lnTo>
                        <a:pt x="4122" y="24824"/>
                      </a:lnTo>
                      <a:lnTo>
                        <a:pt x="3888" y="25105"/>
                      </a:lnTo>
                      <a:lnTo>
                        <a:pt x="1921" y="27072"/>
                      </a:lnTo>
                      <a:lnTo>
                        <a:pt x="938" y="28009"/>
                      </a:lnTo>
                      <a:lnTo>
                        <a:pt x="469" y="28524"/>
                      </a:lnTo>
                      <a:lnTo>
                        <a:pt x="235" y="28758"/>
                      </a:lnTo>
                      <a:lnTo>
                        <a:pt x="141" y="28805"/>
                      </a:lnTo>
                      <a:lnTo>
                        <a:pt x="94" y="28852"/>
                      </a:lnTo>
                      <a:lnTo>
                        <a:pt x="94" y="28946"/>
                      </a:lnTo>
                      <a:lnTo>
                        <a:pt x="94" y="29133"/>
                      </a:lnTo>
                      <a:lnTo>
                        <a:pt x="94" y="35081"/>
                      </a:lnTo>
                      <a:lnTo>
                        <a:pt x="48" y="35175"/>
                      </a:lnTo>
                      <a:lnTo>
                        <a:pt x="1" y="35269"/>
                      </a:lnTo>
                      <a:lnTo>
                        <a:pt x="48" y="35315"/>
                      </a:lnTo>
                      <a:lnTo>
                        <a:pt x="48" y="35362"/>
                      </a:lnTo>
                      <a:lnTo>
                        <a:pt x="141" y="35409"/>
                      </a:lnTo>
                      <a:lnTo>
                        <a:pt x="188" y="35456"/>
                      </a:lnTo>
                      <a:lnTo>
                        <a:pt x="282" y="35409"/>
                      </a:lnTo>
                      <a:lnTo>
                        <a:pt x="329" y="35362"/>
                      </a:lnTo>
                      <a:lnTo>
                        <a:pt x="375" y="35315"/>
                      </a:lnTo>
                      <a:lnTo>
                        <a:pt x="375" y="35269"/>
                      </a:lnTo>
                      <a:lnTo>
                        <a:pt x="329" y="35175"/>
                      </a:lnTo>
                      <a:lnTo>
                        <a:pt x="282" y="35081"/>
                      </a:lnTo>
                      <a:lnTo>
                        <a:pt x="282" y="29133"/>
                      </a:lnTo>
                      <a:lnTo>
                        <a:pt x="282" y="28946"/>
                      </a:lnTo>
                      <a:lnTo>
                        <a:pt x="282" y="28899"/>
                      </a:lnTo>
                      <a:lnTo>
                        <a:pt x="329" y="28852"/>
                      </a:lnTo>
                      <a:lnTo>
                        <a:pt x="610" y="28618"/>
                      </a:lnTo>
                      <a:lnTo>
                        <a:pt x="1078" y="28149"/>
                      </a:lnTo>
                      <a:lnTo>
                        <a:pt x="2062" y="27166"/>
                      </a:lnTo>
                      <a:lnTo>
                        <a:pt x="3982" y="25246"/>
                      </a:lnTo>
                      <a:lnTo>
                        <a:pt x="4310" y="24918"/>
                      </a:lnTo>
                      <a:lnTo>
                        <a:pt x="4310" y="24871"/>
                      </a:lnTo>
                      <a:lnTo>
                        <a:pt x="4310" y="24824"/>
                      </a:lnTo>
                      <a:lnTo>
                        <a:pt x="4310" y="24777"/>
                      </a:lnTo>
                      <a:lnTo>
                        <a:pt x="4310" y="24684"/>
                      </a:lnTo>
                      <a:lnTo>
                        <a:pt x="4310" y="24449"/>
                      </a:lnTo>
                      <a:lnTo>
                        <a:pt x="4310" y="23606"/>
                      </a:lnTo>
                      <a:lnTo>
                        <a:pt x="4310" y="21967"/>
                      </a:lnTo>
                      <a:lnTo>
                        <a:pt x="4310" y="18595"/>
                      </a:lnTo>
                      <a:lnTo>
                        <a:pt x="4310" y="11944"/>
                      </a:lnTo>
                      <a:lnTo>
                        <a:pt x="4310" y="375"/>
                      </a:lnTo>
                      <a:lnTo>
                        <a:pt x="4310" y="329"/>
                      </a:lnTo>
                      <a:lnTo>
                        <a:pt x="4403" y="282"/>
                      </a:lnTo>
                      <a:lnTo>
                        <a:pt x="4403" y="188"/>
                      </a:lnTo>
                      <a:lnTo>
                        <a:pt x="4403" y="94"/>
                      </a:lnTo>
                      <a:lnTo>
                        <a:pt x="4357" y="48"/>
                      </a:lnTo>
                      <a:lnTo>
                        <a:pt x="4310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77" name="Google Shape;277;p16"/>
              <p:cNvGrpSpPr/>
              <p:nvPr/>
            </p:nvGrpSpPr>
            <p:grpSpPr>
              <a:xfrm rot="-5400000">
                <a:off x="-1948333" y="1901615"/>
                <a:ext cx="1346371" cy="3302203"/>
                <a:chOff x="8388742" y="-1006360"/>
                <a:chExt cx="1346371" cy="3302203"/>
              </a:xfrm>
            </p:grpSpPr>
            <p:sp>
              <p:nvSpPr>
                <p:cNvPr id="278" name="Google Shape;278;p16"/>
                <p:cNvSpPr/>
                <p:nvPr/>
              </p:nvSpPr>
              <p:spPr>
                <a:xfrm>
                  <a:off x="8388742" y="-1006360"/>
                  <a:ext cx="1269928" cy="3227891"/>
                </a:xfrm>
                <a:custGeom>
                  <a:rect b="b" l="l" r="r" t="t"/>
                  <a:pathLst>
                    <a:path extrusionOk="0" h="71193" w="28009">
                      <a:moveTo>
                        <a:pt x="27775" y="1"/>
                      </a:moveTo>
                      <a:lnTo>
                        <a:pt x="27728" y="48"/>
                      </a:lnTo>
                      <a:lnTo>
                        <a:pt x="27681" y="94"/>
                      </a:lnTo>
                      <a:lnTo>
                        <a:pt x="27681" y="188"/>
                      </a:lnTo>
                      <a:lnTo>
                        <a:pt x="27681" y="282"/>
                      </a:lnTo>
                      <a:lnTo>
                        <a:pt x="27775" y="329"/>
                      </a:lnTo>
                      <a:lnTo>
                        <a:pt x="27775" y="375"/>
                      </a:lnTo>
                      <a:lnTo>
                        <a:pt x="27775" y="56766"/>
                      </a:lnTo>
                      <a:lnTo>
                        <a:pt x="27775" y="58827"/>
                      </a:lnTo>
                      <a:lnTo>
                        <a:pt x="27775" y="58921"/>
                      </a:lnTo>
                      <a:lnTo>
                        <a:pt x="27775" y="58968"/>
                      </a:lnTo>
                      <a:lnTo>
                        <a:pt x="27775" y="59015"/>
                      </a:lnTo>
                      <a:lnTo>
                        <a:pt x="27587" y="59155"/>
                      </a:lnTo>
                      <a:lnTo>
                        <a:pt x="27213" y="59530"/>
                      </a:lnTo>
                      <a:lnTo>
                        <a:pt x="26510" y="60232"/>
                      </a:lnTo>
                      <a:lnTo>
                        <a:pt x="23653" y="63136"/>
                      </a:lnTo>
                      <a:lnTo>
                        <a:pt x="17892" y="68850"/>
                      </a:lnTo>
                      <a:lnTo>
                        <a:pt x="16815" y="69974"/>
                      </a:lnTo>
                      <a:lnTo>
                        <a:pt x="16253" y="70490"/>
                      </a:lnTo>
                      <a:lnTo>
                        <a:pt x="15972" y="70771"/>
                      </a:lnTo>
                      <a:lnTo>
                        <a:pt x="15878" y="70911"/>
                      </a:lnTo>
                      <a:lnTo>
                        <a:pt x="328" y="70911"/>
                      </a:lnTo>
                      <a:lnTo>
                        <a:pt x="235" y="70864"/>
                      </a:lnTo>
                      <a:lnTo>
                        <a:pt x="141" y="70817"/>
                      </a:lnTo>
                      <a:lnTo>
                        <a:pt x="94" y="70817"/>
                      </a:lnTo>
                      <a:lnTo>
                        <a:pt x="47" y="70864"/>
                      </a:lnTo>
                      <a:lnTo>
                        <a:pt x="1" y="70911"/>
                      </a:lnTo>
                      <a:lnTo>
                        <a:pt x="1" y="71005"/>
                      </a:lnTo>
                      <a:lnTo>
                        <a:pt x="1" y="71052"/>
                      </a:lnTo>
                      <a:lnTo>
                        <a:pt x="47" y="71145"/>
                      </a:lnTo>
                      <a:lnTo>
                        <a:pt x="94" y="71145"/>
                      </a:lnTo>
                      <a:lnTo>
                        <a:pt x="141" y="71192"/>
                      </a:lnTo>
                      <a:lnTo>
                        <a:pt x="235" y="71145"/>
                      </a:lnTo>
                      <a:lnTo>
                        <a:pt x="328" y="71098"/>
                      </a:lnTo>
                      <a:lnTo>
                        <a:pt x="15925" y="71098"/>
                      </a:lnTo>
                      <a:lnTo>
                        <a:pt x="15925" y="71052"/>
                      </a:lnTo>
                      <a:lnTo>
                        <a:pt x="15972" y="71052"/>
                      </a:lnTo>
                      <a:lnTo>
                        <a:pt x="16112" y="70911"/>
                      </a:lnTo>
                      <a:lnTo>
                        <a:pt x="16393" y="70630"/>
                      </a:lnTo>
                      <a:lnTo>
                        <a:pt x="16909" y="70068"/>
                      </a:lnTo>
                      <a:lnTo>
                        <a:pt x="17986" y="68991"/>
                      </a:lnTo>
                      <a:lnTo>
                        <a:pt x="23747" y="63230"/>
                      </a:lnTo>
                      <a:lnTo>
                        <a:pt x="26651" y="60373"/>
                      </a:lnTo>
                      <a:lnTo>
                        <a:pt x="27353" y="59670"/>
                      </a:lnTo>
                      <a:lnTo>
                        <a:pt x="27728" y="59296"/>
                      </a:lnTo>
                      <a:lnTo>
                        <a:pt x="27915" y="59108"/>
                      </a:lnTo>
                      <a:lnTo>
                        <a:pt x="27915" y="59061"/>
                      </a:lnTo>
                      <a:lnTo>
                        <a:pt x="27915" y="59015"/>
                      </a:lnTo>
                      <a:lnTo>
                        <a:pt x="27915" y="58921"/>
                      </a:lnTo>
                      <a:lnTo>
                        <a:pt x="27915" y="58827"/>
                      </a:lnTo>
                      <a:lnTo>
                        <a:pt x="27915" y="56766"/>
                      </a:lnTo>
                      <a:lnTo>
                        <a:pt x="27915" y="375"/>
                      </a:lnTo>
                      <a:lnTo>
                        <a:pt x="27915" y="329"/>
                      </a:lnTo>
                      <a:lnTo>
                        <a:pt x="28009" y="282"/>
                      </a:lnTo>
                      <a:lnTo>
                        <a:pt x="28009" y="188"/>
                      </a:lnTo>
                      <a:lnTo>
                        <a:pt x="28009" y="94"/>
                      </a:lnTo>
                      <a:lnTo>
                        <a:pt x="27962" y="48"/>
                      </a:lnTo>
                      <a:lnTo>
                        <a:pt x="2791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9" name="Google Shape;279;p16"/>
                <p:cNvSpPr/>
                <p:nvPr/>
              </p:nvSpPr>
              <p:spPr>
                <a:xfrm>
                  <a:off x="8388742" y="-1006360"/>
                  <a:ext cx="1346371" cy="3302203"/>
                </a:xfrm>
                <a:custGeom>
                  <a:rect b="b" l="l" r="r" t="t"/>
                  <a:pathLst>
                    <a:path extrusionOk="0" h="72832" w="29695">
                      <a:moveTo>
                        <a:pt x="29414" y="1"/>
                      </a:moveTo>
                      <a:lnTo>
                        <a:pt x="29367" y="48"/>
                      </a:lnTo>
                      <a:lnTo>
                        <a:pt x="29320" y="94"/>
                      </a:lnTo>
                      <a:lnTo>
                        <a:pt x="29320" y="188"/>
                      </a:lnTo>
                      <a:lnTo>
                        <a:pt x="29367" y="282"/>
                      </a:lnTo>
                      <a:lnTo>
                        <a:pt x="29414" y="329"/>
                      </a:lnTo>
                      <a:lnTo>
                        <a:pt x="29414" y="375"/>
                      </a:lnTo>
                      <a:lnTo>
                        <a:pt x="29414" y="58359"/>
                      </a:lnTo>
                      <a:lnTo>
                        <a:pt x="29414" y="60373"/>
                      </a:lnTo>
                      <a:lnTo>
                        <a:pt x="29414" y="60607"/>
                      </a:lnTo>
                      <a:lnTo>
                        <a:pt x="29414" y="60654"/>
                      </a:lnTo>
                      <a:lnTo>
                        <a:pt x="29367" y="60701"/>
                      </a:lnTo>
                      <a:lnTo>
                        <a:pt x="29273" y="60794"/>
                      </a:lnTo>
                      <a:lnTo>
                        <a:pt x="28946" y="61122"/>
                      </a:lnTo>
                      <a:lnTo>
                        <a:pt x="28196" y="61872"/>
                      </a:lnTo>
                      <a:lnTo>
                        <a:pt x="25339" y="64729"/>
                      </a:lnTo>
                      <a:lnTo>
                        <a:pt x="19578" y="70490"/>
                      </a:lnTo>
                      <a:lnTo>
                        <a:pt x="18407" y="71660"/>
                      </a:lnTo>
                      <a:lnTo>
                        <a:pt x="17798" y="72223"/>
                      </a:lnTo>
                      <a:lnTo>
                        <a:pt x="17517" y="72550"/>
                      </a:lnTo>
                      <a:lnTo>
                        <a:pt x="328" y="72550"/>
                      </a:lnTo>
                      <a:lnTo>
                        <a:pt x="235" y="72504"/>
                      </a:lnTo>
                      <a:lnTo>
                        <a:pt x="141" y="72457"/>
                      </a:lnTo>
                      <a:lnTo>
                        <a:pt x="94" y="72457"/>
                      </a:lnTo>
                      <a:lnTo>
                        <a:pt x="47" y="72504"/>
                      </a:lnTo>
                      <a:lnTo>
                        <a:pt x="1" y="72597"/>
                      </a:lnTo>
                      <a:lnTo>
                        <a:pt x="1" y="72644"/>
                      </a:lnTo>
                      <a:lnTo>
                        <a:pt x="1" y="72738"/>
                      </a:lnTo>
                      <a:lnTo>
                        <a:pt x="47" y="72785"/>
                      </a:lnTo>
                      <a:lnTo>
                        <a:pt x="94" y="72831"/>
                      </a:lnTo>
                      <a:lnTo>
                        <a:pt x="141" y="72831"/>
                      </a:lnTo>
                      <a:lnTo>
                        <a:pt x="235" y="72785"/>
                      </a:lnTo>
                      <a:lnTo>
                        <a:pt x="328" y="72738"/>
                      </a:lnTo>
                      <a:lnTo>
                        <a:pt x="17564" y="72738"/>
                      </a:lnTo>
                      <a:lnTo>
                        <a:pt x="17611" y="72691"/>
                      </a:lnTo>
                      <a:lnTo>
                        <a:pt x="17658" y="72644"/>
                      </a:lnTo>
                      <a:lnTo>
                        <a:pt x="17939" y="72363"/>
                      </a:lnTo>
                      <a:lnTo>
                        <a:pt x="18548" y="71754"/>
                      </a:lnTo>
                      <a:lnTo>
                        <a:pt x="19719" y="70583"/>
                      </a:lnTo>
                      <a:lnTo>
                        <a:pt x="25433" y="64869"/>
                      </a:lnTo>
                      <a:lnTo>
                        <a:pt x="28337" y="61965"/>
                      </a:lnTo>
                      <a:lnTo>
                        <a:pt x="29039" y="61263"/>
                      </a:lnTo>
                      <a:lnTo>
                        <a:pt x="29414" y="60888"/>
                      </a:lnTo>
                      <a:lnTo>
                        <a:pt x="29508" y="60794"/>
                      </a:lnTo>
                      <a:lnTo>
                        <a:pt x="29554" y="60748"/>
                      </a:lnTo>
                      <a:lnTo>
                        <a:pt x="29601" y="60701"/>
                      </a:lnTo>
                      <a:lnTo>
                        <a:pt x="29601" y="60654"/>
                      </a:lnTo>
                      <a:lnTo>
                        <a:pt x="29601" y="60373"/>
                      </a:lnTo>
                      <a:lnTo>
                        <a:pt x="29601" y="58359"/>
                      </a:lnTo>
                      <a:lnTo>
                        <a:pt x="29601" y="375"/>
                      </a:lnTo>
                      <a:lnTo>
                        <a:pt x="29601" y="329"/>
                      </a:lnTo>
                      <a:lnTo>
                        <a:pt x="29648" y="282"/>
                      </a:lnTo>
                      <a:lnTo>
                        <a:pt x="29695" y="188"/>
                      </a:lnTo>
                      <a:lnTo>
                        <a:pt x="29648" y="94"/>
                      </a:lnTo>
                      <a:lnTo>
                        <a:pt x="29648" y="48"/>
                      </a:lnTo>
                      <a:lnTo>
                        <a:pt x="295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80" name="Google Shape;280;p16"/>
                <p:cNvSpPr/>
                <p:nvPr/>
              </p:nvSpPr>
              <p:spPr>
                <a:xfrm>
                  <a:off x="8388742" y="1265854"/>
                  <a:ext cx="1172266" cy="855838"/>
                </a:xfrm>
                <a:custGeom>
                  <a:rect b="b" l="l" r="r" t="t"/>
                  <a:pathLst>
                    <a:path extrusionOk="0" h="18876" w="25855">
                      <a:moveTo>
                        <a:pt x="25667" y="1"/>
                      </a:moveTo>
                      <a:lnTo>
                        <a:pt x="25573" y="48"/>
                      </a:lnTo>
                      <a:lnTo>
                        <a:pt x="25527" y="48"/>
                      </a:lnTo>
                      <a:lnTo>
                        <a:pt x="25480" y="141"/>
                      </a:lnTo>
                      <a:lnTo>
                        <a:pt x="25480" y="188"/>
                      </a:lnTo>
                      <a:lnTo>
                        <a:pt x="25480" y="282"/>
                      </a:lnTo>
                      <a:lnTo>
                        <a:pt x="25573" y="375"/>
                      </a:lnTo>
                      <a:lnTo>
                        <a:pt x="25573" y="6651"/>
                      </a:lnTo>
                      <a:lnTo>
                        <a:pt x="25573" y="7635"/>
                      </a:lnTo>
                      <a:lnTo>
                        <a:pt x="25433" y="7776"/>
                      </a:lnTo>
                      <a:lnTo>
                        <a:pt x="25246" y="7963"/>
                      </a:lnTo>
                      <a:lnTo>
                        <a:pt x="24871" y="8338"/>
                      </a:lnTo>
                      <a:lnTo>
                        <a:pt x="23466" y="9743"/>
                      </a:lnTo>
                      <a:lnTo>
                        <a:pt x="20609" y="12600"/>
                      </a:lnTo>
                      <a:lnTo>
                        <a:pt x="14895" y="18314"/>
                      </a:lnTo>
                      <a:lnTo>
                        <a:pt x="14707" y="18501"/>
                      </a:lnTo>
                      <a:lnTo>
                        <a:pt x="14614" y="18595"/>
                      </a:lnTo>
                      <a:lnTo>
                        <a:pt x="328" y="18595"/>
                      </a:lnTo>
                      <a:lnTo>
                        <a:pt x="235" y="18548"/>
                      </a:lnTo>
                      <a:lnTo>
                        <a:pt x="141" y="18501"/>
                      </a:lnTo>
                      <a:lnTo>
                        <a:pt x="94" y="18548"/>
                      </a:lnTo>
                      <a:lnTo>
                        <a:pt x="47" y="18548"/>
                      </a:lnTo>
                      <a:lnTo>
                        <a:pt x="1" y="18642"/>
                      </a:lnTo>
                      <a:lnTo>
                        <a:pt x="1" y="18688"/>
                      </a:lnTo>
                      <a:lnTo>
                        <a:pt x="1" y="18782"/>
                      </a:lnTo>
                      <a:lnTo>
                        <a:pt x="47" y="18829"/>
                      </a:lnTo>
                      <a:lnTo>
                        <a:pt x="94" y="18876"/>
                      </a:lnTo>
                      <a:lnTo>
                        <a:pt x="141" y="18876"/>
                      </a:lnTo>
                      <a:lnTo>
                        <a:pt x="235" y="18829"/>
                      </a:lnTo>
                      <a:lnTo>
                        <a:pt x="328" y="18782"/>
                      </a:lnTo>
                      <a:lnTo>
                        <a:pt x="14660" y="18782"/>
                      </a:lnTo>
                      <a:lnTo>
                        <a:pt x="14707" y="18735"/>
                      </a:lnTo>
                      <a:lnTo>
                        <a:pt x="14754" y="18735"/>
                      </a:lnTo>
                      <a:lnTo>
                        <a:pt x="14848" y="18595"/>
                      </a:lnTo>
                      <a:lnTo>
                        <a:pt x="15035" y="18407"/>
                      </a:lnTo>
                      <a:lnTo>
                        <a:pt x="20749" y="12693"/>
                      </a:lnTo>
                      <a:lnTo>
                        <a:pt x="23606" y="9883"/>
                      </a:lnTo>
                      <a:lnTo>
                        <a:pt x="25011" y="8431"/>
                      </a:lnTo>
                      <a:lnTo>
                        <a:pt x="25386" y="8103"/>
                      </a:lnTo>
                      <a:lnTo>
                        <a:pt x="25527" y="7916"/>
                      </a:lnTo>
                      <a:lnTo>
                        <a:pt x="25620" y="7822"/>
                      </a:lnTo>
                      <a:lnTo>
                        <a:pt x="25667" y="7776"/>
                      </a:lnTo>
                      <a:lnTo>
                        <a:pt x="25714" y="7729"/>
                      </a:lnTo>
                      <a:lnTo>
                        <a:pt x="25761" y="7682"/>
                      </a:lnTo>
                      <a:lnTo>
                        <a:pt x="25761" y="6651"/>
                      </a:lnTo>
                      <a:lnTo>
                        <a:pt x="25761" y="375"/>
                      </a:lnTo>
                      <a:lnTo>
                        <a:pt x="25714" y="375"/>
                      </a:lnTo>
                      <a:lnTo>
                        <a:pt x="25808" y="282"/>
                      </a:lnTo>
                      <a:lnTo>
                        <a:pt x="25854" y="188"/>
                      </a:lnTo>
                      <a:lnTo>
                        <a:pt x="25808" y="141"/>
                      </a:lnTo>
                      <a:lnTo>
                        <a:pt x="25761" y="48"/>
                      </a:lnTo>
                      <a:lnTo>
                        <a:pt x="25714" y="48"/>
                      </a:lnTo>
                      <a:lnTo>
                        <a:pt x="2566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281" name="Google Shape;281;p16"/>
            <p:cNvGrpSpPr/>
            <p:nvPr/>
          </p:nvGrpSpPr>
          <p:grpSpPr>
            <a:xfrm>
              <a:off x="8430770" y="-347224"/>
              <a:ext cx="970810" cy="2709118"/>
              <a:chOff x="8430770" y="-347224"/>
              <a:chExt cx="970810" cy="2709118"/>
            </a:xfrm>
          </p:grpSpPr>
          <p:grpSp>
            <p:nvGrpSpPr>
              <p:cNvPr id="282" name="Google Shape;282;p16"/>
              <p:cNvGrpSpPr/>
              <p:nvPr/>
            </p:nvGrpSpPr>
            <p:grpSpPr>
              <a:xfrm flipH="1">
                <a:off x="8430770" y="-139741"/>
                <a:ext cx="496972" cy="2501635"/>
                <a:chOff x="8153020" y="-1031841"/>
                <a:chExt cx="496972" cy="2501635"/>
              </a:xfrm>
            </p:grpSpPr>
            <p:sp>
              <p:nvSpPr>
                <p:cNvPr id="283" name="Google Shape;283;p16"/>
                <p:cNvSpPr/>
                <p:nvPr/>
              </p:nvSpPr>
              <p:spPr>
                <a:xfrm>
                  <a:off x="8327171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8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8" y="329"/>
                      </a:lnTo>
                      <a:lnTo>
                        <a:pt x="6838" y="375"/>
                      </a:lnTo>
                      <a:lnTo>
                        <a:pt x="6838" y="16066"/>
                      </a:lnTo>
                      <a:lnTo>
                        <a:pt x="6838" y="25808"/>
                      </a:lnTo>
                      <a:lnTo>
                        <a:pt x="6838" y="30632"/>
                      </a:lnTo>
                      <a:lnTo>
                        <a:pt x="6838" y="33067"/>
                      </a:lnTo>
                      <a:lnTo>
                        <a:pt x="6838" y="34285"/>
                      </a:lnTo>
                      <a:lnTo>
                        <a:pt x="6838" y="34566"/>
                      </a:lnTo>
                      <a:lnTo>
                        <a:pt x="6838" y="34613"/>
                      </a:lnTo>
                      <a:lnTo>
                        <a:pt x="6792" y="34613"/>
                      </a:lnTo>
                      <a:lnTo>
                        <a:pt x="6698" y="34753"/>
                      </a:lnTo>
                      <a:lnTo>
                        <a:pt x="6230" y="35175"/>
                      </a:lnTo>
                      <a:lnTo>
                        <a:pt x="2998" y="38407"/>
                      </a:lnTo>
                      <a:lnTo>
                        <a:pt x="1359" y="40046"/>
                      </a:lnTo>
                      <a:lnTo>
                        <a:pt x="562" y="40842"/>
                      </a:lnTo>
                      <a:lnTo>
                        <a:pt x="141" y="41264"/>
                      </a:lnTo>
                      <a:lnTo>
                        <a:pt x="94" y="41357"/>
                      </a:lnTo>
                      <a:lnTo>
                        <a:pt x="94" y="41451"/>
                      </a:lnTo>
                      <a:lnTo>
                        <a:pt x="94" y="41591"/>
                      </a:lnTo>
                      <a:lnTo>
                        <a:pt x="94" y="41872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0" y="54893"/>
                      </a:lnTo>
                      <a:lnTo>
                        <a:pt x="0" y="54987"/>
                      </a:lnTo>
                      <a:lnTo>
                        <a:pt x="0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1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872"/>
                      </a:lnTo>
                      <a:lnTo>
                        <a:pt x="235" y="41591"/>
                      </a:lnTo>
                      <a:lnTo>
                        <a:pt x="235" y="41451"/>
                      </a:lnTo>
                      <a:lnTo>
                        <a:pt x="235" y="41404"/>
                      </a:lnTo>
                      <a:lnTo>
                        <a:pt x="281" y="41404"/>
                      </a:lnTo>
                      <a:lnTo>
                        <a:pt x="656" y="40983"/>
                      </a:lnTo>
                      <a:lnTo>
                        <a:pt x="1499" y="40186"/>
                      </a:lnTo>
                      <a:lnTo>
                        <a:pt x="3138" y="38547"/>
                      </a:lnTo>
                      <a:lnTo>
                        <a:pt x="6370" y="35269"/>
                      </a:lnTo>
                      <a:lnTo>
                        <a:pt x="6792" y="34847"/>
                      </a:lnTo>
                      <a:lnTo>
                        <a:pt x="6885" y="34753"/>
                      </a:lnTo>
                      <a:lnTo>
                        <a:pt x="6979" y="34707"/>
                      </a:lnTo>
                      <a:lnTo>
                        <a:pt x="7026" y="34660"/>
                      </a:lnTo>
                      <a:lnTo>
                        <a:pt x="7026" y="34613"/>
                      </a:lnTo>
                      <a:lnTo>
                        <a:pt x="7026" y="34285"/>
                      </a:lnTo>
                      <a:lnTo>
                        <a:pt x="7026" y="33067"/>
                      </a:lnTo>
                      <a:lnTo>
                        <a:pt x="7026" y="30632"/>
                      </a:lnTo>
                      <a:lnTo>
                        <a:pt x="7026" y="25808"/>
                      </a:lnTo>
                      <a:lnTo>
                        <a:pt x="7026" y="16066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19" y="188"/>
                      </a:lnTo>
                      <a:lnTo>
                        <a:pt x="7073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84" name="Google Shape;284;p16"/>
                <p:cNvSpPr/>
                <p:nvPr/>
              </p:nvSpPr>
              <p:spPr>
                <a:xfrm>
                  <a:off x="8233725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9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738"/>
                      </a:lnTo>
                      <a:lnTo>
                        <a:pt x="6839" y="25246"/>
                      </a:lnTo>
                      <a:lnTo>
                        <a:pt x="6839" y="29976"/>
                      </a:lnTo>
                      <a:lnTo>
                        <a:pt x="6839" y="32365"/>
                      </a:lnTo>
                      <a:lnTo>
                        <a:pt x="6839" y="33582"/>
                      </a:lnTo>
                      <a:lnTo>
                        <a:pt x="6839" y="33723"/>
                      </a:lnTo>
                      <a:lnTo>
                        <a:pt x="6839" y="33770"/>
                      </a:lnTo>
                      <a:lnTo>
                        <a:pt x="6839" y="33817"/>
                      </a:lnTo>
                      <a:lnTo>
                        <a:pt x="6651" y="34004"/>
                      </a:lnTo>
                      <a:lnTo>
                        <a:pt x="6230" y="34426"/>
                      </a:lnTo>
                      <a:lnTo>
                        <a:pt x="2998" y="37704"/>
                      </a:lnTo>
                      <a:lnTo>
                        <a:pt x="1359" y="39296"/>
                      </a:lnTo>
                      <a:lnTo>
                        <a:pt x="563" y="40140"/>
                      </a:lnTo>
                      <a:lnTo>
                        <a:pt x="141" y="40561"/>
                      </a:lnTo>
                      <a:lnTo>
                        <a:pt x="94" y="40561"/>
                      </a:lnTo>
                      <a:lnTo>
                        <a:pt x="94" y="40608"/>
                      </a:lnTo>
                      <a:lnTo>
                        <a:pt x="94" y="40702"/>
                      </a:lnTo>
                      <a:lnTo>
                        <a:pt x="94" y="40842"/>
                      </a:lnTo>
                      <a:lnTo>
                        <a:pt x="94" y="41170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170"/>
                      </a:lnTo>
                      <a:lnTo>
                        <a:pt x="235" y="40842"/>
                      </a:lnTo>
                      <a:lnTo>
                        <a:pt x="235" y="40702"/>
                      </a:lnTo>
                      <a:lnTo>
                        <a:pt x="235" y="40655"/>
                      </a:lnTo>
                      <a:lnTo>
                        <a:pt x="282" y="40655"/>
                      </a:lnTo>
                      <a:lnTo>
                        <a:pt x="656" y="40233"/>
                      </a:lnTo>
                      <a:lnTo>
                        <a:pt x="1452" y="39437"/>
                      </a:lnTo>
                      <a:lnTo>
                        <a:pt x="3092" y="37798"/>
                      </a:lnTo>
                      <a:lnTo>
                        <a:pt x="6370" y="34566"/>
                      </a:lnTo>
                      <a:lnTo>
                        <a:pt x="6792" y="34144"/>
                      </a:lnTo>
                      <a:lnTo>
                        <a:pt x="7026" y="33910"/>
                      </a:lnTo>
                      <a:lnTo>
                        <a:pt x="7026" y="33863"/>
                      </a:lnTo>
                      <a:lnTo>
                        <a:pt x="7026" y="33817"/>
                      </a:lnTo>
                      <a:lnTo>
                        <a:pt x="7026" y="33723"/>
                      </a:lnTo>
                      <a:lnTo>
                        <a:pt x="7026" y="33582"/>
                      </a:lnTo>
                      <a:lnTo>
                        <a:pt x="7026" y="32365"/>
                      </a:lnTo>
                      <a:lnTo>
                        <a:pt x="7026" y="29976"/>
                      </a:lnTo>
                      <a:lnTo>
                        <a:pt x="7026" y="25246"/>
                      </a:lnTo>
                      <a:lnTo>
                        <a:pt x="7026" y="15738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85" name="Google Shape;285;p16"/>
                <p:cNvSpPr/>
                <p:nvPr/>
              </p:nvSpPr>
              <p:spPr>
                <a:xfrm>
                  <a:off x="8153020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86" y="1"/>
                      </a:moveTo>
                      <a:lnTo>
                        <a:pt x="6792" y="48"/>
                      </a:lnTo>
                      <a:lnTo>
                        <a:pt x="6792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363"/>
                      </a:lnTo>
                      <a:lnTo>
                        <a:pt x="6839" y="24684"/>
                      </a:lnTo>
                      <a:lnTo>
                        <a:pt x="6839" y="29367"/>
                      </a:lnTo>
                      <a:lnTo>
                        <a:pt x="6839" y="31709"/>
                      </a:lnTo>
                      <a:lnTo>
                        <a:pt x="6839" y="32880"/>
                      </a:lnTo>
                      <a:lnTo>
                        <a:pt x="6839" y="33020"/>
                      </a:lnTo>
                      <a:lnTo>
                        <a:pt x="6839" y="33067"/>
                      </a:lnTo>
                      <a:lnTo>
                        <a:pt x="6839" y="33114"/>
                      </a:lnTo>
                      <a:lnTo>
                        <a:pt x="6652" y="33301"/>
                      </a:lnTo>
                      <a:lnTo>
                        <a:pt x="6230" y="33723"/>
                      </a:lnTo>
                      <a:lnTo>
                        <a:pt x="2951" y="36955"/>
                      </a:lnTo>
                      <a:lnTo>
                        <a:pt x="1359" y="38594"/>
                      </a:lnTo>
                      <a:lnTo>
                        <a:pt x="516" y="39390"/>
                      </a:lnTo>
                      <a:lnTo>
                        <a:pt x="94" y="39812"/>
                      </a:lnTo>
                      <a:lnTo>
                        <a:pt x="94" y="39859"/>
                      </a:lnTo>
                      <a:lnTo>
                        <a:pt x="94" y="39905"/>
                      </a:lnTo>
                      <a:lnTo>
                        <a:pt x="94" y="39999"/>
                      </a:lnTo>
                      <a:lnTo>
                        <a:pt x="94" y="40140"/>
                      </a:lnTo>
                      <a:lnTo>
                        <a:pt x="94" y="40421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8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9" y="55080"/>
                      </a:lnTo>
                      <a:lnTo>
                        <a:pt x="329" y="54987"/>
                      </a:lnTo>
                      <a:lnTo>
                        <a:pt x="329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0421"/>
                      </a:lnTo>
                      <a:lnTo>
                        <a:pt x="235" y="40140"/>
                      </a:lnTo>
                      <a:lnTo>
                        <a:pt x="235" y="39999"/>
                      </a:lnTo>
                      <a:lnTo>
                        <a:pt x="235" y="39952"/>
                      </a:lnTo>
                      <a:lnTo>
                        <a:pt x="235" y="39905"/>
                      </a:lnTo>
                      <a:lnTo>
                        <a:pt x="282" y="39905"/>
                      </a:lnTo>
                      <a:lnTo>
                        <a:pt x="656" y="39531"/>
                      </a:lnTo>
                      <a:lnTo>
                        <a:pt x="1453" y="38688"/>
                      </a:lnTo>
                      <a:lnTo>
                        <a:pt x="3092" y="37095"/>
                      </a:lnTo>
                      <a:lnTo>
                        <a:pt x="6324" y="33817"/>
                      </a:lnTo>
                      <a:lnTo>
                        <a:pt x="6745" y="33395"/>
                      </a:lnTo>
                      <a:lnTo>
                        <a:pt x="6979" y="33208"/>
                      </a:lnTo>
                      <a:lnTo>
                        <a:pt x="6979" y="33161"/>
                      </a:lnTo>
                      <a:lnTo>
                        <a:pt x="7026" y="33161"/>
                      </a:lnTo>
                      <a:lnTo>
                        <a:pt x="7026" y="33114"/>
                      </a:lnTo>
                      <a:lnTo>
                        <a:pt x="7026" y="33020"/>
                      </a:lnTo>
                      <a:lnTo>
                        <a:pt x="7026" y="32880"/>
                      </a:lnTo>
                      <a:lnTo>
                        <a:pt x="7026" y="31709"/>
                      </a:lnTo>
                      <a:lnTo>
                        <a:pt x="7026" y="29367"/>
                      </a:lnTo>
                      <a:lnTo>
                        <a:pt x="7026" y="24684"/>
                      </a:lnTo>
                      <a:lnTo>
                        <a:pt x="7026" y="15363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702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86" name="Google Shape;286;p16"/>
              <p:cNvGrpSpPr/>
              <p:nvPr/>
            </p:nvGrpSpPr>
            <p:grpSpPr>
              <a:xfrm flipH="1" rot="5400000">
                <a:off x="8213400" y="169879"/>
                <a:ext cx="1705283" cy="671077"/>
                <a:chOff x="5500675" y="4848304"/>
                <a:chExt cx="1705283" cy="671077"/>
              </a:xfrm>
            </p:grpSpPr>
            <p:sp>
              <p:nvSpPr>
                <p:cNvPr id="287" name="Google Shape;287;p16"/>
                <p:cNvSpPr/>
                <p:nvPr/>
              </p:nvSpPr>
              <p:spPr>
                <a:xfrm>
                  <a:off x="5500675" y="4848304"/>
                  <a:ext cx="1703152" cy="577677"/>
                </a:xfrm>
                <a:custGeom>
                  <a:rect b="b" l="l" r="r" t="t"/>
                  <a:pathLst>
                    <a:path extrusionOk="0" h="12741" w="37564">
                      <a:moveTo>
                        <a:pt x="37330" y="1"/>
                      </a:moveTo>
                      <a:lnTo>
                        <a:pt x="37236" y="48"/>
                      </a:lnTo>
                      <a:lnTo>
                        <a:pt x="37189" y="141"/>
                      </a:lnTo>
                      <a:lnTo>
                        <a:pt x="37189" y="235"/>
                      </a:lnTo>
                      <a:lnTo>
                        <a:pt x="28196" y="9227"/>
                      </a:lnTo>
                      <a:lnTo>
                        <a:pt x="27634" y="9790"/>
                      </a:lnTo>
                      <a:lnTo>
                        <a:pt x="27588" y="9883"/>
                      </a:lnTo>
                      <a:lnTo>
                        <a:pt x="2717" y="9883"/>
                      </a:lnTo>
                      <a:lnTo>
                        <a:pt x="2624" y="10024"/>
                      </a:lnTo>
                      <a:lnTo>
                        <a:pt x="2483" y="10164"/>
                      </a:lnTo>
                      <a:lnTo>
                        <a:pt x="2155" y="10492"/>
                      </a:lnTo>
                      <a:lnTo>
                        <a:pt x="1546" y="11101"/>
                      </a:lnTo>
                      <a:lnTo>
                        <a:pt x="563" y="12084"/>
                      </a:lnTo>
                      <a:lnTo>
                        <a:pt x="235" y="12412"/>
                      </a:lnTo>
                      <a:lnTo>
                        <a:pt x="141" y="12412"/>
                      </a:lnTo>
                      <a:lnTo>
                        <a:pt x="48" y="12459"/>
                      </a:lnTo>
                      <a:lnTo>
                        <a:pt x="1" y="12506"/>
                      </a:lnTo>
                      <a:lnTo>
                        <a:pt x="1" y="12600"/>
                      </a:lnTo>
                      <a:lnTo>
                        <a:pt x="1" y="12647"/>
                      </a:lnTo>
                      <a:lnTo>
                        <a:pt x="48" y="12693"/>
                      </a:lnTo>
                      <a:lnTo>
                        <a:pt x="95" y="12740"/>
                      </a:lnTo>
                      <a:lnTo>
                        <a:pt x="235" y="12740"/>
                      </a:lnTo>
                      <a:lnTo>
                        <a:pt x="282" y="12693"/>
                      </a:lnTo>
                      <a:lnTo>
                        <a:pt x="329" y="12600"/>
                      </a:lnTo>
                      <a:lnTo>
                        <a:pt x="329" y="12506"/>
                      </a:lnTo>
                      <a:lnTo>
                        <a:pt x="376" y="12506"/>
                      </a:lnTo>
                      <a:lnTo>
                        <a:pt x="703" y="12178"/>
                      </a:lnTo>
                      <a:lnTo>
                        <a:pt x="1640" y="11241"/>
                      </a:lnTo>
                      <a:lnTo>
                        <a:pt x="2296" y="10586"/>
                      </a:lnTo>
                      <a:lnTo>
                        <a:pt x="2577" y="10305"/>
                      </a:lnTo>
                      <a:lnTo>
                        <a:pt x="2764" y="10117"/>
                      </a:lnTo>
                      <a:lnTo>
                        <a:pt x="2811" y="10071"/>
                      </a:lnTo>
                      <a:lnTo>
                        <a:pt x="27634" y="10071"/>
                      </a:lnTo>
                      <a:lnTo>
                        <a:pt x="27681" y="10024"/>
                      </a:lnTo>
                      <a:lnTo>
                        <a:pt x="27775" y="9930"/>
                      </a:lnTo>
                      <a:lnTo>
                        <a:pt x="28337" y="9368"/>
                      </a:lnTo>
                      <a:lnTo>
                        <a:pt x="37330" y="375"/>
                      </a:lnTo>
                      <a:lnTo>
                        <a:pt x="37423" y="375"/>
                      </a:lnTo>
                      <a:lnTo>
                        <a:pt x="37517" y="329"/>
                      </a:lnTo>
                      <a:lnTo>
                        <a:pt x="37564" y="235"/>
                      </a:lnTo>
                      <a:lnTo>
                        <a:pt x="37564" y="188"/>
                      </a:lnTo>
                      <a:lnTo>
                        <a:pt x="37564" y="141"/>
                      </a:lnTo>
                      <a:lnTo>
                        <a:pt x="37517" y="48"/>
                      </a:lnTo>
                      <a:lnTo>
                        <a:pt x="3742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88" name="Google Shape;288;p16"/>
                <p:cNvSpPr/>
                <p:nvPr/>
              </p:nvSpPr>
              <p:spPr>
                <a:xfrm>
                  <a:off x="5591990" y="5005452"/>
                  <a:ext cx="1613968" cy="513929"/>
                </a:xfrm>
                <a:custGeom>
                  <a:rect b="b" l="l" r="r" t="t"/>
                  <a:pathLst>
                    <a:path extrusionOk="0" h="11335" w="35597">
                      <a:moveTo>
                        <a:pt x="35362" y="1"/>
                      </a:moveTo>
                      <a:lnTo>
                        <a:pt x="35316" y="47"/>
                      </a:lnTo>
                      <a:lnTo>
                        <a:pt x="35269" y="141"/>
                      </a:lnTo>
                      <a:lnTo>
                        <a:pt x="35269" y="235"/>
                      </a:lnTo>
                      <a:lnTo>
                        <a:pt x="35222" y="235"/>
                      </a:lnTo>
                      <a:lnTo>
                        <a:pt x="27353" y="8103"/>
                      </a:lnTo>
                      <a:lnTo>
                        <a:pt x="26838" y="8665"/>
                      </a:lnTo>
                      <a:lnTo>
                        <a:pt x="26744" y="8712"/>
                      </a:lnTo>
                      <a:lnTo>
                        <a:pt x="26744" y="8759"/>
                      </a:lnTo>
                      <a:lnTo>
                        <a:pt x="2436" y="8759"/>
                      </a:lnTo>
                      <a:lnTo>
                        <a:pt x="2343" y="8853"/>
                      </a:lnTo>
                      <a:lnTo>
                        <a:pt x="2202" y="8993"/>
                      </a:lnTo>
                      <a:lnTo>
                        <a:pt x="1921" y="9274"/>
                      </a:lnTo>
                      <a:lnTo>
                        <a:pt x="1359" y="9836"/>
                      </a:lnTo>
                      <a:lnTo>
                        <a:pt x="563" y="10632"/>
                      </a:lnTo>
                      <a:lnTo>
                        <a:pt x="235" y="10960"/>
                      </a:lnTo>
                      <a:lnTo>
                        <a:pt x="141" y="10960"/>
                      </a:lnTo>
                      <a:lnTo>
                        <a:pt x="48" y="11007"/>
                      </a:lnTo>
                      <a:lnTo>
                        <a:pt x="1" y="11101"/>
                      </a:lnTo>
                      <a:lnTo>
                        <a:pt x="1" y="11148"/>
                      </a:lnTo>
                      <a:lnTo>
                        <a:pt x="1" y="11241"/>
                      </a:lnTo>
                      <a:lnTo>
                        <a:pt x="48" y="11288"/>
                      </a:lnTo>
                      <a:lnTo>
                        <a:pt x="94" y="11335"/>
                      </a:lnTo>
                      <a:lnTo>
                        <a:pt x="235" y="11335"/>
                      </a:lnTo>
                      <a:lnTo>
                        <a:pt x="282" y="11288"/>
                      </a:lnTo>
                      <a:lnTo>
                        <a:pt x="329" y="11194"/>
                      </a:lnTo>
                      <a:lnTo>
                        <a:pt x="329" y="11101"/>
                      </a:lnTo>
                      <a:lnTo>
                        <a:pt x="375" y="11101"/>
                      </a:lnTo>
                      <a:lnTo>
                        <a:pt x="657" y="10773"/>
                      </a:lnTo>
                      <a:lnTo>
                        <a:pt x="1500" y="9977"/>
                      </a:lnTo>
                      <a:lnTo>
                        <a:pt x="2062" y="9415"/>
                      </a:lnTo>
                      <a:lnTo>
                        <a:pt x="2343" y="9134"/>
                      </a:lnTo>
                      <a:lnTo>
                        <a:pt x="2483" y="8946"/>
                      </a:lnTo>
                      <a:lnTo>
                        <a:pt x="2530" y="8900"/>
                      </a:lnTo>
                      <a:lnTo>
                        <a:pt x="26791" y="8900"/>
                      </a:lnTo>
                      <a:lnTo>
                        <a:pt x="26838" y="8853"/>
                      </a:lnTo>
                      <a:lnTo>
                        <a:pt x="26932" y="8806"/>
                      </a:lnTo>
                      <a:lnTo>
                        <a:pt x="27494" y="8244"/>
                      </a:lnTo>
                      <a:lnTo>
                        <a:pt x="35362" y="375"/>
                      </a:lnTo>
                      <a:lnTo>
                        <a:pt x="35362" y="328"/>
                      </a:lnTo>
                      <a:lnTo>
                        <a:pt x="35456" y="375"/>
                      </a:lnTo>
                      <a:lnTo>
                        <a:pt x="35550" y="328"/>
                      </a:lnTo>
                      <a:lnTo>
                        <a:pt x="35597" y="235"/>
                      </a:lnTo>
                      <a:lnTo>
                        <a:pt x="35597" y="188"/>
                      </a:lnTo>
                      <a:lnTo>
                        <a:pt x="35597" y="94"/>
                      </a:lnTo>
                      <a:lnTo>
                        <a:pt x="35550" y="47"/>
                      </a:lnTo>
                      <a:lnTo>
                        <a:pt x="3550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TITLE_AND_BODY_1_1"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1" name="Google Shape;291;p17"/>
          <p:cNvSpPr txBox="1"/>
          <p:nvPr>
            <p:ph idx="1" type="body"/>
          </p:nvPr>
        </p:nvSpPr>
        <p:spPr>
          <a:xfrm>
            <a:off x="720000" y="1215735"/>
            <a:ext cx="7704000" cy="33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indent="-3048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indent="-3048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indent="-3048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indent="-3048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indent="-3048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indent="-3048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indent="-3048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indent="-3048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/>
        </p:txBody>
      </p:sp>
      <p:grpSp>
        <p:nvGrpSpPr>
          <p:cNvPr id="292" name="Google Shape;292;p17"/>
          <p:cNvGrpSpPr/>
          <p:nvPr/>
        </p:nvGrpSpPr>
        <p:grpSpPr>
          <a:xfrm>
            <a:off x="67411" y="2047969"/>
            <a:ext cx="8718597" cy="1372122"/>
            <a:chOff x="67411" y="2047969"/>
            <a:chExt cx="8718597" cy="1372122"/>
          </a:xfrm>
        </p:grpSpPr>
        <p:pic>
          <p:nvPicPr>
            <p:cNvPr id="293" name="Google Shape;293;p1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7411" y="2047969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4" name="Google Shape;294;p1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 rot="-5400000">
              <a:off x="8429861" y="3063944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5" name="Google Shape;295;p17"/>
          <p:cNvGrpSpPr/>
          <p:nvPr/>
        </p:nvGrpSpPr>
        <p:grpSpPr>
          <a:xfrm>
            <a:off x="-335772" y="-695212"/>
            <a:ext cx="11790337" cy="5527229"/>
            <a:chOff x="-335772" y="-695212"/>
            <a:chExt cx="11790337" cy="5527229"/>
          </a:xfrm>
        </p:grpSpPr>
        <p:grpSp>
          <p:nvGrpSpPr>
            <p:cNvPr id="296" name="Google Shape;296;p17"/>
            <p:cNvGrpSpPr/>
            <p:nvPr/>
          </p:nvGrpSpPr>
          <p:grpSpPr>
            <a:xfrm>
              <a:off x="-335772" y="-695212"/>
              <a:ext cx="1048989" cy="2652805"/>
              <a:chOff x="-335772" y="-695212"/>
              <a:chExt cx="1048989" cy="2652805"/>
            </a:xfrm>
          </p:grpSpPr>
          <p:grpSp>
            <p:nvGrpSpPr>
              <p:cNvPr id="297" name="Google Shape;297;p17"/>
              <p:cNvGrpSpPr/>
              <p:nvPr/>
            </p:nvGrpSpPr>
            <p:grpSpPr>
              <a:xfrm>
                <a:off x="216245" y="-544041"/>
                <a:ext cx="496972" cy="2501635"/>
                <a:chOff x="8153020" y="-1031841"/>
                <a:chExt cx="496972" cy="2501635"/>
              </a:xfrm>
            </p:grpSpPr>
            <p:sp>
              <p:nvSpPr>
                <p:cNvPr id="298" name="Google Shape;298;p17"/>
                <p:cNvSpPr/>
                <p:nvPr/>
              </p:nvSpPr>
              <p:spPr>
                <a:xfrm>
                  <a:off x="8327171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8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8" y="329"/>
                      </a:lnTo>
                      <a:lnTo>
                        <a:pt x="6838" y="375"/>
                      </a:lnTo>
                      <a:lnTo>
                        <a:pt x="6838" y="16066"/>
                      </a:lnTo>
                      <a:lnTo>
                        <a:pt x="6838" y="25808"/>
                      </a:lnTo>
                      <a:lnTo>
                        <a:pt x="6838" y="30632"/>
                      </a:lnTo>
                      <a:lnTo>
                        <a:pt x="6838" y="33067"/>
                      </a:lnTo>
                      <a:lnTo>
                        <a:pt x="6838" y="34285"/>
                      </a:lnTo>
                      <a:lnTo>
                        <a:pt x="6838" y="34566"/>
                      </a:lnTo>
                      <a:lnTo>
                        <a:pt x="6838" y="34613"/>
                      </a:lnTo>
                      <a:lnTo>
                        <a:pt x="6792" y="34613"/>
                      </a:lnTo>
                      <a:lnTo>
                        <a:pt x="6698" y="34753"/>
                      </a:lnTo>
                      <a:lnTo>
                        <a:pt x="6230" y="35175"/>
                      </a:lnTo>
                      <a:lnTo>
                        <a:pt x="2998" y="38407"/>
                      </a:lnTo>
                      <a:lnTo>
                        <a:pt x="1359" y="40046"/>
                      </a:lnTo>
                      <a:lnTo>
                        <a:pt x="562" y="40842"/>
                      </a:lnTo>
                      <a:lnTo>
                        <a:pt x="141" y="41264"/>
                      </a:lnTo>
                      <a:lnTo>
                        <a:pt x="94" y="41357"/>
                      </a:lnTo>
                      <a:lnTo>
                        <a:pt x="94" y="41451"/>
                      </a:lnTo>
                      <a:lnTo>
                        <a:pt x="94" y="41591"/>
                      </a:lnTo>
                      <a:lnTo>
                        <a:pt x="94" y="41872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0" y="54893"/>
                      </a:lnTo>
                      <a:lnTo>
                        <a:pt x="0" y="54987"/>
                      </a:lnTo>
                      <a:lnTo>
                        <a:pt x="0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1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872"/>
                      </a:lnTo>
                      <a:lnTo>
                        <a:pt x="235" y="41591"/>
                      </a:lnTo>
                      <a:lnTo>
                        <a:pt x="235" y="41451"/>
                      </a:lnTo>
                      <a:lnTo>
                        <a:pt x="235" y="41404"/>
                      </a:lnTo>
                      <a:lnTo>
                        <a:pt x="281" y="41404"/>
                      </a:lnTo>
                      <a:lnTo>
                        <a:pt x="656" y="40983"/>
                      </a:lnTo>
                      <a:lnTo>
                        <a:pt x="1499" y="40186"/>
                      </a:lnTo>
                      <a:lnTo>
                        <a:pt x="3138" y="38547"/>
                      </a:lnTo>
                      <a:lnTo>
                        <a:pt x="6370" y="35269"/>
                      </a:lnTo>
                      <a:lnTo>
                        <a:pt x="6792" y="34847"/>
                      </a:lnTo>
                      <a:lnTo>
                        <a:pt x="6885" y="34753"/>
                      </a:lnTo>
                      <a:lnTo>
                        <a:pt x="6979" y="34707"/>
                      </a:lnTo>
                      <a:lnTo>
                        <a:pt x="7026" y="34660"/>
                      </a:lnTo>
                      <a:lnTo>
                        <a:pt x="7026" y="34613"/>
                      </a:lnTo>
                      <a:lnTo>
                        <a:pt x="7026" y="34285"/>
                      </a:lnTo>
                      <a:lnTo>
                        <a:pt x="7026" y="33067"/>
                      </a:lnTo>
                      <a:lnTo>
                        <a:pt x="7026" y="30632"/>
                      </a:lnTo>
                      <a:lnTo>
                        <a:pt x="7026" y="25808"/>
                      </a:lnTo>
                      <a:lnTo>
                        <a:pt x="7026" y="16066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19" y="188"/>
                      </a:lnTo>
                      <a:lnTo>
                        <a:pt x="7073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99" name="Google Shape;299;p17"/>
                <p:cNvSpPr/>
                <p:nvPr/>
              </p:nvSpPr>
              <p:spPr>
                <a:xfrm>
                  <a:off x="8233725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9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738"/>
                      </a:lnTo>
                      <a:lnTo>
                        <a:pt x="6839" y="25246"/>
                      </a:lnTo>
                      <a:lnTo>
                        <a:pt x="6839" y="29976"/>
                      </a:lnTo>
                      <a:lnTo>
                        <a:pt x="6839" y="32365"/>
                      </a:lnTo>
                      <a:lnTo>
                        <a:pt x="6839" y="33582"/>
                      </a:lnTo>
                      <a:lnTo>
                        <a:pt x="6839" y="33723"/>
                      </a:lnTo>
                      <a:lnTo>
                        <a:pt x="6839" y="33770"/>
                      </a:lnTo>
                      <a:lnTo>
                        <a:pt x="6839" y="33817"/>
                      </a:lnTo>
                      <a:lnTo>
                        <a:pt x="6651" y="34004"/>
                      </a:lnTo>
                      <a:lnTo>
                        <a:pt x="6230" y="34426"/>
                      </a:lnTo>
                      <a:lnTo>
                        <a:pt x="2998" y="37704"/>
                      </a:lnTo>
                      <a:lnTo>
                        <a:pt x="1359" y="39296"/>
                      </a:lnTo>
                      <a:lnTo>
                        <a:pt x="563" y="40140"/>
                      </a:lnTo>
                      <a:lnTo>
                        <a:pt x="141" y="40561"/>
                      </a:lnTo>
                      <a:lnTo>
                        <a:pt x="94" y="40561"/>
                      </a:lnTo>
                      <a:lnTo>
                        <a:pt x="94" y="40608"/>
                      </a:lnTo>
                      <a:lnTo>
                        <a:pt x="94" y="40702"/>
                      </a:lnTo>
                      <a:lnTo>
                        <a:pt x="94" y="40842"/>
                      </a:lnTo>
                      <a:lnTo>
                        <a:pt x="94" y="41170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170"/>
                      </a:lnTo>
                      <a:lnTo>
                        <a:pt x="235" y="40842"/>
                      </a:lnTo>
                      <a:lnTo>
                        <a:pt x="235" y="40702"/>
                      </a:lnTo>
                      <a:lnTo>
                        <a:pt x="235" y="40655"/>
                      </a:lnTo>
                      <a:lnTo>
                        <a:pt x="282" y="40655"/>
                      </a:lnTo>
                      <a:lnTo>
                        <a:pt x="656" y="40233"/>
                      </a:lnTo>
                      <a:lnTo>
                        <a:pt x="1452" y="39437"/>
                      </a:lnTo>
                      <a:lnTo>
                        <a:pt x="3092" y="37798"/>
                      </a:lnTo>
                      <a:lnTo>
                        <a:pt x="6370" y="34566"/>
                      </a:lnTo>
                      <a:lnTo>
                        <a:pt x="6792" y="34144"/>
                      </a:lnTo>
                      <a:lnTo>
                        <a:pt x="7026" y="33910"/>
                      </a:lnTo>
                      <a:lnTo>
                        <a:pt x="7026" y="33863"/>
                      </a:lnTo>
                      <a:lnTo>
                        <a:pt x="7026" y="33817"/>
                      </a:lnTo>
                      <a:lnTo>
                        <a:pt x="7026" y="33723"/>
                      </a:lnTo>
                      <a:lnTo>
                        <a:pt x="7026" y="33582"/>
                      </a:lnTo>
                      <a:lnTo>
                        <a:pt x="7026" y="32365"/>
                      </a:lnTo>
                      <a:lnTo>
                        <a:pt x="7026" y="29976"/>
                      </a:lnTo>
                      <a:lnTo>
                        <a:pt x="7026" y="25246"/>
                      </a:lnTo>
                      <a:lnTo>
                        <a:pt x="7026" y="15738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00" name="Google Shape;300;p17"/>
                <p:cNvSpPr/>
                <p:nvPr/>
              </p:nvSpPr>
              <p:spPr>
                <a:xfrm>
                  <a:off x="8153020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86" y="1"/>
                      </a:moveTo>
                      <a:lnTo>
                        <a:pt x="6792" y="48"/>
                      </a:lnTo>
                      <a:lnTo>
                        <a:pt x="6792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363"/>
                      </a:lnTo>
                      <a:lnTo>
                        <a:pt x="6839" y="24684"/>
                      </a:lnTo>
                      <a:lnTo>
                        <a:pt x="6839" y="29367"/>
                      </a:lnTo>
                      <a:lnTo>
                        <a:pt x="6839" y="31709"/>
                      </a:lnTo>
                      <a:lnTo>
                        <a:pt x="6839" y="32880"/>
                      </a:lnTo>
                      <a:lnTo>
                        <a:pt x="6839" y="33020"/>
                      </a:lnTo>
                      <a:lnTo>
                        <a:pt x="6839" y="33067"/>
                      </a:lnTo>
                      <a:lnTo>
                        <a:pt x="6839" y="33114"/>
                      </a:lnTo>
                      <a:lnTo>
                        <a:pt x="6652" y="33301"/>
                      </a:lnTo>
                      <a:lnTo>
                        <a:pt x="6230" y="33723"/>
                      </a:lnTo>
                      <a:lnTo>
                        <a:pt x="2951" y="36955"/>
                      </a:lnTo>
                      <a:lnTo>
                        <a:pt x="1359" y="38594"/>
                      </a:lnTo>
                      <a:lnTo>
                        <a:pt x="516" y="39390"/>
                      </a:lnTo>
                      <a:lnTo>
                        <a:pt x="94" y="39812"/>
                      </a:lnTo>
                      <a:lnTo>
                        <a:pt x="94" y="39859"/>
                      </a:lnTo>
                      <a:lnTo>
                        <a:pt x="94" y="39905"/>
                      </a:lnTo>
                      <a:lnTo>
                        <a:pt x="94" y="39999"/>
                      </a:lnTo>
                      <a:lnTo>
                        <a:pt x="94" y="40140"/>
                      </a:lnTo>
                      <a:lnTo>
                        <a:pt x="94" y="40421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8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9" y="55080"/>
                      </a:lnTo>
                      <a:lnTo>
                        <a:pt x="329" y="54987"/>
                      </a:lnTo>
                      <a:lnTo>
                        <a:pt x="329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0421"/>
                      </a:lnTo>
                      <a:lnTo>
                        <a:pt x="235" y="40140"/>
                      </a:lnTo>
                      <a:lnTo>
                        <a:pt x="235" y="39999"/>
                      </a:lnTo>
                      <a:lnTo>
                        <a:pt x="235" y="39952"/>
                      </a:lnTo>
                      <a:lnTo>
                        <a:pt x="235" y="39905"/>
                      </a:lnTo>
                      <a:lnTo>
                        <a:pt x="282" y="39905"/>
                      </a:lnTo>
                      <a:lnTo>
                        <a:pt x="656" y="39531"/>
                      </a:lnTo>
                      <a:lnTo>
                        <a:pt x="1453" y="38688"/>
                      </a:lnTo>
                      <a:lnTo>
                        <a:pt x="3092" y="37095"/>
                      </a:lnTo>
                      <a:lnTo>
                        <a:pt x="6324" y="33817"/>
                      </a:lnTo>
                      <a:lnTo>
                        <a:pt x="6745" y="33395"/>
                      </a:lnTo>
                      <a:lnTo>
                        <a:pt x="6979" y="33208"/>
                      </a:lnTo>
                      <a:lnTo>
                        <a:pt x="6979" y="33161"/>
                      </a:lnTo>
                      <a:lnTo>
                        <a:pt x="7026" y="33161"/>
                      </a:lnTo>
                      <a:lnTo>
                        <a:pt x="7026" y="33114"/>
                      </a:lnTo>
                      <a:lnTo>
                        <a:pt x="7026" y="33020"/>
                      </a:lnTo>
                      <a:lnTo>
                        <a:pt x="7026" y="32880"/>
                      </a:lnTo>
                      <a:lnTo>
                        <a:pt x="7026" y="31709"/>
                      </a:lnTo>
                      <a:lnTo>
                        <a:pt x="7026" y="29367"/>
                      </a:lnTo>
                      <a:lnTo>
                        <a:pt x="7026" y="24684"/>
                      </a:lnTo>
                      <a:lnTo>
                        <a:pt x="7026" y="15363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702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01" name="Google Shape;301;p17"/>
              <p:cNvGrpSpPr/>
              <p:nvPr/>
            </p:nvGrpSpPr>
            <p:grpSpPr>
              <a:xfrm rot="-5400000">
                <a:off x="-852875" y="-178109"/>
                <a:ext cx="1705283" cy="671077"/>
                <a:chOff x="5500675" y="4848304"/>
                <a:chExt cx="1705283" cy="671077"/>
              </a:xfrm>
            </p:grpSpPr>
            <p:sp>
              <p:nvSpPr>
                <p:cNvPr id="302" name="Google Shape;302;p17"/>
                <p:cNvSpPr/>
                <p:nvPr/>
              </p:nvSpPr>
              <p:spPr>
                <a:xfrm>
                  <a:off x="5500675" y="4848304"/>
                  <a:ext cx="1703152" cy="577677"/>
                </a:xfrm>
                <a:custGeom>
                  <a:rect b="b" l="l" r="r" t="t"/>
                  <a:pathLst>
                    <a:path extrusionOk="0" h="12741" w="37564">
                      <a:moveTo>
                        <a:pt x="37330" y="1"/>
                      </a:moveTo>
                      <a:lnTo>
                        <a:pt x="37236" y="48"/>
                      </a:lnTo>
                      <a:lnTo>
                        <a:pt x="37189" y="141"/>
                      </a:lnTo>
                      <a:lnTo>
                        <a:pt x="37189" y="235"/>
                      </a:lnTo>
                      <a:lnTo>
                        <a:pt x="28196" y="9227"/>
                      </a:lnTo>
                      <a:lnTo>
                        <a:pt x="27634" y="9790"/>
                      </a:lnTo>
                      <a:lnTo>
                        <a:pt x="27588" y="9883"/>
                      </a:lnTo>
                      <a:lnTo>
                        <a:pt x="2717" y="9883"/>
                      </a:lnTo>
                      <a:lnTo>
                        <a:pt x="2624" y="10024"/>
                      </a:lnTo>
                      <a:lnTo>
                        <a:pt x="2483" y="10164"/>
                      </a:lnTo>
                      <a:lnTo>
                        <a:pt x="2155" y="10492"/>
                      </a:lnTo>
                      <a:lnTo>
                        <a:pt x="1546" y="11101"/>
                      </a:lnTo>
                      <a:lnTo>
                        <a:pt x="563" y="12084"/>
                      </a:lnTo>
                      <a:lnTo>
                        <a:pt x="235" y="12412"/>
                      </a:lnTo>
                      <a:lnTo>
                        <a:pt x="141" y="12412"/>
                      </a:lnTo>
                      <a:lnTo>
                        <a:pt x="48" y="12459"/>
                      </a:lnTo>
                      <a:lnTo>
                        <a:pt x="1" y="12506"/>
                      </a:lnTo>
                      <a:lnTo>
                        <a:pt x="1" y="12600"/>
                      </a:lnTo>
                      <a:lnTo>
                        <a:pt x="1" y="12647"/>
                      </a:lnTo>
                      <a:lnTo>
                        <a:pt x="48" y="12693"/>
                      </a:lnTo>
                      <a:lnTo>
                        <a:pt x="95" y="12740"/>
                      </a:lnTo>
                      <a:lnTo>
                        <a:pt x="235" y="12740"/>
                      </a:lnTo>
                      <a:lnTo>
                        <a:pt x="282" y="12693"/>
                      </a:lnTo>
                      <a:lnTo>
                        <a:pt x="329" y="12600"/>
                      </a:lnTo>
                      <a:lnTo>
                        <a:pt x="329" y="12506"/>
                      </a:lnTo>
                      <a:lnTo>
                        <a:pt x="376" y="12506"/>
                      </a:lnTo>
                      <a:lnTo>
                        <a:pt x="703" y="12178"/>
                      </a:lnTo>
                      <a:lnTo>
                        <a:pt x="1640" y="11241"/>
                      </a:lnTo>
                      <a:lnTo>
                        <a:pt x="2296" y="10586"/>
                      </a:lnTo>
                      <a:lnTo>
                        <a:pt x="2577" y="10305"/>
                      </a:lnTo>
                      <a:lnTo>
                        <a:pt x="2764" y="10117"/>
                      </a:lnTo>
                      <a:lnTo>
                        <a:pt x="2811" y="10071"/>
                      </a:lnTo>
                      <a:lnTo>
                        <a:pt x="27634" y="10071"/>
                      </a:lnTo>
                      <a:lnTo>
                        <a:pt x="27681" y="10024"/>
                      </a:lnTo>
                      <a:lnTo>
                        <a:pt x="27775" y="9930"/>
                      </a:lnTo>
                      <a:lnTo>
                        <a:pt x="28337" y="9368"/>
                      </a:lnTo>
                      <a:lnTo>
                        <a:pt x="37330" y="375"/>
                      </a:lnTo>
                      <a:lnTo>
                        <a:pt x="37423" y="375"/>
                      </a:lnTo>
                      <a:lnTo>
                        <a:pt x="37517" y="329"/>
                      </a:lnTo>
                      <a:lnTo>
                        <a:pt x="37564" y="235"/>
                      </a:lnTo>
                      <a:lnTo>
                        <a:pt x="37564" y="188"/>
                      </a:lnTo>
                      <a:lnTo>
                        <a:pt x="37564" y="141"/>
                      </a:lnTo>
                      <a:lnTo>
                        <a:pt x="37517" y="48"/>
                      </a:lnTo>
                      <a:lnTo>
                        <a:pt x="3742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03" name="Google Shape;303;p17"/>
                <p:cNvSpPr/>
                <p:nvPr/>
              </p:nvSpPr>
              <p:spPr>
                <a:xfrm>
                  <a:off x="5591990" y="5005452"/>
                  <a:ext cx="1613968" cy="513929"/>
                </a:xfrm>
                <a:custGeom>
                  <a:rect b="b" l="l" r="r" t="t"/>
                  <a:pathLst>
                    <a:path extrusionOk="0" h="11335" w="35597">
                      <a:moveTo>
                        <a:pt x="35362" y="1"/>
                      </a:moveTo>
                      <a:lnTo>
                        <a:pt x="35316" y="47"/>
                      </a:lnTo>
                      <a:lnTo>
                        <a:pt x="35269" y="141"/>
                      </a:lnTo>
                      <a:lnTo>
                        <a:pt x="35269" y="235"/>
                      </a:lnTo>
                      <a:lnTo>
                        <a:pt x="35222" y="235"/>
                      </a:lnTo>
                      <a:lnTo>
                        <a:pt x="27353" y="8103"/>
                      </a:lnTo>
                      <a:lnTo>
                        <a:pt x="26838" y="8665"/>
                      </a:lnTo>
                      <a:lnTo>
                        <a:pt x="26744" y="8712"/>
                      </a:lnTo>
                      <a:lnTo>
                        <a:pt x="26744" y="8759"/>
                      </a:lnTo>
                      <a:lnTo>
                        <a:pt x="2436" y="8759"/>
                      </a:lnTo>
                      <a:lnTo>
                        <a:pt x="2343" y="8853"/>
                      </a:lnTo>
                      <a:lnTo>
                        <a:pt x="2202" y="8993"/>
                      </a:lnTo>
                      <a:lnTo>
                        <a:pt x="1921" y="9274"/>
                      </a:lnTo>
                      <a:lnTo>
                        <a:pt x="1359" y="9836"/>
                      </a:lnTo>
                      <a:lnTo>
                        <a:pt x="563" y="10632"/>
                      </a:lnTo>
                      <a:lnTo>
                        <a:pt x="235" y="10960"/>
                      </a:lnTo>
                      <a:lnTo>
                        <a:pt x="141" y="10960"/>
                      </a:lnTo>
                      <a:lnTo>
                        <a:pt x="48" y="11007"/>
                      </a:lnTo>
                      <a:lnTo>
                        <a:pt x="1" y="11101"/>
                      </a:lnTo>
                      <a:lnTo>
                        <a:pt x="1" y="11148"/>
                      </a:lnTo>
                      <a:lnTo>
                        <a:pt x="1" y="11241"/>
                      </a:lnTo>
                      <a:lnTo>
                        <a:pt x="48" y="11288"/>
                      </a:lnTo>
                      <a:lnTo>
                        <a:pt x="94" y="11335"/>
                      </a:lnTo>
                      <a:lnTo>
                        <a:pt x="235" y="11335"/>
                      </a:lnTo>
                      <a:lnTo>
                        <a:pt x="282" y="11288"/>
                      </a:lnTo>
                      <a:lnTo>
                        <a:pt x="329" y="11194"/>
                      </a:lnTo>
                      <a:lnTo>
                        <a:pt x="329" y="11101"/>
                      </a:lnTo>
                      <a:lnTo>
                        <a:pt x="375" y="11101"/>
                      </a:lnTo>
                      <a:lnTo>
                        <a:pt x="657" y="10773"/>
                      </a:lnTo>
                      <a:lnTo>
                        <a:pt x="1500" y="9977"/>
                      </a:lnTo>
                      <a:lnTo>
                        <a:pt x="2062" y="9415"/>
                      </a:lnTo>
                      <a:lnTo>
                        <a:pt x="2343" y="9134"/>
                      </a:lnTo>
                      <a:lnTo>
                        <a:pt x="2483" y="8946"/>
                      </a:lnTo>
                      <a:lnTo>
                        <a:pt x="2530" y="8900"/>
                      </a:lnTo>
                      <a:lnTo>
                        <a:pt x="26791" y="8900"/>
                      </a:lnTo>
                      <a:lnTo>
                        <a:pt x="26838" y="8853"/>
                      </a:lnTo>
                      <a:lnTo>
                        <a:pt x="26932" y="8806"/>
                      </a:lnTo>
                      <a:lnTo>
                        <a:pt x="27494" y="8244"/>
                      </a:lnTo>
                      <a:lnTo>
                        <a:pt x="35362" y="375"/>
                      </a:lnTo>
                      <a:lnTo>
                        <a:pt x="35362" y="328"/>
                      </a:lnTo>
                      <a:lnTo>
                        <a:pt x="35456" y="375"/>
                      </a:lnTo>
                      <a:lnTo>
                        <a:pt x="35550" y="328"/>
                      </a:lnTo>
                      <a:lnTo>
                        <a:pt x="35597" y="235"/>
                      </a:lnTo>
                      <a:lnTo>
                        <a:pt x="35597" y="188"/>
                      </a:lnTo>
                      <a:lnTo>
                        <a:pt x="35597" y="94"/>
                      </a:lnTo>
                      <a:lnTo>
                        <a:pt x="35550" y="47"/>
                      </a:lnTo>
                      <a:lnTo>
                        <a:pt x="3550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304" name="Google Shape;304;p17"/>
            <p:cNvGrpSpPr/>
            <p:nvPr/>
          </p:nvGrpSpPr>
          <p:grpSpPr>
            <a:xfrm>
              <a:off x="8583454" y="1738502"/>
              <a:ext cx="2871110" cy="3093516"/>
              <a:chOff x="8583454" y="1738502"/>
              <a:chExt cx="2871110" cy="3093516"/>
            </a:xfrm>
          </p:grpSpPr>
          <p:grpSp>
            <p:nvGrpSpPr>
              <p:cNvPr id="305" name="Google Shape;305;p17"/>
              <p:cNvGrpSpPr/>
              <p:nvPr/>
            </p:nvGrpSpPr>
            <p:grpSpPr>
              <a:xfrm>
                <a:off x="8583454" y="3587571"/>
                <a:ext cx="2871110" cy="1244447"/>
                <a:chOff x="2451729" y="-1074279"/>
                <a:chExt cx="2871110" cy="1244447"/>
              </a:xfrm>
            </p:grpSpPr>
            <p:sp>
              <p:nvSpPr>
                <p:cNvPr id="306" name="Google Shape;306;p17"/>
                <p:cNvSpPr/>
                <p:nvPr/>
              </p:nvSpPr>
              <p:spPr>
                <a:xfrm>
                  <a:off x="2451729" y="-1074279"/>
                  <a:ext cx="2871110" cy="1244447"/>
                </a:xfrm>
                <a:custGeom>
                  <a:rect b="b" l="l" r="r" t="t"/>
                  <a:pathLst>
                    <a:path extrusionOk="0" h="27447" w="63324">
                      <a:moveTo>
                        <a:pt x="94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1" y="281"/>
                      </a:lnTo>
                      <a:lnTo>
                        <a:pt x="94" y="328"/>
                      </a:lnTo>
                      <a:lnTo>
                        <a:pt x="94" y="15550"/>
                      </a:lnTo>
                      <a:lnTo>
                        <a:pt x="94" y="17283"/>
                      </a:lnTo>
                      <a:lnTo>
                        <a:pt x="94" y="17704"/>
                      </a:lnTo>
                      <a:lnTo>
                        <a:pt x="94" y="17845"/>
                      </a:lnTo>
                      <a:lnTo>
                        <a:pt x="94" y="17892"/>
                      </a:lnTo>
                      <a:lnTo>
                        <a:pt x="188" y="17985"/>
                      </a:lnTo>
                      <a:lnTo>
                        <a:pt x="329" y="18126"/>
                      </a:lnTo>
                      <a:lnTo>
                        <a:pt x="937" y="18735"/>
                      </a:lnTo>
                      <a:lnTo>
                        <a:pt x="3373" y="21170"/>
                      </a:lnTo>
                      <a:lnTo>
                        <a:pt x="8244" y="26041"/>
                      </a:lnTo>
                      <a:lnTo>
                        <a:pt x="8947" y="26744"/>
                      </a:lnTo>
                      <a:lnTo>
                        <a:pt x="9274" y="27071"/>
                      </a:lnTo>
                      <a:lnTo>
                        <a:pt x="9462" y="27259"/>
                      </a:lnTo>
                      <a:lnTo>
                        <a:pt x="9509" y="27306"/>
                      </a:lnTo>
                      <a:lnTo>
                        <a:pt x="9555" y="27352"/>
                      </a:lnTo>
                      <a:lnTo>
                        <a:pt x="62949" y="27352"/>
                      </a:lnTo>
                      <a:lnTo>
                        <a:pt x="63043" y="27446"/>
                      </a:lnTo>
                      <a:lnTo>
                        <a:pt x="63183" y="27446"/>
                      </a:lnTo>
                      <a:lnTo>
                        <a:pt x="63230" y="27399"/>
                      </a:lnTo>
                      <a:lnTo>
                        <a:pt x="63277" y="27352"/>
                      </a:lnTo>
                      <a:lnTo>
                        <a:pt x="63324" y="27306"/>
                      </a:lnTo>
                      <a:lnTo>
                        <a:pt x="63277" y="27212"/>
                      </a:lnTo>
                      <a:lnTo>
                        <a:pt x="63230" y="27165"/>
                      </a:lnTo>
                      <a:lnTo>
                        <a:pt x="63183" y="27118"/>
                      </a:lnTo>
                      <a:lnTo>
                        <a:pt x="63043" y="27118"/>
                      </a:lnTo>
                      <a:lnTo>
                        <a:pt x="62949" y="27212"/>
                      </a:lnTo>
                      <a:lnTo>
                        <a:pt x="9649" y="27212"/>
                      </a:lnTo>
                      <a:lnTo>
                        <a:pt x="9602" y="27165"/>
                      </a:lnTo>
                      <a:lnTo>
                        <a:pt x="9415" y="26978"/>
                      </a:lnTo>
                      <a:lnTo>
                        <a:pt x="9087" y="26603"/>
                      </a:lnTo>
                      <a:lnTo>
                        <a:pt x="8384" y="25947"/>
                      </a:lnTo>
                      <a:lnTo>
                        <a:pt x="3513" y="21030"/>
                      </a:lnTo>
                      <a:lnTo>
                        <a:pt x="1031" y="18594"/>
                      </a:lnTo>
                      <a:lnTo>
                        <a:pt x="422" y="17985"/>
                      </a:lnTo>
                      <a:lnTo>
                        <a:pt x="282" y="17845"/>
                      </a:lnTo>
                      <a:lnTo>
                        <a:pt x="282" y="17798"/>
                      </a:lnTo>
                      <a:lnTo>
                        <a:pt x="282" y="17704"/>
                      </a:lnTo>
                      <a:lnTo>
                        <a:pt x="282" y="17283"/>
                      </a:lnTo>
                      <a:lnTo>
                        <a:pt x="282" y="15550"/>
                      </a:lnTo>
                      <a:lnTo>
                        <a:pt x="282" y="328"/>
                      </a:lnTo>
                      <a:lnTo>
                        <a:pt x="235" y="328"/>
                      </a:lnTo>
                      <a:lnTo>
                        <a:pt x="329" y="281"/>
                      </a:lnTo>
                      <a:lnTo>
                        <a:pt x="375" y="141"/>
                      </a:lnTo>
                      <a:lnTo>
                        <a:pt x="329" y="94"/>
                      </a:lnTo>
                      <a:lnTo>
                        <a:pt x="282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07" name="Google Shape;307;p17"/>
                <p:cNvSpPr/>
                <p:nvPr/>
              </p:nvSpPr>
              <p:spPr>
                <a:xfrm>
                  <a:off x="2519694" y="-1074279"/>
                  <a:ext cx="2803146" cy="1180744"/>
                </a:xfrm>
                <a:custGeom>
                  <a:rect b="b" l="l" r="r" t="t"/>
                  <a:pathLst>
                    <a:path extrusionOk="0" h="26042" w="61825">
                      <a:moveTo>
                        <a:pt x="141" y="0"/>
                      </a:moveTo>
                      <a:lnTo>
                        <a:pt x="47" y="47"/>
                      </a:lnTo>
                      <a:lnTo>
                        <a:pt x="47" y="94"/>
                      </a:lnTo>
                      <a:lnTo>
                        <a:pt x="0" y="141"/>
                      </a:lnTo>
                      <a:lnTo>
                        <a:pt x="47" y="281"/>
                      </a:lnTo>
                      <a:lnTo>
                        <a:pt x="94" y="328"/>
                      </a:lnTo>
                      <a:lnTo>
                        <a:pt x="94" y="15081"/>
                      </a:lnTo>
                      <a:lnTo>
                        <a:pt x="94" y="16627"/>
                      </a:lnTo>
                      <a:lnTo>
                        <a:pt x="94" y="17048"/>
                      </a:lnTo>
                      <a:lnTo>
                        <a:pt x="94" y="17236"/>
                      </a:lnTo>
                      <a:lnTo>
                        <a:pt x="94" y="17283"/>
                      </a:lnTo>
                      <a:lnTo>
                        <a:pt x="94" y="17330"/>
                      </a:lnTo>
                      <a:lnTo>
                        <a:pt x="141" y="17376"/>
                      </a:lnTo>
                      <a:lnTo>
                        <a:pt x="188" y="17470"/>
                      </a:lnTo>
                      <a:lnTo>
                        <a:pt x="750" y="17985"/>
                      </a:lnTo>
                      <a:lnTo>
                        <a:pt x="2951" y="20187"/>
                      </a:lnTo>
                      <a:lnTo>
                        <a:pt x="7401" y="24636"/>
                      </a:lnTo>
                      <a:lnTo>
                        <a:pt x="8056" y="25292"/>
                      </a:lnTo>
                      <a:lnTo>
                        <a:pt x="8431" y="25666"/>
                      </a:lnTo>
                      <a:lnTo>
                        <a:pt x="8572" y="25807"/>
                      </a:lnTo>
                      <a:lnTo>
                        <a:pt x="8712" y="25947"/>
                      </a:lnTo>
                      <a:lnTo>
                        <a:pt x="61450" y="25947"/>
                      </a:lnTo>
                      <a:lnTo>
                        <a:pt x="61450" y="25901"/>
                      </a:lnTo>
                      <a:lnTo>
                        <a:pt x="61544" y="25994"/>
                      </a:lnTo>
                      <a:lnTo>
                        <a:pt x="61637" y="26041"/>
                      </a:lnTo>
                      <a:lnTo>
                        <a:pt x="61684" y="25994"/>
                      </a:lnTo>
                      <a:lnTo>
                        <a:pt x="61731" y="25947"/>
                      </a:lnTo>
                      <a:lnTo>
                        <a:pt x="61778" y="25901"/>
                      </a:lnTo>
                      <a:lnTo>
                        <a:pt x="61825" y="25854"/>
                      </a:lnTo>
                      <a:lnTo>
                        <a:pt x="61778" y="25760"/>
                      </a:lnTo>
                      <a:lnTo>
                        <a:pt x="61731" y="25713"/>
                      </a:lnTo>
                      <a:lnTo>
                        <a:pt x="61684" y="25666"/>
                      </a:lnTo>
                      <a:lnTo>
                        <a:pt x="61544" y="25666"/>
                      </a:lnTo>
                      <a:lnTo>
                        <a:pt x="61450" y="25760"/>
                      </a:lnTo>
                      <a:lnTo>
                        <a:pt x="8759" y="25760"/>
                      </a:lnTo>
                      <a:lnTo>
                        <a:pt x="8712" y="25713"/>
                      </a:lnTo>
                      <a:lnTo>
                        <a:pt x="8525" y="25526"/>
                      </a:lnTo>
                      <a:lnTo>
                        <a:pt x="8197" y="25198"/>
                      </a:lnTo>
                      <a:lnTo>
                        <a:pt x="7494" y="24495"/>
                      </a:lnTo>
                      <a:lnTo>
                        <a:pt x="3092" y="20093"/>
                      </a:lnTo>
                      <a:lnTo>
                        <a:pt x="890" y="17892"/>
                      </a:lnTo>
                      <a:lnTo>
                        <a:pt x="328" y="17330"/>
                      </a:lnTo>
                      <a:lnTo>
                        <a:pt x="282" y="17283"/>
                      </a:lnTo>
                      <a:lnTo>
                        <a:pt x="282" y="17236"/>
                      </a:lnTo>
                      <a:lnTo>
                        <a:pt x="282" y="17048"/>
                      </a:lnTo>
                      <a:lnTo>
                        <a:pt x="282" y="16627"/>
                      </a:lnTo>
                      <a:lnTo>
                        <a:pt x="282" y="15081"/>
                      </a:lnTo>
                      <a:lnTo>
                        <a:pt x="282" y="328"/>
                      </a:lnTo>
                      <a:lnTo>
                        <a:pt x="328" y="281"/>
                      </a:lnTo>
                      <a:lnTo>
                        <a:pt x="375" y="141"/>
                      </a:lnTo>
                      <a:lnTo>
                        <a:pt x="375" y="94"/>
                      </a:lnTo>
                      <a:lnTo>
                        <a:pt x="328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08" name="Google Shape;308;p17"/>
                <p:cNvSpPr/>
                <p:nvPr/>
              </p:nvSpPr>
              <p:spPr>
                <a:xfrm>
                  <a:off x="2589789" y="-1074279"/>
                  <a:ext cx="2733050" cy="1114911"/>
                </a:xfrm>
                <a:custGeom>
                  <a:rect b="b" l="l" r="r" t="t"/>
                  <a:pathLst>
                    <a:path extrusionOk="0" h="24590" w="60279">
                      <a:moveTo>
                        <a:pt x="94" y="0"/>
                      </a:moveTo>
                      <a:lnTo>
                        <a:pt x="47" y="47"/>
                      </a:lnTo>
                      <a:lnTo>
                        <a:pt x="0" y="94"/>
                      </a:lnTo>
                      <a:lnTo>
                        <a:pt x="0" y="141"/>
                      </a:lnTo>
                      <a:lnTo>
                        <a:pt x="0" y="281"/>
                      </a:lnTo>
                      <a:lnTo>
                        <a:pt x="94" y="328"/>
                      </a:lnTo>
                      <a:lnTo>
                        <a:pt x="94" y="14613"/>
                      </a:lnTo>
                      <a:lnTo>
                        <a:pt x="94" y="16018"/>
                      </a:lnTo>
                      <a:lnTo>
                        <a:pt x="94" y="16674"/>
                      </a:lnTo>
                      <a:lnTo>
                        <a:pt x="94" y="16767"/>
                      </a:lnTo>
                      <a:lnTo>
                        <a:pt x="94" y="16814"/>
                      </a:lnTo>
                      <a:lnTo>
                        <a:pt x="187" y="16908"/>
                      </a:lnTo>
                      <a:lnTo>
                        <a:pt x="281" y="17002"/>
                      </a:lnTo>
                      <a:lnTo>
                        <a:pt x="562" y="17283"/>
                      </a:lnTo>
                      <a:lnTo>
                        <a:pt x="2529" y="19250"/>
                      </a:lnTo>
                      <a:lnTo>
                        <a:pt x="6464" y="23184"/>
                      </a:lnTo>
                      <a:lnTo>
                        <a:pt x="7119" y="23840"/>
                      </a:lnTo>
                      <a:lnTo>
                        <a:pt x="7494" y="24214"/>
                      </a:lnTo>
                      <a:lnTo>
                        <a:pt x="7634" y="24355"/>
                      </a:lnTo>
                      <a:lnTo>
                        <a:pt x="7775" y="24495"/>
                      </a:lnTo>
                      <a:lnTo>
                        <a:pt x="59904" y="24495"/>
                      </a:lnTo>
                      <a:lnTo>
                        <a:pt x="59998" y="24542"/>
                      </a:lnTo>
                      <a:lnTo>
                        <a:pt x="60091" y="24589"/>
                      </a:lnTo>
                      <a:lnTo>
                        <a:pt x="60138" y="24542"/>
                      </a:lnTo>
                      <a:lnTo>
                        <a:pt x="60185" y="24542"/>
                      </a:lnTo>
                      <a:lnTo>
                        <a:pt x="60232" y="24449"/>
                      </a:lnTo>
                      <a:lnTo>
                        <a:pt x="60279" y="24402"/>
                      </a:lnTo>
                      <a:lnTo>
                        <a:pt x="60232" y="24308"/>
                      </a:lnTo>
                      <a:lnTo>
                        <a:pt x="60185" y="24261"/>
                      </a:lnTo>
                      <a:lnTo>
                        <a:pt x="60138" y="24214"/>
                      </a:lnTo>
                      <a:lnTo>
                        <a:pt x="60091" y="24214"/>
                      </a:lnTo>
                      <a:lnTo>
                        <a:pt x="59998" y="24261"/>
                      </a:lnTo>
                      <a:lnTo>
                        <a:pt x="59904" y="24308"/>
                      </a:lnTo>
                      <a:lnTo>
                        <a:pt x="7822" y="24308"/>
                      </a:lnTo>
                      <a:lnTo>
                        <a:pt x="7775" y="24261"/>
                      </a:lnTo>
                      <a:lnTo>
                        <a:pt x="7588" y="24074"/>
                      </a:lnTo>
                      <a:lnTo>
                        <a:pt x="7260" y="23746"/>
                      </a:lnTo>
                      <a:lnTo>
                        <a:pt x="6604" y="23090"/>
                      </a:lnTo>
                      <a:lnTo>
                        <a:pt x="2623" y="19109"/>
                      </a:lnTo>
                      <a:lnTo>
                        <a:pt x="656" y="17142"/>
                      </a:lnTo>
                      <a:lnTo>
                        <a:pt x="422" y="16908"/>
                      </a:lnTo>
                      <a:lnTo>
                        <a:pt x="281" y="16767"/>
                      </a:lnTo>
                      <a:lnTo>
                        <a:pt x="234" y="16721"/>
                      </a:lnTo>
                      <a:lnTo>
                        <a:pt x="234" y="16674"/>
                      </a:lnTo>
                      <a:lnTo>
                        <a:pt x="234" y="16018"/>
                      </a:lnTo>
                      <a:lnTo>
                        <a:pt x="234" y="14613"/>
                      </a:lnTo>
                      <a:lnTo>
                        <a:pt x="234" y="328"/>
                      </a:lnTo>
                      <a:lnTo>
                        <a:pt x="328" y="281"/>
                      </a:lnTo>
                      <a:lnTo>
                        <a:pt x="328" y="141"/>
                      </a:lnTo>
                      <a:lnTo>
                        <a:pt x="328" y="94"/>
                      </a:lnTo>
                      <a:lnTo>
                        <a:pt x="281" y="47"/>
                      </a:lnTo>
                      <a:lnTo>
                        <a:pt x="23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09" name="Google Shape;309;p17"/>
                <p:cNvSpPr/>
                <p:nvPr/>
              </p:nvSpPr>
              <p:spPr>
                <a:xfrm>
                  <a:off x="2657709" y="-1074279"/>
                  <a:ext cx="2665131" cy="1049077"/>
                </a:xfrm>
                <a:custGeom>
                  <a:rect b="b" l="l" r="r" t="t"/>
                  <a:pathLst>
                    <a:path extrusionOk="0" h="23138" w="58781">
                      <a:moveTo>
                        <a:pt x="95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48" y="281"/>
                      </a:lnTo>
                      <a:lnTo>
                        <a:pt x="95" y="328"/>
                      </a:lnTo>
                      <a:lnTo>
                        <a:pt x="95" y="14145"/>
                      </a:lnTo>
                      <a:lnTo>
                        <a:pt x="95" y="15362"/>
                      </a:lnTo>
                      <a:lnTo>
                        <a:pt x="95" y="15971"/>
                      </a:lnTo>
                      <a:lnTo>
                        <a:pt x="95" y="16112"/>
                      </a:lnTo>
                      <a:lnTo>
                        <a:pt x="95" y="16205"/>
                      </a:lnTo>
                      <a:lnTo>
                        <a:pt x="95" y="16252"/>
                      </a:lnTo>
                      <a:lnTo>
                        <a:pt x="141" y="16299"/>
                      </a:lnTo>
                      <a:lnTo>
                        <a:pt x="376" y="16533"/>
                      </a:lnTo>
                      <a:lnTo>
                        <a:pt x="2109" y="18266"/>
                      </a:lnTo>
                      <a:lnTo>
                        <a:pt x="5574" y="21779"/>
                      </a:lnTo>
                      <a:lnTo>
                        <a:pt x="6277" y="22435"/>
                      </a:lnTo>
                      <a:lnTo>
                        <a:pt x="6605" y="22763"/>
                      </a:lnTo>
                      <a:lnTo>
                        <a:pt x="6745" y="22903"/>
                      </a:lnTo>
                      <a:lnTo>
                        <a:pt x="6839" y="23044"/>
                      </a:lnTo>
                      <a:lnTo>
                        <a:pt x="58406" y="23044"/>
                      </a:lnTo>
                      <a:lnTo>
                        <a:pt x="58500" y="23090"/>
                      </a:lnTo>
                      <a:lnTo>
                        <a:pt x="58593" y="23137"/>
                      </a:lnTo>
                      <a:lnTo>
                        <a:pt x="58640" y="23090"/>
                      </a:lnTo>
                      <a:lnTo>
                        <a:pt x="58687" y="23090"/>
                      </a:lnTo>
                      <a:lnTo>
                        <a:pt x="58734" y="22997"/>
                      </a:lnTo>
                      <a:lnTo>
                        <a:pt x="58781" y="22950"/>
                      </a:lnTo>
                      <a:lnTo>
                        <a:pt x="58734" y="22856"/>
                      </a:lnTo>
                      <a:lnTo>
                        <a:pt x="58687" y="22809"/>
                      </a:lnTo>
                      <a:lnTo>
                        <a:pt x="58640" y="22763"/>
                      </a:lnTo>
                      <a:lnTo>
                        <a:pt x="58593" y="22763"/>
                      </a:lnTo>
                      <a:lnTo>
                        <a:pt x="58500" y="22809"/>
                      </a:lnTo>
                      <a:lnTo>
                        <a:pt x="58406" y="22856"/>
                      </a:lnTo>
                      <a:lnTo>
                        <a:pt x="6933" y="22856"/>
                      </a:lnTo>
                      <a:lnTo>
                        <a:pt x="6886" y="22809"/>
                      </a:lnTo>
                      <a:lnTo>
                        <a:pt x="6699" y="22622"/>
                      </a:lnTo>
                      <a:lnTo>
                        <a:pt x="6371" y="22294"/>
                      </a:lnTo>
                      <a:lnTo>
                        <a:pt x="5715" y="21638"/>
                      </a:lnTo>
                      <a:lnTo>
                        <a:pt x="2249" y="18173"/>
                      </a:lnTo>
                      <a:lnTo>
                        <a:pt x="516" y="16440"/>
                      </a:lnTo>
                      <a:lnTo>
                        <a:pt x="282" y="16205"/>
                      </a:lnTo>
                      <a:lnTo>
                        <a:pt x="282" y="16159"/>
                      </a:lnTo>
                      <a:lnTo>
                        <a:pt x="282" y="16112"/>
                      </a:lnTo>
                      <a:lnTo>
                        <a:pt x="282" y="15971"/>
                      </a:lnTo>
                      <a:lnTo>
                        <a:pt x="282" y="15362"/>
                      </a:lnTo>
                      <a:lnTo>
                        <a:pt x="282" y="1414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6" y="141"/>
                      </a:lnTo>
                      <a:lnTo>
                        <a:pt x="329" y="94"/>
                      </a:lnTo>
                      <a:lnTo>
                        <a:pt x="329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10" name="Google Shape;310;p17"/>
              <p:cNvGrpSpPr/>
              <p:nvPr/>
            </p:nvGrpSpPr>
            <p:grpSpPr>
              <a:xfrm rot="10800000">
                <a:off x="8932817" y="1738502"/>
                <a:ext cx="983243" cy="2548289"/>
                <a:chOff x="8388742" y="-675060"/>
                <a:chExt cx="983243" cy="2548289"/>
              </a:xfrm>
            </p:grpSpPr>
            <p:sp>
              <p:nvSpPr>
                <p:cNvPr id="311" name="Google Shape;311;p17"/>
                <p:cNvSpPr/>
                <p:nvPr/>
              </p:nvSpPr>
              <p:spPr>
                <a:xfrm>
                  <a:off x="8388742" y="-675060"/>
                  <a:ext cx="983243" cy="2548289"/>
                </a:xfrm>
                <a:custGeom>
                  <a:rect b="b" l="l" r="r" t="t"/>
                  <a:pathLst>
                    <a:path extrusionOk="0" h="56204" w="21686">
                      <a:moveTo>
                        <a:pt x="21405" y="0"/>
                      </a:moveTo>
                      <a:lnTo>
                        <a:pt x="21358" y="47"/>
                      </a:lnTo>
                      <a:lnTo>
                        <a:pt x="21311" y="94"/>
                      </a:lnTo>
                      <a:lnTo>
                        <a:pt x="21311" y="188"/>
                      </a:lnTo>
                      <a:lnTo>
                        <a:pt x="21358" y="281"/>
                      </a:lnTo>
                      <a:lnTo>
                        <a:pt x="21405" y="328"/>
                      </a:lnTo>
                      <a:lnTo>
                        <a:pt x="21405" y="375"/>
                      </a:lnTo>
                      <a:lnTo>
                        <a:pt x="21405" y="46228"/>
                      </a:lnTo>
                      <a:lnTo>
                        <a:pt x="21405" y="47024"/>
                      </a:lnTo>
                      <a:lnTo>
                        <a:pt x="21358" y="47071"/>
                      </a:lnTo>
                      <a:lnTo>
                        <a:pt x="21311" y="47118"/>
                      </a:lnTo>
                      <a:lnTo>
                        <a:pt x="21171" y="47258"/>
                      </a:lnTo>
                      <a:lnTo>
                        <a:pt x="20843" y="47539"/>
                      </a:lnTo>
                      <a:lnTo>
                        <a:pt x="19719" y="48710"/>
                      </a:lnTo>
                      <a:lnTo>
                        <a:pt x="17377" y="51052"/>
                      </a:lnTo>
                      <a:lnTo>
                        <a:pt x="12740" y="55689"/>
                      </a:lnTo>
                      <a:lnTo>
                        <a:pt x="12553" y="55876"/>
                      </a:lnTo>
                      <a:lnTo>
                        <a:pt x="12506" y="55923"/>
                      </a:lnTo>
                      <a:lnTo>
                        <a:pt x="328" y="55923"/>
                      </a:lnTo>
                      <a:lnTo>
                        <a:pt x="328" y="55970"/>
                      </a:lnTo>
                      <a:lnTo>
                        <a:pt x="235" y="55876"/>
                      </a:lnTo>
                      <a:lnTo>
                        <a:pt x="141" y="55829"/>
                      </a:lnTo>
                      <a:lnTo>
                        <a:pt x="94" y="55876"/>
                      </a:lnTo>
                      <a:lnTo>
                        <a:pt x="47" y="55923"/>
                      </a:lnTo>
                      <a:lnTo>
                        <a:pt x="1" y="55970"/>
                      </a:lnTo>
                      <a:lnTo>
                        <a:pt x="1" y="56017"/>
                      </a:lnTo>
                      <a:lnTo>
                        <a:pt x="1" y="56110"/>
                      </a:lnTo>
                      <a:lnTo>
                        <a:pt x="47" y="56157"/>
                      </a:lnTo>
                      <a:lnTo>
                        <a:pt x="94" y="56204"/>
                      </a:lnTo>
                      <a:lnTo>
                        <a:pt x="235" y="56204"/>
                      </a:lnTo>
                      <a:lnTo>
                        <a:pt x="328" y="56110"/>
                      </a:lnTo>
                      <a:lnTo>
                        <a:pt x="12553" y="56110"/>
                      </a:lnTo>
                      <a:lnTo>
                        <a:pt x="12600" y="56063"/>
                      </a:lnTo>
                      <a:lnTo>
                        <a:pt x="12646" y="56017"/>
                      </a:lnTo>
                      <a:lnTo>
                        <a:pt x="12881" y="55782"/>
                      </a:lnTo>
                      <a:lnTo>
                        <a:pt x="17517" y="51146"/>
                      </a:lnTo>
                      <a:lnTo>
                        <a:pt x="19812" y="48851"/>
                      </a:lnTo>
                      <a:lnTo>
                        <a:pt x="20983" y="47680"/>
                      </a:lnTo>
                      <a:lnTo>
                        <a:pt x="21264" y="47399"/>
                      </a:lnTo>
                      <a:lnTo>
                        <a:pt x="21405" y="47258"/>
                      </a:lnTo>
                      <a:lnTo>
                        <a:pt x="21499" y="47165"/>
                      </a:lnTo>
                      <a:lnTo>
                        <a:pt x="21545" y="47118"/>
                      </a:lnTo>
                      <a:lnTo>
                        <a:pt x="21592" y="47071"/>
                      </a:lnTo>
                      <a:lnTo>
                        <a:pt x="21592" y="46228"/>
                      </a:lnTo>
                      <a:lnTo>
                        <a:pt x="21592" y="375"/>
                      </a:lnTo>
                      <a:lnTo>
                        <a:pt x="21592" y="328"/>
                      </a:lnTo>
                      <a:lnTo>
                        <a:pt x="21639" y="281"/>
                      </a:lnTo>
                      <a:lnTo>
                        <a:pt x="21686" y="188"/>
                      </a:lnTo>
                      <a:lnTo>
                        <a:pt x="21639" y="94"/>
                      </a:lnTo>
                      <a:lnTo>
                        <a:pt x="21639" y="47"/>
                      </a:lnTo>
                      <a:lnTo>
                        <a:pt x="2154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12" name="Google Shape;312;p17"/>
                <p:cNvSpPr/>
                <p:nvPr/>
              </p:nvSpPr>
              <p:spPr>
                <a:xfrm>
                  <a:off x="8388742" y="83024"/>
                  <a:ext cx="915324" cy="1715892"/>
                </a:xfrm>
                <a:custGeom>
                  <a:rect b="b" l="l" r="r" t="t"/>
                  <a:pathLst>
                    <a:path extrusionOk="0" h="37845" w="20188">
                      <a:moveTo>
                        <a:pt x="19906" y="1"/>
                      </a:moveTo>
                      <a:lnTo>
                        <a:pt x="19859" y="48"/>
                      </a:lnTo>
                      <a:lnTo>
                        <a:pt x="19812" y="95"/>
                      </a:lnTo>
                      <a:lnTo>
                        <a:pt x="19812" y="188"/>
                      </a:lnTo>
                      <a:lnTo>
                        <a:pt x="19812" y="282"/>
                      </a:lnTo>
                      <a:lnTo>
                        <a:pt x="19906" y="329"/>
                      </a:lnTo>
                      <a:lnTo>
                        <a:pt x="19906" y="376"/>
                      </a:lnTo>
                      <a:lnTo>
                        <a:pt x="19906" y="28805"/>
                      </a:lnTo>
                      <a:lnTo>
                        <a:pt x="19906" y="29555"/>
                      </a:lnTo>
                      <a:lnTo>
                        <a:pt x="19859" y="29601"/>
                      </a:lnTo>
                      <a:lnTo>
                        <a:pt x="19812" y="29648"/>
                      </a:lnTo>
                      <a:lnTo>
                        <a:pt x="19672" y="29789"/>
                      </a:lnTo>
                      <a:lnTo>
                        <a:pt x="19438" y="30023"/>
                      </a:lnTo>
                      <a:lnTo>
                        <a:pt x="18361" y="31053"/>
                      </a:lnTo>
                      <a:lnTo>
                        <a:pt x="16300" y="33161"/>
                      </a:lnTo>
                      <a:lnTo>
                        <a:pt x="12084" y="37376"/>
                      </a:lnTo>
                      <a:lnTo>
                        <a:pt x="11944" y="37517"/>
                      </a:lnTo>
                      <a:lnTo>
                        <a:pt x="11897" y="37564"/>
                      </a:lnTo>
                      <a:lnTo>
                        <a:pt x="11850" y="37610"/>
                      </a:lnTo>
                      <a:lnTo>
                        <a:pt x="328" y="37610"/>
                      </a:lnTo>
                      <a:lnTo>
                        <a:pt x="235" y="37517"/>
                      </a:lnTo>
                      <a:lnTo>
                        <a:pt x="94" y="37517"/>
                      </a:lnTo>
                      <a:lnTo>
                        <a:pt x="47" y="37564"/>
                      </a:lnTo>
                      <a:lnTo>
                        <a:pt x="1" y="37610"/>
                      </a:lnTo>
                      <a:lnTo>
                        <a:pt x="1" y="37704"/>
                      </a:lnTo>
                      <a:lnTo>
                        <a:pt x="1" y="37751"/>
                      </a:lnTo>
                      <a:lnTo>
                        <a:pt x="47" y="37798"/>
                      </a:lnTo>
                      <a:lnTo>
                        <a:pt x="94" y="37845"/>
                      </a:lnTo>
                      <a:lnTo>
                        <a:pt x="235" y="37845"/>
                      </a:lnTo>
                      <a:lnTo>
                        <a:pt x="328" y="37751"/>
                      </a:lnTo>
                      <a:lnTo>
                        <a:pt x="11944" y="37751"/>
                      </a:lnTo>
                      <a:lnTo>
                        <a:pt x="11991" y="37704"/>
                      </a:lnTo>
                      <a:lnTo>
                        <a:pt x="12038" y="37657"/>
                      </a:lnTo>
                      <a:lnTo>
                        <a:pt x="12225" y="37470"/>
                      </a:lnTo>
                      <a:lnTo>
                        <a:pt x="16393" y="33302"/>
                      </a:lnTo>
                      <a:lnTo>
                        <a:pt x="18501" y="31194"/>
                      </a:lnTo>
                      <a:lnTo>
                        <a:pt x="19531" y="30163"/>
                      </a:lnTo>
                      <a:lnTo>
                        <a:pt x="19812" y="29882"/>
                      </a:lnTo>
                      <a:lnTo>
                        <a:pt x="19953" y="29742"/>
                      </a:lnTo>
                      <a:lnTo>
                        <a:pt x="20000" y="29695"/>
                      </a:lnTo>
                      <a:lnTo>
                        <a:pt x="20047" y="29648"/>
                      </a:lnTo>
                      <a:lnTo>
                        <a:pt x="20093" y="29555"/>
                      </a:lnTo>
                      <a:lnTo>
                        <a:pt x="20093" y="28805"/>
                      </a:lnTo>
                      <a:lnTo>
                        <a:pt x="20093" y="376"/>
                      </a:lnTo>
                      <a:lnTo>
                        <a:pt x="20047" y="329"/>
                      </a:lnTo>
                      <a:lnTo>
                        <a:pt x="20140" y="282"/>
                      </a:lnTo>
                      <a:lnTo>
                        <a:pt x="20187" y="188"/>
                      </a:lnTo>
                      <a:lnTo>
                        <a:pt x="20140" y="95"/>
                      </a:lnTo>
                      <a:lnTo>
                        <a:pt x="20093" y="48"/>
                      </a:lnTo>
                      <a:lnTo>
                        <a:pt x="2004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13" name="Google Shape;313;p17"/>
                <p:cNvSpPr/>
                <p:nvPr/>
              </p:nvSpPr>
              <p:spPr>
                <a:xfrm>
                  <a:off x="8388742" y="839023"/>
                  <a:ext cx="843097" cy="883450"/>
                </a:xfrm>
                <a:custGeom>
                  <a:rect b="b" l="l" r="r" t="t"/>
                  <a:pathLst>
                    <a:path extrusionOk="0" h="19485" w="18595">
                      <a:moveTo>
                        <a:pt x="18314" y="1"/>
                      </a:moveTo>
                      <a:lnTo>
                        <a:pt x="18267" y="47"/>
                      </a:lnTo>
                      <a:lnTo>
                        <a:pt x="18220" y="94"/>
                      </a:lnTo>
                      <a:lnTo>
                        <a:pt x="18220" y="188"/>
                      </a:lnTo>
                      <a:lnTo>
                        <a:pt x="18267" y="282"/>
                      </a:lnTo>
                      <a:lnTo>
                        <a:pt x="18314" y="328"/>
                      </a:lnTo>
                      <a:lnTo>
                        <a:pt x="18314" y="375"/>
                      </a:lnTo>
                      <a:lnTo>
                        <a:pt x="18314" y="11616"/>
                      </a:lnTo>
                      <a:lnTo>
                        <a:pt x="18314" y="12225"/>
                      </a:lnTo>
                      <a:lnTo>
                        <a:pt x="18314" y="12272"/>
                      </a:lnTo>
                      <a:lnTo>
                        <a:pt x="18267" y="12319"/>
                      </a:lnTo>
                      <a:lnTo>
                        <a:pt x="18173" y="12412"/>
                      </a:lnTo>
                      <a:lnTo>
                        <a:pt x="17939" y="12646"/>
                      </a:lnTo>
                      <a:lnTo>
                        <a:pt x="17049" y="13536"/>
                      </a:lnTo>
                      <a:lnTo>
                        <a:pt x="15222" y="15363"/>
                      </a:lnTo>
                      <a:lnTo>
                        <a:pt x="11616" y="18969"/>
                      </a:lnTo>
                      <a:lnTo>
                        <a:pt x="11429" y="19157"/>
                      </a:lnTo>
                      <a:lnTo>
                        <a:pt x="11382" y="19204"/>
                      </a:lnTo>
                      <a:lnTo>
                        <a:pt x="328" y="19204"/>
                      </a:lnTo>
                      <a:lnTo>
                        <a:pt x="328" y="19250"/>
                      </a:lnTo>
                      <a:lnTo>
                        <a:pt x="235" y="19157"/>
                      </a:lnTo>
                      <a:lnTo>
                        <a:pt x="141" y="19110"/>
                      </a:lnTo>
                      <a:lnTo>
                        <a:pt x="94" y="19157"/>
                      </a:lnTo>
                      <a:lnTo>
                        <a:pt x="47" y="19204"/>
                      </a:lnTo>
                      <a:lnTo>
                        <a:pt x="1" y="19250"/>
                      </a:lnTo>
                      <a:lnTo>
                        <a:pt x="1" y="19297"/>
                      </a:lnTo>
                      <a:lnTo>
                        <a:pt x="1" y="19391"/>
                      </a:lnTo>
                      <a:lnTo>
                        <a:pt x="47" y="19438"/>
                      </a:lnTo>
                      <a:lnTo>
                        <a:pt x="94" y="19485"/>
                      </a:lnTo>
                      <a:lnTo>
                        <a:pt x="235" y="19485"/>
                      </a:lnTo>
                      <a:lnTo>
                        <a:pt x="328" y="19391"/>
                      </a:lnTo>
                      <a:lnTo>
                        <a:pt x="11429" y="19391"/>
                      </a:lnTo>
                      <a:lnTo>
                        <a:pt x="11476" y="19344"/>
                      </a:lnTo>
                      <a:lnTo>
                        <a:pt x="11569" y="19250"/>
                      </a:lnTo>
                      <a:lnTo>
                        <a:pt x="11710" y="19110"/>
                      </a:lnTo>
                      <a:lnTo>
                        <a:pt x="15316" y="15503"/>
                      </a:lnTo>
                      <a:lnTo>
                        <a:pt x="17143" y="13677"/>
                      </a:lnTo>
                      <a:lnTo>
                        <a:pt x="18080" y="12787"/>
                      </a:lnTo>
                      <a:lnTo>
                        <a:pt x="18267" y="12553"/>
                      </a:lnTo>
                      <a:lnTo>
                        <a:pt x="18407" y="12412"/>
                      </a:lnTo>
                      <a:lnTo>
                        <a:pt x="18454" y="12365"/>
                      </a:lnTo>
                      <a:lnTo>
                        <a:pt x="18501" y="12319"/>
                      </a:lnTo>
                      <a:lnTo>
                        <a:pt x="18501" y="12225"/>
                      </a:lnTo>
                      <a:lnTo>
                        <a:pt x="18501" y="11616"/>
                      </a:lnTo>
                      <a:lnTo>
                        <a:pt x="18501" y="375"/>
                      </a:lnTo>
                      <a:lnTo>
                        <a:pt x="18501" y="328"/>
                      </a:lnTo>
                      <a:lnTo>
                        <a:pt x="18548" y="282"/>
                      </a:lnTo>
                      <a:lnTo>
                        <a:pt x="18595" y="188"/>
                      </a:lnTo>
                      <a:lnTo>
                        <a:pt x="18548" y="94"/>
                      </a:lnTo>
                      <a:lnTo>
                        <a:pt x="18548" y="47"/>
                      </a:lnTo>
                      <a:lnTo>
                        <a:pt x="184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6" name="Google Shape;316;p18"/>
          <p:cNvSpPr txBox="1"/>
          <p:nvPr>
            <p:ph idx="1" type="subTitle"/>
          </p:nvPr>
        </p:nvSpPr>
        <p:spPr>
          <a:xfrm>
            <a:off x="937625" y="2178574"/>
            <a:ext cx="2104500" cy="15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17" name="Google Shape;317;p18"/>
          <p:cNvSpPr txBox="1"/>
          <p:nvPr>
            <p:ph idx="2" type="subTitle"/>
          </p:nvPr>
        </p:nvSpPr>
        <p:spPr>
          <a:xfrm>
            <a:off x="3519675" y="2178573"/>
            <a:ext cx="2104500" cy="15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18" name="Google Shape;318;p18"/>
          <p:cNvSpPr txBox="1"/>
          <p:nvPr>
            <p:ph idx="3" type="subTitle"/>
          </p:nvPr>
        </p:nvSpPr>
        <p:spPr>
          <a:xfrm>
            <a:off x="6101875" y="2178573"/>
            <a:ext cx="2104500" cy="15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19" name="Google Shape;319;p18"/>
          <p:cNvSpPr txBox="1"/>
          <p:nvPr>
            <p:ph idx="4" type="subTitle"/>
          </p:nvPr>
        </p:nvSpPr>
        <p:spPr>
          <a:xfrm>
            <a:off x="937625" y="1819500"/>
            <a:ext cx="2104500" cy="45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20" name="Google Shape;320;p18"/>
          <p:cNvSpPr txBox="1"/>
          <p:nvPr>
            <p:ph idx="5" type="subTitle"/>
          </p:nvPr>
        </p:nvSpPr>
        <p:spPr>
          <a:xfrm>
            <a:off x="3519678" y="1819500"/>
            <a:ext cx="2104500" cy="45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21" name="Google Shape;321;p18"/>
          <p:cNvSpPr txBox="1"/>
          <p:nvPr>
            <p:ph idx="6" type="subTitle"/>
          </p:nvPr>
        </p:nvSpPr>
        <p:spPr>
          <a:xfrm>
            <a:off x="6101875" y="1819500"/>
            <a:ext cx="2104500" cy="45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grpSp>
        <p:nvGrpSpPr>
          <p:cNvPr id="322" name="Google Shape;322;p18"/>
          <p:cNvGrpSpPr/>
          <p:nvPr/>
        </p:nvGrpSpPr>
        <p:grpSpPr>
          <a:xfrm>
            <a:off x="233089" y="658607"/>
            <a:ext cx="8862197" cy="3364110"/>
            <a:chOff x="233089" y="658607"/>
            <a:chExt cx="8862197" cy="3364110"/>
          </a:xfrm>
        </p:grpSpPr>
        <p:pic>
          <p:nvPicPr>
            <p:cNvPr id="323" name="Google Shape;323;p1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585561" y="658607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4" name="Google Shape;324;p1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 rot="-5400000">
              <a:off x="79511" y="3666569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25" name="Google Shape;325;p18"/>
          <p:cNvGrpSpPr/>
          <p:nvPr/>
        </p:nvGrpSpPr>
        <p:grpSpPr>
          <a:xfrm>
            <a:off x="-174526" y="-458662"/>
            <a:ext cx="11753515" cy="6039069"/>
            <a:chOff x="-174526" y="-458662"/>
            <a:chExt cx="11753515" cy="6039069"/>
          </a:xfrm>
        </p:grpSpPr>
        <p:grpSp>
          <p:nvGrpSpPr>
            <p:cNvPr id="326" name="Google Shape;326;p18"/>
            <p:cNvGrpSpPr/>
            <p:nvPr/>
          </p:nvGrpSpPr>
          <p:grpSpPr>
            <a:xfrm>
              <a:off x="-174526" y="4072246"/>
              <a:ext cx="3556817" cy="1508160"/>
              <a:chOff x="-174526" y="4072246"/>
              <a:chExt cx="3556817" cy="1508160"/>
            </a:xfrm>
          </p:grpSpPr>
          <p:grpSp>
            <p:nvGrpSpPr>
              <p:cNvPr id="327" name="Google Shape;327;p18"/>
              <p:cNvGrpSpPr/>
              <p:nvPr/>
            </p:nvGrpSpPr>
            <p:grpSpPr>
              <a:xfrm flipH="1" rot="-5400000">
                <a:off x="510335" y="3998805"/>
                <a:ext cx="286730" cy="1656452"/>
                <a:chOff x="7866335" y="-1031841"/>
                <a:chExt cx="286730" cy="1656452"/>
              </a:xfrm>
            </p:grpSpPr>
            <p:sp>
              <p:nvSpPr>
                <p:cNvPr id="328" name="Google Shape;328;p18"/>
                <p:cNvSpPr/>
                <p:nvPr/>
              </p:nvSpPr>
              <p:spPr>
                <a:xfrm>
                  <a:off x="7953433" y="-1031841"/>
                  <a:ext cx="199632" cy="1656452"/>
                </a:xfrm>
                <a:custGeom>
                  <a:rect b="b" l="l" r="r" t="t"/>
                  <a:pathLst>
                    <a:path extrusionOk="0" h="36534" w="4403">
                      <a:moveTo>
                        <a:pt x="4122" y="1"/>
                      </a:moveTo>
                      <a:lnTo>
                        <a:pt x="4075" y="48"/>
                      </a:lnTo>
                      <a:lnTo>
                        <a:pt x="4028" y="94"/>
                      </a:lnTo>
                      <a:lnTo>
                        <a:pt x="4028" y="188"/>
                      </a:lnTo>
                      <a:lnTo>
                        <a:pt x="4028" y="282"/>
                      </a:lnTo>
                      <a:lnTo>
                        <a:pt x="4122" y="329"/>
                      </a:lnTo>
                      <a:lnTo>
                        <a:pt x="4122" y="375"/>
                      </a:lnTo>
                      <a:lnTo>
                        <a:pt x="4122" y="12459"/>
                      </a:lnTo>
                      <a:lnTo>
                        <a:pt x="4122" y="19391"/>
                      </a:lnTo>
                      <a:lnTo>
                        <a:pt x="4122" y="22904"/>
                      </a:lnTo>
                      <a:lnTo>
                        <a:pt x="4122" y="24637"/>
                      </a:lnTo>
                      <a:lnTo>
                        <a:pt x="4122" y="25480"/>
                      </a:lnTo>
                      <a:lnTo>
                        <a:pt x="4122" y="25901"/>
                      </a:lnTo>
                      <a:lnTo>
                        <a:pt x="4075" y="25901"/>
                      </a:lnTo>
                      <a:lnTo>
                        <a:pt x="4075" y="25948"/>
                      </a:lnTo>
                      <a:lnTo>
                        <a:pt x="3981" y="26042"/>
                      </a:lnTo>
                      <a:lnTo>
                        <a:pt x="3841" y="26182"/>
                      </a:lnTo>
                      <a:lnTo>
                        <a:pt x="1874" y="28149"/>
                      </a:lnTo>
                      <a:lnTo>
                        <a:pt x="937" y="29086"/>
                      </a:lnTo>
                      <a:lnTo>
                        <a:pt x="422" y="29601"/>
                      </a:lnTo>
                      <a:lnTo>
                        <a:pt x="187" y="29836"/>
                      </a:lnTo>
                      <a:lnTo>
                        <a:pt x="141" y="29882"/>
                      </a:lnTo>
                      <a:lnTo>
                        <a:pt x="94" y="29929"/>
                      </a:lnTo>
                      <a:lnTo>
                        <a:pt x="94" y="30023"/>
                      </a:lnTo>
                      <a:lnTo>
                        <a:pt x="94" y="30210"/>
                      </a:lnTo>
                      <a:lnTo>
                        <a:pt x="94" y="36158"/>
                      </a:lnTo>
                      <a:lnTo>
                        <a:pt x="0" y="36252"/>
                      </a:lnTo>
                      <a:lnTo>
                        <a:pt x="0" y="36346"/>
                      </a:lnTo>
                      <a:lnTo>
                        <a:pt x="0" y="36393"/>
                      </a:lnTo>
                      <a:lnTo>
                        <a:pt x="47" y="36439"/>
                      </a:lnTo>
                      <a:lnTo>
                        <a:pt x="94" y="36486"/>
                      </a:lnTo>
                      <a:lnTo>
                        <a:pt x="141" y="36533"/>
                      </a:lnTo>
                      <a:lnTo>
                        <a:pt x="234" y="36486"/>
                      </a:lnTo>
                      <a:lnTo>
                        <a:pt x="281" y="36439"/>
                      </a:lnTo>
                      <a:lnTo>
                        <a:pt x="328" y="36393"/>
                      </a:lnTo>
                      <a:lnTo>
                        <a:pt x="328" y="36346"/>
                      </a:lnTo>
                      <a:lnTo>
                        <a:pt x="328" y="36252"/>
                      </a:lnTo>
                      <a:lnTo>
                        <a:pt x="234" y="36158"/>
                      </a:lnTo>
                      <a:lnTo>
                        <a:pt x="234" y="30210"/>
                      </a:lnTo>
                      <a:lnTo>
                        <a:pt x="234" y="30023"/>
                      </a:lnTo>
                      <a:lnTo>
                        <a:pt x="281" y="29976"/>
                      </a:lnTo>
                      <a:lnTo>
                        <a:pt x="328" y="29929"/>
                      </a:lnTo>
                      <a:lnTo>
                        <a:pt x="562" y="29695"/>
                      </a:lnTo>
                      <a:lnTo>
                        <a:pt x="1030" y="29227"/>
                      </a:lnTo>
                      <a:lnTo>
                        <a:pt x="2014" y="28243"/>
                      </a:lnTo>
                      <a:lnTo>
                        <a:pt x="3934" y="26323"/>
                      </a:lnTo>
                      <a:lnTo>
                        <a:pt x="4122" y="26135"/>
                      </a:lnTo>
                      <a:lnTo>
                        <a:pt x="4169" y="26089"/>
                      </a:lnTo>
                      <a:lnTo>
                        <a:pt x="4215" y="26042"/>
                      </a:lnTo>
                      <a:lnTo>
                        <a:pt x="4309" y="25948"/>
                      </a:lnTo>
                      <a:lnTo>
                        <a:pt x="4309" y="25480"/>
                      </a:lnTo>
                      <a:lnTo>
                        <a:pt x="4309" y="24637"/>
                      </a:lnTo>
                      <a:lnTo>
                        <a:pt x="4309" y="22904"/>
                      </a:lnTo>
                      <a:lnTo>
                        <a:pt x="4309" y="19391"/>
                      </a:lnTo>
                      <a:lnTo>
                        <a:pt x="4309" y="12459"/>
                      </a:lnTo>
                      <a:lnTo>
                        <a:pt x="4309" y="375"/>
                      </a:lnTo>
                      <a:lnTo>
                        <a:pt x="4262" y="329"/>
                      </a:lnTo>
                      <a:lnTo>
                        <a:pt x="4356" y="282"/>
                      </a:lnTo>
                      <a:lnTo>
                        <a:pt x="4403" y="188"/>
                      </a:lnTo>
                      <a:lnTo>
                        <a:pt x="4356" y="94"/>
                      </a:lnTo>
                      <a:lnTo>
                        <a:pt x="4309" y="48"/>
                      </a:lnTo>
                      <a:lnTo>
                        <a:pt x="426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9" name="Google Shape;329;p18"/>
                <p:cNvSpPr/>
                <p:nvPr/>
              </p:nvSpPr>
              <p:spPr>
                <a:xfrm>
                  <a:off x="7866335" y="-1031841"/>
                  <a:ext cx="199677" cy="1607575"/>
                </a:xfrm>
                <a:custGeom>
                  <a:rect b="b" l="l" r="r" t="t"/>
                  <a:pathLst>
                    <a:path extrusionOk="0" h="35456" w="4404">
                      <a:moveTo>
                        <a:pt x="4169" y="1"/>
                      </a:moveTo>
                      <a:lnTo>
                        <a:pt x="4122" y="48"/>
                      </a:lnTo>
                      <a:lnTo>
                        <a:pt x="4076" y="94"/>
                      </a:lnTo>
                      <a:lnTo>
                        <a:pt x="4076" y="188"/>
                      </a:lnTo>
                      <a:lnTo>
                        <a:pt x="4076" y="282"/>
                      </a:lnTo>
                      <a:lnTo>
                        <a:pt x="4169" y="329"/>
                      </a:lnTo>
                      <a:lnTo>
                        <a:pt x="4169" y="375"/>
                      </a:lnTo>
                      <a:lnTo>
                        <a:pt x="4169" y="11944"/>
                      </a:lnTo>
                      <a:lnTo>
                        <a:pt x="4169" y="18595"/>
                      </a:lnTo>
                      <a:lnTo>
                        <a:pt x="4169" y="21967"/>
                      </a:lnTo>
                      <a:lnTo>
                        <a:pt x="4169" y="23606"/>
                      </a:lnTo>
                      <a:lnTo>
                        <a:pt x="4169" y="24449"/>
                      </a:lnTo>
                      <a:lnTo>
                        <a:pt x="4169" y="24684"/>
                      </a:lnTo>
                      <a:lnTo>
                        <a:pt x="4169" y="24777"/>
                      </a:lnTo>
                      <a:lnTo>
                        <a:pt x="4169" y="24824"/>
                      </a:lnTo>
                      <a:lnTo>
                        <a:pt x="4122" y="24824"/>
                      </a:lnTo>
                      <a:lnTo>
                        <a:pt x="3888" y="25105"/>
                      </a:lnTo>
                      <a:lnTo>
                        <a:pt x="1921" y="27072"/>
                      </a:lnTo>
                      <a:lnTo>
                        <a:pt x="938" y="28009"/>
                      </a:lnTo>
                      <a:lnTo>
                        <a:pt x="469" y="28524"/>
                      </a:lnTo>
                      <a:lnTo>
                        <a:pt x="235" y="28758"/>
                      </a:lnTo>
                      <a:lnTo>
                        <a:pt x="141" y="28805"/>
                      </a:lnTo>
                      <a:lnTo>
                        <a:pt x="94" y="28852"/>
                      </a:lnTo>
                      <a:lnTo>
                        <a:pt x="94" y="28946"/>
                      </a:lnTo>
                      <a:lnTo>
                        <a:pt x="94" y="29133"/>
                      </a:lnTo>
                      <a:lnTo>
                        <a:pt x="94" y="35081"/>
                      </a:lnTo>
                      <a:lnTo>
                        <a:pt x="48" y="35175"/>
                      </a:lnTo>
                      <a:lnTo>
                        <a:pt x="1" y="35269"/>
                      </a:lnTo>
                      <a:lnTo>
                        <a:pt x="48" y="35315"/>
                      </a:lnTo>
                      <a:lnTo>
                        <a:pt x="48" y="35362"/>
                      </a:lnTo>
                      <a:lnTo>
                        <a:pt x="141" y="35409"/>
                      </a:lnTo>
                      <a:lnTo>
                        <a:pt x="188" y="35456"/>
                      </a:lnTo>
                      <a:lnTo>
                        <a:pt x="282" y="35409"/>
                      </a:lnTo>
                      <a:lnTo>
                        <a:pt x="329" y="35362"/>
                      </a:lnTo>
                      <a:lnTo>
                        <a:pt x="375" y="35315"/>
                      </a:lnTo>
                      <a:lnTo>
                        <a:pt x="375" y="35269"/>
                      </a:lnTo>
                      <a:lnTo>
                        <a:pt x="329" y="35175"/>
                      </a:lnTo>
                      <a:lnTo>
                        <a:pt x="282" y="35081"/>
                      </a:lnTo>
                      <a:lnTo>
                        <a:pt x="282" y="29133"/>
                      </a:lnTo>
                      <a:lnTo>
                        <a:pt x="282" y="28946"/>
                      </a:lnTo>
                      <a:lnTo>
                        <a:pt x="282" y="28899"/>
                      </a:lnTo>
                      <a:lnTo>
                        <a:pt x="329" y="28852"/>
                      </a:lnTo>
                      <a:lnTo>
                        <a:pt x="610" y="28618"/>
                      </a:lnTo>
                      <a:lnTo>
                        <a:pt x="1078" y="28149"/>
                      </a:lnTo>
                      <a:lnTo>
                        <a:pt x="2062" y="27166"/>
                      </a:lnTo>
                      <a:lnTo>
                        <a:pt x="3982" y="25246"/>
                      </a:lnTo>
                      <a:lnTo>
                        <a:pt x="4310" y="24918"/>
                      </a:lnTo>
                      <a:lnTo>
                        <a:pt x="4310" y="24871"/>
                      </a:lnTo>
                      <a:lnTo>
                        <a:pt x="4310" y="24824"/>
                      </a:lnTo>
                      <a:lnTo>
                        <a:pt x="4310" y="24777"/>
                      </a:lnTo>
                      <a:lnTo>
                        <a:pt x="4310" y="24684"/>
                      </a:lnTo>
                      <a:lnTo>
                        <a:pt x="4310" y="24449"/>
                      </a:lnTo>
                      <a:lnTo>
                        <a:pt x="4310" y="23606"/>
                      </a:lnTo>
                      <a:lnTo>
                        <a:pt x="4310" y="21967"/>
                      </a:lnTo>
                      <a:lnTo>
                        <a:pt x="4310" y="18595"/>
                      </a:lnTo>
                      <a:lnTo>
                        <a:pt x="4310" y="11944"/>
                      </a:lnTo>
                      <a:lnTo>
                        <a:pt x="4310" y="375"/>
                      </a:lnTo>
                      <a:lnTo>
                        <a:pt x="4310" y="329"/>
                      </a:lnTo>
                      <a:lnTo>
                        <a:pt x="4403" y="282"/>
                      </a:lnTo>
                      <a:lnTo>
                        <a:pt x="4403" y="188"/>
                      </a:lnTo>
                      <a:lnTo>
                        <a:pt x="4403" y="94"/>
                      </a:lnTo>
                      <a:lnTo>
                        <a:pt x="4357" y="48"/>
                      </a:lnTo>
                      <a:lnTo>
                        <a:pt x="431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30" name="Google Shape;330;p18"/>
              <p:cNvGrpSpPr/>
              <p:nvPr/>
            </p:nvGrpSpPr>
            <p:grpSpPr>
              <a:xfrm flipH="1" rot="-5400000">
                <a:off x="-182086" y="4203914"/>
                <a:ext cx="719954" cy="456619"/>
                <a:chOff x="5647214" y="3680345"/>
                <a:chExt cx="719954" cy="456619"/>
              </a:xfrm>
            </p:grpSpPr>
            <p:sp>
              <p:nvSpPr>
                <p:cNvPr id="331" name="Google Shape;331;p18"/>
                <p:cNvSpPr/>
                <p:nvPr/>
              </p:nvSpPr>
              <p:spPr>
                <a:xfrm>
                  <a:off x="5647214" y="3680345"/>
                  <a:ext cx="719954" cy="456619"/>
                </a:xfrm>
                <a:custGeom>
                  <a:rect b="b" l="l" r="r" t="t"/>
                  <a:pathLst>
                    <a:path extrusionOk="0" h="10071" w="15879">
                      <a:moveTo>
                        <a:pt x="15691" y="1"/>
                      </a:moveTo>
                      <a:lnTo>
                        <a:pt x="15644" y="48"/>
                      </a:lnTo>
                      <a:lnTo>
                        <a:pt x="15550" y="48"/>
                      </a:lnTo>
                      <a:lnTo>
                        <a:pt x="15503" y="141"/>
                      </a:lnTo>
                      <a:lnTo>
                        <a:pt x="15503" y="188"/>
                      </a:lnTo>
                      <a:lnTo>
                        <a:pt x="15550" y="282"/>
                      </a:lnTo>
                      <a:lnTo>
                        <a:pt x="15597" y="329"/>
                      </a:lnTo>
                      <a:lnTo>
                        <a:pt x="15597" y="375"/>
                      </a:lnTo>
                      <a:lnTo>
                        <a:pt x="15597" y="3513"/>
                      </a:lnTo>
                      <a:lnTo>
                        <a:pt x="15597" y="5574"/>
                      </a:lnTo>
                      <a:lnTo>
                        <a:pt x="15597" y="6605"/>
                      </a:lnTo>
                      <a:lnTo>
                        <a:pt x="15597" y="6839"/>
                      </a:lnTo>
                      <a:lnTo>
                        <a:pt x="15597" y="6979"/>
                      </a:lnTo>
                      <a:lnTo>
                        <a:pt x="15550" y="7026"/>
                      </a:lnTo>
                      <a:lnTo>
                        <a:pt x="15222" y="7401"/>
                      </a:lnTo>
                      <a:lnTo>
                        <a:pt x="13817" y="8759"/>
                      </a:lnTo>
                      <a:lnTo>
                        <a:pt x="13115" y="9462"/>
                      </a:lnTo>
                      <a:lnTo>
                        <a:pt x="12787" y="9790"/>
                      </a:lnTo>
                      <a:lnTo>
                        <a:pt x="12787" y="9836"/>
                      </a:lnTo>
                      <a:lnTo>
                        <a:pt x="375" y="9836"/>
                      </a:lnTo>
                      <a:lnTo>
                        <a:pt x="282" y="9743"/>
                      </a:lnTo>
                      <a:lnTo>
                        <a:pt x="188" y="9696"/>
                      </a:lnTo>
                      <a:lnTo>
                        <a:pt x="141" y="9743"/>
                      </a:lnTo>
                      <a:lnTo>
                        <a:pt x="47" y="9790"/>
                      </a:lnTo>
                      <a:lnTo>
                        <a:pt x="47" y="9836"/>
                      </a:lnTo>
                      <a:lnTo>
                        <a:pt x="1" y="9883"/>
                      </a:lnTo>
                      <a:lnTo>
                        <a:pt x="47" y="9977"/>
                      </a:lnTo>
                      <a:lnTo>
                        <a:pt x="47" y="10024"/>
                      </a:lnTo>
                      <a:lnTo>
                        <a:pt x="141" y="10071"/>
                      </a:lnTo>
                      <a:lnTo>
                        <a:pt x="282" y="10071"/>
                      </a:lnTo>
                      <a:lnTo>
                        <a:pt x="375" y="9977"/>
                      </a:lnTo>
                      <a:lnTo>
                        <a:pt x="12881" y="9977"/>
                      </a:lnTo>
                      <a:lnTo>
                        <a:pt x="12881" y="9930"/>
                      </a:lnTo>
                      <a:lnTo>
                        <a:pt x="13255" y="9602"/>
                      </a:lnTo>
                      <a:lnTo>
                        <a:pt x="13958" y="8900"/>
                      </a:lnTo>
                      <a:lnTo>
                        <a:pt x="15316" y="7495"/>
                      </a:lnTo>
                      <a:lnTo>
                        <a:pt x="15691" y="7167"/>
                      </a:lnTo>
                      <a:lnTo>
                        <a:pt x="15738" y="7073"/>
                      </a:lnTo>
                      <a:lnTo>
                        <a:pt x="15784" y="7073"/>
                      </a:lnTo>
                      <a:lnTo>
                        <a:pt x="15784" y="7026"/>
                      </a:lnTo>
                      <a:lnTo>
                        <a:pt x="15784" y="6839"/>
                      </a:lnTo>
                      <a:lnTo>
                        <a:pt x="15784" y="6605"/>
                      </a:lnTo>
                      <a:lnTo>
                        <a:pt x="15784" y="5574"/>
                      </a:lnTo>
                      <a:lnTo>
                        <a:pt x="15784" y="3513"/>
                      </a:lnTo>
                      <a:lnTo>
                        <a:pt x="15784" y="375"/>
                      </a:lnTo>
                      <a:lnTo>
                        <a:pt x="15784" y="329"/>
                      </a:lnTo>
                      <a:lnTo>
                        <a:pt x="15831" y="282"/>
                      </a:lnTo>
                      <a:lnTo>
                        <a:pt x="15878" y="188"/>
                      </a:lnTo>
                      <a:lnTo>
                        <a:pt x="15878" y="141"/>
                      </a:lnTo>
                      <a:lnTo>
                        <a:pt x="15831" y="48"/>
                      </a:lnTo>
                      <a:lnTo>
                        <a:pt x="15784" y="48"/>
                      </a:lnTo>
                      <a:lnTo>
                        <a:pt x="15691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32" name="Google Shape;332;p18"/>
                <p:cNvSpPr/>
                <p:nvPr/>
              </p:nvSpPr>
              <p:spPr>
                <a:xfrm>
                  <a:off x="5647214" y="3680345"/>
                  <a:ext cx="654120" cy="397178"/>
                </a:xfrm>
                <a:custGeom>
                  <a:rect b="b" l="l" r="r" t="t"/>
                  <a:pathLst>
                    <a:path extrusionOk="0" h="8760" w="14427">
                      <a:moveTo>
                        <a:pt x="14239" y="1"/>
                      </a:moveTo>
                      <a:lnTo>
                        <a:pt x="14192" y="48"/>
                      </a:lnTo>
                      <a:lnTo>
                        <a:pt x="14145" y="48"/>
                      </a:lnTo>
                      <a:lnTo>
                        <a:pt x="14098" y="141"/>
                      </a:lnTo>
                      <a:lnTo>
                        <a:pt x="14098" y="188"/>
                      </a:lnTo>
                      <a:lnTo>
                        <a:pt x="14098" y="282"/>
                      </a:lnTo>
                      <a:lnTo>
                        <a:pt x="14192" y="329"/>
                      </a:lnTo>
                      <a:lnTo>
                        <a:pt x="14192" y="375"/>
                      </a:lnTo>
                      <a:lnTo>
                        <a:pt x="14192" y="3232"/>
                      </a:lnTo>
                      <a:lnTo>
                        <a:pt x="14192" y="5059"/>
                      </a:lnTo>
                      <a:lnTo>
                        <a:pt x="14192" y="5996"/>
                      </a:lnTo>
                      <a:lnTo>
                        <a:pt x="14192" y="6230"/>
                      </a:lnTo>
                      <a:lnTo>
                        <a:pt x="14192" y="6324"/>
                      </a:lnTo>
                      <a:lnTo>
                        <a:pt x="14145" y="6370"/>
                      </a:lnTo>
                      <a:lnTo>
                        <a:pt x="13817" y="6698"/>
                      </a:lnTo>
                      <a:lnTo>
                        <a:pt x="12740" y="7776"/>
                      </a:lnTo>
                      <a:lnTo>
                        <a:pt x="12225" y="8291"/>
                      </a:lnTo>
                      <a:lnTo>
                        <a:pt x="12084" y="8431"/>
                      </a:lnTo>
                      <a:lnTo>
                        <a:pt x="12038" y="8478"/>
                      </a:lnTo>
                      <a:lnTo>
                        <a:pt x="11991" y="8525"/>
                      </a:lnTo>
                      <a:lnTo>
                        <a:pt x="375" y="8525"/>
                      </a:lnTo>
                      <a:lnTo>
                        <a:pt x="282" y="8431"/>
                      </a:lnTo>
                      <a:lnTo>
                        <a:pt x="188" y="8384"/>
                      </a:lnTo>
                      <a:lnTo>
                        <a:pt x="141" y="8431"/>
                      </a:lnTo>
                      <a:lnTo>
                        <a:pt x="47" y="8478"/>
                      </a:lnTo>
                      <a:lnTo>
                        <a:pt x="47" y="8525"/>
                      </a:lnTo>
                      <a:lnTo>
                        <a:pt x="1" y="8572"/>
                      </a:lnTo>
                      <a:lnTo>
                        <a:pt x="47" y="8665"/>
                      </a:lnTo>
                      <a:lnTo>
                        <a:pt x="47" y="8712"/>
                      </a:lnTo>
                      <a:lnTo>
                        <a:pt x="141" y="8759"/>
                      </a:lnTo>
                      <a:lnTo>
                        <a:pt x="282" y="8759"/>
                      </a:lnTo>
                      <a:lnTo>
                        <a:pt x="375" y="8665"/>
                      </a:lnTo>
                      <a:lnTo>
                        <a:pt x="12084" y="8665"/>
                      </a:lnTo>
                      <a:lnTo>
                        <a:pt x="12131" y="8619"/>
                      </a:lnTo>
                      <a:lnTo>
                        <a:pt x="12225" y="8572"/>
                      </a:lnTo>
                      <a:lnTo>
                        <a:pt x="12319" y="8431"/>
                      </a:lnTo>
                      <a:lnTo>
                        <a:pt x="12881" y="7869"/>
                      </a:lnTo>
                      <a:lnTo>
                        <a:pt x="13958" y="6839"/>
                      </a:lnTo>
                      <a:lnTo>
                        <a:pt x="14239" y="6511"/>
                      </a:lnTo>
                      <a:lnTo>
                        <a:pt x="14333" y="6417"/>
                      </a:lnTo>
                      <a:lnTo>
                        <a:pt x="14333" y="6370"/>
                      </a:lnTo>
                      <a:lnTo>
                        <a:pt x="14333" y="6230"/>
                      </a:lnTo>
                      <a:lnTo>
                        <a:pt x="14333" y="5996"/>
                      </a:lnTo>
                      <a:lnTo>
                        <a:pt x="14333" y="5059"/>
                      </a:lnTo>
                      <a:lnTo>
                        <a:pt x="14333" y="3232"/>
                      </a:lnTo>
                      <a:lnTo>
                        <a:pt x="14333" y="375"/>
                      </a:lnTo>
                      <a:lnTo>
                        <a:pt x="14333" y="329"/>
                      </a:lnTo>
                      <a:lnTo>
                        <a:pt x="14426" y="282"/>
                      </a:lnTo>
                      <a:lnTo>
                        <a:pt x="14426" y="188"/>
                      </a:lnTo>
                      <a:lnTo>
                        <a:pt x="14426" y="141"/>
                      </a:lnTo>
                      <a:lnTo>
                        <a:pt x="14379" y="48"/>
                      </a:lnTo>
                      <a:lnTo>
                        <a:pt x="14333" y="48"/>
                      </a:lnTo>
                      <a:lnTo>
                        <a:pt x="1423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33" name="Google Shape;333;p18"/>
                <p:cNvSpPr/>
                <p:nvPr/>
              </p:nvSpPr>
              <p:spPr>
                <a:xfrm>
                  <a:off x="5647214" y="3680345"/>
                  <a:ext cx="586156" cy="333430"/>
                </a:xfrm>
                <a:custGeom>
                  <a:rect b="b" l="l" r="r" t="t"/>
                  <a:pathLst>
                    <a:path extrusionOk="0" h="7354" w="12928">
                      <a:moveTo>
                        <a:pt x="12740" y="1"/>
                      </a:moveTo>
                      <a:lnTo>
                        <a:pt x="12693" y="48"/>
                      </a:lnTo>
                      <a:lnTo>
                        <a:pt x="12646" y="48"/>
                      </a:lnTo>
                      <a:lnTo>
                        <a:pt x="12600" y="141"/>
                      </a:lnTo>
                      <a:lnTo>
                        <a:pt x="12600" y="188"/>
                      </a:lnTo>
                      <a:lnTo>
                        <a:pt x="12600" y="282"/>
                      </a:lnTo>
                      <a:lnTo>
                        <a:pt x="12693" y="329"/>
                      </a:lnTo>
                      <a:lnTo>
                        <a:pt x="12693" y="375"/>
                      </a:lnTo>
                      <a:lnTo>
                        <a:pt x="12693" y="3045"/>
                      </a:lnTo>
                      <a:lnTo>
                        <a:pt x="12693" y="4731"/>
                      </a:lnTo>
                      <a:lnTo>
                        <a:pt x="12693" y="5574"/>
                      </a:lnTo>
                      <a:lnTo>
                        <a:pt x="12693" y="5762"/>
                      </a:lnTo>
                      <a:lnTo>
                        <a:pt x="12693" y="5855"/>
                      </a:lnTo>
                      <a:lnTo>
                        <a:pt x="12693" y="5902"/>
                      </a:lnTo>
                      <a:lnTo>
                        <a:pt x="12646" y="5902"/>
                      </a:lnTo>
                      <a:lnTo>
                        <a:pt x="12365" y="6183"/>
                      </a:lnTo>
                      <a:lnTo>
                        <a:pt x="11757" y="6792"/>
                      </a:lnTo>
                      <a:lnTo>
                        <a:pt x="11476" y="7073"/>
                      </a:lnTo>
                      <a:lnTo>
                        <a:pt x="375" y="7073"/>
                      </a:lnTo>
                      <a:lnTo>
                        <a:pt x="282" y="7026"/>
                      </a:lnTo>
                      <a:lnTo>
                        <a:pt x="188" y="6979"/>
                      </a:lnTo>
                      <a:lnTo>
                        <a:pt x="141" y="7026"/>
                      </a:lnTo>
                      <a:lnTo>
                        <a:pt x="47" y="7026"/>
                      </a:lnTo>
                      <a:lnTo>
                        <a:pt x="47" y="7120"/>
                      </a:lnTo>
                      <a:lnTo>
                        <a:pt x="1" y="7167"/>
                      </a:lnTo>
                      <a:lnTo>
                        <a:pt x="47" y="7260"/>
                      </a:lnTo>
                      <a:lnTo>
                        <a:pt x="47" y="7307"/>
                      </a:lnTo>
                      <a:lnTo>
                        <a:pt x="141" y="7354"/>
                      </a:lnTo>
                      <a:lnTo>
                        <a:pt x="188" y="7354"/>
                      </a:lnTo>
                      <a:lnTo>
                        <a:pt x="282" y="7307"/>
                      </a:lnTo>
                      <a:lnTo>
                        <a:pt x="375" y="7260"/>
                      </a:lnTo>
                      <a:lnTo>
                        <a:pt x="11569" y="7260"/>
                      </a:lnTo>
                      <a:lnTo>
                        <a:pt x="11897" y="6932"/>
                      </a:lnTo>
                      <a:lnTo>
                        <a:pt x="12506" y="6324"/>
                      </a:lnTo>
                      <a:lnTo>
                        <a:pt x="12787" y="5996"/>
                      </a:lnTo>
                      <a:lnTo>
                        <a:pt x="12834" y="5949"/>
                      </a:lnTo>
                      <a:lnTo>
                        <a:pt x="12834" y="5902"/>
                      </a:lnTo>
                      <a:lnTo>
                        <a:pt x="12834" y="5762"/>
                      </a:lnTo>
                      <a:lnTo>
                        <a:pt x="12834" y="5574"/>
                      </a:lnTo>
                      <a:lnTo>
                        <a:pt x="12834" y="4731"/>
                      </a:lnTo>
                      <a:lnTo>
                        <a:pt x="12834" y="3045"/>
                      </a:lnTo>
                      <a:lnTo>
                        <a:pt x="12834" y="375"/>
                      </a:lnTo>
                      <a:lnTo>
                        <a:pt x="12834" y="329"/>
                      </a:lnTo>
                      <a:lnTo>
                        <a:pt x="12927" y="282"/>
                      </a:lnTo>
                      <a:lnTo>
                        <a:pt x="12927" y="188"/>
                      </a:lnTo>
                      <a:lnTo>
                        <a:pt x="12927" y="141"/>
                      </a:lnTo>
                      <a:lnTo>
                        <a:pt x="12881" y="48"/>
                      </a:lnTo>
                      <a:lnTo>
                        <a:pt x="12834" y="48"/>
                      </a:lnTo>
                      <a:lnTo>
                        <a:pt x="1274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34" name="Google Shape;334;p18"/>
              <p:cNvGrpSpPr/>
              <p:nvPr/>
            </p:nvGrpSpPr>
            <p:grpSpPr>
              <a:xfrm flipH="1" rot="5400000">
                <a:off x="1899967" y="4098083"/>
                <a:ext cx="724216" cy="2240431"/>
                <a:chOff x="8412092" y="4079564"/>
                <a:chExt cx="724216" cy="2240431"/>
              </a:xfrm>
            </p:grpSpPr>
            <p:sp>
              <p:nvSpPr>
                <p:cNvPr id="335" name="Google Shape;335;p18"/>
                <p:cNvSpPr/>
                <p:nvPr/>
              </p:nvSpPr>
              <p:spPr>
                <a:xfrm>
                  <a:off x="8412092" y="4079564"/>
                  <a:ext cx="620161" cy="2240431"/>
                </a:xfrm>
                <a:custGeom>
                  <a:rect b="b" l="l" r="r" t="t"/>
                  <a:pathLst>
                    <a:path extrusionOk="0" h="49414" w="13678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5"/>
                      </a:lnTo>
                      <a:lnTo>
                        <a:pt x="1" y="188"/>
                      </a:lnTo>
                      <a:lnTo>
                        <a:pt x="48" y="282"/>
                      </a:lnTo>
                      <a:lnTo>
                        <a:pt x="94" y="329"/>
                      </a:lnTo>
                      <a:lnTo>
                        <a:pt x="94" y="376"/>
                      </a:lnTo>
                      <a:lnTo>
                        <a:pt x="94" y="11382"/>
                      </a:lnTo>
                      <a:lnTo>
                        <a:pt x="94" y="11663"/>
                      </a:lnTo>
                      <a:lnTo>
                        <a:pt x="94" y="11757"/>
                      </a:lnTo>
                      <a:lnTo>
                        <a:pt x="94" y="11804"/>
                      </a:lnTo>
                      <a:lnTo>
                        <a:pt x="94" y="11851"/>
                      </a:lnTo>
                      <a:lnTo>
                        <a:pt x="235" y="11991"/>
                      </a:lnTo>
                      <a:lnTo>
                        <a:pt x="610" y="12366"/>
                      </a:lnTo>
                      <a:lnTo>
                        <a:pt x="1453" y="13162"/>
                      </a:lnTo>
                      <a:lnTo>
                        <a:pt x="3045" y="14754"/>
                      </a:lnTo>
                      <a:lnTo>
                        <a:pt x="6230" y="17986"/>
                      </a:lnTo>
                      <a:lnTo>
                        <a:pt x="12647" y="24403"/>
                      </a:lnTo>
                      <a:lnTo>
                        <a:pt x="13256" y="25012"/>
                      </a:lnTo>
                      <a:lnTo>
                        <a:pt x="13396" y="25152"/>
                      </a:lnTo>
                      <a:lnTo>
                        <a:pt x="13443" y="25199"/>
                      </a:lnTo>
                      <a:lnTo>
                        <a:pt x="13443" y="25293"/>
                      </a:lnTo>
                      <a:lnTo>
                        <a:pt x="13443" y="25761"/>
                      </a:lnTo>
                      <a:lnTo>
                        <a:pt x="13443" y="27494"/>
                      </a:lnTo>
                      <a:lnTo>
                        <a:pt x="13443" y="31007"/>
                      </a:lnTo>
                      <a:lnTo>
                        <a:pt x="13443" y="37985"/>
                      </a:lnTo>
                      <a:lnTo>
                        <a:pt x="13443" y="49085"/>
                      </a:lnTo>
                      <a:lnTo>
                        <a:pt x="13349" y="49132"/>
                      </a:lnTo>
                      <a:lnTo>
                        <a:pt x="13349" y="49226"/>
                      </a:lnTo>
                      <a:lnTo>
                        <a:pt x="13349" y="49320"/>
                      </a:lnTo>
                      <a:lnTo>
                        <a:pt x="13396" y="49366"/>
                      </a:lnTo>
                      <a:lnTo>
                        <a:pt x="13443" y="49413"/>
                      </a:lnTo>
                      <a:lnTo>
                        <a:pt x="13583" y="49413"/>
                      </a:lnTo>
                      <a:lnTo>
                        <a:pt x="13630" y="49366"/>
                      </a:lnTo>
                      <a:lnTo>
                        <a:pt x="13677" y="49320"/>
                      </a:lnTo>
                      <a:lnTo>
                        <a:pt x="13677" y="49226"/>
                      </a:lnTo>
                      <a:lnTo>
                        <a:pt x="13677" y="49132"/>
                      </a:lnTo>
                      <a:lnTo>
                        <a:pt x="13583" y="49085"/>
                      </a:lnTo>
                      <a:lnTo>
                        <a:pt x="13583" y="37985"/>
                      </a:lnTo>
                      <a:lnTo>
                        <a:pt x="13583" y="31007"/>
                      </a:lnTo>
                      <a:lnTo>
                        <a:pt x="13583" y="27494"/>
                      </a:lnTo>
                      <a:lnTo>
                        <a:pt x="13583" y="25761"/>
                      </a:lnTo>
                      <a:lnTo>
                        <a:pt x="13583" y="25293"/>
                      </a:lnTo>
                      <a:lnTo>
                        <a:pt x="13583" y="25199"/>
                      </a:lnTo>
                      <a:lnTo>
                        <a:pt x="13583" y="25105"/>
                      </a:lnTo>
                      <a:lnTo>
                        <a:pt x="13537" y="25058"/>
                      </a:lnTo>
                      <a:lnTo>
                        <a:pt x="13396" y="24871"/>
                      </a:lnTo>
                      <a:lnTo>
                        <a:pt x="12787" y="24262"/>
                      </a:lnTo>
                      <a:lnTo>
                        <a:pt x="6371" y="17846"/>
                      </a:lnTo>
                      <a:lnTo>
                        <a:pt x="3139" y="14661"/>
                      </a:lnTo>
                      <a:lnTo>
                        <a:pt x="1546" y="13068"/>
                      </a:lnTo>
                      <a:lnTo>
                        <a:pt x="750" y="12272"/>
                      </a:lnTo>
                      <a:lnTo>
                        <a:pt x="329" y="11851"/>
                      </a:lnTo>
                      <a:lnTo>
                        <a:pt x="282" y="11757"/>
                      </a:lnTo>
                      <a:lnTo>
                        <a:pt x="282" y="11663"/>
                      </a:lnTo>
                      <a:lnTo>
                        <a:pt x="282" y="11382"/>
                      </a:lnTo>
                      <a:lnTo>
                        <a:pt x="282" y="376"/>
                      </a:lnTo>
                      <a:lnTo>
                        <a:pt x="282" y="329"/>
                      </a:lnTo>
                      <a:lnTo>
                        <a:pt x="329" y="282"/>
                      </a:lnTo>
                      <a:lnTo>
                        <a:pt x="375" y="188"/>
                      </a:lnTo>
                      <a:lnTo>
                        <a:pt x="329" y="95"/>
                      </a:lnTo>
                      <a:lnTo>
                        <a:pt x="329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36" name="Google Shape;336;p18"/>
                <p:cNvSpPr/>
                <p:nvPr/>
              </p:nvSpPr>
              <p:spPr>
                <a:xfrm>
                  <a:off x="8503407" y="4332289"/>
                  <a:ext cx="632901" cy="1303888"/>
                </a:xfrm>
                <a:custGeom>
                  <a:rect b="b" l="l" r="r" t="t"/>
                  <a:pathLst>
                    <a:path extrusionOk="0" h="28758" w="13959">
                      <a:moveTo>
                        <a:pt x="141" y="0"/>
                      </a:moveTo>
                      <a:lnTo>
                        <a:pt x="48" y="47"/>
                      </a:lnTo>
                      <a:lnTo>
                        <a:pt x="48" y="94"/>
                      </a:lnTo>
                      <a:lnTo>
                        <a:pt x="1" y="188"/>
                      </a:lnTo>
                      <a:lnTo>
                        <a:pt x="48" y="281"/>
                      </a:lnTo>
                      <a:lnTo>
                        <a:pt x="94" y="328"/>
                      </a:lnTo>
                      <a:lnTo>
                        <a:pt x="94" y="375"/>
                      </a:lnTo>
                      <a:lnTo>
                        <a:pt x="94" y="4778"/>
                      </a:lnTo>
                      <a:lnTo>
                        <a:pt x="94" y="4965"/>
                      </a:lnTo>
                      <a:lnTo>
                        <a:pt x="141" y="4965"/>
                      </a:lnTo>
                      <a:lnTo>
                        <a:pt x="141" y="5012"/>
                      </a:lnTo>
                      <a:lnTo>
                        <a:pt x="188" y="5059"/>
                      </a:lnTo>
                      <a:lnTo>
                        <a:pt x="235" y="5106"/>
                      </a:lnTo>
                      <a:lnTo>
                        <a:pt x="422" y="5293"/>
                      </a:lnTo>
                      <a:lnTo>
                        <a:pt x="844" y="5715"/>
                      </a:lnTo>
                      <a:lnTo>
                        <a:pt x="1640" y="6511"/>
                      </a:lnTo>
                      <a:lnTo>
                        <a:pt x="3279" y="8150"/>
                      </a:lnTo>
                      <a:lnTo>
                        <a:pt x="6558" y="11429"/>
                      </a:lnTo>
                      <a:lnTo>
                        <a:pt x="13068" y="17939"/>
                      </a:lnTo>
                      <a:lnTo>
                        <a:pt x="13630" y="18501"/>
                      </a:lnTo>
                      <a:lnTo>
                        <a:pt x="13677" y="18548"/>
                      </a:lnTo>
                      <a:lnTo>
                        <a:pt x="13677" y="18595"/>
                      </a:lnTo>
                      <a:lnTo>
                        <a:pt x="13677" y="18782"/>
                      </a:lnTo>
                      <a:lnTo>
                        <a:pt x="13677" y="19157"/>
                      </a:lnTo>
                      <a:lnTo>
                        <a:pt x="13677" y="20702"/>
                      </a:lnTo>
                      <a:lnTo>
                        <a:pt x="13677" y="23793"/>
                      </a:lnTo>
                      <a:lnTo>
                        <a:pt x="13677" y="28383"/>
                      </a:lnTo>
                      <a:lnTo>
                        <a:pt x="13630" y="28477"/>
                      </a:lnTo>
                      <a:lnTo>
                        <a:pt x="13583" y="28571"/>
                      </a:lnTo>
                      <a:lnTo>
                        <a:pt x="13583" y="28617"/>
                      </a:lnTo>
                      <a:lnTo>
                        <a:pt x="13630" y="28664"/>
                      </a:lnTo>
                      <a:lnTo>
                        <a:pt x="13677" y="28711"/>
                      </a:lnTo>
                      <a:lnTo>
                        <a:pt x="13771" y="28758"/>
                      </a:lnTo>
                      <a:lnTo>
                        <a:pt x="13818" y="28711"/>
                      </a:lnTo>
                      <a:lnTo>
                        <a:pt x="13864" y="28664"/>
                      </a:lnTo>
                      <a:lnTo>
                        <a:pt x="13911" y="28617"/>
                      </a:lnTo>
                      <a:lnTo>
                        <a:pt x="13958" y="28571"/>
                      </a:lnTo>
                      <a:lnTo>
                        <a:pt x="13911" y="28477"/>
                      </a:lnTo>
                      <a:lnTo>
                        <a:pt x="13818" y="28383"/>
                      </a:lnTo>
                      <a:lnTo>
                        <a:pt x="13864" y="28383"/>
                      </a:lnTo>
                      <a:lnTo>
                        <a:pt x="13864" y="23793"/>
                      </a:lnTo>
                      <a:lnTo>
                        <a:pt x="13864" y="20702"/>
                      </a:lnTo>
                      <a:lnTo>
                        <a:pt x="13864" y="19157"/>
                      </a:lnTo>
                      <a:lnTo>
                        <a:pt x="13864" y="18782"/>
                      </a:lnTo>
                      <a:lnTo>
                        <a:pt x="13864" y="18595"/>
                      </a:lnTo>
                      <a:lnTo>
                        <a:pt x="13864" y="18501"/>
                      </a:lnTo>
                      <a:lnTo>
                        <a:pt x="13864" y="18454"/>
                      </a:lnTo>
                      <a:lnTo>
                        <a:pt x="13818" y="18454"/>
                      </a:lnTo>
                      <a:lnTo>
                        <a:pt x="13724" y="18360"/>
                      </a:lnTo>
                      <a:lnTo>
                        <a:pt x="13209" y="17798"/>
                      </a:lnTo>
                      <a:lnTo>
                        <a:pt x="6652" y="11288"/>
                      </a:lnTo>
                      <a:lnTo>
                        <a:pt x="3420" y="8009"/>
                      </a:lnTo>
                      <a:lnTo>
                        <a:pt x="1781" y="6417"/>
                      </a:lnTo>
                      <a:lnTo>
                        <a:pt x="984" y="5574"/>
                      </a:lnTo>
                      <a:lnTo>
                        <a:pt x="563" y="5152"/>
                      </a:lnTo>
                      <a:lnTo>
                        <a:pt x="329" y="4965"/>
                      </a:lnTo>
                      <a:lnTo>
                        <a:pt x="282" y="4918"/>
                      </a:lnTo>
                      <a:lnTo>
                        <a:pt x="282" y="4778"/>
                      </a:lnTo>
                      <a:lnTo>
                        <a:pt x="282" y="37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9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337" name="Google Shape;337;p18"/>
            <p:cNvGrpSpPr/>
            <p:nvPr/>
          </p:nvGrpSpPr>
          <p:grpSpPr>
            <a:xfrm>
              <a:off x="6869569" y="-458662"/>
              <a:ext cx="4709420" cy="2698305"/>
              <a:chOff x="6869569" y="-458662"/>
              <a:chExt cx="4709420" cy="2698305"/>
            </a:xfrm>
          </p:grpSpPr>
          <p:grpSp>
            <p:nvGrpSpPr>
              <p:cNvPr id="338" name="Google Shape;338;p18"/>
              <p:cNvGrpSpPr/>
              <p:nvPr/>
            </p:nvGrpSpPr>
            <p:grpSpPr>
              <a:xfrm>
                <a:off x="8707879" y="995196"/>
                <a:ext cx="2871110" cy="1244447"/>
                <a:chOff x="2451729" y="-1074279"/>
                <a:chExt cx="2871110" cy="1244447"/>
              </a:xfrm>
            </p:grpSpPr>
            <p:sp>
              <p:nvSpPr>
                <p:cNvPr id="339" name="Google Shape;339;p18"/>
                <p:cNvSpPr/>
                <p:nvPr/>
              </p:nvSpPr>
              <p:spPr>
                <a:xfrm>
                  <a:off x="2451729" y="-1074279"/>
                  <a:ext cx="2871110" cy="1244447"/>
                </a:xfrm>
                <a:custGeom>
                  <a:rect b="b" l="l" r="r" t="t"/>
                  <a:pathLst>
                    <a:path extrusionOk="0" h="27447" w="63324">
                      <a:moveTo>
                        <a:pt x="94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1" y="281"/>
                      </a:lnTo>
                      <a:lnTo>
                        <a:pt x="94" y="328"/>
                      </a:lnTo>
                      <a:lnTo>
                        <a:pt x="94" y="15550"/>
                      </a:lnTo>
                      <a:lnTo>
                        <a:pt x="94" y="17283"/>
                      </a:lnTo>
                      <a:lnTo>
                        <a:pt x="94" y="17704"/>
                      </a:lnTo>
                      <a:lnTo>
                        <a:pt x="94" y="17845"/>
                      </a:lnTo>
                      <a:lnTo>
                        <a:pt x="94" y="17892"/>
                      </a:lnTo>
                      <a:lnTo>
                        <a:pt x="188" y="17985"/>
                      </a:lnTo>
                      <a:lnTo>
                        <a:pt x="329" y="18126"/>
                      </a:lnTo>
                      <a:lnTo>
                        <a:pt x="937" y="18735"/>
                      </a:lnTo>
                      <a:lnTo>
                        <a:pt x="3373" y="21170"/>
                      </a:lnTo>
                      <a:lnTo>
                        <a:pt x="8244" y="26041"/>
                      </a:lnTo>
                      <a:lnTo>
                        <a:pt x="8947" y="26744"/>
                      </a:lnTo>
                      <a:lnTo>
                        <a:pt x="9274" y="27071"/>
                      </a:lnTo>
                      <a:lnTo>
                        <a:pt x="9462" y="27259"/>
                      </a:lnTo>
                      <a:lnTo>
                        <a:pt x="9509" y="27306"/>
                      </a:lnTo>
                      <a:lnTo>
                        <a:pt x="9555" y="27352"/>
                      </a:lnTo>
                      <a:lnTo>
                        <a:pt x="62949" y="27352"/>
                      </a:lnTo>
                      <a:lnTo>
                        <a:pt x="63043" y="27446"/>
                      </a:lnTo>
                      <a:lnTo>
                        <a:pt x="63183" y="27446"/>
                      </a:lnTo>
                      <a:lnTo>
                        <a:pt x="63230" y="27399"/>
                      </a:lnTo>
                      <a:lnTo>
                        <a:pt x="63277" y="27352"/>
                      </a:lnTo>
                      <a:lnTo>
                        <a:pt x="63324" y="27306"/>
                      </a:lnTo>
                      <a:lnTo>
                        <a:pt x="63277" y="27212"/>
                      </a:lnTo>
                      <a:lnTo>
                        <a:pt x="63230" y="27165"/>
                      </a:lnTo>
                      <a:lnTo>
                        <a:pt x="63183" y="27118"/>
                      </a:lnTo>
                      <a:lnTo>
                        <a:pt x="63043" y="27118"/>
                      </a:lnTo>
                      <a:lnTo>
                        <a:pt x="62949" y="27212"/>
                      </a:lnTo>
                      <a:lnTo>
                        <a:pt x="9649" y="27212"/>
                      </a:lnTo>
                      <a:lnTo>
                        <a:pt x="9602" y="27165"/>
                      </a:lnTo>
                      <a:lnTo>
                        <a:pt x="9415" y="26978"/>
                      </a:lnTo>
                      <a:lnTo>
                        <a:pt x="9087" y="26603"/>
                      </a:lnTo>
                      <a:lnTo>
                        <a:pt x="8384" y="25947"/>
                      </a:lnTo>
                      <a:lnTo>
                        <a:pt x="3513" y="21030"/>
                      </a:lnTo>
                      <a:lnTo>
                        <a:pt x="1031" y="18594"/>
                      </a:lnTo>
                      <a:lnTo>
                        <a:pt x="422" y="17985"/>
                      </a:lnTo>
                      <a:lnTo>
                        <a:pt x="282" y="17845"/>
                      </a:lnTo>
                      <a:lnTo>
                        <a:pt x="282" y="17798"/>
                      </a:lnTo>
                      <a:lnTo>
                        <a:pt x="282" y="17704"/>
                      </a:lnTo>
                      <a:lnTo>
                        <a:pt x="282" y="17283"/>
                      </a:lnTo>
                      <a:lnTo>
                        <a:pt x="282" y="15550"/>
                      </a:lnTo>
                      <a:lnTo>
                        <a:pt x="282" y="328"/>
                      </a:lnTo>
                      <a:lnTo>
                        <a:pt x="235" y="328"/>
                      </a:lnTo>
                      <a:lnTo>
                        <a:pt x="329" y="281"/>
                      </a:lnTo>
                      <a:lnTo>
                        <a:pt x="375" y="141"/>
                      </a:lnTo>
                      <a:lnTo>
                        <a:pt x="329" y="94"/>
                      </a:lnTo>
                      <a:lnTo>
                        <a:pt x="282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0" name="Google Shape;340;p18"/>
                <p:cNvSpPr/>
                <p:nvPr/>
              </p:nvSpPr>
              <p:spPr>
                <a:xfrm>
                  <a:off x="2519694" y="-1074279"/>
                  <a:ext cx="2803146" cy="1180744"/>
                </a:xfrm>
                <a:custGeom>
                  <a:rect b="b" l="l" r="r" t="t"/>
                  <a:pathLst>
                    <a:path extrusionOk="0" h="26042" w="61825">
                      <a:moveTo>
                        <a:pt x="141" y="0"/>
                      </a:moveTo>
                      <a:lnTo>
                        <a:pt x="47" y="47"/>
                      </a:lnTo>
                      <a:lnTo>
                        <a:pt x="47" y="94"/>
                      </a:lnTo>
                      <a:lnTo>
                        <a:pt x="0" y="141"/>
                      </a:lnTo>
                      <a:lnTo>
                        <a:pt x="47" y="281"/>
                      </a:lnTo>
                      <a:lnTo>
                        <a:pt x="94" y="328"/>
                      </a:lnTo>
                      <a:lnTo>
                        <a:pt x="94" y="15081"/>
                      </a:lnTo>
                      <a:lnTo>
                        <a:pt x="94" y="16627"/>
                      </a:lnTo>
                      <a:lnTo>
                        <a:pt x="94" y="17048"/>
                      </a:lnTo>
                      <a:lnTo>
                        <a:pt x="94" y="17236"/>
                      </a:lnTo>
                      <a:lnTo>
                        <a:pt x="94" y="17283"/>
                      </a:lnTo>
                      <a:lnTo>
                        <a:pt x="94" y="17330"/>
                      </a:lnTo>
                      <a:lnTo>
                        <a:pt x="141" y="17376"/>
                      </a:lnTo>
                      <a:lnTo>
                        <a:pt x="188" y="17470"/>
                      </a:lnTo>
                      <a:lnTo>
                        <a:pt x="750" y="17985"/>
                      </a:lnTo>
                      <a:lnTo>
                        <a:pt x="2951" y="20187"/>
                      </a:lnTo>
                      <a:lnTo>
                        <a:pt x="7401" y="24636"/>
                      </a:lnTo>
                      <a:lnTo>
                        <a:pt x="8056" y="25292"/>
                      </a:lnTo>
                      <a:lnTo>
                        <a:pt x="8431" y="25666"/>
                      </a:lnTo>
                      <a:lnTo>
                        <a:pt x="8572" y="25807"/>
                      </a:lnTo>
                      <a:lnTo>
                        <a:pt x="8712" y="25947"/>
                      </a:lnTo>
                      <a:lnTo>
                        <a:pt x="61450" y="25947"/>
                      </a:lnTo>
                      <a:lnTo>
                        <a:pt x="61450" y="25901"/>
                      </a:lnTo>
                      <a:lnTo>
                        <a:pt x="61544" y="25994"/>
                      </a:lnTo>
                      <a:lnTo>
                        <a:pt x="61637" y="26041"/>
                      </a:lnTo>
                      <a:lnTo>
                        <a:pt x="61684" y="25994"/>
                      </a:lnTo>
                      <a:lnTo>
                        <a:pt x="61731" y="25947"/>
                      </a:lnTo>
                      <a:lnTo>
                        <a:pt x="61778" y="25901"/>
                      </a:lnTo>
                      <a:lnTo>
                        <a:pt x="61825" y="25854"/>
                      </a:lnTo>
                      <a:lnTo>
                        <a:pt x="61778" y="25760"/>
                      </a:lnTo>
                      <a:lnTo>
                        <a:pt x="61731" y="25713"/>
                      </a:lnTo>
                      <a:lnTo>
                        <a:pt x="61684" y="25666"/>
                      </a:lnTo>
                      <a:lnTo>
                        <a:pt x="61544" y="25666"/>
                      </a:lnTo>
                      <a:lnTo>
                        <a:pt x="61450" y="25760"/>
                      </a:lnTo>
                      <a:lnTo>
                        <a:pt x="8759" y="25760"/>
                      </a:lnTo>
                      <a:lnTo>
                        <a:pt x="8712" y="25713"/>
                      </a:lnTo>
                      <a:lnTo>
                        <a:pt x="8525" y="25526"/>
                      </a:lnTo>
                      <a:lnTo>
                        <a:pt x="8197" y="25198"/>
                      </a:lnTo>
                      <a:lnTo>
                        <a:pt x="7494" y="24495"/>
                      </a:lnTo>
                      <a:lnTo>
                        <a:pt x="3092" y="20093"/>
                      </a:lnTo>
                      <a:lnTo>
                        <a:pt x="890" y="17892"/>
                      </a:lnTo>
                      <a:lnTo>
                        <a:pt x="328" y="17330"/>
                      </a:lnTo>
                      <a:lnTo>
                        <a:pt x="282" y="17283"/>
                      </a:lnTo>
                      <a:lnTo>
                        <a:pt x="282" y="17236"/>
                      </a:lnTo>
                      <a:lnTo>
                        <a:pt x="282" y="17048"/>
                      </a:lnTo>
                      <a:lnTo>
                        <a:pt x="282" y="16627"/>
                      </a:lnTo>
                      <a:lnTo>
                        <a:pt x="282" y="15081"/>
                      </a:lnTo>
                      <a:lnTo>
                        <a:pt x="282" y="328"/>
                      </a:lnTo>
                      <a:lnTo>
                        <a:pt x="328" y="281"/>
                      </a:lnTo>
                      <a:lnTo>
                        <a:pt x="375" y="141"/>
                      </a:lnTo>
                      <a:lnTo>
                        <a:pt x="375" y="94"/>
                      </a:lnTo>
                      <a:lnTo>
                        <a:pt x="328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1" name="Google Shape;341;p18"/>
                <p:cNvSpPr/>
                <p:nvPr/>
              </p:nvSpPr>
              <p:spPr>
                <a:xfrm>
                  <a:off x="2589789" y="-1074279"/>
                  <a:ext cx="2733050" cy="1114911"/>
                </a:xfrm>
                <a:custGeom>
                  <a:rect b="b" l="l" r="r" t="t"/>
                  <a:pathLst>
                    <a:path extrusionOk="0" h="24590" w="60279">
                      <a:moveTo>
                        <a:pt x="94" y="0"/>
                      </a:moveTo>
                      <a:lnTo>
                        <a:pt x="47" y="47"/>
                      </a:lnTo>
                      <a:lnTo>
                        <a:pt x="0" y="94"/>
                      </a:lnTo>
                      <a:lnTo>
                        <a:pt x="0" y="141"/>
                      </a:lnTo>
                      <a:lnTo>
                        <a:pt x="0" y="281"/>
                      </a:lnTo>
                      <a:lnTo>
                        <a:pt x="94" y="328"/>
                      </a:lnTo>
                      <a:lnTo>
                        <a:pt x="94" y="14613"/>
                      </a:lnTo>
                      <a:lnTo>
                        <a:pt x="94" y="16018"/>
                      </a:lnTo>
                      <a:lnTo>
                        <a:pt x="94" y="16674"/>
                      </a:lnTo>
                      <a:lnTo>
                        <a:pt x="94" y="16767"/>
                      </a:lnTo>
                      <a:lnTo>
                        <a:pt x="94" y="16814"/>
                      </a:lnTo>
                      <a:lnTo>
                        <a:pt x="187" y="16908"/>
                      </a:lnTo>
                      <a:lnTo>
                        <a:pt x="281" y="17002"/>
                      </a:lnTo>
                      <a:lnTo>
                        <a:pt x="562" y="17283"/>
                      </a:lnTo>
                      <a:lnTo>
                        <a:pt x="2529" y="19250"/>
                      </a:lnTo>
                      <a:lnTo>
                        <a:pt x="6464" y="23184"/>
                      </a:lnTo>
                      <a:lnTo>
                        <a:pt x="7119" y="23840"/>
                      </a:lnTo>
                      <a:lnTo>
                        <a:pt x="7494" y="24214"/>
                      </a:lnTo>
                      <a:lnTo>
                        <a:pt x="7634" y="24355"/>
                      </a:lnTo>
                      <a:lnTo>
                        <a:pt x="7775" y="24495"/>
                      </a:lnTo>
                      <a:lnTo>
                        <a:pt x="59904" y="24495"/>
                      </a:lnTo>
                      <a:lnTo>
                        <a:pt x="59998" y="24542"/>
                      </a:lnTo>
                      <a:lnTo>
                        <a:pt x="60091" y="24589"/>
                      </a:lnTo>
                      <a:lnTo>
                        <a:pt x="60138" y="24542"/>
                      </a:lnTo>
                      <a:lnTo>
                        <a:pt x="60185" y="24542"/>
                      </a:lnTo>
                      <a:lnTo>
                        <a:pt x="60232" y="24449"/>
                      </a:lnTo>
                      <a:lnTo>
                        <a:pt x="60279" y="24402"/>
                      </a:lnTo>
                      <a:lnTo>
                        <a:pt x="60232" y="24308"/>
                      </a:lnTo>
                      <a:lnTo>
                        <a:pt x="60185" y="24261"/>
                      </a:lnTo>
                      <a:lnTo>
                        <a:pt x="60138" y="24214"/>
                      </a:lnTo>
                      <a:lnTo>
                        <a:pt x="60091" y="24214"/>
                      </a:lnTo>
                      <a:lnTo>
                        <a:pt x="59998" y="24261"/>
                      </a:lnTo>
                      <a:lnTo>
                        <a:pt x="59904" y="24308"/>
                      </a:lnTo>
                      <a:lnTo>
                        <a:pt x="7822" y="24308"/>
                      </a:lnTo>
                      <a:lnTo>
                        <a:pt x="7775" y="24261"/>
                      </a:lnTo>
                      <a:lnTo>
                        <a:pt x="7588" y="24074"/>
                      </a:lnTo>
                      <a:lnTo>
                        <a:pt x="7260" y="23746"/>
                      </a:lnTo>
                      <a:lnTo>
                        <a:pt x="6604" y="23090"/>
                      </a:lnTo>
                      <a:lnTo>
                        <a:pt x="2623" y="19109"/>
                      </a:lnTo>
                      <a:lnTo>
                        <a:pt x="656" y="17142"/>
                      </a:lnTo>
                      <a:lnTo>
                        <a:pt x="422" y="16908"/>
                      </a:lnTo>
                      <a:lnTo>
                        <a:pt x="281" y="16767"/>
                      </a:lnTo>
                      <a:lnTo>
                        <a:pt x="234" y="16721"/>
                      </a:lnTo>
                      <a:lnTo>
                        <a:pt x="234" y="16674"/>
                      </a:lnTo>
                      <a:lnTo>
                        <a:pt x="234" y="16018"/>
                      </a:lnTo>
                      <a:lnTo>
                        <a:pt x="234" y="14613"/>
                      </a:lnTo>
                      <a:lnTo>
                        <a:pt x="234" y="328"/>
                      </a:lnTo>
                      <a:lnTo>
                        <a:pt x="328" y="281"/>
                      </a:lnTo>
                      <a:lnTo>
                        <a:pt x="328" y="141"/>
                      </a:lnTo>
                      <a:lnTo>
                        <a:pt x="328" y="94"/>
                      </a:lnTo>
                      <a:lnTo>
                        <a:pt x="281" y="47"/>
                      </a:lnTo>
                      <a:lnTo>
                        <a:pt x="23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2" name="Google Shape;342;p18"/>
                <p:cNvSpPr/>
                <p:nvPr/>
              </p:nvSpPr>
              <p:spPr>
                <a:xfrm>
                  <a:off x="2657709" y="-1074279"/>
                  <a:ext cx="2665131" cy="1049077"/>
                </a:xfrm>
                <a:custGeom>
                  <a:rect b="b" l="l" r="r" t="t"/>
                  <a:pathLst>
                    <a:path extrusionOk="0" h="23138" w="58781">
                      <a:moveTo>
                        <a:pt x="95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48" y="281"/>
                      </a:lnTo>
                      <a:lnTo>
                        <a:pt x="95" y="328"/>
                      </a:lnTo>
                      <a:lnTo>
                        <a:pt x="95" y="14145"/>
                      </a:lnTo>
                      <a:lnTo>
                        <a:pt x="95" y="15362"/>
                      </a:lnTo>
                      <a:lnTo>
                        <a:pt x="95" y="15971"/>
                      </a:lnTo>
                      <a:lnTo>
                        <a:pt x="95" y="16112"/>
                      </a:lnTo>
                      <a:lnTo>
                        <a:pt x="95" y="16205"/>
                      </a:lnTo>
                      <a:lnTo>
                        <a:pt x="95" y="16252"/>
                      </a:lnTo>
                      <a:lnTo>
                        <a:pt x="141" y="16299"/>
                      </a:lnTo>
                      <a:lnTo>
                        <a:pt x="376" y="16533"/>
                      </a:lnTo>
                      <a:lnTo>
                        <a:pt x="2109" y="18266"/>
                      </a:lnTo>
                      <a:lnTo>
                        <a:pt x="5574" y="21779"/>
                      </a:lnTo>
                      <a:lnTo>
                        <a:pt x="6277" y="22435"/>
                      </a:lnTo>
                      <a:lnTo>
                        <a:pt x="6605" y="22763"/>
                      </a:lnTo>
                      <a:lnTo>
                        <a:pt x="6745" y="22903"/>
                      </a:lnTo>
                      <a:lnTo>
                        <a:pt x="6839" y="23044"/>
                      </a:lnTo>
                      <a:lnTo>
                        <a:pt x="58406" y="23044"/>
                      </a:lnTo>
                      <a:lnTo>
                        <a:pt x="58500" y="23090"/>
                      </a:lnTo>
                      <a:lnTo>
                        <a:pt x="58593" y="23137"/>
                      </a:lnTo>
                      <a:lnTo>
                        <a:pt x="58640" y="23090"/>
                      </a:lnTo>
                      <a:lnTo>
                        <a:pt x="58687" y="23090"/>
                      </a:lnTo>
                      <a:lnTo>
                        <a:pt x="58734" y="22997"/>
                      </a:lnTo>
                      <a:lnTo>
                        <a:pt x="58781" y="22950"/>
                      </a:lnTo>
                      <a:lnTo>
                        <a:pt x="58734" y="22856"/>
                      </a:lnTo>
                      <a:lnTo>
                        <a:pt x="58687" y="22809"/>
                      </a:lnTo>
                      <a:lnTo>
                        <a:pt x="58640" y="22763"/>
                      </a:lnTo>
                      <a:lnTo>
                        <a:pt x="58593" y="22763"/>
                      </a:lnTo>
                      <a:lnTo>
                        <a:pt x="58500" y="22809"/>
                      </a:lnTo>
                      <a:lnTo>
                        <a:pt x="58406" y="22856"/>
                      </a:lnTo>
                      <a:lnTo>
                        <a:pt x="6933" y="22856"/>
                      </a:lnTo>
                      <a:lnTo>
                        <a:pt x="6886" y="22809"/>
                      </a:lnTo>
                      <a:lnTo>
                        <a:pt x="6699" y="22622"/>
                      </a:lnTo>
                      <a:lnTo>
                        <a:pt x="6371" y="22294"/>
                      </a:lnTo>
                      <a:lnTo>
                        <a:pt x="5715" y="21638"/>
                      </a:lnTo>
                      <a:lnTo>
                        <a:pt x="2249" y="18173"/>
                      </a:lnTo>
                      <a:lnTo>
                        <a:pt x="516" y="16440"/>
                      </a:lnTo>
                      <a:lnTo>
                        <a:pt x="282" y="16205"/>
                      </a:lnTo>
                      <a:lnTo>
                        <a:pt x="282" y="16159"/>
                      </a:lnTo>
                      <a:lnTo>
                        <a:pt x="282" y="16112"/>
                      </a:lnTo>
                      <a:lnTo>
                        <a:pt x="282" y="15971"/>
                      </a:lnTo>
                      <a:lnTo>
                        <a:pt x="282" y="15362"/>
                      </a:lnTo>
                      <a:lnTo>
                        <a:pt x="282" y="1414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6" y="141"/>
                      </a:lnTo>
                      <a:lnTo>
                        <a:pt x="329" y="94"/>
                      </a:lnTo>
                      <a:lnTo>
                        <a:pt x="329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3" name="Google Shape;343;p18"/>
              <p:cNvGrpSpPr/>
              <p:nvPr/>
            </p:nvGrpSpPr>
            <p:grpSpPr>
              <a:xfrm rot="-5400000">
                <a:off x="8287415" y="-574954"/>
                <a:ext cx="286730" cy="1656452"/>
                <a:chOff x="7866335" y="-1031841"/>
                <a:chExt cx="286730" cy="1656452"/>
              </a:xfrm>
            </p:grpSpPr>
            <p:sp>
              <p:nvSpPr>
                <p:cNvPr id="344" name="Google Shape;344;p18"/>
                <p:cNvSpPr/>
                <p:nvPr/>
              </p:nvSpPr>
              <p:spPr>
                <a:xfrm>
                  <a:off x="7953433" y="-1031841"/>
                  <a:ext cx="199632" cy="1656452"/>
                </a:xfrm>
                <a:custGeom>
                  <a:rect b="b" l="l" r="r" t="t"/>
                  <a:pathLst>
                    <a:path extrusionOk="0" h="36534" w="4403">
                      <a:moveTo>
                        <a:pt x="4122" y="1"/>
                      </a:moveTo>
                      <a:lnTo>
                        <a:pt x="4075" y="48"/>
                      </a:lnTo>
                      <a:lnTo>
                        <a:pt x="4028" y="94"/>
                      </a:lnTo>
                      <a:lnTo>
                        <a:pt x="4028" y="188"/>
                      </a:lnTo>
                      <a:lnTo>
                        <a:pt x="4028" y="282"/>
                      </a:lnTo>
                      <a:lnTo>
                        <a:pt x="4122" y="329"/>
                      </a:lnTo>
                      <a:lnTo>
                        <a:pt x="4122" y="375"/>
                      </a:lnTo>
                      <a:lnTo>
                        <a:pt x="4122" y="12459"/>
                      </a:lnTo>
                      <a:lnTo>
                        <a:pt x="4122" y="19391"/>
                      </a:lnTo>
                      <a:lnTo>
                        <a:pt x="4122" y="22904"/>
                      </a:lnTo>
                      <a:lnTo>
                        <a:pt x="4122" y="24637"/>
                      </a:lnTo>
                      <a:lnTo>
                        <a:pt x="4122" y="25480"/>
                      </a:lnTo>
                      <a:lnTo>
                        <a:pt x="4122" y="25901"/>
                      </a:lnTo>
                      <a:lnTo>
                        <a:pt x="4075" y="25901"/>
                      </a:lnTo>
                      <a:lnTo>
                        <a:pt x="4075" y="25948"/>
                      </a:lnTo>
                      <a:lnTo>
                        <a:pt x="3981" y="26042"/>
                      </a:lnTo>
                      <a:lnTo>
                        <a:pt x="3841" y="26182"/>
                      </a:lnTo>
                      <a:lnTo>
                        <a:pt x="1874" y="28149"/>
                      </a:lnTo>
                      <a:lnTo>
                        <a:pt x="937" y="29086"/>
                      </a:lnTo>
                      <a:lnTo>
                        <a:pt x="422" y="29601"/>
                      </a:lnTo>
                      <a:lnTo>
                        <a:pt x="187" y="29836"/>
                      </a:lnTo>
                      <a:lnTo>
                        <a:pt x="141" y="29882"/>
                      </a:lnTo>
                      <a:lnTo>
                        <a:pt x="94" y="29929"/>
                      </a:lnTo>
                      <a:lnTo>
                        <a:pt x="94" y="30023"/>
                      </a:lnTo>
                      <a:lnTo>
                        <a:pt x="94" y="30210"/>
                      </a:lnTo>
                      <a:lnTo>
                        <a:pt x="94" y="36158"/>
                      </a:lnTo>
                      <a:lnTo>
                        <a:pt x="0" y="36252"/>
                      </a:lnTo>
                      <a:lnTo>
                        <a:pt x="0" y="36346"/>
                      </a:lnTo>
                      <a:lnTo>
                        <a:pt x="0" y="36393"/>
                      </a:lnTo>
                      <a:lnTo>
                        <a:pt x="47" y="36439"/>
                      </a:lnTo>
                      <a:lnTo>
                        <a:pt x="94" y="36486"/>
                      </a:lnTo>
                      <a:lnTo>
                        <a:pt x="141" y="36533"/>
                      </a:lnTo>
                      <a:lnTo>
                        <a:pt x="234" y="36486"/>
                      </a:lnTo>
                      <a:lnTo>
                        <a:pt x="281" y="36439"/>
                      </a:lnTo>
                      <a:lnTo>
                        <a:pt x="328" y="36393"/>
                      </a:lnTo>
                      <a:lnTo>
                        <a:pt x="328" y="36346"/>
                      </a:lnTo>
                      <a:lnTo>
                        <a:pt x="328" y="36252"/>
                      </a:lnTo>
                      <a:lnTo>
                        <a:pt x="234" y="36158"/>
                      </a:lnTo>
                      <a:lnTo>
                        <a:pt x="234" y="30210"/>
                      </a:lnTo>
                      <a:lnTo>
                        <a:pt x="234" y="30023"/>
                      </a:lnTo>
                      <a:lnTo>
                        <a:pt x="281" y="29976"/>
                      </a:lnTo>
                      <a:lnTo>
                        <a:pt x="328" y="29929"/>
                      </a:lnTo>
                      <a:lnTo>
                        <a:pt x="562" y="29695"/>
                      </a:lnTo>
                      <a:lnTo>
                        <a:pt x="1030" y="29227"/>
                      </a:lnTo>
                      <a:lnTo>
                        <a:pt x="2014" y="28243"/>
                      </a:lnTo>
                      <a:lnTo>
                        <a:pt x="3934" y="26323"/>
                      </a:lnTo>
                      <a:lnTo>
                        <a:pt x="4122" y="26135"/>
                      </a:lnTo>
                      <a:lnTo>
                        <a:pt x="4169" y="26089"/>
                      </a:lnTo>
                      <a:lnTo>
                        <a:pt x="4215" y="26042"/>
                      </a:lnTo>
                      <a:lnTo>
                        <a:pt x="4309" y="25948"/>
                      </a:lnTo>
                      <a:lnTo>
                        <a:pt x="4309" y="25480"/>
                      </a:lnTo>
                      <a:lnTo>
                        <a:pt x="4309" y="24637"/>
                      </a:lnTo>
                      <a:lnTo>
                        <a:pt x="4309" y="22904"/>
                      </a:lnTo>
                      <a:lnTo>
                        <a:pt x="4309" y="19391"/>
                      </a:lnTo>
                      <a:lnTo>
                        <a:pt x="4309" y="12459"/>
                      </a:lnTo>
                      <a:lnTo>
                        <a:pt x="4309" y="375"/>
                      </a:lnTo>
                      <a:lnTo>
                        <a:pt x="4262" y="329"/>
                      </a:lnTo>
                      <a:lnTo>
                        <a:pt x="4356" y="282"/>
                      </a:lnTo>
                      <a:lnTo>
                        <a:pt x="4403" y="188"/>
                      </a:lnTo>
                      <a:lnTo>
                        <a:pt x="4356" y="94"/>
                      </a:lnTo>
                      <a:lnTo>
                        <a:pt x="4309" y="48"/>
                      </a:lnTo>
                      <a:lnTo>
                        <a:pt x="426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5" name="Google Shape;345;p18"/>
                <p:cNvSpPr/>
                <p:nvPr/>
              </p:nvSpPr>
              <p:spPr>
                <a:xfrm>
                  <a:off x="7866335" y="-1031841"/>
                  <a:ext cx="199677" cy="1607575"/>
                </a:xfrm>
                <a:custGeom>
                  <a:rect b="b" l="l" r="r" t="t"/>
                  <a:pathLst>
                    <a:path extrusionOk="0" h="35456" w="4404">
                      <a:moveTo>
                        <a:pt x="4169" y="1"/>
                      </a:moveTo>
                      <a:lnTo>
                        <a:pt x="4122" y="48"/>
                      </a:lnTo>
                      <a:lnTo>
                        <a:pt x="4076" y="94"/>
                      </a:lnTo>
                      <a:lnTo>
                        <a:pt x="4076" y="188"/>
                      </a:lnTo>
                      <a:lnTo>
                        <a:pt x="4076" y="282"/>
                      </a:lnTo>
                      <a:lnTo>
                        <a:pt x="4169" y="329"/>
                      </a:lnTo>
                      <a:lnTo>
                        <a:pt x="4169" y="375"/>
                      </a:lnTo>
                      <a:lnTo>
                        <a:pt x="4169" y="11944"/>
                      </a:lnTo>
                      <a:lnTo>
                        <a:pt x="4169" y="18595"/>
                      </a:lnTo>
                      <a:lnTo>
                        <a:pt x="4169" y="21967"/>
                      </a:lnTo>
                      <a:lnTo>
                        <a:pt x="4169" y="23606"/>
                      </a:lnTo>
                      <a:lnTo>
                        <a:pt x="4169" y="24449"/>
                      </a:lnTo>
                      <a:lnTo>
                        <a:pt x="4169" y="24684"/>
                      </a:lnTo>
                      <a:lnTo>
                        <a:pt x="4169" y="24777"/>
                      </a:lnTo>
                      <a:lnTo>
                        <a:pt x="4169" y="24824"/>
                      </a:lnTo>
                      <a:lnTo>
                        <a:pt x="4122" y="24824"/>
                      </a:lnTo>
                      <a:lnTo>
                        <a:pt x="3888" y="25105"/>
                      </a:lnTo>
                      <a:lnTo>
                        <a:pt x="1921" y="27072"/>
                      </a:lnTo>
                      <a:lnTo>
                        <a:pt x="938" y="28009"/>
                      </a:lnTo>
                      <a:lnTo>
                        <a:pt x="469" y="28524"/>
                      </a:lnTo>
                      <a:lnTo>
                        <a:pt x="235" y="28758"/>
                      </a:lnTo>
                      <a:lnTo>
                        <a:pt x="141" y="28805"/>
                      </a:lnTo>
                      <a:lnTo>
                        <a:pt x="94" y="28852"/>
                      </a:lnTo>
                      <a:lnTo>
                        <a:pt x="94" y="28946"/>
                      </a:lnTo>
                      <a:lnTo>
                        <a:pt x="94" y="29133"/>
                      </a:lnTo>
                      <a:lnTo>
                        <a:pt x="94" y="35081"/>
                      </a:lnTo>
                      <a:lnTo>
                        <a:pt x="48" y="35175"/>
                      </a:lnTo>
                      <a:lnTo>
                        <a:pt x="1" y="35269"/>
                      </a:lnTo>
                      <a:lnTo>
                        <a:pt x="48" y="35315"/>
                      </a:lnTo>
                      <a:lnTo>
                        <a:pt x="48" y="35362"/>
                      </a:lnTo>
                      <a:lnTo>
                        <a:pt x="141" y="35409"/>
                      </a:lnTo>
                      <a:lnTo>
                        <a:pt x="188" y="35456"/>
                      </a:lnTo>
                      <a:lnTo>
                        <a:pt x="282" y="35409"/>
                      </a:lnTo>
                      <a:lnTo>
                        <a:pt x="329" y="35362"/>
                      </a:lnTo>
                      <a:lnTo>
                        <a:pt x="375" y="35315"/>
                      </a:lnTo>
                      <a:lnTo>
                        <a:pt x="375" y="35269"/>
                      </a:lnTo>
                      <a:lnTo>
                        <a:pt x="329" y="35175"/>
                      </a:lnTo>
                      <a:lnTo>
                        <a:pt x="282" y="35081"/>
                      </a:lnTo>
                      <a:lnTo>
                        <a:pt x="282" y="29133"/>
                      </a:lnTo>
                      <a:lnTo>
                        <a:pt x="282" y="28946"/>
                      </a:lnTo>
                      <a:lnTo>
                        <a:pt x="282" y="28899"/>
                      </a:lnTo>
                      <a:lnTo>
                        <a:pt x="329" y="28852"/>
                      </a:lnTo>
                      <a:lnTo>
                        <a:pt x="610" y="28618"/>
                      </a:lnTo>
                      <a:lnTo>
                        <a:pt x="1078" y="28149"/>
                      </a:lnTo>
                      <a:lnTo>
                        <a:pt x="2062" y="27166"/>
                      </a:lnTo>
                      <a:lnTo>
                        <a:pt x="3982" y="25246"/>
                      </a:lnTo>
                      <a:lnTo>
                        <a:pt x="4310" y="24918"/>
                      </a:lnTo>
                      <a:lnTo>
                        <a:pt x="4310" y="24871"/>
                      </a:lnTo>
                      <a:lnTo>
                        <a:pt x="4310" y="24824"/>
                      </a:lnTo>
                      <a:lnTo>
                        <a:pt x="4310" y="24777"/>
                      </a:lnTo>
                      <a:lnTo>
                        <a:pt x="4310" y="24684"/>
                      </a:lnTo>
                      <a:lnTo>
                        <a:pt x="4310" y="24449"/>
                      </a:lnTo>
                      <a:lnTo>
                        <a:pt x="4310" y="23606"/>
                      </a:lnTo>
                      <a:lnTo>
                        <a:pt x="4310" y="21967"/>
                      </a:lnTo>
                      <a:lnTo>
                        <a:pt x="4310" y="18595"/>
                      </a:lnTo>
                      <a:lnTo>
                        <a:pt x="4310" y="11944"/>
                      </a:lnTo>
                      <a:lnTo>
                        <a:pt x="4310" y="375"/>
                      </a:lnTo>
                      <a:lnTo>
                        <a:pt x="4310" y="329"/>
                      </a:lnTo>
                      <a:lnTo>
                        <a:pt x="4403" y="282"/>
                      </a:lnTo>
                      <a:lnTo>
                        <a:pt x="4403" y="188"/>
                      </a:lnTo>
                      <a:lnTo>
                        <a:pt x="4403" y="94"/>
                      </a:lnTo>
                      <a:lnTo>
                        <a:pt x="4357" y="48"/>
                      </a:lnTo>
                      <a:lnTo>
                        <a:pt x="431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6" name="Google Shape;346;p18"/>
              <p:cNvGrpSpPr/>
              <p:nvPr/>
            </p:nvGrpSpPr>
            <p:grpSpPr>
              <a:xfrm rot="5400000">
                <a:off x="7652092" y="-1241185"/>
                <a:ext cx="983243" cy="2548289"/>
                <a:chOff x="8388742" y="-675060"/>
                <a:chExt cx="983243" cy="2548289"/>
              </a:xfrm>
            </p:grpSpPr>
            <p:sp>
              <p:nvSpPr>
                <p:cNvPr id="347" name="Google Shape;347;p18"/>
                <p:cNvSpPr/>
                <p:nvPr/>
              </p:nvSpPr>
              <p:spPr>
                <a:xfrm>
                  <a:off x="8388742" y="-675060"/>
                  <a:ext cx="983243" cy="2548289"/>
                </a:xfrm>
                <a:custGeom>
                  <a:rect b="b" l="l" r="r" t="t"/>
                  <a:pathLst>
                    <a:path extrusionOk="0" h="56204" w="21686">
                      <a:moveTo>
                        <a:pt x="21405" y="0"/>
                      </a:moveTo>
                      <a:lnTo>
                        <a:pt x="21358" y="47"/>
                      </a:lnTo>
                      <a:lnTo>
                        <a:pt x="21311" y="94"/>
                      </a:lnTo>
                      <a:lnTo>
                        <a:pt x="21311" y="188"/>
                      </a:lnTo>
                      <a:lnTo>
                        <a:pt x="21358" y="281"/>
                      </a:lnTo>
                      <a:lnTo>
                        <a:pt x="21405" y="328"/>
                      </a:lnTo>
                      <a:lnTo>
                        <a:pt x="21405" y="375"/>
                      </a:lnTo>
                      <a:lnTo>
                        <a:pt x="21405" y="46228"/>
                      </a:lnTo>
                      <a:lnTo>
                        <a:pt x="21405" y="47024"/>
                      </a:lnTo>
                      <a:lnTo>
                        <a:pt x="21358" y="47071"/>
                      </a:lnTo>
                      <a:lnTo>
                        <a:pt x="21311" y="47118"/>
                      </a:lnTo>
                      <a:lnTo>
                        <a:pt x="21171" y="47258"/>
                      </a:lnTo>
                      <a:lnTo>
                        <a:pt x="20843" y="47539"/>
                      </a:lnTo>
                      <a:lnTo>
                        <a:pt x="19719" y="48710"/>
                      </a:lnTo>
                      <a:lnTo>
                        <a:pt x="17377" y="51052"/>
                      </a:lnTo>
                      <a:lnTo>
                        <a:pt x="12740" y="55689"/>
                      </a:lnTo>
                      <a:lnTo>
                        <a:pt x="12553" y="55876"/>
                      </a:lnTo>
                      <a:lnTo>
                        <a:pt x="12506" y="55923"/>
                      </a:lnTo>
                      <a:lnTo>
                        <a:pt x="328" y="55923"/>
                      </a:lnTo>
                      <a:lnTo>
                        <a:pt x="328" y="55970"/>
                      </a:lnTo>
                      <a:lnTo>
                        <a:pt x="235" y="55876"/>
                      </a:lnTo>
                      <a:lnTo>
                        <a:pt x="141" y="55829"/>
                      </a:lnTo>
                      <a:lnTo>
                        <a:pt x="94" y="55876"/>
                      </a:lnTo>
                      <a:lnTo>
                        <a:pt x="47" y="55923"/>
                      </a:lnTo>
                      <a:lnTo>
                        <a:pt x="1" y="55970"/>
                      </a:lnTo>
                      <a:lnTo>
                        <a:pt x="1" y="56017"/>
                      </a:lnTo>
                      <a:lnTo>
                        <a:pt x="1" y="56110"/>
                      </a:lnTo>
                      <a:lnTo>
                        <a:pt x="47" y="56157"/>
                      </a:lnTo>
                      <a:lnTo>
                        <a:pt x="94" y="56204"/>
                      </a:lnTo>
                      <a:lnTo>
                        <a:pt x="235" y="56204"/>
                      </a:lnTo>
                      <a:lnTo>
                        <a:pt x="328" y="56110"/>
                      </a:lnTo>
                      <a:lnTo>
                        <a:pt x="12553" y="56110"/>
                      </a:lnTo>
                      <a:lnTo>
                        <a:pt x="12600" y="56063"/>
                      </a:lnTo>
                      <a:lnTo>
                        <a:pt x="12646" y="56017"/>
                      </a:lnTo>
                      <a:lnTo>
                        <a:pt x="12881" y="55782"/>
                      </a:lnTo>
                      <a:lnTo>
                        <a:pt x="17517" y="51146"/>
                      </a:lnTo>
                      <a:lnTo>
                        <a:pt x="19812" y="48851"/>
                      </a:lnTo>
                      <a:lnTo>
                        <a:pt x="20983" y="47680"/>
                      </a:lnTo>
                      <a:lnTo>
                        <a:pt x="21264" y="47399"/>
                      </a:lnTo>
                      <a:lnTo>
                        <a:pt x="21405" y="47258"/>
                      </a:lnTo>
                      <a:lnTo>
                        <a:pt x="21499" y="47165"/>
                      </a:lnTo>
                      <a:lnTo>
                        <a:pt x="21545" y="47118"/>
                      </a:lnTo>
                      <a:lnTo>
                        <a:pt x="21592" y="47071"/>
                      </a:lnTo>
                      <a:lnTo>
                        <a:pt x="21592" y="46228"/>
                      </a:lnTo>
                      <a:lnTo>
                        <a:pt x="21592" y="375"/>
                      </a:lnTo>
                      <a:lnTo>
                        <a:pt x="21592" y="328"/>
                      </a:lnTo>
                      <a:lnTo>
                        <a:pt x="21639" y="281"/>
                      </a:lnTo>
                      <a:lnTo>
                        <a:pt x="21686" y="188"/>
                      </a:lnTo>
                      <a:lnTo>
                        <a:pt x="21639" y="94"/>
                      </a:lnTo>
                      <a:lnTo>
                        <a:pt x="21639" y="47"/>
                      </a:lnTo>
                      <a:lnTo>
                        <a:pt x="2154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8" name="Google Shape;348;p18"/>
                <p:cNvSpPr/>
                <p:nvPr/>
              </p:nvSpPr>
              <p:spPr>
                <a:xfrm>
                  <a:off x="8388742" y="83024"/>
                  <a:ext cx="915324" cy="1715892"/>
                </a:xfrm>
                <a:custGeom>
                  <a:rect b="b" l="l" r="r" t="t"/>
                  <a:pathLst>
                    <a:path extrusionOk="0" h="37845" w="20188">
                      <a:moveTo>
                        <a:pt x="19906" y="1"/>
                      </a:moveTo>
                      <a:lnTo>
                        <a:pt x="19859" y="48"/>
                      </a:lnTo>
                      <a:lnTo>
                        <a:pt x="19812" y="95"/>
                      </a:lnTo>
                      <a:lnTo>
                        <a:pt x="19812" y="188"/>
                      </a:lnTo>
                      <a:lnTo>
                        <a:pt x="19812" y="282"/>
                      </a:lnTo>
                      <a:lnTo>
                        <a:pt x="19906" y="329"/>
                      </a:lnTo>
                      <a:lnTo>
                        <a:pt x="19906" y="376"/>
                      </a:lnTo>
                      <a:lnTo>
                        <a:pt x="19906" y="28805"/>
                      </a:lnTo>
                      <a:lnTo>
                        <a:pt x="19906" y="29555"/>
                      </a:lnTo>
                      <a:lnTo>
                        <a:pt x="19859" y="29601"/>
                      </a:lnTo>
                      <a:lnTo>
                        <a:pt x="19812" y="29648"/>
                      </a:lnTo>
                      <a:lnTo>
                        <a:pt x="19672" y="29789"/>
                      </a:lnTo>
                      <a:lnTo>
                        <a:pt x="19438" y="30023"/>
                      </a:lnTo>
                      <a:lnTo>
                        <a:pt x="18361" y="31053"/>
                      </a:lnTo>
                      <a:lnTo>
                        <a:pt x="16300" y="33161"/>
                      </a:lnTo>
                      <a:lnTo>
                        <a:pt x="12084" y="37376"/>
                      </a:lnTo>
                      <a:lnTo>
                        <a:pt x="11944" y="37517"/>
                      </a:lnTo>
                      <a:lnTo>
                        <a:pt x="11897" y="37564"/>
                      </a:lnTo>
                      <a:lnTo>
                        <a:pt x="11850" y="37610"/>
                      </a:lnTo>
                      <a:lnTo>
                        <a:pt x="328" y="37610"/>
                      </a:lnTo>
                      <a:lnTo>
                        <a:pt x="235" y="37517"/>
                      </a:lnTo>
                      <a:lnTo>
                        <a:pt x="94" y="37517"/>
                      </a:lnTo>
                      <a:lnTo>
                        <a:pt x="47" y="37564"/>
                      </a:lnTo>
                      <a:lnTo>
                        <a:pt x="1" y="37610"/>
                      </a:lnTo>
                      <a:lnTo>
                        <a:pt x="1" y="37704"/>
                      </a:lnTo>
                      <a:lnTo>
                        <a:pt x="1" y="37751"/>
                      </a:lnTo>
                      <a:lnTo>
                        <a:pt x="47" y="37798"/>
                      </a:lnTo>
                      <a:lnTo>
                        <a:pt x="94" y="37845"/>
                      </a:lnTo>
                      <a:lnTo>
                        <a:pt x="235" y="37845"/>
                      </a:lnTo>
                      <a:lnTo>
                        <a:pt x="328" y="37751"/>
                      </a:lnTo>
                      <a:lnTo>
                        <a:pt x="11944" y="37751"/>
                      </a:lnTo>
                      <a:lnTo>
                        <a:pt x="11991" y="37704"/>
                      </a:lnTo>
                      <a:lnTo>
                        <a:pt x="12038" y="37657"/>
                      </a:lnTo>
                      <a:lnTo>
                        <a:pt x="12225" y="37470"/>
                      </a:lnTo>
                      <a:lnTo>
                        <a:pt x="16393" y="33302"/>
                      </a:lnTo>
                      <a:lnTo>
                        <a:pt x="18501" y="31194"/>
                      </a:lnTo>
                      <a:lnTo>
                        <a:pt x="19531" y="30163"/>
                      </a:lnTo>
                      <a:lnTo>
                        <a:pt x="19812" y="29882"/>
                      </a:lnTo>
                      <a:lnTo>
                        <a:pt x="19953" y="29742"/>
                      </a:lnTo>
                      <a:lnTo>
                        <a:pt x="20000" y="29695"/>
                      </a:lnTo>
                      <a:lnTo>
                        <a:pt x="20047" y="29648"/>
                      </a:lnTo>
                      <a:lnTo>
                        <a:pt x="20093" y="29555"/>
                      </a:lnTo>
                      <a:lnTo>
                        <a:pt x="20093" y="28805"/>
                      </a:lnTo>
                      <a:lnTo>
                        <a:pt x="20093" y="376"/>
                      </a:lnTo>
                      <a:lnTo>
                        <a:pt x="20047" y="329"/>
                      </a:lnTo>
                      <a:lnTo>
                        <a:pt x="20140" y="282"/>
                      </a:lnTo>
                      <a:lnTo>
                        <a:pt x="20187" y="188"/>
                      </a:lnTo>
                      <a:lnTo>
                        <a:pt x="20140" y="95"/>
                      </a:lnTo>
                      <a:lnTo>
                        <a:pt x="20093" y="48"/>
                      </a:lnTo>
                      <a:lnTo>
                        <a:pt x="2004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9" name="Google Shape;349;p18"/>
                <p:cNvSpPr/>
                <p:nvPr/>
              </p:nvSpPr>
              <p:spPr>
                <a:xfrm>
                  <a:off x="8388742" y="839023"/>
                  <a:ext cx="843097" cy="883450"/>
                </a:xfrm>
                <a:custGeom>
                  <a:rect b="b" l="l" r="r" t="t"/>
                  <a:pathLst>
                    <a:path extrusionOk="0" h="19485" w="18595">
                      <a:moveTo>
                        <a:pt x="18314" y="1"/>
                      </a:moveTo>
                      <a:lnTo>
                        <a:pt x="18267" y="47"/>
                      </a:lnTo>
                      <a:lnTo>
                        <a:pt x="18220" y="94"/>
                      </a:lnTo>
                      <a:lnTo>
                        <a:pt x="18220" y="188"/>
                      </a:lnTo>
                      <a:lnTo>
                        <a:pt x="18267" y="282"/>
                      </a:lnTo>
                      <a:lnTo>
                        <a:pt x="18314" y="328"/>
                      </a:lnTo>
                      <a:lnTo>
                        <a:pt x="18314" y="375"/>
                      </a:lnTo>
                      <a:lnTo>
                        <a:pt x="18314" y="11616"/>
                      </a:lnTo>
                      <a:lnTo>
                        <a:pt x="18314" y="12225"/>
                      </a:lnTo>
                      <a:lnTo>
                        <a:pt x="18314" y="12272"/>
                      </a:lnTo>
                      <a:lnTo>
                        <a:pt x="18267" y="12319"/>
                      </a:lnTo>
                      <a:lnTo>
                        <a:pt x="18173" y="12412"/>
                      </a:lnTo>
                      <a:lnTo>
                        <a:pt x="17939" y="12646"/>
                      </a:lnTo>
                      <a:lnTo>
                        <a:pt x="17049" y="13536"/>
                      </a:lnTo>
                      <a:lnTo>
                        <a:pt x="15222" y="15363"/>
                      </a:lnTo>
                      <a:lnTo>
                        <a:pt x="11616" y="18969"/>
                      </a:lnTo>
                      <a:lnTo>
                        <a:pt x="11429" y="19157"/>
                      </a:lnTo>
                      <a:lnTo>
                        <a:pt x="11382" y="19204"/>
                      </a:lnTo>
                      <a:lnTo>
                        <a:pt x="328" y="19204"/>
                      </a:lnTo>
                      <a:lnTo>
                        <a:pt x="328" y="19250"/>
                      </a:lnTo>
                      <a:lnTo>
                        <a:pt x="235" y="19157"/>
                      </a:lnTo>
                      <a:lnTo>
                        <a:pt x="141" y="19110"/>
                      </a:lnTo>
                      <a:lnTo>
                        <a:pt x="94" y="19157"/>
                      </a:lnTo>
                      <a:lnTo>
                        <a:pt x="47" y="19204"/>
                      </a:lnTo>
                      <a:lnTo>
                        <a:pt x="1" y="19250"/>
                      </a:lnTo>
                      <a:lnTo>
                        <a:pt x="1" y="19297"/>
                      </a:lnTo>
                      <a:lnTo>
                        <a:pt x="1" y="19391"/>
                      </a:lnTo>
                      <a:lnTo>
                        <a:pt x="47" y="19438"/>
                      </a:lnTo>
                      <a:lnTo>
                        <a:pt x="94" y="19485"/>
                      </a:lnTo>
                      <a:lnTo>
                        <a:pt x="235" y="19485"/>
                      </a:lnTo>
                      <a:lnTo>
                        <a:pt x="328" y="19391"/>
                      </a:lnTo>
                      <a:lnTo>
                        <a:pt x="11429" y="19391"/>
                      </a:lnTo>
                      <a:lnTo>
                        <a:pt x="11476" y="19344"/>
                      </a:lnTo>
                      <a:lnTo>
                        <a:pt x="11569" y="19250"/>
                      </a:lnTo>
                      <a:lnTo>
                        <a:pt x="11710" y="19110"/>
                      </a:lnTo>
                      <a:lnTo>
                        <a:pt x="15316" y="15503"/>
                      </a:lnTo>
                      <a:lnTo>
                        <a:pt x="17143" y="13677"/>
                      </a:lnTo>
                      <a:lnTo>
                        <a:pt x="18080" y="12787"/>
                      </a:lnTo>
                      <a:lnTo>
                        <a:pt x="18267" y="12553"/>
                      </a:lnTo>
                      <a:lnTo>
                        <a:pt x="18407" y="12412"/>
                      </a:lnTo>
                      <a:lnTo>
                        <a:pt x="18454" y="12365"/>
                      </a:lnTo>
                      <a:lnTo>
                        <a:pt x="18501" y="12319"/>
                      </a:lnTo>
                      <a:lnTo>
                        <a:pt x="18501" y="12225"/>
                      </a:lnTo>
                      <a:lnTo>
                        <a:pt x="18501" y="11616"/>
                      </a:lnTo>
                      <a:lnTo>
                        <a:pt x="18501" y="375"/>
                      </a:lnTo>
                      <a:lnTo>
                        <a:pt x="18501" y="328"/>
                      </a:lnTo>
                      <a:lnTo>
                        <a:pt x="18548" y="282"/>
                      </a:lnTo>
                      <a:lnTo>
                        <a:pt x="18595" y="188"/>
                      </a:lnTo>
                      <a:lnTo>
                        <a:pt x="18548" y="94"/>
                      </a:lnTo>
                      <a:lnTo>
                        <a:pt x="18548" y="47"/>
                      </a:lnTo>
                      <a:lnTo>
                        <a:pt x="184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52" name="Google Shape;352;p19"/>
          <p:cNvSpPr txBox="1"/>
          <p:nvPr>
            <p:ph idx="1" type="subTitle"/>
          </p:nvPr>
        </p:nvSpPr>
        <p:spPr>
          <a:xfrm>
            <a:off x="1253225" y="1737625"/>
            <a:ext cx="2674500" cy="95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53" name="Google Shape;353;p19"/>
          <p:cNvSpPr txBox="1"/>
          <p:nvPr>
            <p:ph idx="2" type="subTitle"/>
          </p:nvPr>
        </p:nvSpPr>
        <p:spPr>
          <a:xfrm>
            <a:off x="5079775" y="1737625"/>
            <a:ext cx="2674500" cy="95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54" name="Google Shape;354;p19"/>
          <p:cNvSpPr txBox="1"/>
          <p:nvPr>
            <p:ph idx="3" type="subTitle"/>
          </p:nvPr>
        </p:nvSpPr>
        <p:spPr>
          <a:xfrm>
            <a:off x="1253225" y="3398200"/>
            <a:ext cx="2674500" cy="95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55" name="Google Shape;355;p19"/>
          <p:cNvSpPr txBox="1"/>
          <p:nvPr>
            <p:ph idx="4" type="subTitle"/>
          </p:nvPr>
        </p:nvSpPr>
        <p:spPr>
          <a:xfrm>
            <a:off x="5079775" y="3398200"/>
            <a:ext cx="2674500" cy="95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56" name="Google Shape;356;p19"/>
          <p:cNvSpPr txBox="1"/>
          <p:nvPr>
            <p:ph idx="5" type="subTitle"/>
          </p:nvPr>
        </p:nvSpPr>
        <p:spPr>
          <a:xfrm>
            <a:off x="1253225" y="1455550"/>
            <a:ext cx="2674500" cy="37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57" name="Google Shape;357;p19"/>
          <p:cNvSpPr txBox="1"/>
          <p:nvPr>
            <p:ph idx="6" type="subTitle"/>
          </p:nvPr>
        </p:nvSpPr>
        <p:spPr>
          <a:xfrm>
            <a:off x="1253225" y="3116200"/>
            <a:ext cx="2674500" cy="37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58" name="Google Shape;358;p19"/>
          <p:cNvSpPr txBox="1"/>
          <p:nvPr>
            <p:ph idx="7" type="subTitle"/>
          </p:nvPr>
        </p:nvSpPr>
        <p:spPr>
          <a:xfrm>
            <a:off x="5079750" y="1455550"/>
            <a:ext cx="2674500" cy="37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59" name="Google Shape;359;p19"/>
          <p:cNvSpPr txBox="1"/>
          <p:nvPr>
            <p:ph idx="8" type="subTitle"/>
          </p:nvPr>
        </p:nvSpPr>
        <p:spPr>
          <a:xfrm>
            <a:off x="5079750" y="3116200"/>
            <a:ext cx="2674500" cy="37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grpSp>
        <p:nvGrpSpPr>
          <p:cNvPr id="360" name="Google Shape;360;p19"/>
          <p:cNvGrpSpPr/>
          <p:nvPr/>
        </p:nvGrpSpPr>
        <p:grpSpPr>
          <a:xfrm>
            <a:off x="1265261" y="294382"/>
            <a:ext cx="7518947" cy="3265222"/>
            <a:chOff x="1265261" y="294382"/>
            <a:chExt cx="7518947" cy="3265222"/>
          </a:xfrm>
        </p:grpSpPr>
        <p:pic>
          <p:nvPicPr>
            <p:cNvPr id="361" name="Google Shape;361;p1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265261" y="294382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2" name="Google Shape;362;p1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5400000">
              <a:off x="8428061" y="3203457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63" name="Google Shape;363;p19"/>
          <p:cNvGrpSpPr/>
          <p:nvPr/>
        </p:nvGrpSpPr>
        <p:grpSpPr>
          <a:xfrm>
            <a:off x="-1350362" y="-10"/>
            <a:ext cx="10926157" cy="6232303"/>
            <a:chOff x="-1350362" y="-10"/>
            <a:chExt cx="10926157" cy="6232303"/>
          </a:xfrm>
        </p:grpSpPr>
        <p:grpSp>
          <p:nvGrpSpPr>
            <p:cNvPr id="364" name="Google Shape;364;p19"/>
            <p:cNvGrpSpPr/>
            <p:nvPr/>
          </p:nvGrpSpPr>
          <p:grpSpPr>
            <a:xfrm>
              <a:off x="8581645" y="1394964"/>
              <a:ext cx="994151" cy="4837330"/>
              <a:chOff x="8581645" y="1394964"/>
              <a:chExt cx="994151" cy="4837330"/>
            </a:xfrm>
          </p:grpSpPr>
          <p:grpSp>
            <p:nvGrpSpPr>
              <p:cNvPr id="365" name="Google Shape;365;p19"/>
              <p:cNvGrpSpPr/>
              <p:nvPr/>
            </p:nvGrpSpPr>
            <p:grpSpPr>
              <a:xfrm flipH="1" rot="10800000">
                <a:off x="8581645" y="3730659"/>
                <a:ext cx="496972" cy="2501635"/>
                <a:chOff x="8153020" y="-1031841"/>
                <a:chExt cx="496972" cy="2501635"/>
              </a:xfrm>
            </p:grpSpPr>
            <p:sp>
              <p:nvSpPr>
                <p:cNvPr id="366" name="Google Shape;366;p19"/>
                <p:cNvSpPr/>
                <p:nvPr/>
              </p:nvSpPr>
              <p:spPr>
                <a:xfrm>
                  <a:off x="8327171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8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8" y="329"/>
                      </a:lnTo>
                      <a:lnTo>
                        <a:pt x="6838" y="375"/>
                      </a:lnTo>
                      <a:lnTo>
                        <a:pt x="6838" y="16066"/>
                      </a:lnTo>
                      <a:lnTo>
                        <a:pt x="6838" y="25808"/>
                      </a:lnTo>
                      <a:lnTo>
                        <a:pt x="6838" y="30632"/>
                      </a:lnTo>
                      <a:lnTo>
                        <a:pt x="6838" y="33067"/>
                      </a:lnTo>
                      <a:lnTo>
                        <a:pt x="6838" y="34285"/>
                      </a:lnTo>
                      <a:lnTo>
                        <a:pt x="6838" y="34566"/>
                      </a:lnTo>
                      <a:lnTo>
                        <a:pt x="6838" y="34613"/>
                      </a:lnTo>
                      <a:lnTo>
                        <a:pt x="6792" y="34613"/>
                      </a:lnTo>
                      <a:lnTo>
                        <a:pt x="6698" y="34753"/>
                      </a:lnTo>
                      <a:lnTo>
                        <a:pt x="6230" y="35175"/>
                      </a:lnTo>
                      <a:lnTo>
                        <a:pt x="2998" y="38407"/>
                      </a:lnTo>
                      <a:lnTo>
                        <a:pt x="1359" y="40046"/>
                      </a:lnTo>
                      <a:lnTo>
                        <a:pt x="562" y="40842"/>
                      </a:lnTo>
                      <a:lnTo>
                        <a:pt x="141" y="41264"/>
                      </a:lnTo>
                      <a:lnTo>
                        <a:pt x="94" y="41357"/>
                      </a:lnTo>
                      <a:lnTo>
                        <a:pt x="94" y="41451"/>
                      </a:lnTo>
                      <a:lnTo>
                        <a:pt x="94" y="41591"/>
                      </a:lnTo>
                      <a:lnTo>
                        <a:pt x="94" y="41872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0" y="54893"/>
                      </a:lnTo>
                      <a:lnTo>
                        <a:pt x="0" y="54987"/>
                      </a:lnTo>
                      <a:lnTo>
                        <a:pt x="0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1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872"/>
                      </a:lnTo>
                      <a:lnTo>
                        <a:pt x="235" y="41591"/>
                      </a:lnTo>
                      <a:lnTo>
                        <a:pt x="235" y="41451"/>
                      </a:lnTo>
                      <a:lnTo>
                        <a:pt x="235" y="41404"/>
                      </a:lnTo>
                      <a:lnTo>
                        <a:pt x="281" y="41404"/>
                      </a:lnTo>
                      <a:lnTo>
                        <a:pt x="656" y="40983"/>
                      </a:lnTo>
                      <a:lnTo>
                        <a:pt x="1499" y="40186"/>
                      </a:lnTo>
                      <a:lnTo>
                        <a:pt x="3138" y="38547"/>
                      </a:lnTo>
                      <a:lnTo>
                        <a:pt x="6370" y="35269"/>
                      </a:lnTo>
                      <a:lnTo>
                        <a:pt x="6792" y="34847"/>
                      </a:lnTo>
                      <a:lnTo>
                        <a:pt x="6885" y="34753"/>
                      </a:lnTo>
                      <a:lnTo>
                        <a:pt x="6979" y="34707"/>
                      </a:lnTo>
                      <a:lnTo>
                        <a:pt x="7026" y="34660"/>
                      </a:lnTo>
                      <a:lnTo>
                        <a:pt x="7026" y="34613"/>
                      </a:lnTo>
                      <a:lnTo>
                        <a:pt x="7026" y="34285"/>
                      </a:lnTo>
                      <a:lnTo>
                        <a:pt x="7026" y="33067"/>
                      </a:lnTo>
                      <a:lnTo>
                        <a:pt x="7026" y="30632"/>
                      </a:lnTo>
                      <a:lnTo>
                        <a:pt x="7026" y="25808"/>
                      </a:lnTo>
                      <a:lnTo>
                        <a:pt x="7026" y="16066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19" y="188"/>
                      </a:lnTo>
                      <a:lnTo>
                        <a:pt x="7073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67" name="Google Shape;367;p19"/>
                <p:cNvSpPr/>
                <p:nvPr/>
              </p:nvSpPr>
              <p:spPr>
                <a:xfrm>
                  <a:off x="8233725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9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738"/>
                      </a:lnTo>
                      <a:lnTo>
                        <a:pt x="6839" y="25246"/>
                      </a:lnTo>
                      <a:lnTo>
                        <a:pt x="6839" y="29976"/>
                      </a:lnTo>
                      <a:lnTo>
                        <a:pt x="6839" y="32365"/>
                      </a:lnTo>
                      <a:lnTo>
                        <a:pt x="6839" y="33582"/>
                      </a:lnTo>
                      <a:lnTo>
                        <a:pt x="6839" y="33723"/>
                      </a:lnTo>
                      <a:lnTo>
                        <a:pt x="6839" y="33770"/>
                      </a:lnTo>
                      <a:lnTo>
                        <a:pt x="6839" y="33817"/>
                      </a:lnTo>
                      <a:lnTo>
                        <a:pt x="6651" y="34004"/>
                      </a:lnTo>
                      <a:lnTo>
                        <a:pt x="6230" y="34426"/>
                      </a:lnTo>
                      <a:lnTo>
                        <a:pt x="2998" y="37704"/>
                      </a:lnTo>
                      <a:lnTo>
                        <a:pt x="1359" y="39296"/>
                      </a:lnTo>
                      <a:lnTo>
                        <a:pt x="563" y="40140"/>
                      </a:lnTo>
                      <a:lnTo>
                        <a:pt x="141" y="40561"/>
                      </a:lnTo>
                      <a:lnTo>
                        <a:pt x="94" y="40561"/>
                      </a:lnTo>
                      <a:lnTo>
                        <a:pt x="94" y="40608"/>
                      </a:lnTo>
                      <a:lnTo>
                        <a:pt x="94" y="40702"/>
                      </a:lnTo>
                      <a:lnTo>
                        <a:pt x="94" y="40842"/>
                      </a:lnTo>
                      <a:lnTo>
                        <a:pt x="94" y="41170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170"/>
                      </a:lnTo>
                      <a:lnTo>
                        <a:pt x="235" y="40842"/>
                      </a:lnTo>
                      <a:lnTo>
                        <a:pt x="235" y="40702"/>
                      </a:lnTo>
                      <a:lnTo>
                        <a:pt x="235" y="40655"/>
                      </a:lnTo>
                      <a:lnTo>
                        <a:pt x="282" y="40655"/>
                      </a:lnTo>
                      <a:lnTo>
                        <a:pt x="656" y="40233"/>
                      </a:lnTo>
                      <a:lnTo>
                        <a:pt x="1452" y="39437"/>
                      </a:lnTo>
                      <a:lnTo>
                        <a:pt x="3092" y="37798"/>
                      </a:lnTo>
                      <a:lnTo>
                        <a:pt x="6370" y="34566"/>
                      </a:lnTo>
                      <a:lnTo>
                        <a:pt x="6792" y="34144"/>
                      </a:lnTo>
                      <a:lnTo>
                        <a:pt x="7026" y="33910"/>
                      </a:lnTo>
                      <a:lnTo>
                        <a:pt x="7026" y="33863"/>
                      </a:lnTo>
                      <a:lnTo>
                        <a:pt x="7026" y="33817"/>
                      </a:lnTo>
                      <a:lnTo>
                        <a:pt x="7026" y="33723"/>
                      </a:lnTo>
                      <a:lnTo>
                        <a:pt x="7026" y="33582"/>
                      </a:lnTo>
                      <a:lnTo>
                        <a:pt x="7026" y="32365"/>
                      </a:lnTo>
                      <a:lnTo>
                        <a:pt x="7026" y="29976"/>
                      </a:lnTo>
                      <a:lnTo>
                        <a:pt x="7026" y="25246"/>
                      </a:lnTo>
                      <a:lnTo>
                        <a:pt x="7026" y="15738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68" name="Google Shape;368;p19"/>
                <p:cNvSpPr/>
                <p:nvPr/>
              </p:nvSpPr>
              <p:spPr>
                <a:xfrm>
                  <a:off x="8153020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86" y="1"/>
                      </a:moveTo>
                      <a:lnTo>
                        <a:pt x="6792" y="48"/>
                      </a:lnTo>
                      <a:lnTo>
                        <a:pt x="6792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363"/>
                      </a:lnTo>
                      <a:lnTo>
                        <a:pt x="6839" y="24684"/>
                      </a:lnTo>
                      <a:lnTo>
                        <a:pt x="6839" y="29367"/>
                      </a:lnTo>
                      <a:lnTo>
                        <a:pt x="6839" y="31709"/>
                      </a:lnTo>
                      <a:lnTo>
                        <a:pt x="6839" y="32880"/>
                      </a:lnTo>
                      <a:lnTo>
                        <a:pt x="6839" y="33020"/>
                      </a:lnTo>
                      <a:lnTo>
                        <a:pt x="6839" y="33067"/>
                      </a:lnTo>
                      <a:lnTo>
                        <a:pt x="6839" y="33114"/>
                      </a:lnTo>
                      <a:lnTo>
                        <a:pt x="6652" y="33301"/>
                      </a:lnTo>
                      <a:lnTo>
                        <a:pt x="6230" y="33723"/>
                      </a:lnTo>
                      <a:lnTo>
                        <a:pt x="2951" y="36955"/>
                      </a:lnTo>
                      <a:lnTo>
                        <a:pt x="1359" y="38594"/>
                      </a:lnTo>
                      <a:lnTo>
                        <a:pt x="516" y="39390"/>
                      </a:lnTo>
                      <a:lnTo>
                        <a:pt x="94" y="39812"/>
                      </a:lnTo>
                      <a:lnTo>
                        <a:pt x="94" y="39859"/>
                      </a:lnTo>
                      <a:lnTo>
                        <a:pt x="94" y="39905"/>
                      </a:lnTo>
                      <a:lnTo>
                        <a:pt x="94" y="39999"/>
                      </a:lnTo>
                      <a:lnTo>
                        <a:pt x="94" y="40140"/>
                      </a:lnTo>
                      <a:lnTo>
                        <a:pt x="94" y="40421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8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9" y="55080"/>
                      </a:lnTo>
                      <a:lnTo>
                        <a:pt x="329" y="54987"/>
                      </a:lnTo>
                      <a:lnTo>
                        <a:pt x="329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0421"/>
                      </a:lnTo>
                      <a:lnTo>
                        <a:pt x="235" y="40140"/>
                      </a:lnTo>
                      <a:lnTo>
                        <a:pt x="235" y="39999"/>
                      </a:lnTo>
                      <a:lnTo>
                        <a:pt x="235" y="39952"/>
                      </a:lnTo>
                      <a:lnTo>
                        <a:pt x="235" y="39905"/>
                      </a:lnTo>
                      <a:lnTo>
                        <a:pt x="282" y="39905"/>
                      </a:lnTo>
                      <a:lnTo>
                        <a:pt x="656" y="39531"/>
                      </a:lnTo>
                      <a:lnTo>
                        <a:pt x="1453" y="38688"/>
                      </a:lnTo>
                      <a:lnTo>
                        <a:pt x="3092" y="37095"/>
                      </a:lnTo>
                      <a:lnTo>
                        <a:pt x="6324" y="33817"/>
                      </a:lnTo>
                      <a:lnTo>
                        <a:pt x="6745" y="33395"/>
                      </a:lnTo>
                      <a:lnTo>
                        <a:pt x="6979" y="33208"/>
                      </a:lnTo>
                      <a:lnTo>
                        <a:pt x="6979" y="33161"/>
                      </a:lnTo>
                      <a:lnTo>
                        <a:pt x="7026" y="33161"/>
                      </a:lnTo>
                      <a:lnTo>
                        <a:pt x="7026" y="33114"/>
                      </a:lnTo>
                      <a:lnTo>
                        <a:pt x="7026" y="33020"/>
                      </a:lnTo>
                      <a:lnTo>
                        <a:pt x="7026" y="32880"/>
                      </a:lnTo>
                      <a:lnTo>
                        <a:pt x="7026" y="31709"/>
                      </a:lnTo>
                      <a:lnTo>
                        <a:pt x="7026" y="29367"/>
                      </a:lnTo>
                      <a:lnTo>
                        <a:pt x="7026" y="24684"/>
                      </a:lnTo>
                      <a:lnTo>
                        <a:pt x="7026" y="15363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702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69" name="Google Shape;369;p19"/>
              <p:cNvGrpSpPr/>
              <p:nvPr/>
            </p:nvGrpSpPr>
            <p:grpSpPr>
              <a:xfrm flipH="1">
                <a:off x="8851580" y="1394964"/>
                <a:ext cx="724216" cy="2240431"/>
                <a:chOff x="8412092" y="4079564"/>
                <a:chExt cx="724216" cy="2240431"/>
              </a:xfrm>
            </p:grpSpPr>
            <p:sp>
              <p:nvSpPr>
                <p:cNvPr id="370" name="Google Shape;370;p19"/>
                <p:cNvSpPr/>
                <p:nvPr/>
              </p:nvSpPr>
              <p:spPr>
                <a:xfrm>
                  <a:off x="8412092" y="4079564"/>
                  <a:ext cx="620161" cy="2240431"/>
                </a:xfrm>
                <a:custGeom>
                  <a:rect b="b" l="l" r="r" t="t"/>
                  <a:pathLst>
                    <a:path extrusionOk="0" h="49414" w="13678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5"/>
                      </a:lnTo>
                      <a:lnTo>
                        <a:pt x="1" y="188"/>
                      </a:lnTo>
                      <a:lnTo>
                        <a:pt x="48" y="282"/>
                      </a:lnTo>
                      <a:lnTo>
                        <a:pt x="94" y="329"/>
                      </a:lnTo>
                      <a:lnTo>
                        <a:pt x="94" y="376"/>
                      </a:lnTo>
                      <a:lnTo>
                        <a:pt x="94" y="11382"/>
                      </a:lnTo>
                      <a:lnTo>
                        <a:pt x="94" y="11663"/>
                      </a:lnTo>
                      <a:lnTo>
                        <a:pt x="94" y="11757"/>
                      </a:lnTo>
                      <a:lnTo>
                        <a:pt x="94" y="11804"/>
                      </a:lnTo>
                      <a:lnTo>
                        <a:pt x="94" y="11851"/>
                      </a:lnTo>
                      <a:lnTo>
                        <a:pt x="235" y="11991"/>
                      </a:lnTo>
                      <a:lnTo>
                        <a:pt x="610" y="12366"/>
                      </a:lnTo>
                      <a:lnTo>
                        <a:pt x="1453" y="13162"/>
                      </a:lnTo>
                      <a:lnTo>
                        <a:pt x="3045" y="14754"/>
                      </a:lnTo>
                      <a:lnTo>
                        <a:pt x="6230" y="17986"/>
                      </a:lnTo>
                      <a:lnTo>
                        <a:pt x="12647" y="24403"/>
                      </a:lnTo>
                      <a:lnTo>
                        <a:pt x="13256" y="25012"/>
                      </a:lnTo>
                      <a:lnTo>
                        <a:pt x="13396" y="25152"/>
                      </a:lnTo>
                      <a:lnTo>
                        <a:pt x="13443" y="25199"/>
                      </a:lnTo>
                      <a:lnTo>
                        <a:pt x="13443" y="25293"/>
                      </a:lnTo>
                      <a:lnTo>
                        <a:pt x="13443" y="25761"/>
                      </a:lnTo>
                      <a:lnTo>
                        <a:pt x="13443" y="27494"/>
                      </a:lnTo>
                      <a:lnTo>
                        <a:pt x="13443" y="31007"/>
                      </a:lnTo>
                      <a:lnTo>
                        <a:pt x="13443" y="37985"/>
                      </a:lnTo>
                      <a:lnTo>
                        <a:pt x="13443" y="49085"/>
                      </a:lnTo>
                      <a:lnTo>
                        <a:pt x="13349" y="49132"/>
                      </a:lnTo>
                      <a:lnTo>
                        <a:pt x="13349" y="49226"/>
                      </a:lnTo>
                      <a:lnTo>
                        <a:pt x="13349" y="49320"/>
                      </a:lnTo>
                      <a:lnTo>
                        <a:pt x="13396" y="49366"/>
                      </a:lnTo>
                      <a:lnTo>
                        <a:pt x="13443" y="49413"/>
                      </a:lnTo>
                      <a:lnTo>
                        <a:pt x="13583" y="49413"/>
                      </a:lnTo>
                      <a:lnTo>
                        <a:pt x="13630" y="49366"/>
                      </a:lnTo>
                      <a:lnTo>
                        <a:pt x="13677" y="49320"/>
                      </a:lnTo>
                      <a:lnTo>
                        <a:pt x="13677" y="49226"/>
                      </a:lnTo>
                      <a:lnTo>
                        <a:pt x="13677" y="49132"/>
                      </a:lnTo>
                      <a:lnTo>
                        <a:pt x="13583" y="49085"/>
                      </a:lnTo>
                      <a:lnTo>
                        <a:pt x="13583" y="37985"/>
                      </a:lnTo>
                      <a:lnTo>
                        <a:pt x="13583" y="31007"/>
                      </a:lnTo>
                      <a:lnTo>
                        <a:pt x="13583" y="27494"/>
                      </a:lnTo>
                      <a:lnTo>
                        <a:pt x="13583" y="25761"/>
                      </a:lnTo>
                      <a:lnTo>
                        <a:pt x="13583" y="25293"/>
                      </a:lnTo>
                      <a:lnTo>
                        <a:pt x="13583" y="25199"/>
                      </a:lnTo>
                      <a:lnTo>
                        <a:pt x="13583" y="25105"/>
                      </a:lnTo>
                      <a:lnTo>
                        <a:pt x="13537" y="25058"/>
                      </a:lnTo>
                      <a:lnTo>
                        <a:pt x="13396" y="24871"/>
                      </a:lnTo>
                      <a:lnTo>
                        <a:pt x="12787" y="24262"/>
                      </a:lnTo>
                      <a:lnTo>
                        <a:pt x="6371" y="17846"/>
                      </a:lnTo>
                      <a:lnTo>
                        <a:pt x="3139" y="14661"/>
                      </a:lnTo>
                      <a:lnTo>
                        <a:pt x="1546" y="13068"/>
                      </a:lnTo>
                      <a:lnTo>
                        <a:pt x="750" y="12272"/>
                      </a:lnTo>
                      <a:lnTo>
                        <a:pt x="329" y="11851"/>
                      </a:lnTo>
                      <a:lnTo>
                        <a:pt x="282" y="11757"/>
                      </a:lnTo>
                      <a:lnTo>
                        <a:pt x="282" y="11663"/>
                      </a:lnTo>
                      <a:lnTo>
                        <a:pt x="282" y="11382"/>
                      </a:lnTo>
                      <a:lnTo>
                        <a:pt x="282" y="376"/>
                      </a:lnTo>
                      <a:lnTo>
                        <a:pt x="282" y="329"/>
                      </a:lnTo>
                      <a:lnTo>
                        <a:pt x="329" y="282"/>
                      </a:lnTo>
                      <a:lnTo>
                        <a:pt x="375" y="188"/>
                      </a:lnTo>
                      <a:lnTo>
                        <a:pt x="329" y="95"/>
                      </a:lnTo>
                      <a:lnTo>
                        <a:pt x="329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1" name="Google Shape;371;p19"/>
                <p:cNvSpPr/>
                <p:nvPr/>
              </p:nvSpPr>
              <p:spPr>
                <a:xfrm>
                  <a:off x="8503407" y="4332289"/>
                  <a:ext cx="632901" cy="1303888"/>
                </a:xfrm>
                <a:custGeom>
                  <a:rect b="b" l="l" r="r" t="t"/>
                  <a:pathLst>
                    <a:path extrusionOk="0" h="28758" w="13959">
                      <a:moveTo>
                        <a:pt x="141" y="0"/>
                      </a:moveTo>
                      <a:lnTo>
                        <a:pt x="48" y="47"/>
                      </a:lnTo>
                      <a:lnTo>
                        <a:pt x="48" y="94"/>
                      </a:lnTo>
                      <a:lnTo>
                        <a:pt x="1" y="188"/>
                      </a:lnTo>
                      <a:lnTo>
                        <a:pt x="48" y="281"/>
                      </a:lnTo>
                      <a:lnTo>
                        <a:pt x="94" y="328"/>
                      </a:lnTo>
                      <a:lnTo>
                        <a:pt x="94" y="375"/>
                      </a:lnTo>
                      <a:lnTo>
                        <a:pt x="94" y="4778"/>
                      </a:lnTo>
                      <a:lnTo>
                        <a:pt x="94" y="4965"/>
                      </a:lnTo>
                      <a:lnTo>
                        <a:pt x="141" y="4965"/>
                      </a:lnTo>
                      <a:lnTo>
                        <a:pt x="141" y="5012"/>
                      </a:lnTo>
                      <a:lnTo>
                        <a:pt x="188" y="5059"/>
                      </a:lnTo>
                      <a:lnTo>
                        <a:pt x="235" y="5106"/>
                      </a:lnTo>
                      <a:lnTo>
                        <a:pt x="422" y="5293"/>
                      </a:lnTo>
                      <a:lnTo>
                        <a:pt x="844" y="5715"/>
                      </a:lnTo>
                      <a:lnTo>
                        <a:pt x="1640" y="6511"/>
                      </a:lnTo>
                      <a:lnTo>
                        <a:pt x="3279" y="8150"/>
                      </a:lnTo>
                      <a:lnTo>
                        <a:pt x="6558" y="11429"/>
                      </a:lnTo>
                      <a:lnTo>
                        <a:pt x="13068" y="17939"/>
                      </a:lnTo>
                      <a:lnTo>
                        <a:pt x="13630" y="18501"/>
                      </a:lnTo>
                      <a:lnTo>
                        <a:pt x="13677" y="18548"/>
                      </a:lnTo>
                      <a:lnTo>
                        <a:pt x="13677" y="18595"/>
                      </a:lnTo>
                      <a:lnTo>
                        <a:pt x="13677" y="18782"/>
                      </a:lnTo>
                      <a:lnTo>
                        <a:pt x="13677" y="19157"/>
                      </a:lnTo>
                      <a:lnTo>
                        <a:pt x="13677" y="20702"/>
                      </a:lnTo>
                      <a:lnTo>
                        <a:pt x="13677" y="23793"/>
                      </a:lnTo>
                      <a:lnTo>
                        <a:pt x="13677" y="28383"/>
                      </a:lnTo>
                      <a:lnTo>
                        <a:pt x="13630" y="28477"/>
                      </a:lnTo>
                      <a:lnTo>
                        <a:pt x="13583" y="28571"/>
                      </a:lnTo>
                      <a:lnTo>
                        <a:pt x="13583" y="28617"/>
                      </a:lnTo>
                      <a:lnTo>
                        <a:pt x="13630" y="28664"/>
                      </a:lnTo>
                      <a:lnTo>
                        <a:pt x="13677" y="28711"/>
                      </a:lnTo>
                      <a:lnTo>
                        <a:pt x="13771" y="28758"/>
                      </a:lnTo>
                      <a:lnTo>
                        <a:pt x="13818" y="28711"/>
                      </a:lnTo>
                      <a:lnTo>
                        <a:pt x="13864" y="28664"/>
                      </a:lnTo>
                      <a:lnTo>
                        <a:pt x="13911" y="28617"/>
                      </a:lnTo>
                      <a:lnTo>
                        <a:pt x="13958" y="28571"/>
                      </a:lnTo>
                      <a:lnTo>
                        <a:pt x="13911" y="28477"/>
                      </a:lnTo>
                      <a:lnTo>
                        <a:pt x="13818" y="28383"/>
                      </a:lnTo>
                      <a:lnTo>
                        <a:pt x="13864" y="28383"/>
                      </a:lnTo>
                      <a:lnTo>
                        <a:pt x="13864" y="23793"/>
                      </a:lnTo>
                      <a:lnTo>
                        <a:pt x="13864" y="20702"/>
                      </a:lnTo>
                      <a:lnTo>
                        <a:pt x="13864" y="19157"/>
                      </a:lnTo>
                      <a:lnTo>
                        <a:pt x="13864" y="18782"/>
                      </a:lnTo>
                      <a:lnTo>
                        <a:pt x="13864" y="18595"/>
                      </a:lnTo>
                      <a:lnTo>
                        <a:pt x="13864" y="18501"/>
                      </a:lnTo>
                      <a:lnTo>
                        <a:pt x="13864" y="18454"/>
                      </a:lnTo>
                      <a:lnTo>
                        <a:pt x="13818" y="18454"/>
                      </a:lnTo>
                      <a:lnTo>
                        <a:pt x="13724" y="18360"/>
                      </a:lnTo>
                      <a:lnTo>
                        <a:pt x="13209" y="17798"/>
                      </a:lnTo>
                      <a:lnTo>
                        <a:pt x="6652" y="11288"/>
                      </a:lnTo>
                      <a:lnTo>
                        <a:pt x="3420" y="8009"/>
                      </a:lnTo>
                      <a:lnTo>
                        <a:pt x="1781" y="6417"/>
                      </a:lnTo>
                      <a:lnTo>
                        <a:pt x="984" y="5574"/>
                      </a:lnTo>
                      <a:lnTo>
                        <a:pt x="563" y="5152"/>
                      </a:lnTo>
                      <a:lnTo>
                        <a:pt x="329" y="4965"/>
                      </a:lnTo>
                      <a:lnTo>
                        <a:pt x="282" y="4918"/>
                      </a:lnTo>
                      <a:lnTo>
                        <a:pt x="282" y="4778"/>
                      </a:lnTo>
                      <a:lnTo>
                        <a:pt x="282" y="37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9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372" name="Google Shape;372;p19"/>
            <p:cNvGrpSpPr/>
            <p:nvPr/>
          </p:nvGrpSpPr>
          <p:grpSpPr>
            <a:xfrm>
              <a:off x="-1350362" y="-10"/>
              <a:ext cx="2501635" cy="2592329"/>
              <a:chOff x="-1350362" y="-10"/>
              <a:chExt cx="2501635" cy="2592329"/>
            </a:xfrm>
          </p:grpSpPr>
          <p:grpSp>
            <p:nvGrpSpPr>
              <p:cNvPr id="373" name="Google Shape;373;p19"/>
              <p:cNvGrpSpPr/>
              <p:nvPr/>
            </p:nvGrpSpPr>
            <p:grpSpPr>
              <a:xfrm rot="-5400000">
                <a:off x="-348030" y="-1002341"/>
                <a:ext cx="496972" cy="2501635"/>
                <a:chOff x="8153020" y="-1031841"/>
                <a:chExt cx="496972" cy="2501635"/>
              </a:xfrm>
            </p:grpSpPr>
            <p:sp>
              <p:nvSpPr>
                <p:cNvPr id="374" name="Google Shape;374;p19"/>
                <p:cNvSpPr/>
                <p:nvPr/>
              </p:nvSpPr>
              <p:spPr>
                <a:xfrm>
                  <a:off x="8327171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8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8" y="329"/>
                      </a:lnTo>
                      <a:lnTo>
                        <a:pt x="6838" y="375"/>
                      </a:lnTo>
                      <a:lnTo>
                        <a:pt x="6838" y="16066"/>
                      </a:lnTo>
                      <a:lnTo>
                        <a:pt x="6838" y="25808"/>
                      </a:lnTo>
                      <a:lnTo>
                        <a:pt x="6838" y="30632"/>
                      </a:lnTo>
                      <a:lnTo>
                        <a:pt x="6838" y="33067"/>
                      </a:lnTo>
                      <a:lnTo>
                        <a:pt x="6838" y="34285"/>
                      </a:lnTo>
                      <a:lnTo>
                        <a:pt x="6838" y="34566"/>
                      </a:lnTo>
                      <a:lnTo>
                        <a:pt x="6838" y="34613"/>
                      </a:lnTo>
                      <a:lnTo>
                        <a:pt x="6792" y="34613"/>
                      </a:lnTo>
                      <a:lnTo>
                        <a:pt x="6698" y="34753"/>
                      </a:lnTo>
                      <a:lnTo>
                        <a:pt x="6230" y="35175"/>
                      </a:lnTo>
                      <a:lnTo>
                        <a:pt x="2998" y="38407"/>
                      </a:lnTo>
                      <a:lnTo>
                        <a:pt x="1359" y="40046"/>
                      </a:lnTo>
                      <a:lnTo>
                        <a:pt x="562" y="40842"/>
                      </a:lnTo>
                      <a:lnTo>
                        <a:pt x="141" y="41264"/>
                      </a:lnTo>
                      <a:lnTo>
                        <a:pt x="94" y="41357"/>
                      </a:lnTo>
                      <a:lnTo>
                        <a:pt x="94" y="41451"/>
                      </a:lnTo>
                      <a:lnTo>
                        <a:pt x="94" y="41591"/>
                      </a:lnTo>
                      <a:lnTo>
                        <a:pt x="94" y="41872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0" y="54893"/>
                      </a:lnTo>
                      <a:lnTo>
                        <a:pt x="0" y="54987"/>
                      </a:lnTo>
                      <a:lnTo>
                        <a:pt x="0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1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872"/>
                      </a:lnTo>
                      <a:lnTo>
                        <a:pt x="235" y="41591"/>
                      </a:lnTo>
                      <a:lnTo>
                        <a:pt x="235" y="41451"/>
                      </a:lnTo>
                      <a:lnTo>
                        <a:pt x="235" y="41404"/>
                      </a:lnTo>
                      <a:lnTo>
                        <a:pt x="281" y="41404"/>
                      </a:lnTo>
                      <a:lnTo>
                        <a:pt x="656" y="40983"/>
                      </a:lnTo>
                      <a:lnTo>
                        <a:pt x="1499" y="40186"/>
                      </a:lnTo>
                      <a:lnTo>
                        <a:pt x="3138" y="38547"/>
                      </a:lnTo>
                      <a:lnTo>
                        <a:pt x="6370" y="35269"/>
                      </a:lnTo>
                      <a:lnTo>
                        <a:pt x="6792" y="34847"/>
                      </a:lnTo>
                      <a:lnTo>
                        <a:pt x="6885" y="34753"/>
                      </a:lnTo>
                      <a:lnTo>
                        <a:pt x="6979" y="34707"/>
                      </a:lnTo>
                      <a:lnTo>
                        <a:pt x="7026" y="34660"/>
                      </a:lnTo>
                      <a:lnTo>
                        <a:pt x="7026" y="34613"/>
                      </a:lnTo>
                      <a:lnTo>
                        <a:pt x="7026" y="34285"/>
                      </a:lnTo>
                      <a:lnTo>
                        <a:pt x="7026" y="33067"/>
                      </a:lnTo>
                      <a:lnTo>
                        <a:pt x="7026" y="30632"/>
                      </a:lnTo>
                      <a:lnTo>
                        <a:pt x="7026" y="25808"/>
                      </a:lnTo>
                      <a:lnTo>
                        <a:pt x="7026" y="16066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19" y="188"/>
                      </a:lnTo>
                      <a:lnTo>
                        <a:pt x="7073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5" name="Google Shape;375;p19"/>
                <p:cNvSpPr/>
                <p:nvPr/>
              </p:nvSpPr>
              <p:spPr>
                <a:xfrm>
                  <a:off x="8233725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9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738"/>
                      </a:lnTo>
                      <a:lnTo>
                        <a:pt x="6839" y="25246"/>
                      </a:lnTo>
                      <a:lnTo>
                        <a:pt x="6839" y="29976"/>
                      </a:lnTo>
                      <a:lnTo>
                        <a:pt x="6839" y="32365"/>
                      </a:lnTo>
                      <a:lnTo>
                        <a:pt x="6839" y="33582"/>
                      </a:lnTo>
                      <a:lnTo>
                        <a:pt x="6839" y="33723"/>
                      </a:lnTo>
                      <a:lnTo>
                        <a:pt x="6839" y="33770"/>
                      </a:lnTo>
                      <a:lnTo>
                        <a:pt x="6839" y="33817"/>
                      </a:lnTo>
                      <a:lnTo>
                        <a:pt x="6651" y="34004"/>
                      </a:lnTo>
                      <a:lnTo>
                        <a:pt x="6230" y="34426"/>
                      </a:lnTo>
                      <a:lnTo>
                        <a:pt x="2998" y="37704"/>
                      </a:lnTo>
                      <a:lnTo>
                        <a:pt x="1359" y="39296"/>
                      </a:lnTo>
                      <a:lnTo>
                        <a:pt x="563" y="40140"/>
                      </a:lnTo>
                      <a:lnTo>
                        <a:pt x="141" y="40561"/>
                      </a:lnTo>
                      <a:lnTo>
                        <a:pt x="94" y="40561"/>
                      </a:lnTo>
                      <a:lnTo>
                        <a:pt x="94" y="40608"/>
                      </a:lnTo>
                      <a:lnTo>
                        <a:pt x="94" y="40702"/>
                      </a:lnTo>
                      <a:lnTo>
                        <a:pt x="94" y="40842"/>
                      </a:lnTo>
                      <a:lnTo>
                        <a:pt x="94" y="41170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170"/>
                      </a:lnTo>
                      <a:lnTo>
                        <a:pt x="235" y="40842"/>
                      </a:lnTo>
                      <a:lnTo>
                        <a:pt x="235" y="40702"/>
                      </a:lnTo>
                      <a:lnTo>
                        <a:pt x="235" y="40655"/>
                      </a:lnTo>
                      <a:lnTo>
                        <a:pt x="282" y="40655"/>
                      </a:lnTo>
                      <a:lnTo>
                        <a:pt x="656" y="40233"/>
                      </a:lnTo>
                      <a:lnTo>
                        <a:pt x="1452" y="39437"/>
                      </a:lnTo>
                      <a:lnTo>
                        <a:pt x="3092" y="37798"/>
                      </a:lnTo>
                      <a:lnTo>
                        <a:pt x="6370" y="34566"/>
                      </a:lnTo>
                      <a:lnTo>
                        <a:pt x="6792" y="34144"/>
                      </a:lnTo>
                      <a:lnTo>
                        <a:pt x="7026" y="33910"/>
                      </a:lnTo>
                      <a:lnTo>
                        <a:pt x="7026" y="33863"/>
                      </a:lnTo>
                      <a:lnTo>
                        <a:pt x="7026" y="33817"/>
                      </a:lnTo>
                      <a:lnTo>
                        <a:pt x="7026" y="33723"/>
                      </a:lnTo>
                      <a:lnTo>
                        <a:pt x="7026" y="33582"/>
                      </a:lnTo>
                      <a:lnTo>
                        <a:pt x="7026" y="32365"/>
                      </a:lnTo>
                      <a:lnTo>
                        <a:pt x="7026" y="29976"/>
                      </a:lnTo>
                      <a:lnTo>
                        <a:pt x="7026" y="25246"/>
                      </a:lnTo>
                      <a:lnTo>
                        <a:pt x="7026" y="15738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6" name="Google Shape;376;p19"/>
                <p:cNvSpPr/>
                <p:nvPr/>
              </p:nvSpPr>
              <p:spPr>
                <a:xfrm>
                  <a:off x="8153020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86" y="1"/>
                      </a:moveTo>
                      <a:lnTo>
                        <a:pt x="6792" y="48"/>
                      </a:lnTo>
                      <a:lnTo>
                        <a:pt x="6792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363"/>
                      </a:lnTo>
                      <a:lnTo>
                        <a:pt x="6839" y="24684"/>
                      </a:lnTo>
                      <a:lnTo>
                        <a:pt x="6839" y="29367"/>
                      </a:lnTo>
                      <a:lnTo>
                        <a:pt x="6839" y="31709"/>
                      </a:lnTo>
                      <a:lnTo>
                        <a:pt x="6839" y="32880"/>
                      </a:lnTo>
                      <a:lnTo>
                        <a:pt x="6839" y="33020"/>
                      </a:lnTo>
                      <a:lnTo>
                        <a:pt x="6839" y="33067"/>
                      </a:lnTo>
                      <a:lnTo>
                        <a:pt x="6839" y="33114"/>
                      </a:lnTo>
                      <a:lnTo>
                        <a:pt x="6652" y="33301"/>
                      </a:lnTo>
                      <a:lnTo>
                        <a:pt x="6230" y="33723"/>
                      </a:lnTo>
                      <a:lnTo>
                        <a:pt x="2951" y="36955"/>
                      </a:lnTo>
                      <a:lnTo>
                        <a:pt x="1359" y="38594"/>
                      </a:lnTo>
                      <a:lnTo>
                        <a:pt x="516" y="39390"/>
                      </a:lnTo>
                      <a:lnTo>
                        <a:pt x="94" y="39812"/>
                      </a:lnTo>
                      <a:lnTo>
                        <a:pt x="94" y="39859"/>
                      </a:lnTo>
                      <a:lnTo>
                        <a:pt x="94" y="39905"/>
                      </a:lnTo>
                      <a:lnTo>
                        <a:pt x="94" y="39999"/>
                      </a:lnTo>
                      <a:lnTo>
                        <a:pt x="94" y="40140"/>
                      </a:lnTo>
                      <a:lnTo>
                        <a:pt x="94" y="40421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8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9" y="55080"/>
                      </a:lnTo>
                      <a:lnTo>
                        <a:pt x="329" y="54987"/>
                      </a:lnTo>
                      <a:lnTo>
                        <a:pt x="329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0421"/>
                      </a:lnTo>
                      <a:lnTo>
                        <a:pt x="235" y="40140"/>
                      </a:lnTo>
                      <a:lnTo>
                        <a:pt x="235" y="39999"/>
                      </a:lnTo>
                      <a:lnTo>
                        <a:pt x="235" y="39952"/>
                      </a:lnTo>
                      <a:lnTo>
                        <a:pt x="235" y="39905"/>
                      </a:lnTo>
                      <a:lnTo>
                        <a:pt x="282" y="39905"/>
                      </a:lnTo>
                      <a:lnTo>
                        <a:pt x="656" y="39531"/>
                      </a:lnTo>
                      <a:lnTo>
                        <a:pt x="1453" y="38688"/>
                      </a:lnTo>
                      <a:lnTo>
                        <a:pt x="3092" y="37095"/>
                      </a:lnTo>
                      <a:lnTo>
                        <a:pt x="6324" y="33817"/>
                      </a:lnTo>
                      <a:lnTo>
                        <a:pt x="6745" y="33395"/>
                      </a:lnTo>
                      <a:lnTo>
                        <a:pt x="6979" y="33208"/>
                      </a:lnTo>
                      <a:lnTo>
                        <a:pt x="6979" y="33161"/>
                      </a:lnTo>
                      <a:lnTo>
                        <a:pt x="7026" y="33161"/>
                      </a:lnTo>
                      <a:lnTo>
                        <a:pt x="7026" y="33114"/>
                      </a:lnTo>
                      <a:lnTo>
                        <a:pt x="7026" y="33020"/>
                      </a:lnTo>
                      <a:lnTo>
                        <a:pt x="7026" y="32880"/>
                      </a:lnTo>
                      <a:lnTo>
                        <a:pt x="7026" y="31709"/>
                      </a:lnTo>
                      <a:lnTo>
                        <a:pt x="7026" y="29367"/>
                      </a:lnTo>
                      <a:lnTo>
                        <a:pt x="7026" y="24684"/>
                      </a:lnTo>
                      <a:lnTo>
                        <a:pt x="7026" y="15363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702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77" name="Google Shape;377;p19"/>
              <p:cNvGrpSpPr/>
              <p:nvPr/>
            </p:nvGrpSpPr>
            <p:grpSpPr>
              <a:xfrm flipH="1" rot="10800000">
                <a:off x="-461645" y="351889"/>
                <a:ext cx="724216" cy="2240431"/>
                <a:chOff x="8412092" y="4079564"/>
                <a:chExt cx="724216" cy="2240431"/>
              </a:xfrm>
            </p:grpSpPr>
            <p:sp>
              <p:nvSpPr>
                <p:cNvPr id="378" name="Google Shape;378;p19"/>
                <p:cNvSpPr/>
                <p:nvPr/>
              </p:nvSpPr>
              <p:spPr>
                <a:xfrm>
                  <a:off x="8412092" y="4079564"/>
                  <a:ext cx="620161" cy="2240431"/>
                </a:xfrm>
                <a:custGeom>
                  <a:rect b="b" l="l" r="r" t="t"/>
                  <a:pathLst>
                    <a:path extrusionOk="0" h="49414" w="13678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5"/>
                      </a:lnTo>
                      <a:lnTo>
                        <a:pt x="1" y="188"/>
                      </a:lnTo>
                      <a:lnTo>
                        <a:pt x="48" y="282"/>
                      </a:lnTo>
                      <a:lnTo>
                        <a:pt x="94" y="329"/>
                      </a:lnTo>
                      <a:lnTo>
                        <a:pt x="94" y="376"/>
                      </a:lnTo>
                      <a:lnTo>
                        <a:pt x="94" y="11382"/>
                      </a:lnTo>
                      <a:lnTo>
                        <a:pt x="94" y="11663"/>
                      </a:lnTo>
                      <a:lnTo>
                        <a:pt x="94" y="11757"/>
                      </a:lnTo>
                      <a:lnTo>
                        <a:pt x="94" y="11804"/>
                      </a:lnTo>
                      <a:lnTo>
                        <a:pt x="94" y="11851"/>
                      </a:lnTo>
                      <a:lnTo>
                        <a:pt x="235" y="11991"/>
                      </a:lnTo>
                      <a:lnTo>
                        <a:pt x="610" y="12366"/>
                      </a:lnTo>
                      <a:lnTo>
                        <a:pt x="1453" y="13162"/>
                      </a:lnTo>
                      <a:lnTo>
                        <a:pt x="3045" y="14754"/>
                      </a:lnTo>
                      <a:lnTo>
                        <a:pt x="6230" y="17986"/>
                      </a:lnTo>
                      <a:lnTo>
                        <a:pt x="12647" y="24403"/>
                      </a:lnTo>
                      <a:lnTo>
                        <a:pt x="13256" y="25012"/>
                      </a:lnTo>
                      <a:lnTo>
                        <a:pt x="13396" y="25152"/>
                      </a:lnTo>
                      <a:lnTo>
                        <a:pt x="13443" y="25199"/>
                      </a:lnTo>
                      <a:lnTo>
                        <a:pt x="13443" y="25293"/>
                      </a:lnTo>
                      <a:lnTo>
                        <a:pt x="13443" y="25761"/>
                      </a:lnTo>
                      <a:lnTo>
                        <a:pt x="13443" y="27494"/>
                      </a:lnTo>
                      <a:lnTo>
                        <a:pt x="13443" y="31007"/>
                      </a:lnTo>
                      <a:lnTo>
                        <a:pt x="13443" y="37985"/>
                      </a:lnTo>
                      <a:lnTo>
                        <a:pt x="13443" y="49085"/>
                      </a:lnTo>
                      <a:lnTo>
                        <a:pt x="13349" y="49132"/>
                      </a:lnTo>
                      <a:lnTo>
                        <a:pt x="13349" y="49226"/>
                      </a:lnTo>
                      <a:lnTo>
                        <a:pt x="13349" y="49320"/>
                      </a:lnTo>
                      <a:lnTo>
                        <a:pt x="13396" y="49366"/>
                      </a:lnTo>
                      <a:lnTo>
                        <a:pt x="13443" y="49413"/>
                      </a:lnTo>
                      <a:lnTo>
                        <a:pt x="13583" y="49413"/>
                      </a:lnTo>
                      <a:lnTo>
                        <a:pt x="13630" y="49366"/>
                      </a:lnTo>
                      <a:lnTo>
                        <a:pt x="13677" y="49320"/>
                      </a:lnTo>
                      <a:lnTo>
                        <a:pt x="13677" y="49226"/>
                      </a:lnTo>
                      <a:lnTo>
                        <a:pt x="13677" y="49132"/>
                      </a:lnTo>
                      <a:lnTo>
                        <a:pt x="13583" y="49085"/>
                      </a:lnTo>
                      <a:lnTo>
                        <a:pt x="13583" y="37985"/>
                      </a:lnTo>
                      <a:lnTo>
                        <a:pt x="13583" y="31007"/>
                      </a:lnTo>
                      <a:lnTo>
                        <a:pt x="13583" y="27494"/>
                      </a:lnTo>
                      <a:lnTo>
                        <a:pt x="13583" y="25761"/>
                      </a:lnTo>
                      <a:lnTo>
                        <a:pt x="13583" y="25293"/>
                      </a:lnTo>
                      <a:lnTo>
                        <a:pt x="13583" y="25199"/>
                      </a:lnTo>
                      <a:lnTo>
                        <a:pt x="13583" y="25105"/>
                      </a:lnTo>
                      <a:lnTo>
                        <a:pt x="13537" y="25058"/>
                      </a:lnTo>
                      <a:lnTo>
                        <a:pt x="13396" y="24871"/>
                      </a:lnTo>
                      <a:lnTo>
                        <a:pt x="12787" y="24262"/>
                      </a:lnTo>
                      <a:lnTo>
                        <a:pt x="6371" y="17846"/>
                      </a:lnTo>
                      <a:lnTo>
                        <a:pt x="3139" y="14661"/>
                      </a:lnTo>
                      <a:lnTo>
                        <a:pt x="1546" y="13068"/>
                      </a:lnTo>
                      <a:lnTo>
                        <a:pt x="750" y="12272"/>
                      </a:lnTo>
                      <a:lnTo>
                        <a:pt x="329" y="11851"/>
                      </a:lnTo>
                      <a:lnTo>
                        <a:pt x="282" y="11757"/>
                      </a:lnTo>
                      <a:lnTo>
                        <a:pt x="282" y="11663"/>
                      </a:lnTo>
                      <a:lnTo>
                        <a:pt x="282" y="11382"/>
                      </a:lnTo>
                      <a:lnTo>
                        <a:pt x="282" y="376"/>
                      </a:lnTo>
                      <a:lnTo>
                        <a:pt x="282" y="329"/>
                      </a:lnTo>
                      <a:lnTo>
                        <a:pt x="329" y="282"/>
                      </a:lnTo>
                      <a:lnTo>
                        <a:pt x="375" y="188"/>
                      </a:lnTo>
                      <a:lnTo>
                        <a:pt x="329" y="95"/>
                      </a:lnTo>
                      <a:lnTo>
                        <a:pt x="329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9" name="Google Shape;379;p19"/>
                <p:cNvSpPr/>
                <p:nvPr/>
              </p:nvSpPr>
              <p:spPr>
                <a:xfrm>
                  <a:off x="8503407" y="4332289"/>
                  <a:ext cx="632901" cy="1303888"/>
                </a:xfrm>
                <a:custGeom>
                  <a:rect b="b" l="l" r="r" t="t"/>
                  <a:pathLst>
                    <a:path extrusionOk="0" h="28758" w="13959">
                      <a:moveTo>
                        <a:pt x="141" y="0"/>
                      </a:moveTo>
                      <a:lnTo>
                        <a:pt x="48" y="47"/>
                      </a:lnTo>
                      <a:lnTo>
                        <a:pt x="48" y="94"/>
                      </a:lnTo>
                      <a:lnTo>
                        <a:pt x="1" y="188"/>
                      </a:lnTo>
                      <a:lnTo>
                        <a:pt x="48" y="281"/>
                      </a:lnTo>
                      <a:lnTo>
                        <a:pt x="94" y="328"/>
                      </a:lnTo>
                      <a:lnTo>
                        <a:pt x="94" y="375"/>
                      </a:lnTo>
                      <a:lnTo>
                        <a:pt x="94" y="4778"/>
                      </a:lnTo>
                      <a:lnTo>
                        <a:pt x="94" y="4965"/>
                      </a:lnTo>
                      <a:lnTo>
                        <a:pt x="141" y="4965"/>
                      </a:lnTo>
                      <a:lnTo>
                        <a:pt x="141" y="5012"/>
                      </a:lnTo>
                      <a:lnTo>
                        <a:pt x="188" y="5059"/>
                      </a:lnTo>
                      <a:lnTo>
                        <a:pt x="235" y="5106"/>
                      </a:lnTo>
                      <a:lnTo>
                        <a:pt x="422" y="5293"/>
                      </a:lnTo>
                      <a:lnTo>
                        <a:pt x="844" y="5715"/>
                      </a:lnTo>
                      <a:lnTo>
                        <a:pt x="1640" y="6511"/>
                      </a:lnTo>
                      <a:lnTo>
                        <a:pt x="3279" y="8150"/>
                      </a:lnTo>
                      <a:lnTo>
                        <a:pt x="6558" y="11429"/>
                      </a:lnTo>
                      <a:lnTo>
                        <a:pt x="13068" y="17939"/>
                      </a:lnTo>
                      <a:lnTo>
                        <a:pt x="13630" y="18501"/>
                      </a:lnTo>
                      <a:lnTo>
                        <a:pt x="13677" y="18548"/>
                      </a:lnTo>
                      <a:lnTo>
                        <a:pt x="13677" y="18595"/>
                      </a:lnTo>
                      <a:lnTo>
                        <a:pt x="13677" y="18782"/>
                      </a:lnTo>
                      <a:lnTo>
                        <a:pt x="13677" y="19157"/>
                      </a:lnTo>
                      <a:lnTo>
                        <a:pt x="13677" y="20702"/>
                      </a:lnTo>
                      <a:lnTo>
                        <a:pt x="13677" y="23793"/>
                      </a:lnTo>
                      <a:lnTo>
                        <a:pt x="13677" y="28383"/>
                      </a:lnTo>
                      <a:lnTo>
                        <a:pt x="13630" y="28477"/>
                      </a:lnTo>
                      <a:lnTo>
                        <a:pt x="13583" y="28571"/>
                      </a:lnTo>
                      <a:lnTo>
                        <a:pt x="13583" y="28617"/>
                      </a:lnTo>
                      <a:lnTo>
                        <a:pt x="13630" y="28664"/>
                      </a:lnTo>
                      <a:lnTo>
                        <a:pt x="13677" y="28711"/>
                      </a:lnTo>
                      <a:lnTo>
                        <a:pt x="13771" y="28758"/>
                      </a:lnTo>
                      <a:lnTo>
                        <a:pt x="13818" y="28711"/>
                      </a:lnTo>
                      <a:lnTo>
                        <a:pt x="13864" y="28664"/>
                      </a:lnTo>
                      <a:lnTo>
                        <a:pt x="13911" y="28617"/>
                      </a:lnTo>
                      <a:lnTo>
                        <a:pt x="13958" y="28571"/>
                      </a:lnTo>
                      <a:lnTo>
                        <a:pt x="13911" y="28477"/>
                      </a:lnTo>
                      <a:lnTo>
                        <a:pt x="13818" y="28383"/>
                      </a:lnTo>
                      <a:lnTo>
                        <a:pt x="13864" y="28383"/>
                      </a:lnTo>
                      <a:lnTo>
                        <a:pt x="13864" y="23793"/>
                      </a:lnTo>
                      <a:lnTo>
                        <a:pt x="13864" y="20702"/>
                      </a:lnTo>
                      <a:lnTo>
                        <a:pt x="13864" y="19157"/>
                      </a:lnTo>
                      <a:lnTo>
                        <a:pt x="13864" y="18782"/>
                      </a:lnTo>
                      <a:lnTo>
                        <a:pt x="13864" y="18595"/>
                      </a:lnTo>
                      <a:lnTo>
                        <a:pt x="13864" y="18501"/>
                      </a:lnTo>
                      <a:lnTo>
                        <a:pt x="13864" y="18454"/>
                      </a:lnTo>
                      <a:lnTo>
                        <a:pt x="13818" y="18454"/>
                      </a:lnTo>
                      <a:lnTo>
                        <a:pt x="13724" y="18360"/>
                      </a:lnTo>
                      <a:lnTo>
                        <a:pt x="13209" y="17798"/>
                      </a:lnTo>
                      <a:lnTo>
                        <a:pt x="6652" y="11288"/>
                      </a:lnTo>
                      <a:lnTo>
                        <a:pt x="3420" y="8009"/>
                      </a:lnTo>
                      <a:lnTo>
                        <a:pt x="1781" y="6417"/>
                      </a:lnTo>
                      <a:lnTo>
                        <a:pt x="984" y="5574"/>
                      </a:lnTo>
                      <a:lnTo>
                        <a:pt x="563" y="5152"/>
                      </a:lnTo>
                      <a:lnTo>
                        <a:pt x="329" y="4965"/>
                      </a:lnTo>
                      <a:lnTo>
                        <a:pt x="282" y="4918"/>
                      </a:lnTo>
                      <a:lnTo>
                        <a:pt x="282" y="4778"/>
                      </a:lnTo>
                      <a:lnTo>
                        <a:pt x="282" y="37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9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7"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0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82" name="Google Shape;382;p20"/>
          <p:cNvSpPr txBox="1"/>
          <p:nvPr>
            <p:ph idx="1" type="subTitle"/>
          </p:nvPr>
        </p:nvSpPr>
        <p:spPr>
          <a:xfrm>
            <a:off x="913263" y="1611211"/>
            <a:ext cx="1986000" cy="11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83" name="Google Shape;383;p20"/>
          <p:cNvSpPr txBox="1"/>
          <p:nvPr>
            <p:ph idx="2" type="subTitle"/>
          </p:nvPr>
        </p:nvSpPr>
        <p:spPr>
          <a:xfrm>
            <a:off x="3579000" y="1611211"/>
            <a:ext cx="1986000" cy="11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84" name="Google Shape;384;p20"/>
          <p:cNvSpPr txBox="1"/>
          <p:nvPr>
            <p:ph idx="3" type="subTitle"/>
          </p:nvPr>
        </p:nvSpPr>
        <p:spPr>
          <a:xfrm>
            <a:off x="913263" y="3341500"/>
            <a:ext cx="1986000" cy="11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85" name="Google Shape;385;p20"/>
          <p:cNvSpPr txBox="1"/>
          <p:nvPr>
            <p:ph idx="4" type="subTitle"/>
          </p:nvPr>
        </p:nvSpPr>
        <p:spPr>
          <a:xfrm>
            <a:off x="3579000" y="3341500"/>
            <a:ext cx="1986000" cy="11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86" name="Google Shape;386;p20"/>
          <p:cNvSpPr txBox="1"/>
          <p:nvPr>
            <p:ph idx="5" type="subTitle"/>
          </p:nvPr>
        </p:nvSpPr>
        <p:spPr>
          <a:xfrm>
            <a:off x="6244734" y="1611211"/>
            <a:ext cx="1986000" cy="11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87" name="Google Shape;387;p20"/>
          <p:cNvSpPr txBox="1"/>
          <p:nvPr>
            <p:ph idx="6" type="subTitle"/>
          </p:nvPr>
        </p:nvSpPr>
        <p:spPr>
          <a:xfrm>
            <a:off x="6244734" y="3341500"/>
            <a:ext cx="1986000" cy="11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88" name="Google Shape;388;p20"/>
          <p:cNvSpPr txBox="1"/>
          <p:nvPr>
            <p:ph idx="7" type="subTitle"/>
          </p:nvPr>
        </p:nvSpPr>
        <p:spPr>
          <a:xfrm>
            <a:off x="913263" y="1336275"/>
            <a:ext cx="1986000" cy="37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89" name="Google Shape;389;p20"/>
          <p:cNvSpPr txBox="1"/>
          <p:nvPr>
            <p:ph idx="8" type="subTitle"/>
          </p:nvPr>
        </p:nvSpPr>
        <p:spPr>
          <a:xfrm>
            <a:off x="3579000" y="1336275"/>
            <a:ext cx="1986000" cy="37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90" name="Google Shape;390;p20"/>
          <p:cNvSpPr txBox="1"/>
          <p:nvPr>
            <p:ph idx="9" type="subTitle"/>
          </p:nvPr>
        </p:nvSpPr>
        <p:spPr>
          <a:xfrm>
            <a:off x="6244734" y="1336275"/>
            <a:ext cx="1986000" cy="37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91" name="Google Shape;391;p20"/>
          <p:cNvSpPr txBox="1"/>
          <p:nvPr>
            <p:ph idx="13" type="subTitle"/>
          </p:nvPr>
        </p:nvSpPr>
        <p:spPr>
          <a:xfrm>
            <a:off x="913263" y="3063352"/>
            <a:ext cx="1986000" cy="37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92" name="Google Shape;392;p20"/>
          <p:cNvSpPr txBox="1"/>
          <p:nvPr>
            <p:ph idx="14" type="subTitle"/>
          </p:nvPr>
        </p:nvSpPr>
        <p:spPr>
          <a:xfrm>
            <a:off x="3579000" y="3063352"/>
            <a:ext cx="1986000" cy="37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93" name="Google Shape;393;p20"/>
          <p:cNvSpPr txBox="1"/>
          <p:nvPr>
            <p:ph idx="15" type="subTitle"/>
          </p:nvPr>
        </p:nvSpPr>
        <p:spPr>
          <a:xfrm>
            <a:off x="6244734" y="3063352"/>
            <a:ext cx="1986000" cy="37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grpSp>
        <p:nvGrpSpPr>
          <p:cNvPr id="394" name="Google Shape;394;p20"/>
          <p:cNvGrpSpPr/>
          <p:nvPr/>
        </p:nvGrpSpPr>
        <p:grpSpPr>
          <a:xfrm>
            <a:off x="110336" y="2860769"/>
            <a:ext cx="8804747" cy="739572"/>
            <a:chOff x="110336" y="2860769"/>
            <a:chExt cx="8804747" cy="739572"/>
          </a:xfrm>
        </p:grpSpPr>
        <p:pic>
          <p:nvPicPr>
            <p:cNvPr id="395" name="Google Shape;395;p2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10336" y="2860769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6" name="Google Shape;396;p2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5400000">
              <a:off x="8558936" y="3244194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97" name="Google Shape;397;p20"/>
          <p:cNvGrpSpPr/>
          <p:nvPr/>
        </p:nvGrpSpPr>
        <p:grpSpPr>
          <a:xfrm>
            <a:off x="-678649" y="-532917"/>
            <a:ext cx="11939458" cy="6234173"/>
            <a:chOff x="-678649" y="-532917"/>
            <a:chExt cx="11939458" cy="6234173"/>
          </a:xfrm>
        </p:grpSpPr>
        <p:grpSp>
          <p:nvGrpSpPr>
            <p:cNvPr id="398" name="Google Shape;398;p20"/>
            <p:cNvGrpSpPr/>
            <p:nvPr/>
          </p:nvGrpSpPr>
          <p:grpSpPr>
            <a:xfrm>
              <a:off x="6774319" y="3714350"/>
              <a:ext cx="4486489" cy="1986906"/>
              <a:chOff x="6774319" y="3714350"/>
              <a:chExt cx="4486489" cy="1986906"/>
            </a:xfrm>
          </p:grpSpPr>
          <p:grpSp>
            <p:nvGrpSpPr>
              <p:cNvPr id="399" name="Google Shape;399;p20"/>
              <p:cNvGrpSpPr/>
              <p:nvPr/>
            </p:nvGrpSpPr>
            <p:grpSpPr>
              <a:xfrm rot="5400000">
                <a:off x="9495042" y="2931827"/>
                <a:ext cx="983243" cy="2548289"/>
                <a:chOff x="8388742" y="-675060"/>
                <a:chExt cx="983243" cy="2548289"/>
              </a:xfrm>
            </p:grpSpPr>
            <p:sp>
              <p:nvSpPr>
                <p:cNvPr id="400" name="Google Shape;400;p20"/>
                <p:cNvSpPr/>
                <p:nvPr/>
              </p:nvSpPr>
              <p:spPr>
                <a:xfrm>
                  <a:off x="8388742" y="-675060"/>
                  <a:ext cx="983243" cy="2548289"/>
                </a:xfrm>
                <a:custGeom>
                  <a:rect b="b" l="l" r="r" t="t"/>
                  <a:pathLst>
                    <a:path extrusionOk="0" h="56204" w="21686">
                      <a:moveTo>
                        <a:pt x="21405" y="0"/>
                      </a:moveTo>
                      <a:lnTo>
                        <a:pt x="21358" y="47"/>
                      </a:lnTo>
                      <a:lnTo>
                        <a:pt x="21311" y="94"/>
                      </a:lnTo>
                      <a:lnTo>
                        <a:pt x="21311" y="188"/>
                      </a:lnTo>
                      <a:lnTo>
                        <a:pt x="21358" y="281"/>
                      </a:lnTo>
                      <a:lnTo>
                        <a:pt x="21405" y="328"/>
                      </a:lnTo>
                      <a:lnTo>
                        <a:pt x="21405" y="375"/>
                      </a:lnTo>
                      <a:lnTo>
                        <a:pt x="21405" y="46228"/>
                      </a:lnTo>
                      <a:lnTo>
                        <a:pt x="21405" y="47024"/>
                      </a:lnTo>
                      <a:lnTo>
                        <a:pt x="21358" y="47071"/>
                      </a:lnTo>
                      <a:lnTo>
                        <a:pt x="21311" y="47118"/>
                      </a:lnTo>
                      <a:lnTo>
                        <a:pt x="21171" y="47258"/>
                      </a:lnTo>
                      <a:lnTo>
                        <a:pt x="20843" y="47539"/>
                      </a:lnTo>
                      <a:lnTo>
                        <a:pt x="19719" y="48710"/>
                      </a:lnTo>
                      <a:lnTo>
                        <a:pt x="17377" y="51052"/>
                      </a:lnTo>
                      <a:lnTo>
                        <a:pt x="12740" y="55689"/>
                      </a:lnTo>
                      <a:lnTo>
                        <a:pt x="12553" y="55876"/>
                      </a:lnTo>
                      <a:lnTo>
                        <a:pt x="12506" y="55923"/>
                      </a:lnTo>
                      <a:lnTo>
                        <a:pt x="328" y="55923"/>
                      </a:lnTo>
                      <a:lnTo>
                        <a:pt x="328" y="55970"/>
                      </a:lnTo>
                      <a:lnTo>
                        <a:pt x="235" y="55876"/>
                      </a:lnTo>
                      <a:lnTo>
                        <a:pt x="141" y="55829"/>
                      </a:lnTo>
                      <a:lnTo>
                        <a:pt x="94" y="55876"/>
                      </a:lnTo>
                      <a:lnTo>
                        <a:pt x="47" y="55923"/>
                      </a:lnTo>
                      <a:lnTo>
                        <a:pt x="1" y="55970"/>
                      </a:lnTo>
                      <a:lnTo>
                        <a:pt x="1" y="56017"/>
                      </a:lnTo>
                      <a:lnTo>
                        <a:pt x="1" y="56110"/>
                      </a:lnTo>
                      <a:lnTo>
                        <a:pt x="47" y="56157"/>
                      </a:lnTo>
                      <a:lnTo>
                        <a:pt x="94" y="56204"/>
                      </a:lnTo>
                      <a:lnTo>
                        <a:pt x="235" y="56204"/>
                      </a:lnTo>
                      <a:lnTo>
                        <a:pt x="328" y="56110"/>
                      </a:lnTo>
                      <a:lnTo>
                        <a:pt x="12553" y="56110"/>
                      </a:lnTo>
                      <a:lnTo>
                        <a:pt x="12600" y="56063"/>
                      </a:lnTo>
                      <a:lnTo>
                        <a:pt x="12646" y="56017"/>
                      </a:lnTo>
                      <a:lnTo>
                        <a:pt x="12881" y="55782"/>
                      </a:lnTo>
                      <a:lnTo>
                        <a:pt x="17517" y="51146"/>
                      </a:lnTo>
                      <a:lnTo>
                        <a:pt x="19812" y="48851"/>
                      </a:lnTo>
                      <a:lnTo>
                        <a:pt x="20983" y="47680"/>
                      </a:lnTo>
                      <a:lnTo>
                        <a:pt x="21264" y="47399"/>
                      </a:lnTo>
                      <a:lnTo>
                        <a:pt x="21405" y="47258"/>
                      </a:lnTo>
                      <a:lnTo>
                        <a:pt x="21499" y="47165"/>
                      </a:lnTo>
                      <a:lnTo>
                        <a:pt x="21545" y="47118"/>
                      </a:lnTo>
                      <a:lnTo>
                        <a:pt x="21592" y="47071"/>
                      </a:lnTo>
                      <a:lnTo>
                        <a:pt x="21592" y="46228"/>
                      </a:lnTo>
                      <a:lnTo>
                        <a:pt x="21592" y="375"/>
                      </a:lnTo>
                      <a:lnTo>
                        <a:pt x="21592" y="328"/>
                      </a:lnTo>
                      <a:lnTo>
                        <a:pt x="21639" y="281"/>
                      </a:lnTo>
                      <a:lnTo>
                        <a:pt x="21686" y="188"/>
                      </a:lnTo>
                      <a:lnTo>
                        <a:pt x="21639" y="94"/>
                      </a:lnTo>
                      <a:lnTo>
                        <a:pt x="21639" y="47"/>
                      </a:lnTo>
                      <a:lnTo>
                        <a:pt x="2154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01" name="Google Shape;401;p20"/>
                <p:cNvSpPr/>
                <p:nvPr/>
              </p:nvSpPr>
              <p:spPr>
                <a:xfrm>
                  <a:off x="8388742" y="83024"/>
                  <a:ext cx="915324" cy="1715892"/>
                </a:xfrm>
                <a:custGeom>
                  <a:rect b="b" l="l" r="r" t="t"/>
                  <a:pathLst>
                    <a:path extrusionOk="0" h="37845" w="20188">
                      <a:moveTo>
                        <a:pt x="19906" y="1"/>
                      </a:moveTo>
                      <a:lnTo>
                        <a:pt x="19859" y="48"/>
                      </a:lnTo>
                      <a:lnTo>
                        <a:pt x="19812" y="95"/>
                      </a:lnTo>
                      <a:lnTo>
                        <a:pt x="19812" y="188"/>
                      </a:lnTo>
                      <a:lnTo>
                        <a:pt x="19812" y="282"/>
                      </a:lnTo>
                      <a:lnTo>
                        <a:pt x="19906" y="329"/>
                      </a:lnTo>
                      <a:lnTo>
                        <a:pt x="19906" y="376"/>
                      </a:lnTo>
                      <a:lnTo>
                        <a:pt x="19906" y="28805"/>
                      </a:lnTo>
                      <a:lnTo>
                        <a:pt x="19906" y="29555"/>
                      </a:lnTo>
                      <a:lnTo>
                        <a:pt x="19859" y="29601"/>
                      </a:lnTo>
                      <a:lnTo>
                        <a:pt x="19812" y="29648"/>
                      </a:lnTo>
                      <a:lnTo>
                        <a:pt x="19672" y="29789"/>
                      </a:lnTo>
                      <a:lnTo>
                        <a:pt x="19438" y="30023"/>
                      </a:lnTo>
                      <a:lnTo>
                        <a:pt x="18361" y="31053"/>
                      </a:lnTo>
                      <a:lnTo>
                        <a:pt x="16300" y="33161"/>
                      </a:lnTo>
                      <a:lnTo>
                        <a:pt x="12084" y="37376"/>
                      </a:lnTo>
                      <a:lnTo>
                        <a:pt x="11944" y="37517"/>
                      </a:lnTo>
                      <a:lnTo>
                        <a:pt x="11897" y="37564"/>
                      </a:lnTo>
                      <a:lnTo>
                        <a:pt x="11850" y="37610"/>
                      </a:lnTo>
                      <a:lnTo>
                        <a:pt x="328" y="37610"/>
                      </a:lnTo>
                      <a:lnTo>
                        <a:pt x="235" y="37517"/>
                      </a:lnTo>
                      <a:lnTo>
                        <a:pt x="94" y="37517"/>
                      </a:lnTo>
                      <a:lnTo>
                        <a:pt x="47" y="37564"/>
                      </a:lnTo>
                      <a:lnTo>
                        <a:pt x="1" y="37610"/>
                      </a:lnTo>
                      <a:lnTo>
                        <a:pt x="1" y="37704"/>
                      </a:lnTo>
                      <a:lnTo>
                        <a:pt x="1" y="37751"/>
                      </a:lnTo>
                      <a:lnTo>
                        <a:pt x="47" y="37798"/>
                      </a:lnTo>
                      <a:lnTo>
                        <a:pt x="94" y="37845"/>
                      </a:lnTo>
                      <a:lnTo>
                        <a:pt x="235" y="37845"/>
                      </a:lnTo>
                      <a:lnTo>
                        <a:pt x="328" y="37751"/>
                      </a:lnTo>
                      <a:lnTo>
                        <a:pt x="11944" y="37751"/>
                      </a:lnTo>
                      <a:lnTo>
                        <a:pt x="11991" y="37704"/>
                      </a:lnTo>
                      <a:lnTo>
                        <a:pt x="12038" y="37657"/>
                      </a:lnTo>
                      <a:lnTo>
                        <a:pt x="12225" y="37470"/>
                      </a:lnTo>
                      <a:lnTo>
                        <a:pt x="16393" y="33302"/>
                      </a:lnTo>
                      <a:lnTo>
                        <a:pt x="18501" y="31194"/>
                      </a:lnTo>
                      <a:lnTo>
                        <a:pt x="19531" y="30163"/>
                      </a:lnTo>
                      <a:lnTo>
                        <a:pt x="19812" y="29882"/>
                      </a:lnTo>
                      <a:lnTo>
                        <a:pt x="19953" y="29742"/>
                      </a:lnTo>
                      <a:lnTo>
                        <a:pt x="20000" y="29695"/>
                      </a:lnTo>
                      <a:lnTo>
                        <a:pt x="20047" y="29648"/>
                      </a:lnTo>
                      <a:lnTo>
                        <a:pt x="20093" y="29555"/>
                      </a:lnTo>
                      <a:lnTo>
                        <a:pt x="20093" y="28805"/>
                      </a:lnTo>
                      <a:lnTo>
                        <a:pt x="20093" y="376"/>
                      </a:lnTo>
                      <a:lnTo>
                        <a:pt x="20047" y="329"/>
                      </a:lnTo>
                      <a:lnTo>
                        <a:pt x="20140" y="282"/>
                      </a:lnTo>
                      <a:lnTo>
                        <a:pt x="20187" y="188"/>
                      </a:lnTo>
                      <a:lnTo>
                        <a:pt x="20140" y="95"/>
                      </a:lnTo>
                      <a:lnTo>
                        <a:pt x="20093" y="48"/>
                      </a:lnTo>
                      <a:lnTo>
                        <a:pt x="2004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02" name="Google Shape;402;p20"/>
                <p:cNvSpPr/>
                <p:nvPr/>
              </p:nvSpPr>
              <p:spPr>
                <a:xfrm>
                  <a:off x="8388742" y="839023"/>
                  <a:ext cx="843097" cy="883450"/>
                </a:xfrm>
                <a:custGeom>
                  <a:rect b="b" l="l" r="r" t="t"/>
                  <a:pathLst>
                    <a:path extrusionOk="0" h="19485" w="18595">
                      <a:moveTo>
                        <a:pt x="18314" y="1"/>
                      </a:moveTo>
                      <a:lnTo>
                        <a:pt x="18267" y="47"/>
                      </a:lnTo>
                      <a:lnTo>
                        <a:pt x="18220" y="94"/>
                      </a:lnTo>
                      <a:lnTo>
                        <a:pt x="18220" y="188"/>
                      </a:lnTo>
                      <a:lnTo>
                        <a:pt x="18267" y="282"/>
                      </a:lnTo>
                      <a:lnTo>
                        <a:pt x="18314" y="328"/>
                      </a:lnTo>
                      <a:lnTo>
                        <a:pt x="18314" y="375"/>
                      </a:lnTo>
                      <a:lnTo>
                        <a:pt x="18314" y="11616"/>
                      </a:lnTo>
                      <a:lnTo>
                        <a:pt x="18314" y="12225"/>
                      </a:lnTo>
                      <a:lnTo>
                        <a:pt x="18314" y="12272"/>
                      </a:lnTo>
                      <a:lnTo>
                        <a:pt x="18267" y="12319"/>
                      </a:lnTo>
                      <a:lnTo>
                        <a:pt x="18173" y="12412"/>
                      </a:lnTo>
                      <a:lnTo>
                        <a:pt x="17939" y="12646"/>
                      </a:lnTo>
                      <a:lnTo>
                        <a:pt x="17049" y="13536"/>
                      </a:lnTo>
                      <a:lnTo>
                        <a:pt x="15222" y="15363"/>
                      </a:lnTo>
                      <a:lnTo>
                        <a:pt x="11616" y="18969"/>
                      </a:lnTo>
                      <a:lnTo>
                        <a:pt x="11429" y="19157"/>
                      </a:lnTo>
                      <a:lnTo>
                        <a:pt x="11382" y="19204"/>
                      </a:lnTo>
                      <a:lnTo>
                        <a:pt x="328" y="19204"/>
                      </a:lnTo>
                      <a:lnTo>
                        <a:pt x="328" y="19250"/>
                      </a:lnTo>
                      <a:lnTo>
                        <a:pt x="235" y="19157"/>
                      </a:lnTo>
                      <a:lnTo>
                        <a:pt x="141" y="19110"/>
                      </a:lnTo>
                      <a:lnTo>
                        <a:pt x="94" y="19157"/>
                      </a:lnTo>
                      <a:lnTo>
                        <a:pt x="47" y="19204"/>
                      </a:lnTo>
                      <a:lnTo>
                        <a:pt x="1" y="19250"/>
                      </a:lnTo>
                      <a:lnTo>
                        <a:pt x="1" y="19297"/>
                      </a:lnTo>
                      <a:lnTo>
                        <a:pt x="1" y="19391"/>
                      </a:lnTo>
                      <a:lnTo>
                        <a:pt x="47" y="19438"/>
                      </a:lnTo>
                      <a:lnTo>
                        <a:pt x="94" y="19485"/>
                      </a:lnTo>
                      <a:lnTo>
                        <a:pt x="235" y="19485"/>
                      </a:lnTo>
                      <a:lnTo>
                        <a:pt x="328" y="19391"/>
                      </a:lnTo>
                      <a:lnTo>
                        <a:pt x="11429" y="19391"/>
                      </a:lnTo>
                      <a:lnTo>
                        <a:pt x="11476" y="19344"/>
                      </a:lnTo>
                      <a:lnTo>
                        <a:pt x="11569" y="19250"/>
                      </a:lnTo>
                      <a:lnTo>
                        <a:pt x="11710" y="19110"/>
                      </a:lnTo>
                      <a:lnTo>
                        <a:pt x="15316" y="15503"/>
                      </a:lnTo>
                      <a:lnTo>
                        <a:pt x="17143" y="13677"/>
                      </a:lnTo>
                      <a:lnTo>
                        <a:pt x="18080" y="12787"/>
                      </a:lnTo>
                      <a:lnTo>
                        <a:pt x="18267" y="12553"/>
                      </a:lnTo>
                      <a:lnTo>
                        <a:pt x="18407" y="12412"/>
                      </a:lnTo>
                      <a:lnTo>
                        <a:pt x="18454" y="12365"/>
                      </a:lnTo>
                      <a:lnTo>
                        <a:pt x="18501" y="12319"/>
                      </a:lnTo>
                      <a:lnTo>
                        <a:pt x="18501" y="12225"/>
                      </a:lnTo>
                      <a:lnTo>
                        <a:pt x="18501" y="11616"/>
                      </a:lnTo>
                      <a:lnTo>
                        <a:pt x="18501" y="375"/>
                      </a:lnTo>
                      <a:lnTo>
                        <a:pt x="18501" y="328"/>
                      </a:lnTo>
                      <a:lnTo>
                        <a:pt x="18548" y="282"/>
                      </a:lnTo>
                      <a:lnTo>
                        <a:pt x="18595" y="188"/>
                      </a:lnTo>
                      <a:lnTo>
                        <a:pt x="18548" y="94"/>
                      </a:lnTo>
                      <a:lnTo>
                        <a:pt x="18548" y="47"/>
                      </a:lnTo>
                      <a:lnTo>
                        <a:pt x="184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03" name="Google Shape;403;p20"/>
              <p:cNvGrpSpPr/>
              <p:nvPr/>
            </p:nvGrpSpPr>
            <p:grpSpPr>
              <a:xfrm rot="-5400000">
                <a:off x="7556842" y="3935490"/>
                <a:ext cx="983243" cy="2548289"/>
                <a:chOff x="8388742" y="-675060"/>
                <a:chExt cx="983243" cy="2548289"/>
              </a:xfrm>
            </p:grpSpPr>
            <p:sp>
              <p:nvSpPr>
                <p:cNvPr id="404" name="Google Shape;404;p20"/>
                <p:cNvSpPr/>
                <p:nvPr/>
              </p:nvSpPr>
              <p:spPr>
                <a:xfrm>
                  <a:off x="8388742" y="-675060"/>
                  <a:ext cx="983243" cy="2548289"/>
                </a:xfrm>
                <a:custGeom>
                  <a:rect b="b" l="l" r="r" t="t"/>
                  <a:pathLst>
                    <a:path extrusionOk="0" h="56204" w="21686">
                      <a:moveTo>
                        <a:pt x="21405" y="0"/>
                      </a:moveTo>
                      <a:lnTo>
                        <a:pt x="21358" y="47"/>
                      </a:lnTo>
                      <a:lnTo>
                        <a:pt x="21311" y="94"/>
                      </a:lnTo>
                      <a:lnTo>
                        <a:pt x="21311" y="188"/>
                      </a:lnTo>
                      <a:lnTo>
                        <a:pt x="21358" y="281"/>
                      </a:lnTo>
                      <a:lnTo>
                        <a:pt x="21405" y="328"/>
                      </a:lnTo>
                      <a:lnTo>
                        <a:pt x="21405" y="375"/>
                      </a:lnTo>
                      <a:lnTo>
                        <a:pt x="21405" y="46228"/>
                      </a:lnTo>
                      <a:lnTo>
                        <a:pt x="21405" y="47024"/>
                      </a:lnTo>
                      <a:lnTo>
                        <a:pt x="21358" y="47071"/>
                      </a:lnTo>
                      <a:lnTo>
                        <a:pt x="21311" y="47118"/>
                      </a:lnTo>
                      <a:lnTo>
                        <a:pt x="21171" y="47258"/>
                      </a:lnTo>
                      <a:lnTo>
                        <a:pt x="20843" y="47539"/>
                      </a:lnTo>
                      <a:lnTo>
                        <a:pt x="19719" y="48710"/>
                      </a:lnTo>
                      <a:lnTo>
                        <a:pt x="17377" y="51052"/>
                      </a:lnTo>
                      <a:lnTo>
                        <a:pt x="12740" y="55689"/>
                      </a:lnTo>
                      <a:lnTo>
                        <a:pt x="12553" y="55876"/>
                      </a:lnTo>
                      <a:lnTo>
                        <a:pt x="12506" y="55923"/>
                      </a:lnTo>
                      <a:lnTo>
                        <a:pt x="328" y="55923"/>
                      </a:lnTo>
                      <a:lnTo>
                        <a:pt x="328" y="55970"/>
                      </a:lnTo>
                      <a:lnTo>
                        <a:pt x="235" y="55876"/>
                      </a:lnTo>
                      <a:lnTo>
                        <a:pt x="141" y="55829"/>
                      </a:lnTo>
                      <a:lnTo>
                        <a:pt x="94" y="55876"/>
                      </a:lnTo>
                      <a:lnTo>
                        <a:pt x="47" y="55923"/>
                      </a:lnTo>
                      <a:lnTo>
                        <a:pt x="1" y="55970"/>
                      </a:lnTo>
                      <a:lnTo>
                        <a:pt x="1" y="56017"/>
                      </a:lnTo>
                      <a:lnTo>
                        <a:pt x="1" y="56110"/>
                      </a:lnTo>
                      <a:lnTo>
                        <a:pt x="47" y="56157"/>
                      </a:lnTo>
                      <a:lnTo>
                        <a:pt x="94" y="56204"/>
                      </a:lnTo>
                      <a:lnTo>
                        <a:pt x="235" y="56204"/>
                      </a:lnTo>
                      <a:lnTo>
                        <a:pt x="328" y="56110"/>
                      </a:lnTo>
                      <a:lnTo>
                        <a:pt x="12553" y="56110"/>
                      </a:lnTo>
                      <a:lnTo>
                        <a:pt x="12600" y="56063"/>
                      </a:lnTo>
                      <a:lnTo>
                        <a:pt x="12646" y="56017"/>
                      </a:lnTo>
                      <a:lnTo>
                        <a:pt x="12881" y="55782"/>
                      </a:lnTo>
                      <a:lnTo>
                        <a:pt x="17517" y="51146"/>
                      </a:lnTo>
                      <a:lnTo>
                        <a:pt x="19812" y="48851"/>
                      </a:lnTo>
                      <a:lnTo>
                        <a:pt x="20983" y="47680"/>
                      </a:lnTo>
                      <a:lnTo>
                        <a:pt x="21264" y="47399"/>
                      </a:lnTo>
                      <a:lnTo>
                        <a:pt x="21405" y="47258"/>
                      </a:lnTo>
                      <a:lnTo>
                        <a:pt x="21499" y="47165"/>
                      </a:lnTo>
                      <a:lnTo>
                        <a:pt x="21545" y="47118"/>
                      </a:lnTo>
                      <a:lnTo>
                        <a:pt x="21592" y="47071"/>
                      </a:lnTo>
                      <a:lnTo>
                        <a:pt x="21592" y="46228"/>
                      </a:lnTo>
                      <a:lnTo>
                        <a:pt x="21592" y="375"/>
                      </a:lnTo>
                      <a:lnTo>
                        <a:pt x="21592" y="328"/>
                      </a:lnTo>
                      <a:lnTo>
                        <a:pt x="21639" y="281"/>
                      </a:lnTo>
                      <a:lnTo>
                        <a:pt x="21686" y="188"/>
                      </a:lnTo>
                      <a:lnTo>
                        <a:pt x="21639" y="94"/>
                      </a:lnTo>
                      <a:lnTo>
                        <a:pt x="21639" y="47"/>
                      </a:lnTo>
                      <a:lnTo>
                        <a:pt x="2154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05" name="Google Shape;405;p20"/>
                <p:cNvSpPr/>
                <p:nvPr/>
              </p:nvSpPr>
              <p:spPr>
                <a:xfrm>
                  <a:off x="8388742" y="83024"/>
                  <a:ext cx="915324" cy="1715892"/>
                </a:xfrm>
                <a:custGeom>
                  <a:rect b="b" l="l" r="r" t="t"/>
                  <a:pathLst>
                    <a:path extrusionOk="0" h="37845" w="20188">
                      <a:moveTo>
                        <a:pt x="19906" y="1"/>
                      </a:moveTo>
                      <a:lnTo>
                        <a:pt x="19859" y="48"/>
                      </a:lnTo>
                      <a:lnTo>
                        <a:pt x="19812" y="95"/>
                      </a:lnTo>
                      <a:lnTo>
                        <a:pt x="19812" y="188"/>
                      </a:lnTo>
                      <a:lnTo>
                        <a:pt x="19812" y="282"/>
                      </a:lnTo>
                      <a:lnTo>
                        <a:pt x="19906" y="329"/>
                      </a:lnTo>
                      <a:lnTo>
                        <a:pt x="19906" y="376"/>
                      </a:lnTo>
                      <a:lnTo>
                        <a:pt x="19906" y="28805"/>
                      </a:lnTo>
                      <a:lnTo>
                        <a:pt x="19906" y="29555"/>
                      </a:lnTo>
                      <a:lnTo>
                        <a:pt x="19859" y="29601"/>
                      </a:lnTo>
                      <a:lnTo>
                        <a:pt x="19812" y="29648"/>
                      </a:lnTo>
                      <a:lnTo>
                        <a:pt x="19672" y="29789"/>
                      </a:lnTo>
                      <a:lnTo>
                        <a:pt x="19438" y="30023"/>
                      </a:lnTo>
                      <a:lnTo>
                        <a:pt x="18361" y="31053"/>
                      </a:lnTo>
                      <a:lnTo>
                        <a:pt x="16300" y="33161"/>
                      </a:lnTo>
                      <a:lnTo>
                        <a:pt x="12084" y="37376"/>
                      </a:lnTo>
                      <a:lnTo>
                        <a:pt x="11944" y="37517"/>
                      </a:lnTo>
                      <a:lnTo>
                        <a:pt x="11897" y="37564"/>
                      </a:lnTo>
                      <a:lnTo>
                        <a:pt x="11850" y="37610"/>
                      </a:lnTo>
                      <a:lnTo>
                        <a:pt x="328" y="37610"/>
                      </a:lnTo>
                      <a:lnTo>
                        <a:pt x="235" y="37517"/>
                      </a:lnTo>
                      <a:lnTo>
                        <a:pt x="94" y="37517"/>
                      </a:lnTo>
                      <a:lnTo>
                        <a:pt x="47" y="37564"/>
                      </a:lnTo>
                      <a:lnTo>
                        <a:pt x="1" y="37610"/>
                      </a:lnTo>
                      <a:lnTo>
                        <a:pt x="1" y="37704"/>
                      </a:lnTo>
                      <a:lnTo>
                        <a:pt x="1" y="37751"/>
                      </a:lnTo>
                      <a:lnTo>
                        <a:pt x="47" y="37798"/>
                      </a:lnTo>
                      <a:lnTo>
                        <a:pt x="94" y="37845"/>
                      </a:lnTo>
                      <a:lnTo>
                        <a:pt x="235" y="37845"/>
                      </a:lnTo>
                      <a:lnTo>
                        <a:pt x="328" y="37751"/>
                      </a:lnTo>
                      <a:lnTo>
                        <a:pt x="11944" y="37751"/>
                      </a:lnTo>
                      <a:lnTo>
                        <a:pt x="11991" y="37704"/>
                      </a:lnTo>
                      <a:lnTo>
                        <a:pt x="12038" y="37657"/>
                      </a:lnTo>
                      <a:lnTo>
                        <a:pt x="12225" y="37470"/>
                      </a:lnTo>
                      <a:lnTo>
                        <a:pt x="16393" y="33302"/>
                      </a:lnTo>
                      <a:lnTo>
                        <a:pt x="18501" y="31194"/>
                      </a:lnTo>
                      <a:lnTo>
                        <a:pt x="19531" y="30163"/>
                      </a:lnTo>
                      <a:lnTo>
                        <a:pt x="19812" y="29882"/>
                      </a:lnTo>
                      <a:lnTo>
                        <a:pt x="19953" y="29742"/>
                      </a:lnTo>
                      <a:lnTo>
                        <a:pt x="20000" y="29695"/>
                      </a:lnTo>
                      <a:lnTo>
                        <a:pt x="20047" y="29648"/>
                      </a:lnTo>
                      <a:lnTo>
                        <a:pt x="20093" y="29555"/>
                      </a:lnTo>
                      <a:lnTo>
                        <a:pt x="20093" y="28805"/>
                      </a:lnTo>
                      <a:lnTo>
                        <a:pt x="20093" y="376"/>
                      </a:lnTo>
                      <a:lnTo>
                        <a:pt x="20047" y="329"/>
                      </a:lnTo>
                      <a:lnTo>
                        <a:pt x="20140" y="282"/>
                      </a:lnTo>
                      <a:lnTo>
                        <a:pt x="20187" y="188"/>
                      </a:lnTo>
                      <a:lnTo>
                        <a:pt x="20140" y="95"/>
                      </a:lnTo>
                      <a:lnTo>
                        <a:pt x="20093" y="48"/>
                      </a:lnTo>
                      <a:lnTo>
                        <a:pt x="2004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06" name="Google Shape;406;p20"/>
                <p:cNvSpPr/>
                <p:nvPr/>
              </p:nvSpPr>
              <p:spPr>
                <a:xfrm>
                  <a:off x="8388742" y="839023"/>
                  <a:ext cx="843097" cy="883450"/>
                </a:xfrm>
                <a:custGeom>
                  <a:rect b="b" l="l" r="r" t="t"/>
                  <a:pathLst>
                    <a:path extrusionOk="0" h="19485" w="18595">
                      <a:moveTo>
                        <a:pt x="18314" y="1"/>
                      </a:moveTo>
                      <a:lnTo>
                        <a:pt x="18267" y="47"/>
                      </a:lnTo>
                      <a:lnTo>
                        <a:pt x="18220" y="94"/>
                      </a:lnTo>
                      <a:lnTo>
                        <a:pt x="18220" y="188"/>
                      </a:lnTo>
                      <a:lnTo>
                        <a:pt x="18267" y="282"/>
                      </a:lnTo>
                      <a:lnTo>
                        <a:pt x="18314" y="328"/>
                      </a:lnTo>
                      <a:lnTo>
                        <a:pt x="18314" y="375"/>
                      </a:lnTo>
                      <a:lnTo>
                        <a:pt x="18314" y="11616"/>
                      </a:lnTo>
                      <a:lnTo>
                        <a:pt x="18314" y="12225"/>
                      </a:lnTo>
                      <a:lnTo>
                        <a:pt x="18314" y="12272"/>
                      </a:lnTo>
                      <a:lnTo>
                        <a:pt x="18267" y="12319"/>
                      </a:lnTo>
                      <a:lnTo>
                        <a:pt x="18173" y="12412"/>
                      </a:lnTo>
                      <a:lnTo>
                        <a:pt x="17939" y="12646"/>
                      </a:lnTo>
                      <a:lnTo>
                        <a:pt x="17049" y="13536"/>
                      </a:lnTo>
                      <a:lnTo>
                        <a:pt x="15222" y="15363"/>
                      </a:lnTo>
                      <a:lnTo>
                        <a:pt x="11616" y="18969"/>
                      </a:lnTo>
                      <a:lnTo>
                        <a:pt x="11429" y="19157"/>
                      </a:lnTo>
                      <a:lnTo>
                        <a:pt x="11382" y="19204"/>
                      </a:lnTo>
                      <a:lnTo>
                        <a:pt x="328" y="19204"/>
                      </a:lnTo>
                      <a:lnTo>
                        <a:pt x="328" y="19250"/>
                      </a:lnTo>
                      <a:lnTo>
                        <a:pt x="235" y="19157"/>
                      </a:lnTo>
                      <a:lnTo>
                        <a:pt x="141" y="19110"/>
                      </a:lnTo>
                      <a:lnTo>
                        <a:pt x="94" y="19157"/>
                      </a:lnTo>
                      <a:lnTo>
                        <a:pt x="47" y="19204"/>
                      </a:lnTo>
                      <a:lnTo>
                        <a:pt x="1" y="19250"/>
                      </a:lnTo>
                      <a:lnTo>
                        <a:pt x="1" y="19297"/>
                      </a:lnTo>
                      <a:lnTo>
                        <a:pt x="1" y="19391"/>
                      </a:lnTo>
                      <a:lnTo>
                        <a:pt x="47" y="19438"/>
                      </a:lnTo>
                      <a:lnTo>
                        <a:pt x="94" y="19485"/>
                      </a:lnTo>
                      <a:lnTo>
                        <a:pt x="235" y="19485"/>
                      </a:lnTo>
                      <a:lnTo>
                        <a:pt x="328" y="19391"/>
                      </a:lnTo>
                      <a:lnTo>
                        <a:pt x="11429" y="19391"/>
                      </a:lnTo>
                      <a:lnTo>
                        <a:pt x="11476" y="19344"/>
                      </a:lnTo>
                      <a:lnTo>
                        <a:pt x="11569" y="19250"/>
                      </a:lnTo>
                      <a:lnTo>
                        <a:pt x="11710" y="19110"/>
                      </a:lnTo>
                      <a:lnTo>
                        <a:pt x="15316" y="15503"/>
                      </a:lnTo>
                      <a:lnTo>
                        <a:pt x="17143" y="13677"/>
                      </a:lnTo>
                      <a:lnTo>
                        <a:pt x="18080" y="12787"/>
                      </a:lnTo>
                      <a:lnTo>
                        <a:pt x="18267" y="12553"/>
                      </a:lnTo>
                      <a:lnTo>
                        <a:pt x="18407" y="12412"/>
                      </a:lnTo>
                      <a:lnTo>
                        <a:pt x="18454" y="12365"/>
                      </a:lnTo>
                      <a:lnTo>
                        <a:pt x="18501" y="12319"/>
                      </a:lnTo>
                      <a:lnTo>
                        <a:pt x="18501" y="12225"/>
                      </a:lnTo>
                      <a:lnTo>
                        <a:pt x="18501" y="11616"/>
                      </a:lnTo>
                      <a:lnTo>
                        <a:pt x="18501" y="375"/>
                      </a:lnTo>
                      <a:lnTo>
                        <a:pt x="18501" y="328"/>
                      </a:lnTo>
                      <a:lnTo>
                        <a:pt x="18548" y="282"/>
                      </a:lnTo>
                      <a:lnTo>
                        <a:pt x="18595" y="188"/>
                      </a:lnTo>
                      <a:lnTo>
                        <a:pt x="18548" y="94"/>
                      </a:lnTo>
                      <a:lnTo>
                        <a:pt x="18548" y="47"/>
                      </a:lnTo>
                      <a:lnTo>
                        <a:pt x="184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407" name="Google Shape;407;p20"/>
            <p:cNvGrpSpPr/>
            <p:nvPr/>
          </p:nvGrpSpPr>
          <p:grpSpPr>
            <a:xfrm>
              <a:off x="-678649" y="-532917"/>
              <a:ext cx="1133999" cy="3306420"/>
              <a:chOff x="-678649" y="-532917"/>
              <a:chExt cx="1133999" cy="3306420"/>
            </a:xfrm>
          </p:grpSpPr>
          <p:grpSp>
            <p:nvGrpSpPr>
              <p:cNvPr id="408" name="Google Shape;408;p20"/>
              <p:cNvGrpSpPr/>
              <p:nvPr/>
            </p:nvGrpSpPr>
            <p:grpSpPr>
              <a:xfrm flipH="1" rot="10800000">
                <a:off x="-678649" y="-532917"/>
                <a:ext cx="1133999" cy="3306420"/>
                <a:chOff x="-545299" y="1914808"/>
                <a:chExt cx="1133999" cy="3306420"/>
              </a:xfrm>
            </p:grpSpPr>
            <p:sp>
              <p:nvSpPr>
                <p:cNvPr id="409" name="Google Shape;409;p20"/>
                <p:cNvSpPr/>
                <p:nvPr/>
              </p:nvSpPr>
              <p:spPr>
                <a:xfrm rot="5400000">
                  <a:off x="-1720694" y="3090202"/>
                  <a:ext cx="3306420" cy="955631"/>
                </a:xfrm>
                <a:custGeom>
                  <a:rect b="b" l="l" r="r" t="t"/>
                  <a:pathLst>
                    <a:path extrusionOk="0" h="21077" w="72925">
                      <a:moveTo>
                        <a:pt x="188" y="0"/>
                      </a:moveTo>
                      <a:lnTo>
                        <a:pt x="141" y="47"/>
                      </a:lnTo>
                      <a:lnTo>
                        <a:pt x="47" y="47"/>
                      </a:lnTo>
                      <a:lnTo>
                        <a:pt x="0" y="141"/>
                      </a:lnTo>
                      <a:lnTo>
                        <a:pt x="0" y="188"/>
                      </a:lnTo>
                      <a:lnTo>
                        <a:pt x="0" y="281"/>
                      </a:lnTo>
                      <a:lnTo>
                        <a:pt x="47" y="328"/>
                      </a:lnTo>
                      <a:lnTo>
                        <a:pt x="141" y="375"/>
                      </a:lnTo>
                      <a:lnTo>
                        <a:pt x="188" y="422"/>
                      </a:lnTo>
                      <a:lnTo>
                        <a:pt x="281" y="375"/>
                      </a:lnTo>
                      <a:lnTo>
                        <a:pt x="375" y="281"/>
                      </a:lnTo>
                      <a:lnTo>
                        <a:pt x="17096" y="281"/>
                      </a:lnTo>
                      <a:lnTo>
                        <a:pt x="17143" y="328"/>
                      </a:lnTo>
                      <a:lnTo>
                        <a:pt x="17189" y="422"/>
                      </a:lnTo>
                      <a:lnTo>
                        <a:pt x="17470" y="656"/>
                      </a:lnTo>
                      <a:lnTo>
                        <a:pt x="28196" y="11382"/>
                      </a:lnTo>
                      <a:lnTo>
                        <a:pt x="33535" y="16721"/>
                      </a:lnTo>
                      <a:lnTo>
                        <a:pt x="36205" y="19391"/>
                      </a:lnTo>
                      <a:lnTo>
                        <a:pt x="37516" y="20702"/>
                      </a:lnTo>
                      <a:lnTo>
                        <a:pt x="37704" y="20889"/>
                      </a:lnTo>
                      <a:lnTo>
                        <a:pt x="37751" y="20936"/>
                      </a:lnTo>
                      <a:lnTo>
                        <a:pt x="37844" y="20983"/>
                      </a:lnTo>
                      <a:lnTo>
                        <a:pt x="72550" y="20983"/>
                      </a:lnTo>
                      <a:lnTo>
                        <a:pt x="72597" y="21030"/>
                      </a:lnTo>
                      <a:lnTo>
                        <a:pt x="72738" y="21077"/>
                      </a:lnTo>
                      <a:lnTo>
                        <a:pt x="72784" y="21077"/>
                      </a:lnTo>
                      <a:lnTo>
                        <a:pt x="72878" y="21030"/>
                      </a:lnTo>
                      <a:lnTo>
                        <a:pt x="72925" y="20936"/>
                      </a:lnTo>
                      <a:lnTo>
                        <a:pt x="72925" y="20889"/>
                      </a:lnTo>
                      <a:lnTo>
                        <a:pt x="72925" y="20796"/>
                      </a:lnTo>
                      <a:lnTo>
                        <a:pt x="72878" y="20749"/>
                      </a:lnTo>
                      <a:lnTo>
                        <a:pt x="72784" y="20702"/>
                      </a:lnTo>
                      <a:lnTo>
                        <a:pt x="72597" y="20702"/>
                      </a:lnTo>
                      <a:lnTo>
                        <a:pt x="72550" y="20796"/>
                      </a:lnTo>
                      <a:lnTo>
                        <a:pt x="37891" y="20796"/>
                      </a:lnTo>
                      <a:lnTo>
                        <a:pt x="37844" y="20749"/>
                      </a:lnTo>
                      <a:lnTo>
                        <a:pt x="37657" y="20608"/>
                      </a:lnTo>
                      <a:lnTo>
                        <a:pt x="36346" y="19250"/>
                      </a:lnTo>
                      <a:lnTo>
                        <a:pt x="33676" y="16580"/>
                      </a:lnTo>
                      <a:lnTo>
                        <a:pt x="28290" y="11241"/>
                      </a:lnTo>
                      <a:lnTo>
                        <a:pt x="17611" y="562"/>
                      </a:lnTo>
                      <a:lnTo>
                        <a:pt x="17330" y="281"/>
                      </a:lnTo>
                      <a:lnTo>
                        <a:pt x="17283" y="188"/>
                      </a:lnTo>
                      <a:lnTo>
                        <a:pt x="17236" y="141"/>
                      </a:lnTo>
                      <a:lnTo>
                        <a:pt x="17189" y="141"/>
                      </a:lnTo>
                      <a:lnTo>
                        <a:pt x="17189" y="94"/>
                      </a:lnTo>
                      <a:lnTo>
                        <a:pt x="375" y="94"/>
                      </a:lnTo>
                      <a:lnTo>
                        <a:pt x="375" y="141"/>
                      </a:lnTo>
                      <a:lnTo>
                        <a:pt x="281" y="47"/>
                      </a:lnTo>
                      <a:lnTo>
                        <a:pt x="188" y="0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10" name="Google Shape;410;p20"/>
                <p:cNvSpPr/>
                <p:nvPr/>
              </p:nvSpPr>
              <p:spPr>
                <a:xfrm rot="5400000">
                  <a:off x="-1658034" y="3093376"/>
                  <a:ext cx="3306420" cy="949284"/>
                </a:xfrm>
                <a:custGeom>
                  <a:rect b="b" l="l" r="r" t="t"/>
                  <a:pathLst>
                    <a:path extrusionOk="0" h="20937" w="72925">
                      <a:moveTo>
                        <a:pt x="188" y="1"/>
                      </a:moveTo>
                      <a:lnTo>
                        <a:pt x="141" y="48"/>
                      </a:lnTo>
                      <a:lnTo>
                        <a:pt x="47" y="48"/>
                      </a:lnTo>
                      <a:lnTo>
                        <a:pt x="0" y="141"/>
                      </a:lnTo>
                      <a:lnTo>
                        <a:pt x="0" y="188"/>
                      </a:lnTo>
                      <a:lnTo>
                        <a:pt x="0" y="282"/>
                      </a:lnTo>
                      <a:lnTo>
                        <a:pt x="47" y="329"/>
                      </a:lnTo>
                      <a:lnTo>
                        <a:pt x="141" y="376"/>
                      </a:lnTo>
                      <a:lnTo>
                        <a:pt x="188" y="422"/>
                      </a:lnTo>
                      <a:lnTo>
                        <a:pt x="281" y="376"/>
                      </a:lnTo>
                      <a:lnTo>
                        <a:pt x="375" y="282"/>
                      </a:lnTo>
                      <a:lnTo>
                        <a:pt x="17939" y="282"/>
                      </a:lnTo>
                      <a:lnTo>
                        <a:pt x="17939" y="329"/>
                      </a:lnTo>
                      <a:lnTo>
                        <a:pt x="17986" y="329"/>
                      </a:lnTo>
                      <a:lnTo>
                        <a:pt x="18032" y="422"/>
                      </a:lnTo>
                      <a:lnTo>
                        <a:pt x="18313" y="704"/>
                      </a:lnTo>
                      <a:lnTo>
                        <a:pt x="28945" y="11289"/>
                      </a:lnTo>
                      <a:lnTo>
                        <a:pt x="34238" y="16628"/>
                      </a:lnTo>
                      <a:lnTo>
                        <a:pt x="36908" y="19251"/>
                      </a:lnTo>
                      <a:lnTo>
                        <a:pt x="38219" y="20609"/>
                      </a:lnTo>
                      <a:lnTo>
                        <a:pt x="38406" y="20749"/>
                      </a:lnTo>
                      <a:lnTo>
                        <a:pt x="38406" y="20796"/>
                      </a:lnTo>
                      <a:lnTo>
                        <a:pt x="72550" y="20796"/>
                      </a:lnTo>
                      <a:lnTo>
                        <a:pt x="72597" y="20890"/>
                      </a:lnTo>
                      <a:lnTo>
                        <a:pt x="72738" y="20937"/>
                      </a:lnTo>
                      <a:lnTo>
                        <a:pt x="72784" y="20890"/>
                      </a:lnTo>
                      <a:lnTo>
                        <a:pt x="72878" y="20843"/>
                      </a:lnTo>
                      <a:lnTo>
                        <a:pt x="72925" y="20796"/>
                      </a:lnTo>
                      <a:lnTo>
                        <a:pt x="72925" y="20703"/>
                      </a:lnTo>
                      <a:lnTo>
                        <a:pt x="72925" y="20656"/>
                      </a:lnTo>
                      <a:lnTo>
                        <a:pt x="72878" y="20562"/>
                      </a:lnTo>
                      <a:lnTo>
                        <a:pt x="72784" y="20515"/>
                      </a:lnTo>
                      <a:lnTo>
                        <a:pt x="72738" y="20515"/>
                      </a:lnTo>
                      <a:lnTo>
                        <a:pt x="72597" y="20562"/>
                      </a:lnTo>
                      <a:lnTo>
                        <a:pt x="72550" y="20609"/>
                      </a:lnTo>
                      <a:lnTo>
                        <a:pt x="38500" y="20609"/>
                      </a:lnTo>
                      <a:lnTo>
                        <a:pt x="38360" y="20468"/>
                      </a:lnTo>
                      <a:lnTo>
                        <a:pt x="37001" y="19110"/>
                      </a:lnTo>
                      <a:lnTo>
                        <a:pt x="34378" y="16487"/>
                      </a:lnTo>
                      <a:lnTo>
                        <a:pt x="29086" y="11148"/>
                      </a:lnTo>
                      <a:lnTo>
                        <a:pt x="18454" y="563"/>
                      </a:lnTo>
                      <a:lnTo>
                        <a:pt x="18173" y="282"/>
                      </a:lnTo>
                      <a:lnTo>
                        <a:pt x="18126" y="188"/>
                      </a:lnTo>
                      <a:lnTo>
                        <a:pt x="17986" y="95"/>
                      </a:lnTo>
                      <a:lnTo>
                        <a:pt x="375" y="95"/>
                      </a:lnTo>
                      <a:lnTo>
                        <a:pt x="375" y="141"/>
                      </a:lnTo>
                      <a:lnTo>
                        <a:pt x="281" y="48"/>
                      </a:lnTo>
                      <a:lnTo>
                        <a:pt x="188" y="1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11" name="Google Shape;411;p20"/>
                <p:cNvSpPr/>
                <p:nvPr/>
              </p:nvSpPr>
              <p:spPr>
                <a:xfrm rot="5400000">
                  <a:off x="-1594354" y="3097615"/>
                  <a:ext cx="3306420" cy="940805"/>
                </a:xfrm>
                <a:custGeom>
                  <a:rect b="b" l="l" r="r" t="t"/>
                  <a:pathLst>
                    <a:path extrusionOk="0" h="20750" w="72925">
                      <a:moveTo>
                        <a:pt x="188" y="1"/>
                      </a:moveTo>
                      <a:lnTo>
                        <a:pt x="141" y="47"/>
                      </a:lnTo>
                      <a:lnTo>
                        <a:pt x="47" y="47"/>
                      </a:lnTo>
                      <a:lnTo>
                        <a:pt x="0" y="141"/>
                      </a:lnTo>
                      <a:lnTo>
                        <a:pt x="0" y="188"/>
                      </a:lnTo>
                      <a:lnTo>
                        <a:pt x="0" y="282"/>
                      </a:lnTo>
                      <a:lnTo>
                        <a:pt x="47" y="328"/>
                      </a:lnTo>
                      <a:lnTo>
                        <a:pt x="141" y="375"/>
                      </a:lnTo>
                      <a:lnTo>
                        <a:pt x="188" y="422"/>
                      </a:lnTo>
                      <a:lnTo>
                        <a:pt x="281" y="375"/>
                      </a:lnTo>
                      <a:lnTo>
                        <a:pt x="375" y="282"/>
                      </a:lnTo>
                      <a:lnTo>
                        <a:pt x="18735" y="282"/>
                      </a:lnTo>
                      <a:lnTo>
                        <a:pt x="18782" y="328"/>
                      </a:lnTo>
                      <a:lnTo>
                        <a:pt x="18875" y="422"/>
                      </a:lnTo>
                      <a:lnTo>
                        <a:pt x="19157" y="703"/>
                      </a:lnTo>
                      <a:lnTo>
                        <a:pt x="29695" y="11241"/>
                      </a:lnTo>
                      <a:lnTo>
                        <a:pt x="34940" y="16487"/>
                      </a:lnTo>
                      <a:lnTo>
                        <a:pt x="37610" y="19157"/>
                      </a:lnTo>
                      <a:lnTo>
                        <a:pt x="38922" y="20468"/>
                      </a:lnTo>
                      <a:lnTo>
                        <a:pt x="39109" y="20655"/>
                      </a:lnTo>
                      <a:lnTo>
                        <a:pt x="72550" y="20655"/>
                      </a:lnTo>
                      <a:lnTo>
                        <a:pt x="72597" y="20702"/>
                      </a:lnTo>
                      <a:lnTo>
                        <a:pt x="72738" y="20749"/>
                      </a:lnTo>
                      <a:lnTo>
                        <a:pt x="72784" y="20749"/>
                      </a:lnTo>
                      <a:lnTo>
                        <a:pt x="72878" y="20702"/>
                      </a:lnTo>
                      <a:lnTo>
                        <a:pt x="72925" y="20609"/>
                      </a:lnTo>
                      <a:lnTo>
                        <a:pt x="72925" y="20562"/>
                      </a:lnTo>
                      <a:lnTo>
                        <a:pt x="72925" y="20468"/>
                      </a:lnTo>
                      <a:lnTo>
                        <a:pt x="72878" y="20421"/>
                      </a:lnTo>
                      <a:lnTo>
                        <a:pt x="72784" y="20374"/>
                      </a:lnTo>
                      <a:lnTo>
                        <a:pt x="72597" y="20374"/>
                      </a:lnTo>
                      <a:lnTo>
                        <a:pt x="72550" y="20468"/>
                      </a:lnTo>
                      <a:lnTo>
                        <a:pt x="39156" y="20468"/>
                      </a:lnTo>
                      <a:lnTo>
                        <a:pt x="39015" y="20328"/>
                      </a:lnTo>
                      <a:lnTo>
                        <a:pt x="37704" y="19016"/>
                      </a:lnTo>
                      <a:lnTo>
                        <a:pt x="35081" y="16393"/>
                      </a:lnTo>
                      <a:lnTo>
                        <a:pt x="29835" y="11101"/>
                      </a:lnTo>
                      <a:lnTo>
                        <a:pt x="19297" y="563"/>
                      </a:lnTo>
                      <a:lnTo>
                        <a:pt x="19016" y="282"/>
                      </a:lnTo>
                      <a:lnTo>
                        <a:pt x="18829" y="141"/>
                      </a:lnTo>
                      <a:lnTo>
                        <a:pt x="18782" y="94"/>
                      </a:lnTo>
                      <a:lnTo>
                        <a:pt x="375" y="94"/>
                      </a:lnTo>
                      <a:lnTo>
                        <a:pt x="375" y="141"/>
                      </a:lnTo>
                      <a:lnTo>
                        <a:pt x="281" y="47"/>
                      </a:lnTo>
                      <a:lnTo>
                        <a:pt x="188" y="1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12" name="Google Shape;412;p20"/>
                <p:cNvSpPr/>
                <p:nvPr/>
              </p:nvSpPr>
              <p:spPr>
                <a:xfrm rot="5400000">
                  <a:off x="-1531717" y="3100811"/>
                  <a:ext cx="3306420" cy="934412"/>
                </a:xfrm>
                <a:custGeom>
                  <a:rect b="b" l="l" r="r" t="t"/>
                  <a:pathLst>
                    <a:path extrusionOk="0" h="20609" w="72925">
                      <a:moveTo>
                        <a:pt x="188" y="0"/>
                      </a:moveTo>
                      <a:lnTo>
                        <a:pt x="141" y="47"/>
                      </a:lnTo>
                      <a:lnTo>
                        <a:pt x="47" y="47"/>
                      </a:lnTo>
                      <a:lnTo>
                        <a:pt x="0" y="141"/>
                      </a:lnTo>
                      <a:lnTo>
                        <a:pt x="0" y="187"/>
                      </a:lnTo>
                      <a:lnTo>
                        <a:pt x="0" y="281"/>
                      </a:lnTo>
                      <a:lnTo>
                        <a:pt x="47" y="328"/>
                      </a:lnTo>
                      <a:lnTo>
                        <a:pt x="141" y="375"/>
                      </a:lnTo>
                      <a:lnTo>
                        <a:pt x="188" y="422"/>
                      </a:lnTo>
                      <a:lnTo>
                        <a:pt x="281" y="375"/>
                      </a:lnTo>
                      <a:lnTo>
                        <a:pt x="375" y="281"/>
                      </a:lnTo>
                      <a:lnTo>
                        <a:pt x="19578" y="281"/>
                      </a:lnTo>
                      <a:lnTo>
                        <a:pt x="19578" y="328"/>
                      </a:lnTo>
                      <a:lnTo>
                        <a:pt x="19719" y="422"/>
                      </a:lnTo>
                      <a:lnTo>
                        <a:pt x="20000" y="750"/>
                      </a:lnTo>
                      <a:lnTo>
                        <a:pt x="30444" y="11194"/>
                      </a:lnTo>
                      <a:lnTo>
                        <a:pt x="35690" y="16393"/>
                      </a:lnTo>
                      <a:lnTo>
                        <a:pt x="38266" y="19016"/>
                      </a:lnTo>
                      <a:lnTo>
                        <a:pt x="39577" y="20327"/>
                      </a:lnTo>
                      <a:lnTo>
                        <a:pt x="39671" y="20374"/>
                      </a:lnTo>
                      <a:lnTo>
                        <a:pt x="39718" y="20468"/>
                      </a:lnTo>
                      <a:lnTo>
                        <a:pt x="72550" y="20468"/>
                      </a:lnTo>
                      <a:lnTo>
                        <a:pt x="72597" y="20561"/>
                      </a:lnTo>
                      <a:lnTo>
                        <a:pt x="72738" y="20608"/>
                      </a:lnTo>
                      <a:lnTo>
                        <a:pt x="72784" y="20561"/>
                      </a:lnTo>
                      <a:lnTo>
                        <a:pt x="72878" y="20514"/>
                      </a:lnTo>
                      <a:lnTo>
                        <a:pt x="72925" y="20468"/>
                      </a:lnTo>
                      <a:lnTo>
                        <a:pt x="72925" y="20374"/>
                      </a:lnTo>
                      <a:lnTo>
                        <a:pt x="72925" y="20327"/>
                      </a:lnTo>
                      <a:lnTo>
                        <a:pt x="72878" y="20233"/>
                      </a:lnTo>
                      <a:lnTo>
                        <a:pt x="72784" y="20187"/>
                      </a:lnTo>
                      <a:lnTo>
                        <a:pt x="72738" y="20187"/>
                      </a:lnTo>
                      <a:lnTo>
                        <a:pt x="72597" y="20233"/>
                      </a:lnTo>
                      <a:lnTo>
                        <a:pt x="72550" y="20280"/>
                      </a:lnTo>
                      <a:lnTo>
                        <a:pt x="39811" y="20280"/>
                      </a:lnTo>
                      <a:lnTo>
                        <a:pt x="39718" y="20187"/>
                      </a:lnTo>
                      <a:lnTo>
                        <a:pt x="38406" y="18875"/>
                      </a:lnTo>
                      <a:lnTo>
                        <a:pt x="35830" y="16252"/>
                      </a:lnTo>
                      <a:lnTo>
                        <a:pt x="30585" y="11054"/>
                      </a:lnTo>
                      <a:lnTo>
                        <a:pt x="20140" y="609"/>
                      </a:lnTo>
                      <a:lnTo>
                        <a:pt x="19859" y="281"/>
                      </a:lnTo>
                      <a:lnTo>
                        <a:pt x="19672" y="141"/>
                      </a:lnTo>
                      <a:lnTo>
                        <a:pt x="19672" y="94"/>
                      </a:lnTo>
                      <a:lnTo>
                        <a:pt x="375" y="94"/>
                      </a:lnTo>
                      <a:lnTo>
                        <a:pt x="375" y="141"/>
                      </a:lnTo>
                      <a:lnTo>
                        <a:pt x="281" y="47"/>
                      </a:lnTo>
                      <a:lnTo>
                        <a:pt x="188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13" name="Google Shape;413;p20"/>
              <p:cNvGrpSpPr/>
              <p:nvPr/>
            </p:nvGrpSpPr>
            <p:grpSpPr>
              <a:xfrm flipH="1">
                <a:off x="168610" y="-285951"/>
                <a:ext cx="286730" cy="1656452"/>
                <a:chOff x="7866335" y="-1031841"/>
                <a:chExt cx="286730" cy="1656452"/>
              </a:xfrm>
            </p:grpSpPr>
            <p:sp>
              <p:nvSpPr>
                <p:cNvPr id="414" name="Google Shape;414;p20"/>
                <p:cNvSpPr/>
                <p:nvPr/>
              </p:nvSpPr>
              <p:spPr>
                <a:xfrm>
                  <a:off x="7953433" y="-1031841"/>
                  <a:ext cx="199632" cy="1656452"/>
                </a:xfrm>
                <a:custGeom>
                  <a:rect b="b" l="l" r="r" t="t"/>
                  <a:pathLst>
                    <a:path extrusionOk="0" h="36534" w="4403">
                      <a:moveTo>
                        <a:pt x="4122" y="1"/>
                      </a:moveTo>
                      <a:lnTo>
                        <a:pt x="4075" y="48"/>
                      </a:lnTo>
                      <a:lnTo>
                        <a:pt x="4028" y="94"/>
                      </a:lnTo>
                      <a:lnTo>
                        <a:pt x="4028" y="188"/>
                      </a:lnTo>
                      <a:lnTo>
                        <a:pt x="4028" y="282"/>
                      </a:lnTo>
                      <a:lnTo>
                        <a:pt x="4122" y="329"/>
                      </a:lnTo>
                      <a:lnTo>
                        <a:pt x="4122" y="375"/>
                      </a:lnTo>
                      <a:lnTo>
                        <a:pt x="4122" y="12459"/>
                      </a:lnTo>
                      <a:lnTo>
                        <a:pt x="4122" y="19391"/>
                      </a:lnTo>
                      <a:lnTo>
                        <a:pt x="4122" y="22904"/>
                      </a:lnTo>
                      <a:lnTo>
                        <a:pt x="4122" y="24637"/>
                      </a:lnTo>
                      <a:lnTo>
                        <a:pt x="4122" y="25480"/>
                      </a:lnTo>
                      <a:lnTo>
                        <a:pt x="4122" y="25901"/>
                      </a:lnTo>
                      <a:lnTo>
                        <a:pt x="4075" y="25901"/>
                      </a:lnTo>
                      <a:lnTo>
                        <a:pt x="4075" y="25948"/>
                      </a:lnTo>
                      <a:lnTo>
                        <a:pt x="3981" y="26042"/>
                      </a:lnTo>
                      <a:lnTo>
                        <a:pt x="3841" y="26182"/>
                      </a:lnTo>
                      <a:lnTo>
                        <a:pt x="1874" y="28149"/>
                      </a:lnTo>
                      <a:lnTo>
                        <a:pt x="937" y="29086"/>
                      </a:lnTo>
                      <a:lnTo>
                        <a:pt x="422" y="29601"/>
                      </a:lnTo>
                      <a:lnTo>
                        <a:pt x="187" y="29836"/>
                      </a:lnTo>
                      <a:lnTo>
                        <a:pt x="141" y="29882"/>
                      </a:lnTo>
                      <a:lnTo>
                        <a:pt x="94" y="29929"/>
                      </a:lnTo>
                      <a:lnTo>
                        <a:pt x="94" y="30023"/>
                      </a:lnTo>
                      <a:lnTo>
                        <a:pt x="94" y="30210"/>
                      </a:lnTo>
                      <a:lnTo>
                        <a:pt x="94" y="36158"/>
                      </a:lnTo>
                      <a:lnTo>
                        <a:pt x="0" y="36252"/>
                      </a:lnTo>
                      <a:lnTo>
                        <a:pt x="0" y="36346"/>
                      </a:lnTo>
                      <a:lnTo>
                        <a:pt x="0" y="36393"/>
                      </a:lnTo>
                      <a:lnTo>
                        <a:pt x="47" y="36439"/>
                      </a:lnTo>
                      <a:lnTo>
                        <a:pt x="94" y="36486"/>
                      </a:lnTo>
                      <a:lnTo>
                        <a:pt x="141" y="36533"/>
                      </a:lnTo>
                      <a:lnTo>
                        <a:pt x="234" y="36486"/>
                      </a:lnTo>
                      <a:lnTo>
                        <a:pt x="281" y="36439"/>
                      </a:lnTo>
                      <a:lnTo>
                        <a:pt x="328" y="36393"/>
                      </a:lnTo>
                      <a:lnTo>
                        <a:pt x="328" y="36346"/>
                      </a:lnTo>
                      <a:lnTo>
                        <a:pt x="328" y="36252"/>
                      </a:lnTo>
                      <a:lnTo>
                        <a:pt x="234" y="36158"/>
                      </a:lnTo>
                      <a:lnTo>
                        <a:pt x="234" y="30210"/>
                      </a:lnTo>
                      <a:lnTo>
                        <a:pt x="234" y="30023"/>
                      </a:lnTo>
                      <a:lnTo>
                        <a:pt x="281" y="29976"/>
                      </a:lnTo>
                      <a:lnTo>
                        <a:pt x="328" y="29929"/>
                      </a:lnTo>
                      <a:lnTo>
                        <a:pt x="562" y="29695"/>
                      </a:lnTo>
                      <a:lnTo>
                        <a:pt x="1030" y="29227"/>
                      </a:lnTo>
                      <a:lnTo>
                        <a:pt x="2014" y="28243"/>
                      </a:lnTo>
                      <a:lnTo>
                        <a:pt x="3934" y="26323"/>
                      </a:lnTo>
                      <a:lnTo>
                        <a:pt x="4122" y="26135"/>
                      </a:lnTo>
                      <a:lnTo>
                        <a:pt x="4169" y="26089"/>
                      </a:lnTo>
                      <a:lnTo>
                        <a:pt x="4215" y="26042"/>
                      </a:lnTo>
                      <a:lnTo>
                        <a:pt x="4309" y="25948"/>
                      </a:lnTo>
                      <a:lnTo>
                        <a:pt x="4309" y="25480"/>
                      </a:lnTo>
                      <a:lnTo>
                        <a:pt x="4309" y="24637"/>
                      </a:lnTo>
                      <a:lnTo>
                        <a:pt x="4309" y="22904"/>
                      </a:lnTo>
                      <a:lnTo>
                        <a:pt x="4309" y="19391"/>
                      </a:lnTo>
                      <a:lnTo>
                        <a:pt x="4309" y="12459"/>
                      </a:lnTo>
                      <a:lnTo>
                        <a:pt x="4309" y="375"/>
                      </a:lnTo>
                      <a:lnTo>
                        <a:pt x="4262" y="329"/>
                      </a:lnTo>
                      <a:lnTo>
                        <a:pt x="4356" y="282"/>
                      </a:lnTo>
                      <a:lnTo>
                        <a:pt x="4403" y="188"/>
                      </a:lnTo>
                      <a:lnTo>
                        <a:pt x="4356" y="94"/>
                      </a:lnTo>
                      <a:lnTo>
                        <a:pt x="4309" y="48"/>
                      </a:lnTo>
                      <a:lnTo>
                        <a:pt x="426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15" name="Google Shape;415;p20"/>
                <p:cNvSpPr/>
                <p:nvPr/>
              </p:nvSpPr>
              <p:spPr>
                <a:xfrm>
                  <a:off x="7866335" y="-1031841"/>
                  <a:ext cx="199677" cy="1607575"/>
                </a:xfrm>
                <a:custGeom>
                  <a:rect b="b" l="l" r="r" t="t"/>
                  <a:pathLst>
                    <a:path extrusionOk="0" h="35456" w="4404">
                      <a:moveTo>
                        <a:pt x="4169" y="1"/>
                      </a:moveTo>
                      <a:lnTo>
                        <a:pt x="4122" y="48"/>
                      </a:lnTo>
                      <a:lnTo>
                        <a:pt x="4076" y="94"/>
                      </a:lnTo>
                      <a:lnTo>
                        <a:pt x="4076" y="188"/>
                      </a:lnTo>
                      <a:lnTo>
                        <a:pt x="4076" y="282"/>
                      </a:lnTo>
                      <a:lnTo>
                        <a:pt x="4169" y="329"/>
                      </a:lnTo>
                      <a:lnTo>
                        <a:pt x="4169" y="375"/>
                      </a:lnTo>
                      <a:lnTo>
                        <a:pt x="4169" y="11944"/>
                      </a:lnTo>
                      <a:lnTo>
                        <a:pt x="4169" y="18595"/>
                      </a:lnTo>
                      <a:lnTo>
                        <a:pt x="4169" y="21967"/>
                      </a:lnTo>
                      <a:lnTo>
                        <a:pt x="4169" y="23606"/>
                      </a:lnTo>
                      <a:lnTo>
                        <a:pt x="4169" y="24449"/>
                      </a:lnTo>
                      <a:lnTo>
                        <a:pt x="4169" y="24684"/>
                      </a:lnTo>
                      <a:lnTo>
                        <a:pt x="4169" y="24777"/>
                      </a:lnTo>
                      <a:lnTo>
                        <a:pt x="4169" y="24824"/>
                      </a:lnTo>
                      <a:lnTo>
                        <a:pt x="4122" y="24824"/>
                      </a:lnTo>
                      <a:lnTo>
                        <a:pt x="3888" y="25105"/>
                      </a:lnTo>
                      <a:lnTo>
                        <a:pt x="1921" y="27072"/>
                      </a:lnTo>
                      <a:lnTo>
                        <a:pt x="938" y="28009"/>
                      </a:lnTo>
                      <a:lnTo>
                        <a:pt x="469" y="28524"/>
                      </a:lnTo>
                      <a:lnTo>
                        <a:pt x="235" y="28758"/>
                      </a:lnTo>
                      <a:lnTo>
                        <a:pt x="141" y="28805"/>
                      </a:lnTo>
                      <a:lnTo>
                        <a:pt x="94" y="28852"/>
                      </a:lnTo>
                      <a:lnTo>
                        <a:pt x="94" y="28946"/>
                      </a:lnTo>
                      <a:lnTo>
                        <a:pt x="94" y="29133"/>
                      </a:lnTo>
                      <a:lnTo>
                        <a:pt x="94" y="35081"/>
                      </a:lnTo>
                      <a:lnTo>
                        <a:pt x="48" y="35175"/>
                      </a:lnTo>
                      <a:lnTo>
                        <a:pt x="1" y="35269"/>
                      </a:lnTo>
                      <a:lnTo>
                        <a:pt x="48" y="35315"/>
                      </a:lnTo>
                      <a:lnTo>
                        <a:pt x="48" y="35362"/>
                      </a:lnTo>
                      <a:lnTo>
                        <a:pt x="141" y="35409"/>
                      </a:lnTo>
                      <a:lnTo>
                        <a:pt x="188" y="35456"/>
                      </a:lnTo>
                      <a:lnTo>
                        <a:pt x="282" y="35409"/>
                      </a:lnTo>
                      <a:lnTo>
                        <a:pt x="329" y="35362"/>
                      </a:lnTo>
                      <a:lnTo>
                        <a:pt x="375" y="35315"/>
                      </a:lnTo>
                      <a:lnTo>
                        <a:pt x="375" y="35269"/>
                      </a:lnTo>
                      <a:lnTo>
                        <a:pt x="329" y="35175"/>
                      </a:lnTo>
                      <a:lnTo>
                        <a:pt x="282" y="35081"/>
                      </a:lnTo>
                      <a:lnTo>
                        <a:pt x="282" y="29133"/>
                      </a:lnTo>
                      <a:lnTo>
                        <a:pt x="282" y="28946"/>
                      </a:lnTo>
                      <a:lnTo>
                        <a:pt x="282" y="28899"/>
                      </a:lnTo>
                      <a:lnTo>
                        <a:pt x="329" y="28852"/>
                      </a:lnTo>
                      <a:lnTo>
                        <a:pt x="610" y="28618"/>
                      </a:lnTo>
                      <a:lnTo>
                        <a:pt x="1078" y="28149"/>
                      </a:lnTo>
                      <a:lnTo>
                        <a:pt x="2062" y="27166"/>
                      </a:lnTo>
                      <a:lnTo>
                        <a:pt x="3982" y="25246"/>
                      </a:lnTo>
                      <a:lnTo>
                        <a:pt x="4310" y="24918"/>
                      </a:lnTo>
                      <a:lnTo>
                        <a:pt x="4310" y="24871"/>
                      </a:lnTo>
                      <a:lnTo>
                        <a:pt x="4310" y="24824"/>
                      </a:lnTo>
                      <a:lnTo>
                        <a:pt x="4310" y="24777"/>
                      </a:lnTo>
                      <a:lnTo>
                        <a:pt x="4310" y="24684"/>
                      </a:lnTo>
                      <a:lnTo>
                        <a:pt x="4310" y="24449"/>
                      </a:lnTo>
                      <a:lnTo>
                        <a:pt x="4310" y="23606"/>
                      </a:lnTo>
                      <a:lnTo>
                        <a:pt x="4310" y="21967"/>
                      </a:lnTo>
                      <a:lnTo>
                        <a:pt x="4310" y="18595"/>
                      </a:lnTo>
                      <a:lnTo>
                        <a:pt x="4310" y="11944"/>
                      </a:lnTo>
                      <a:lnTo>
                        <a:pt x="4310" y="375"/>
                      </a:lnTo>
                      <a:lnTo>
                        <a:pt x="4310" y="329"/>
                      </a:lnTo>
                      <a:lnTo>
                        <a:pt x="4403" y="282"/>
                      </a:lnTo>
                      <a:lnTo>
                        <a:pt x="4403" y="188"/>
                      </a:lnTo>
                      <a:lnTo>
                        <a:pt x="4403" y="94"/>
                      </a:lnTo>
                      <a:lnTo>
                        <a:pt x="4357" y="48"/>
                      </a:lnTo>
                      <a:lnTo>
                        <a:pt x="431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4479075" y="2204163"/>
            <a:ext cx="3681000" cy="1641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3" name="Google Shape;13;p3"/>
          <p:cNvSpPr txBox="1"/>
          <p:nvPr>
            <p:ph hasCustomPrompt="1" idx="2" type="title"/>
          </p:nvPr>
        </p:nvSpPr>
        <p:spPr>
          <a:xfrm>
            <a:off x="4479075" y="1297738"/>
            <a:ext cx="1174800" cy="1092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_1"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21"/>
          <p:cNvSpPr txBox="1"/>
          <p:nvPr/>
        </p:nvSpPr>
        <p:spPr>
          <a:xfrm>
            <a:off x="4662475" y="3530925"/>
            <a:ext cx="3768300" cy="73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CREDITS:</a:t>
            </a: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This presentation template was created by </a:t>
            </a:r>
            <a:r>
              <a:rPr b="1" lang="en" sz="1000" u="sng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and includes icons by </a:t>
            </a:r>
            <a:r>
              <a:rPr b="1" lang="en" sz="1000" u="sng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and infographics &amp; images by </a:t>
            </a:r>
            <a:r>
              <a:rPr b="1" lang="en" sz="1000" u="sng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000" u="sng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b="1" sz="1000" u="sng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8" name="Google Shape;418;p21"/>
          <p:cNvSpPr txBox="1"/>
          <p:nvPr>
            <p:ph type="title"/>
          </p:nvPr>
        </p:nvSpPr>
        <p:spPr>
          <a:xfrm>
            <a:off x="4662475" y="539500"/>
            <a:ext cx="3768300" cy="113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0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19" name="Google Shape;419;p21"/>
          <p:cNvSpPr txBox="1"/>
          <p:nvPr>
            <p:ph idx="1" type="subTitle"/>
          </p:nvPr>
        </p:nvSpPr>
        <p:spPr>
          <a:xfrm>
            <a:off x="4662475" y="1678475"/>
            <a:ext cx="3768300" cy="105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1" name="Google Shape;421;p22"/>
          <p:cNvGrpSpPr/>
          <p:nvPr/>
        </p:nvGrpSpPr>
        <p:grpSpPr>
          <a:xfrm>
            <a:off x="117114" y="1384982"/>
            <a:ext cx="8920347" cy="1568785"/>
            <a:chOff x="117114" y="1384982"/>
            <a:chExt cx="8920347" cy="1568785"/>
          </a:xfrm>
        </p:grpSpPr>
        <p:pic>
          <p:nvPicPr>
            <p:cNvPr id="422" name="Google Shape;422;p2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527736" y="1384982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3" name="Google Shape;423;p2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5400000">
              <a:off x="-36464" y="2597619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24" name="Google Shape;424;p22"/>
          <p:cNvGrpSpPr/>
          <p:nvPr/>
        </p:nvGrpSpPr>
        <p:grpSpPr>
          <a:xfrm>
            <a:off x="117114" y="74746"/>
            <a:ext cx="11434826" cy="6920042"/>
            <a:chOff x="117114" y="74746"/>
            <a:chExt cx="11434826" cy="6920042"/>
          </a:xfrm>
        </p:grpSpPr>
        <p:grpSp>
          <p:nvGrpSpPr>
            <p:cNvPr id="425" name="Google Shape;425;p22"/>
            <p:cNvGrpSpPr/>
            <p:nvPr/>
          </p:nvGrpSpPr>
          <p:grpSpPr>
            <a:xfrm>
              <a:off x="117114" y="3138659"/>
              <a:ext cx="496972" cy="3856129"/>
              <a:chOff x="117114" y="3138659"/>
              <a:chExt cx="496972" cy="3856129"/>
            </a:xfrm>
          </p:grpSpPr>
          <p:grpSp>
            <p:nvGrpSpPr>
              <p:cNvPr id="426" name="Google Shape;426;p22"/>
              <p:cNvGrpSpPr/>
              <p:nvPr/>
            </p:nvGrpSpPr>
            <p:grpSpPr>
              <a:xfrm rot="10800000">
                <a:off x="117114" y="3138659"/>
                <a:ext cx="496972" cy="2501635"/>
                <a:chOff x="7450114" y="-1031841"/>
                <a:chExt cx="496972" cy="2501635"/>
              </a:xfrm>
            </p:grpSpPr>
            <p:sp>
              <p:nvSpPr>
                <p:cNvPr id="427" name="Google Shape;427;p22"/>
                <p:cNvSpPr/>
                <p:nvPr/>
              </p:nvSpPr>
              <p:spPr>
                <a:xfrm>
                  <a:off x="7450114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4"/>
                      </a:lnTo>
                      <a:lnTo>
                        <a:pt x="1" y="188"/>
                      </a:lnTo>
                      <a:lnTo>
                        <a:pt x="1" y="282"/>
                      </a:lnTo>
                      <a:lnTo>
                        <a:pt x="94" y="329"/>
                      </a:lnTo>
                      <a:lnTo>
                        <a:pt x="94" y="375"/>
                      </a:lnTo>
                      <a:lnTo>
                        <a:pt x="94" y="33817"/>
                      </a:lnTo>
                      <a:lnTo>
                        <a:pt x="94" y="34472"/>
                      </a:lnTo>
                      <a:lnTo>
                        <a:pt x="94" y="34660"/>
                      </a:lnTo>
                      <a:lnTo>
                        <a:pt x="141" y="34707"/>
                      </a:lnTo>
                      <a:lnTo>
                        <a:pt x="188" y="34800"/>
                      </a:lnTo>
                      <a:lnTo>
                        <a:pt x="422" y="34988"/>
                      </a:lnTo>
                      <a:lnTo>
                        <a:pt x="1312" y="35877"/>
                      </a:lnTo>
                      <a:lnTo>
                        <a:pt x="3045" y="37610"/>
                      </a:lnTo>
                      <a:lnTo>
                        <a:pt x="6558" y="41123"/>
                      </a:lnTo>
                      <a:lnTo>
                        <a:pt x="6745" y="41310"/>
                      </a:lnTo>
                      <a:lnTo>
                        <a:pt x="6839" y="41404"/>
                      </a:lnTo>
                      <a:lnTo>
                        <a:pt x="6839" y="41451"/>
                      </a:lnTo>
                      <a:lnTo>
                        <a:pt x="6839" y="41545"/>
                      </a:lnTo>
                      <a:lnTo>
                        <a:pt x="6839" y="42107"/>
                      </a:lnTo>
                      <a:lnTo>
                        <a:pt x="6839" y="43278"/>
                      </a:lnTo>
                      <a:lnTo>
                        <a:pt x="6839" y="45666"/>
                      </a:lnTo>
                      <a:lnTo>
                        <a:pt x="6839" y="50350"/>
                      </a:lnTo>
                      <a:lnTo>
                        <a:pt x="6839" y="54799"/>
                      </a:lnTo>
                      <a:lnTo>
                        <a:pt x="6839" y="54846"/>
                      </a:lnTo>
                      <a:lnTo>
                        <a:pt x="6792" y="54893"/>
                      </a:lnTo>
                      <a:lnTo>
                        <a:pt x="6745" y="54987"/>
                      </a:lnTo>
                      <a:lnTo>
                        <a:pt x="6745" y="55080"/>
                      </a:lnTo>
                      <a:lnTo>
                        <a:pt x="6792" y="55127"/>
                      </a:lnTo>
                      <a:lnTo>
                        <a:pt x="6839" y="55174"/>
                      </a:lnTo>
                      <a:lnTo>
                        <a:pt x="6979" y="55174"/>
                      </a:lnTo>
                      <a:lnTo>
                        <a:pt x="7073" y="55127"/>
                      </a:lnTo>
                      <a:lnTo>
                        <a:pt x="7073" y="55080"/>
                      </a:lnTo>
                      <a:lnTo>
                        <a:pt x="7120" y="54987"/>
                      </a:lnTo>
                      <a:lnTo>
                        <a:pt x="7073" y="54893"/>
                      </a:lnTo>
                      <a:lnTo>
                        <a:pt x="7026" y="54846"/>
                      </a:lnTo>
                      <a:lnTo>
                        <a:pt x="7026" y="54799"/>
                      </a:lnTo>
                      <a:lnTo>
                        <a:pt x="7026" y="50350"/>
                      </a:lnTo>
                      <a:lnTo>
                        <a:pt x="7026" y="45666"/>
                      </a:lnTo>
                      <a:lnTo>
                        <a:pt x="7026" y="43278"/>
                      </a:lnTo>
                      <a:lnTo>
                        <a:pt x="7026" y="42107"/>
                      </a:lnTo>
                      <a:lnTo>
                        <a:pt x="7026" y="41545"/>
                      </a:lnTo>
                      <a:lnTo>
                        <a:pt x="7026" y="41451"/>
                      </a:lnTo>
                      <a:lnTo>
                        <a:pt x="7026" y="41357"/>
                      </a:lnTo>
                      <a:lnTo>
                        <a:pt x="6886" y="41217"/>
                      </a:lnTo>
                      <a:lnTo>
                        <a:pt x="6652" y="40983"/>
                      </a:lnTo>
                      <a:lnTo>
                        <a:pt x="3186" y="37517"/>
                      </a:lnTo>
                      <a:lnTo>
                        <a:pt x="1406" y="35737"/>
                      </a:lnTo>
                      <a:lnTo>
                        <a:pt x="563" y="34894"/>
                      </a:lnTo>
                      <a:lnTo>
                        <a:pt x="329" y="34660"/>
                      </a:lnTo>
                      <a:lnTo>
                        <a:pt x="282" y="34613"/>
                      </a:lnTo>
                      <a:lnTo>
                        <a:pt x="235" y="34566"/>
                      </a:lnTo>
                      <a:lnTo>
                        <a:pt x="235" y="34472"/>
                      </a:lnTo>
                      <a:lnTo>
                        <a:pt x="235" y="33817"/>
                      </a:lnTo>
                      <a:lnTo>
                        <a:pt x="235" y="375"/>
                      </a:lnTo>
                      <a:lnTo>
                        <a:pt x="235" y="329"/>
                      </a:lnTo>
                      <a:lnTo>
                        <a:pt x="329" y="282"/>
                      </a:lnTo>
                      <a:lnTo>
                        <a:pt x="329" y="188"/>
                      </a:lnTo>
                      <a:lnTo>
                        <a:pt x="329" y="94"/>
                      </a:lnTo>
                      <a:lnTo>
                        <a:pt x="282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28" name="Google Shape;428;p22"/>
                <p:cNvSpPr/>
                <p:nvPr/>
              </p:nvSpPr>
              <p:spPr>
                <a:xfrm>
                  <a:off x="7543559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94" y="1"/>
                      </a:moveTo>
                      <a:lnTo>
                        <a:pt x="47" y="48"/>
                      </a:lnTo>
                      <a:lnTo>
                        <a:pt x="1" y="94"/>
                      </a:lnTo>
                      <a:lnTo>
                        <a:pt x="1" y="188"/>
                      </a:lnTo>
                      <a:lnTo>
                        <a:pt x="1" y="282"/>
                      </a:lnTo>
                      <a:lnTo>
                        <a:pt x="94" y="329"/>
                      </a:lnTo>
                      <a:lnTo>
                        <a:pt x="94" y="375"/>
                      </a:lnTo>
                      <a:lnTo>
                        <a:pt x="94" y="33067"/>
                      </a:lnTo>
                      <a:lnTo>
                        <a:pt x="94" y="33676"/>
                      </a:lnTo>
                      <a:lnTo>
                        <a:pt x="94" y="33863"/>
                      </a:lnTo>
                      <a:lnTo>
                        <a:pt x="94" y="33910"/>
                      </a:lnTo>
                      <a:lnTo>
                        <a:pt x="141" y="33957"/>
                      </a:lnTo>
                      <a:lnTo>
                        <a:pt x="188" y="34004"/>
                      </a:lnTo>
                      <a:lnTo>
                        <a:pt x="422" y="34238"/>
                      </a:lnTo>
                      <a:lnTo>
                        <a:pt x="1265" y="35081"/>
                      </a:lnTo>
                      <a:lnTo>
                        <a:pt x="3045" y="36861"/>
                      </a:lnTo>
                      <a:lnTo>
                        <a:pt x="6511" y="40327"/>
                      </a:lnTo>
                      <a:lnTo>
                        <a:pt x="6745" y="40561"/>
                      </a:lnTo>
                      <a:lnTo>
                        <a:pt x="6839" y="40655"/>
                      </a:lnTo>
                      <a:lnTo>
                        <a:pt x="6839" y="40702"/>
                      </a:lnTo>
                      <a:lnTo>
                        <a:pt x="6839" y="40748"/>
                      </a:lnTo>
                      <a:lnTo>
                        <a:pt x="6839" y="41357"/>
                      </a:lnTo>
                      <a:lnTo>
                        <a:pt x="6839" y="42622"/>
                      </a:lnTo>
                      <a:lnTo>
                        <a:pt x="6839" y="45057"/>
                      </a:lnTo>
                      <a:lnTo>
                        <a:pt x="6839" y="49975"/>
                      </a:lnTo>
                      <a:lnTo>
                        <a:pt x="6839" y="54799"/>
                      </a:lnTo>
                      <a:lnTo>
                        <a:pt x="6839" y="54846"/>
                      </a:lnTo>
                      <a:lnTo>
                        <a:pt x="6792" y="54893"/>
                      </a:lnTo>
                      <a:lnTo>
                        <a:pt x="6745" y="54987"/>
                      </a:lnTo>
                      <a:lnTo>
                        <a:pt x="6745" y="55080"/>
                      </a:lnTo>
                      <a:lnTo>
                        <a:pt x="6792" y="55127"/>
                      </a:lnTo>
                      <a:lnTo>
                        <a:pt x="6839" y="55174"/>
                      </a:lnTo>
                      <a:lnTo>
                        <a:pt x="6979" y="55174"/>
                      </a:lnTo>
                      <a:lnTo>
                        <a:pt x="7073" y="55127"/>
                      </a:lnTo>
                      <a:lnTo>
                        <a:pt x="7073" y="55080"/>
                      </a:lnTo>
                      <a:lnTo>
                        <a:pt x="7120" y="54987"/>
                      </a:lnTo>
                      <a:lnTo>
                        <a:pt x="7073" y="54893"/>
                      </a:lnTo>
                      <a:lnTo>
                        <a:pt x="7026" y="54846"/>
                      </a:lnTo>
                      <a:lnTo>
                        <a:pt x="7026" y="54799"/>
                      </a:lnTo>
                      <a:lnTo>
                        <a:pt x="7026" y="49975"/>
                      </a:lnTo>
                      <a:lnTo>
                        <a:pt x="7026" y="45057"/>
                      </a:lnTo>
                      <a:lnTo>
                        <a:pt x="7026" y="42622"/>
                      </a:lnTo>
                      <a:lnTo>
                        <a:pt x="7026" y="41357"/>
                      </a:lnTo>
                      <a:lnTo>
                        <a:pt x="7026" y="40748"/>
                      </a:lnTo>
                      <a:lnTo>
                        <a:pt x="7026" y="40702"/>
                      </a:lnTo>
                      <a:lnTo>
                        <a:pt x="7026" y="40608"/>
                      </a:lnTo>
                      <a:lnTo>
                        <a:pt x="6979" y="40561"/>
                      </a:lnTo>
                      <a:lnTo>
                        <a:pt x="6886" y="40421"/>
                      </a:lnTo>
                      <a:lnTo>
                        <a:pt x="6651" y="40233"/>
                      </a:lnTo>
                      <a:lnTo>
                        <a:pt x="3139" y="36720"/>
                      </a:lnTo>
                      <a:lnTo>
                        <a:pt x="1406" y="34988"/>
                      </a:lnTo>
                      <a:lnTo>
                        <a:pt x="516" y="34098"/>
                      </a:lnTo>
                      <a:lnTo>
                        <a:pt x="282" y="33863"/>
                      </a:lnTo>
                      <a:lnTo>
                        <a:pt x="282" y="33817"/>
                      </a:lnTo>
                      <a:lnTo>
                        <a:pt x="235" y="33817"/>
                      </a:lnTo>
                      <a:lnTo>
                        <a:pt x="235" y="33676"/>
                      </a:lnTo>
                      <a:lnTo>
                        <a:pt x="235" y="33067"/>
                      </a:lnTo>
                      <a:lnTo>
                        <a:pt x="235" y="375"/>
                      </a:lnTo>
                      <a:lnTo>
                        <a:pt x="235" y="329"/>
                      </a:lnTo>
                      <a:lnTo>
                        <a:pt x="328" y="282"/>
                      </a:lnTo>
                      <a:lnTo>
                        <a:pt x="328" y="188"/>
                      </a:lnTo>
                      <a:lnTo>
                        <a:pt x="328" y="94"/>
                      </a:lnTo>
                      <a:lnTo>
                        <a:pt x="282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29" name="Google Shape;429;p22"/>
                <p:cNvSpPr/>
                <p:nvPr/>
              </p:nvSpPr>
              <p:spPr>
                <a:xfrm>
                  <a:off x="7622134" y="-1031841"/>
                  <a:ext cx="324952" cy="2501635"/>
                </a:xfrm>
                <a:custGeom>
                  <a:rect b="b" l="l" r="r" t="t"/>
                  <a:pathLst>
                    <a:path extrusionOk="0" h="55175" w="7167">
                      <a:moveTo>
                        <a:pt x="141" y="1"/>
                      </a:moveTo>
                      <a:lnTo>
                        <a:pt x="94" y="48"/>
                      </a:lnTo>
                      <a:lnTo>
                        <a:pt x="47" y="94"/>
                      </a:lnTo>
                      <a:lnTo>
                        <a:pt x="1" y="188"/>
                      </a:lnTo>
                      <a:lnTo>
                        <a:pt x="47" y="282"/>
                      </a:lnTo>
                      <a:lnTo>
                        <a:pt x="141" y="329"/>
                      </a:lnTo>
                      <a:lnTo>
                        <a:pt x="94" y="375"/>
                      </a:lnTo>
                      <a:lnTo>
                        <a:pt x="94" y="32271"/>
                      </a:lnTo>
                      <a:lnTo>
                        <a:pt x="94" y="32880"/>
                      </a:lnTo>
                      <a:lnTo>
                        <a:pt x="94" y="33067"/>
                      </a:lnTo>
                      <a:lnTo>
                        <a:pt x="94" y="33114"/>
                      </a:lnTo>
                      <a:lnTo>
                        <a:pt x="94" y="33161"/>
                      </a:lnTo>
                      <a:lnTo>
                        <a:pt x="141" y="33161"/>
                      </a:lnTo>
                      <a:lnTo>
                        <a:pt x="188" y="33255"/>
                      </a:lnTo>
                      <a:lnTo>
                        <a:pt x="422" y="33442"/>
                      </a:lnTo>
                      <a:lnTo>
                        <a:pt x="1312" y="34332"/>
                      </a:lnTo>
                      <a:lnTo>
                        <a:pt x="3045" y="36065"/>
                      </a:lnTo>
                      <a:lnTo>
                        <a:pt x="6558" y="39578"/>
                      </a:lnTo>
                      <a:lnTo>
                        <a:pt x="6792" y="39812"/>
                      </a:lnTo>
                      <a:lnTo>
                        <a:pt x="6886" y="39905"/>
                      </a:lnTo>
                      <a:lnTo>
                        <a:pt x="6886" y="39952"/>
                      </a:lnTo>
                      <a:lnTo>
                        <a:pt x="6886" y="39999"/>
                      </a:lnTo>
                      <a:lnTo>
                        <a:pt x="6886" y="40655"/>
                      </a:lnTo>
                      <a:lnTo>
                        <a:pt x="6886" y="41919"/>
                      </a:lnTo>
                      <a:lnTo>
                        <a:pt x="6886" y="44495"/>
                      </a:lnTo>
                      <a:lnTo>
                        <a:pt x="6886" y="49600"/>
                      </a:lnTo>
                      <a:lnTo>
                        <a:pt x="6886" y="54799"/>
                      </a:lnTo>
                      <a:lnTo>
                        <a:pt x="6886" y="54846"/>
                      </a:lnTo>
                      <a:lnTo>
                        <a:pt x="6839" y="54893"/>
                      </a:lnTo>
                      <a:lnTo>
                        <a:pt x="6792" y="54987"/>
                      </a:lnTo>
                      <a:lnTo>
                        <a:pt x="6792" y="55080"/>
                      </a:lnTo>
                      <a:lnTo>
                        <a:pt x="6839" y="55127"/>
                      </a:lnTo>
                      <a:lnTo>
                        <a:pt x="6886" y="55174"/>
                      </a:lnTo>
                      <a:lnTo>
                        <a:pt x="7026" y="55174"/>
                      </a:lnTo>
                      <a:lnTo>
                        <a:pt x="7073" y="55127"/>
                      </a:lnTo>
                      <a:lnTo>
                        <a:pt x="7120" y="55080"/>
                      </a:lnTo>
                      <a:lnTo>
                        <a:pt x="7167" y="54987"/>
                      </a:lnTo>
                      <a:lnTo>
                        <a:pt x="7120" y="54893"/>
                      </a:lnTo>
                      <a:lnTo>
                        <a:pt x="7026" y="54846"/>
                      </a:lnTo>
                      <a:lnTo>
                        <a:pt x="7073" y="54799"/>
                      </a:lnTo>
                      <a:lnTo>
                        <a:pt x="7073" y="49600"/>
                      </a:lnTo>
                      <a:lnTo>
                        <a:pt x="7073" y="44495"/>
                      </a:lnTo>
                      <a:lnTo>
                        <a:pt x="7073" y="41919"/>
                      </a:lnTo>
                      <a:lnTo>
                        <a:pt x="7073" y="40655"/>
                      </a:lnTo>
                      <a:lnTo>
                        <a:pt x="7073" y="39999"/>
                      </a:lnTo>
                      <a:lnTo>
                        <a:pt x="7073" y="39952"/>
                      </a:lnTo>
                      <a:lnTo>
                        <a:pt x="7073" y="39859"/>
                      </a:lnTo>
                      <a:lnTo>
                        <a:pt x="7026" y="39812"/>
                      </a:lnTo>
                      <a:lnTo>
                        <a:pt x="6886" y="39671"/>
                      </a:lnTo>
                      <a:lnTo>
                        <a:pt x="6651" y="39484"/>
                      </a:lnTo>
                      <a:lnTo>
                        <a:pt x="3185" y="35971"/>
                      </a:lnTo>
                      <a:lnTo>
                        <a:pt x="1406" y="34191"/>
                      </a:lnTo>
                      <a:lnTo>
                        <a:pt x="563" y="33348"/>
                      </a:lnTo>
                      <a:lnTo>
                        <a:pt x="328" y="33114"/>
                      </a:lnTo>
                      <a:lnTo>
                        <a:pt x="282" y="33067"/>
                      </a:lnTo>
                      <a:lnTo>
                        <a:pt x="282" y="32880"/>
                      </a:lnTo>
                      <a:lnTo>
                        <a:pt x="282" y="32271"/>
                      </a:lnTo>
                      <a:lnTo>
                        <a:pt x="282" y="375"/>
                      </a:lnTo>
                      <a:lnTo>
                        <a:pt x="282" y="329"/>
                      </a:lnTo>
                      <a:lnTo>
                        <a:pt x="375" y="282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8" y="48"/>
                      </a:lnTo>
                      <a:lnTo>
                        <a:pt x="28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430" name="Google Shape;430;p22"/>
              <p:cNvSpPr/>
              <p:nvPr/>
            </p:nvSpPr>
            <p:spPr>
              <a:xfrm rot="5400000">
                <a:off x="-1160513" y="5514596"/>
                <a:ext cx="2788319" cy="172065"/>
              </a:xfrm>
              <a:custGeom>
                <a:rect b="b" l="l" r="r" t="t"/>
                <a:pathLst>
                  <a:path extrusionOk="0" h="3795" w="61498">
                    <a:moveTo>
                      <a:pt x="94" y="1"/>
                    </a:moveTo>
                    <a:lnTo>
                      <a:pt x="48" y="47"/>
                    </a:lnTo>
                    <a:lnTo>
                      <a:pt x="1" y="94"/>
                    </a:lnTo>
                    <a:lnTo>
                      <a:pt x="1" y="188"/>
                    </a:lnTo>
                    <a:lnTo>
                      <a:pt x="1" y="235"/>
                    </a:lnTo>
                    <a:lnTo>
                      <a:pt x="48" y="328"/>
                    </a:lnTo>
                    <a:lnTo>
                      <a:pt x="141" y="375"/>
                    </a:lnTo>
                    <a:lnTo>
                      <a:pt x="235" y="328"/>
                    </a:lnTo>
                    <a:lnTo>
                      <a:pt x="235" y="375"/>
                    </a:lnTo>
                    <a:lnTo>
                      <a:pt x="3373" y="3513"/>
                    </a:lnTo>
                    <a:lnTo>
                      <a:pt x="3467" y="3607"/>
                    </a:lnTo>
                    <a:lnTo>
                      <a:pt x="3513" y="3654"/>
                    </a:lnTo>
                    <a:lnTo>
                      <a:pt x="3560" y="3701"/>
                    </a:lnTo>
                    <a:lnTo>
                      <a:pt x="61169" y="3701"/>
                    </a:lnTo>
                    <a:lnTo>
                      <a:pt x="61169" y="3654"/>
                    </a:lnTo>
                    <a:lnTo>
                      <a:pt x="61263" y="3747"/>
                    </a:lnTo>
                    <a:lnTo>
                      <a:pt x="61357" y="3794"/>
                    </a:lnTo>
                    <a:lnTo>
                      <a:pt x="61403" y="3747"/>
                    </a:lnTo>
                    <a:lnTo>
                      <a:pt x="61450" y="3701"/>
                    </a:lnTo>
                    <a:lnTo>
                      <a:pt x="61497" y="3654"/>
                    </a:lnTo>
                    <a:lnTo>
                      <a:pt x="61497" y="3607"/>
                    </a:lnTo>
                    <a:lnTo>
                      <a:pt x="61497" y="3513"/>
                    </a:lnTo>
                    <a:lnTo>
                      <a:pt x="61450" y="3466"/>
                    </a:lnTo>
                    <a:lnTo>
                      <a:pt x="61403" y="3420"/>
                    </a:lnTo>
                    <a:lnTo>
                      <a:pt x="61263" y="3420"/>
                    </a:lnTo>
                    <a:lnTo>
                      <a:pt x="61169" y="3513"/>
                    </a:lnTo>
                    <a:lnTo>
                      <a:pt x="3607" y="3513"/>
                    </a:lnTo>
                    <a:lnTo>
                      <a:pt x="3560" y="3466"/>
                    </a:lnTo>
                    <a:lnTo>
                      <a:pt x="3467" y="3373"/>
                    </a:lnTo>
                    <a:lnTo>
                      <a:pt x="375" y="235"/>
                    </a:lnTo>
                    <a:lnTo>
                      <a:pt x="329" y="235"/>
                    </a:lnTo>
                    <a:lnTo>
                      <a:pt x="329" y="141"/>
                    </a:lnTo>
                    <a:lnTo>
                      <a:pt x="282" y="47"/>
                    </a:lnTo>
                    <a:lnTo>
                      <a:pt x="235" y="1"/>
                    </a:ln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31" name="Google Shape;431;p22"/>
            <p:cNvGrpSpPr/>
            <p:nvPr/>
          </p:nvGrpSpPr>
          <p:grpSpPr>
            <a:xfrm>
              <a:off x="8680817" y="74746"/>
              <a:ext cx="2871122" cy="3818999"/>
              <a:chOff x="8680817" y="74746"/>
              <a:chExt cx="2871122" cy="3818999"/>
            </a:xfrm>
          </p:grpSpPr>
          <p:grpSp>
            <p:nvGrpSpPr>
              <p:cNvPr id="432" name="Google Shape;432;p22"/>
              <p:cNvGrpSpPr/>
              <p:nvPr/>
            </p:nvGrpSpPr>
            <p:grpSpPr>
              <a:xfrm flipH="1" rot="10800000">
                <a:off x="8680829" y="74746"/>
                <a:ext cx="2871110" cy="1244447"/>
                <a:chOff x="2451729" y="-1074279"/>
                <a:chExt cx="2871110" cy="1244447"/>
              </a:xfrm>
            </p:grpSpPr>
            <p:sp>
              <p:nvSpPr>
                <p:cNvPr id="433" name="Google Shape;433;p22"/>
                <p:cNvSpPr/>
                <p:nvPr/>
              </p:nvSpPr>
              <p:spPr>
                <a:xfrm>
                  <a:off x="2451729" y="-1074279"/>
                  <a:ext cx="2871110" cy="1244447"/>
                </a:xfrm>
                <a:custGeom>
                  <a:rect b="b" l="l" r="r" t="t"/>
                  <a:pathLst>
                    <a:path extrusionOk="0" h="27447" w="63324">
                      <a:moveTo>
                        <a:pt x="94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1" y="281"/>
                      </a:lnTo>
                      <a:lnTo>
                        <a:pt x="94" y="328"/>
                      </a:lnTo>
                      <a:lnTo>
                        <a:pt x="94" y="15550"/>
                      </a:lnTo>
                      <a:lnTo>
                        <a:pt x="94" y="17283"/>
                      </a:lnTo>
                      <a:lnTo>
                        <a:pt x="94" y="17704"/>
                      </a:lnTo>
                      <a:lnTo>
                        <a:pt x="94" y="17845"/>
                      </a:lnTo>
                      <a:lnTo>
                        <a:pt x="94" y="17892"/>
                      </a:lnTo>
                      <a:lnTo>
                        <a:pt x="188" y="17985"/>
                      </a:lnTo>
                      <a:lnTo>
                        <a:pt x="329" y="18126"/>
                      </a:lnTo>
                      <a:lnTo>
                        <a:pt x="937" y="18735"/>
                      </a:lnTo>
                      <a:lnTo>
                        <a:pt x="3373" y="21170"/>
                      </a:lnTo>
                      <a:lnTo>
                        <a:pt x="8244" y="26041"/>
                      </a:lnTo>
                      <a:lnTo>
                        <a:pt x="8947" y="26744"/>
                      </a:lnTo>
                      <a:lnTo>
                        <a:pt x="9274" y="27071"/>
                      </a:lnTo>
                      <a:lnTo>
                        <a:pt x="9462" y="27259"/>
                      </a:lnTo>
                      <a:lnTo>
                        <a:pt x="9509" y="27306"/>
                      </a:lnTo>
                      <a:lnTo>
                        <a:pt x="9555" y="27352"/>
                      </a:lnTo>
                      <a:lnTo>
                        <a:pt x="62949" y="27352"/>
                      </a:lnTo>
                      <a:lnTo>
                        <a:pt x="63043" y="27446"/>
                      </a:lnTo>
                      <a:lnTo>
                        <a:pt x="63183" y="27446"/>
                      </a:lnTo>
                      <a:lnTo>
                        <a:pt x="63230" y="27399"/>
                      </a:lnTo>
                      <a:lnTo>
                        <a:pt x="63277" y="27352"/>
                      </a:lnTo>
                      <a:lnTo>
                        <a:pt x="63324" y="27306"/>
                      </a:lnTo>
                      <a:lnTo>
                        <a:pt x="63277" y="27212"/>
                      </a:lnTo>
                      <a:lnTo>
                        <a:pt x="63230" y="27165"/>
                      </a:lnTo>
                      <a:lnTo>
                        <a:pt x="63183" y="27118"/>
                      </a:lnTo>
                      <a:lnTo>
                        <a:pt x="63043" y="27118"/>
                      </a:lnTo>
                      <a:lnTo>
                        <a:pt x="62949" y="27212"/>
                      </a:lnTo>
                      <a:lnTo>
                        <a:pt x="9649" y="27212"/>
                      </a:lnTo>
                      <a:lnTo>
                        <a:pt x="9602" y="27165"/>
                      </a:lnTo>
                      <a:lnTo>
                        <a:pt x="9415" y="26978"/>
                      </a:lnTo>
                      <a:lnTo>
                        <a:pt x="9087" y="26603"/>
                      </a:lnTo>
                      <a:lnTo>
                        <a:pt x="8384" y="25947"/>
                      </a:lnTo>
                      <a:lnTo>
                        <a:pt x="3513" y="21030"/>
                      </a:lnTo>
                      <a:lnTo>
                        <a:pt x="1031" y="18594"/>
                      </a:lnTo>
                      <a:lnTo>
                        <a:pt x="422" y="17985"/>
                      </a:lnTo>
                      <a:lnTo>
                        <a:pt x="282" y="17845"/>
                      </a:lnTo>
                      <a:lnTo>
                        <a:pt x="282" y="17798"/>
                      </a:lnTo>
                      <a:lnTo>
                        <a:pt x="282" y="17704"/>
                      </a:lnTo>
                      <a:lnTo>
                        <a:pt x="282" y="17283"/>
                      </a:lnTo>
                      <a:lnTo>
                        <a:pt x="282" y="15550"/>
                      </a:lnTo>
                      <a:lnTo>
                        <a:pt x="282" y="328"/>
                      </a:lnTo>
                      <a:lnTo>
                        <a:pt x="235" y="328"/>
                      </a:lnTo>
                      <a:lnTo>
                        <a:pt x="329" y="281"/>
                      </a:lnTo>
                      <a:lnTo>
                        <a:pt x="375" y="141"/>
                      </a:lnTo>
                      <a:lnTo>
                        <a:pt x="329" y="94"/>
                      </a:lnTo>
                      <a:lnTo>
                        <a:pt x="282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34" name="Google Shape;434;p22"/>
                <p:cNvSpPr/>
                <p:nvPr/>
              </p:nvSpPr>
              <p:spPr>
                <a:xfrm>
                  <a:off x="2519694" y="-1074279"/>
                  <a:ext cx="2803146" cy="1180744"/>
                </a:xfrm>
                <a:custGeom>
                  <a:rect b="b" l="l" r="r" t="t"/>
                  <a:pathLst>
                    <a:path extrusionOk="0" h="26042" w="61825">
                      <a:moveTo>
                        <a:pt x="141" y="0"/>
                      </a:moveTo>
                      <a:lnTo>
                        <a:pt x="47" y="47"/>
                      </a:lnTo>
                      <a:lnTo>
                        <a:pt x="47" y="94"/>
                      </a:lnTo>
                      <a:lnTo>
                        <a:pt x="0" y="141"/>
                      </a:lnTo>
                      <a:lnTo>
                        <a:pt x="47" y="281"/>
                      </a:lnTo>
                      <a:lnTo>
                        <a:pt x="94" y="328"/>
                      </a:lnTo>
                      <a:lnTo>
                        <a:pt x="94" y="15081"/>
                      </a:lnTo>
                      <a:lnTo>
                        <a:pt x="94" y="16627"/>
                      </a:lnTo>
                      <a:lnTo>
                        <a:pt x="94" y="17048"/>
                      </a:lnTo>
                      <a:lnTo>
                        <a:pt x="94" y="17236"/>
                      </a:lnTo>
                      <a:lnTo>
                        <a:pt x="94" y="17283"/>
                      </a:lnTo>
                      <a:lnTo>
                        <a:pt x="94" y="17330"/>
                      </a:lnTo>
                      <a:lnTo>
                        <a:pt x="141" y="17376"/>
                      </a:lnTo>
                      <a:lnTo>
                        <a:pt x="188" y="17470"/>
                      </a:lnTo>
                      <a:lnTo>
                        <a:pt x="750" y="17985"/>
                      </a:lnTo>
                      <a:lnTo>
                        <a:pt x="2951" y="20187"/>
                      </a:lnTo>
                      <a:lnTo>
                        <a:pt x="7401" y="24636"/>
                      </a:lnTo>
                      <a:lnTo>
                        <a:pt x="8056" y="25292"/>
                      </a:lnTo>
                      <a:lnTo>
                        <a:pt x="8431" y="25666"/>
                      </a:lnTo>
                      <a:lnTo>
                        <a:pt x="8572" y="25807"/>
                      </a:lnTo>
                      <a:lnTo>
                        <a:pt x="8712" y="25947"/>
                      </a:lnTo>
                      <a:lnTo>
                        <a:pt x="61450" y="25947"/>
                      </a:lnTo>
                      <a:lnTo>
                        <a:pt x="61450" y="25901"/>
                      </a:lnTo>
                      <a:lnTo>
                        <a:pt x="61544" y="25994"/>
                      </a:lnTo>
                      <a:lnTo>
                        <a:pt x="61637" y="26041"/>
                      </a:lnTo>
                      <a:lnTo>
                        <a:pt x="61684" y="25994"/>
                      </a:lnTo>
                      <a:lnTo>
                        <a:pt x="61731" y="25947"/>
                      </a:lnTo>
                      <a:lnTo>
                        <a:pt x="61778" y="25901"/>
                      </a:lnTo>
                      <a:lnTo>
                        <a:pt x="61825" y="25854"/>
                      </a:lnTo>
                      <a:lnTo>
                        <a:pt x="61778" y="25760"/>
                      </a:lnTo>
                      <a:lnTo>
                        <a:pt x="61731" y="25713"/>
                      </a:lnTo>
                      <a:lnTo>
                        <a:pt x="61684" y="25666"/>
                      </a:lnTo>
                      <a:lnTo>
                        <a:pt x="61544" y="25666"/>
                      </a:lnTo>
                      <a:lnTo>
                        <a:pt x="61450" y="25760"/>
                      </a:lnTo>
                      <a:lnTo>
                        <a:pt x="8759" y="25760"/>
                      </a:lnTo>
                      <a:lnTo>
                        <a:pt x="8712" y="25713"/>
                      </a:lnTo>
                      <a:lnTo>
                        <a:pt x="8525" y="25526"/>
                      </a:lnTo>
                      <a:lnTo>
                        <a:pt x="8197" y="25198"/>
                      </a:lnTo>
                      <a:lnTo>
                        <a:pt x="7494" y="24495"/>
                      </a:lnTo>
                      <a:lnTo>
                        <a:pt x="3092" y="20093"/>
                      </a:lnTo>
                      <a:lnTo>
                        <a:pt x="890" y="17892"/>
                      </a:lnTo>
                      <a:lnTo>
                        <a:pt x="328" y="17330"/>
                      </a:lnTo>
                      <a:lnTo>
                        <a:pt x="282" y="17283"/>
                      </a:lnTo>
                      <a:lnTo>
                        <a:pt x="282" y="17236"/>
                      </a:lnTo>
                      <a:lnTo>
                        <a:pt x="282" y="17048"/>
                      </a:lnTo>
                      <a:lnTo>
                        <a:pt x="282" y="16627"/>
                      </a:lnTo>
                      <a:lnTo>
                        <a:pt x="282" y="15081"/>
                      </a:lnTo>
                      <a:lnTo>
                        <a:pt x="282" y="328"/>
                      </a:lnTo>
                      <a:lnTo>
                        <a:pt x="328" y="281"/>
                      </a:lnTo>
                      <a:lnTo>
                        <a:pt x="375" y="141"/>
                      </a:lnTo>
                      <a:lnTo>
                        <a:pt x="375" y="94"/>
                      </a:lnTo>
                      <a:lnTo>
                        <a:pt x="328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35" name="Google Shape;435;p22"/>
                <p:cNvSpPr/>
                <p:nvPr/>
              </p:nvSpPr>
              <p:spPr>
                <a:xfrm>
                  <a:off x="2589789" y="-1074279"/>
                  <a:ext cx="2733050" cy="1114911"/>
                </a:xfrm>
                <a:custGeom>
                  <a:rect b="b" l="l" r="r" t="t"/>
                  <a:pathLst>
                    <a:path extrusionOk="0" h="24590" w="60279">
                      <a:moveTo>
                        <a:pt x="94" y="0"/>
                      </a:moveTo>
                      <a:lnTo>
                        <a:pt x="47" y="47"/>
                      </a:lnTo>
                      <a:lnTo>
                        <a:pt x="0" y="94"/>
                      </a:lnTo>
                      <a:lnTo>
                        <a:pt x="0" y="141"/>
                      </a:lnTo>
                      <a:lnTo>
                        <a:pt x="0" y="281"/>
                      </a:lnTo>
                      <a:lnTo>
                        <a:pt x="94" y="328"/>
                      </a:lnTo>
                      <a:lnTo>
                        <a:pt x="94" y="14613"/>
                      </a:lnTo>
                      <a:lnTo>
                        <a:pt x="94" y="16018"/>
                      </a:lnTo>
                      <a:lnTo>
                        <a:pt x="94" y="16674"/>
                      </a:lnTo>
                      <a:lnTo>
                        <a:pt x="94" y="16767"/>
                      </a:lnTo>
                      <a:lnTo>
                        <a:pt x="94" y="16814"/>
                      </a:lnTo>
                      <a:lnTo>
                        <a:pt x="187" y="16908"/>
                      </a:lnTo>
                      <a:lnTo>
                        <a:pt x="281" y="17002"/>
                      </a:lnTo>
                      <a:lnTo>
                        <a:pt x="562" y="17283"/>
                      </a:lnTo>
                      <a:lnTo>
                        <a:pt x="2529" y="19250"/>
                      </a:lnTo>
                      <a:lnTo>
                        <a:pt x="6464" y="23184"/>
                      </a:lnTo>
                      <a:lnTo>
                        <a:pt x="7119" y="23840"/>
                      </a:lnTo>
                      <a:lnTo>
                        <a:pt x="7494" y="24214"/>
                      </a:lnTo>
                      <a:lnTo>
                        <a:pt x="7634" y="24355"/>
                      </a:lnTo>
                      <a:lnTo>
                        <a:pt x="7775" y="24495"/>
                      </a:lnTo>
                      <a:lnTo>
                        <a:pt x="59904" y="24495"/>
                      </a:lnTo>
                      <a:lnTo>
                        <a:pt x="59998" y="24542"/>
                      </a:lnTo>
                      <a:lnTo>
                        <a:pt x="60091" y="24589"/>
                      </a:lnTo>
                      <a:lnTo>
                        <a:pt x="60138" y="24542"/>
                      </a:lnTo>
                      <a:lnTo>
                        <a:pt x="60185" y="24542"/>
                      </a:lnTo>
                      <a:lnTo>
                        <a:pt x="60232" y="24449"/>
                      </a:lnTo>
                      <a:lnTo>
                        <a:pt x="60279" y="24402"/>
                      </a:lnTo>
                      <a:lnTo>
                        <a:pt x="60232" y="24308"/>
                      </a:lnTo>
                      <a:lnTo>
                        <a:pt x="60185" y="24261"/>
                      </a:lnTo>
                      <a:lnTo>
                        <a:pt x="60138" y="24214"/>
                      </a:lnTo>
                      <a:lnTo>
                        <a:pt x="60091" y="24214"/>
                      </a:lnTo>
                      <a:lnTo>
                        <a:pt x="59998" y="24261"/>
                      </a:lnTo>
                      <a:lnTo>
                        <a:pt x="59904" y="24308"/>
                      </a:lnTo>
                      <a:lnTo>
                        <a:pt x="7822" y="24308"/>
                      </a:lnTo>
                      <a:lnTo>
                        <a:pt x="7775" y="24261"/>
                      </a:lnTo>
                      <a:lnTo>
                        <a:pt x="7588" y="24074"/>
                      </a:lnTo>
                      <a:lnTo>
                        <a:pt x="7260" y="23746"/>
                      </a:lnTo>
                      <a:lnTo>
                        <a:pt x="6604" y="23090"/>
                      </a:lnTo>
                      <a:lnTo>
                        <a:pt x="2623" y="19109"/>
                      </a:lnTo>
                      <a:lnTo>
                        <a:pt x="656" y="17142"/>
                      </a:lnTo>
                      <a:lnTo>
                        <a:pt x="422" y="16908"/>
                      </a:lnTo>
                      <a:lnTo>
                        <a:pt x="281" y="16767"/>
                      </a:lnTo>
                      <a:lnTo>
                        <a:pt x="234" y="16721"/>
                      </a:lnTo>
                      <a:lnTo>
                        <a:pt x="234" y="16674"/>
                      </a:lnTo>
                      <a:lnTo>
                        <a:pt x="234" y="16018"/>
                      </a:lnTo>
                      <a:lnTo>
                        <a:pt x="234" y="14613"/>
                      </a:lnTo>
                      <a:lnTo>
                        <a:pt x="234" y="328"/>
                      </a:lnTo>
                      <a:lnTo>
                        <a:pt x="328" y="281"/>
                      </a:lnTo>
                      <a:lnTo>
                        <a:pt x="328" y="141"/>
                      </a:lnTo>
                      <a:lnTo>
                        <a:pt x="328" y="94"/>
                      </a:lnTo>
                      <a:lnTo>
                        <a:pt x="281" y="47"/>
                      </a:lnTo>
                      <a:lnTo>
                        <a:pt x="23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36" name="Google Shape;436;p22"/>
                <p:cNvSpPr/>
                <p:nvPr/>
              </p:nvSpPr>
              <p:spPr>
                <a:xfrm>
                  <a:off x="2657709" y="-1074279"/>
                  <a:ext cx="2665131" cy="1049077"/>
                </a:xfrm>
                <a:custGeom>
                  <a:rect b="b" l="l" r="r" t="t"/>
                  <a:pathLst>
                    <a:path extrusionOk="0" h="23138" w="58781">
                      <a:moveTo>
                        <a:pt x="95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48" y="281"/>
                      </a:lnTo>
                      <a:lnTo>
                        <a:pt x="95" y="328"/>
                      </a:lnTo>
                      <a:lnTo>
                        <a:pt x="95" y="14145"/>
                      </a:lnTo>
                      <a:lnTo>
                        <a:pt x="95" y="15362"/>
                      </a:lnTo>
                      <a:lnTo>
                        <a:pt x="95" y="15971"/>
                      </a:lnTo>
                      <a:lnTo>
                        <a:pt x="95" y="16112"/>
                      </a:lnTo>
                      <a:lnTo>
                        <a:pt x="95" y="16205"/>
                      </a:lnTo>
                      <a:lnTo>
                        <a:pt x="95" y="16252"/>
                      </a:lnTo>
                      <a:lnTo>
                        <a:pt x="141" y="16299"/>
                      </a:lnTo>
                      <a:lnTo>
                        <a:pt x="376" y="16533"/>
                      </a:lnTo>
                      <a:lnTo>
                        <a:pt x="2109" y="18266"/>
                      </a:lnTo>
                      <a:lnTo>
                        <a:pt x="5574" y="21779"/>
                      </a:lnTo>
                      <a:lnTo>
                        <a:pt x="6277" y="22435"/>
                      </a:lnTo>
                      <a:lnTo>
                        <a:pt x="6605" y="22763"/>
                      </a:lnTo>
                      <a:lnTo>
                        <a:pt x="6745" y="22903"/>
                      </a:lnTo>
                      <a:lnTo>
                        <a:pt x="6839" y="23044"/>
                      </a:lnTo>
                      <a:lnTo>
                        <a:pt x="58406" y="23044"/>
                      </a:lnTo>
                      <a:lnTo>
                        <a:pt x="58500" y="23090"/>
                      </a:lnTo>
                      <a:lnTo>
                        <a:pt x="58593" y="23137"/>
                      </a:lnTo>
                      <a:lnTo>
                        <a:pt x="58640" y="23090"/>
                      </a:lnTo>
                      <a:lnTo>
                        <a:pt x="58687" y="23090"/>
                      </a:lnTo>
                      <a:lnTo>
                        <a:pt x="58734" y="22997"/>
                      </a:lnTo>
                      <a:lnTo>
                        <a:pt x="58781" y="22950"/>
                      </a:lnTo>
                      <a:lnTo>
                        <a:pt x="58734" y="22856"/>
                      </a:lnTo>
                      <a:lnTo>
                        <a:pt x="58687" y="22809"/>
                      </a:lnTo>
                      <a:lnTo>
                        <a:pt x="58640" y="22763"/>
                      </a:lnTo>
                      <a:lnTo>
                        <a:pt x="58593" y="22763"/>
                      </a:lnTo>
                      <a:lnTo>
                        <a:pt x="58500" y="22809"/>
                      </a:lnTo>
                      <a:lnTo>
                        <a:pt x="58406" y="22856"/>
                      </a:lnTo>
                      <a:lnTo>
                        <a:pt x="6933" y="22856"/>
                      </a:lnTo>
                      <a:lnTo>
                        <a:pt x="6886" y="22809"/>
                      </a:lnTo>
                      <a:lnTo>
                        <a:pt x="6699" y="22622"/>
                      </a:lnTo>
                      <a:lnTo>
                        <a:pt x="6371" y="22294"/>
                      </a:lnTo>
                      <a:lnTo>
                        <a:pt x="5715" y="21638"/>
                      </a:lnTo>
                      <a:lnTo>
                        <a:pt x="2249" y="18173"/>
                      </a:lnTo>
                      <a:lnTo>
                        <a:pt x="516" y="16440"/>
                      </a:lnTo>
                      <a:lnTo>
                        <a:pt x="282" y="16205"/>
                      </a:lnTo>
                      <a:lnTo>
                        <a:pt x="282" y="16159"/>
                      </a:lnTo>
                      <a:lnTo>
                        <a:pt x="282" y="16112"/>
                      </a:lnTo>
                      <a:lnTo>
                        <a:pt x="282" y="15971"/>
                      </a:lnTo>
                      <a:lnTo>
                        <a:pt x="282" y="15362"/>
                      </a:lnTo>
                      <a:lnTo>
                        <a:pt x="282" y="1414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6" y="141"/>
                      </a:lnTo>
                      <a:lnTo>
                        <a:pt x="329" y="94"/>
                      </a:lnTo>
                      <a:lnTo>
                        <a:pt x="329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37" name="Google Shape;437;p22"/>
              <p:cNvGrpSpPr/>
              <p:nvPr/>
            </p:nvGrpSpPr>
            <p:grpSpPr>
              <a:xfrm>
                <a:off x="8680817" y="1653314"/>
                <a:ext cx="724216" cy="2240431"/>
                <a:chOff x="8412092" y="4079564"/>
                <a:chExt cx="724216" cy="2240431"/>
              </a:xfrm>
            </p:grpSpPr>
            <p:sp>
              <p:nvSpPr>
                <p:cNvPr id="438" name="Google Shape;438;p22"/>
                <p:cNvSpPr/>
                <p:nvPr/>
              </p:nvSpPr>
              <p:spPr>
                <a:xfrm>
                  <a:off x="8412092" y="4079564"/>
                  <a:ext cx="620161" cy="2240431"/>
                </a:xfrm>
                <a:custGeom>
                  <a:rect b="b" l="l" r="r" t="t"/>
                  <a:pathLst>
                    <a:path extrusionOk="0" h="49414" w="13678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5"/>
                      </a:lnTo>
                      <a:lnTo>
                        <a:pt x="1" y="188"/>
                      </a:lnTo>
                      <a:lnTo>
                        <a:pt x="48" y="282"/>
                      </a:lnTo>
                      <a:lnTo>
                        <a:pt x="94" y="329"/>
                      </a:lnTo>
                      <a:lnTo>
                        <a:pt x="94" y="376"/>
                      </a:lnTo>
                      <a:lnTo>
                        <a:pt x="94" y="11382"/>
                      </a:lnTo>
                      <a:lnTo>
                        <a:pt x="94" y="11663"/>
                      </a:lnTo>
                      <a:lnTo>
                        <a:pt x="94" y="11757"/>
                      </a:lnTo>
                      <a:lnTo>
                        <a:pt x="94" y="11804"/>
                      </a:lnTo>
                      <a:lnTo>
                        <a:pt x="94" y="11851"/>
                      </a:lnTo>
                      <a:lnTo>
                        <a:pt x="235" y="11991"/>
                      </a:lnTo>
                      <a:lnTo>
                        <a:pt x="610" y="12366"/>
                      </a:lnTo>
                      <a:lnTo>
                        <a:pt x="1453" y="13162"/>
                      </a:lnTo>
                      <a:lnTo>
                        <a:pt x="3045" y="14754"/>
                      </a:lnTo>
                      <a:lnTo>
                        <a:pt x="6230" y="17986"/>
                      </a:lnTo>
                      <a:lnTo>
                        <a:pt x="12647" y="24403"/>
                      </a:lnTo>
                      <a:lnTo>
                        <a:pt x="13256" y="25012"/>
                      </a:lnTo>
                      <a:lnTo>
                        <a:pt x="13396" y="25152"/>
                      </a:lnTo>
                      <a:lnTo>
                        <a:pt x="13443" y="25199"/>
                      </a:lnTo>
                      <a:lnTo>
                        <a:pt x="13443" y="25293"/>
                      </a:lnTo>
                      <a:lnTo>
                        <a:pt x="13443" y="25761"/>
                      </a:lnTo>
                      <a:lnTo>
                        <a:pt x="13443" y="27494"/>
                      </a:lnTo>
                      <a:lnTo>
                        <a:pt x="13443" y="31007"/>
                      </a:lnTo>
                      <a:lnTo>
                        <a:pt x="13443" y="37985"/>
                      </a:lnTo>
                      <a:lnTo>
                        <a:pt x="13443" y="49085"/>
                      </a:lnTo>
                      <a:lnTo>
                        <a:pt x="13349" y="49132"/>
                      </a:lnTo>
                      <a:lnTo>
                        <a:pt x="13349" y="49226"/>
                      </a:lnTo>
                      <a:lnTo>
                        <a:pt x="13349" y="49320"/>
                      </a:lnTo>
                      <a:lnTo>
                        <a:pt x="13396" y="49366"/>
                      </a:lnTo>
                      <a:lnTo>
                        <a:pt x="13443" y="49413"/>
                      </a:lnTo>
                      <a:lnTo>
                        <a:pt x="13583" y="49413"/>
                      </a:lnTo>
                      <a:lnTo>
                        <a:pt x="13630" y="49366"/>
                      </a:lnTo>
                      <a:lnTo>
                        <a:pt x="13677" y="49320"/>
                      </a:lnTo>
                      <a:lnTo>
                        <a:pt x="13677" y="49226"/>
                      </a:lnTo>
                      <a:lnTo>
                        <a:pt x="13677" y="49132"/>
                      </a:lnTo>
                      <a:lnTo>
                        <a:pt x="13583" y="49085"/>
                      </a:lnTo>
                      <a:lnTo>
                        <a:pt x="13583" y="37985"/>
                      </a:lnTo>
                      <a:lnTo>
                        <a:pt x="13583" y="31007"/>
                      </a:lnTo>
                      <a:lnTo>
                        <a:pt x="13583" y="27494"/>
                      </a:lnTo>
                      <a:lnTo>
                        <a:pt x="13583" y="25761"/>
                      </a:lnTo>
                      <a:lnTo>
                        <a:pt x="13583" y="25293"/>
                      </a:lnTo>
                      <a:lnTo>
                        <a:pt x="13583" y="25199"/>
                      </a:lnTo>
                      <a:lnTo>
                        <a:pt x="13583" y="25105"/>
                      </a:lnTo>
                      <a:lnTo>
                        <a:pt x="13537" y="25058"/>
                      </a:lnTo>
                      <a:lnTo>
                        <a:pt x="13396" y="24871"/>
                      </a:lnTo>
                      <a:lnTo>
                        <a:pt x="12787" y="24262"/>
                      </a:lnTo>
                      <a:lnTo>
                        <a:pt x="6371" y="17846"/>
                      </a:lnTo>
                      <a:lnTo>
                        <a:pt x="3139" y="14661"/>
                      </a:lnTo>
                      <a:lnTo>
                        <a:pt x="1546" y="13068"/>
                      </a:lnTo>
                      <a:lnTo>
                        <a:pt x="750" y="12272"/>
                      </a:lnTo>
                      <a:lnTo>
                        <a:pt x="329" y="11851"/>
                      </a:lnTo>
                      <a:lnTo>
                        <a:pt x="282" y="11757"/>
                      </a:lnTo>
                      <a:lnTo>
                        <a:pt x="282" y="11663"/>
                      </a:lnTo>
                      <a:lnTo>
                        <a:pt x="282" y="11382"/>
                      </a:lnTo>
                      <a:lnTo>
                        <a:pt x="282" y="376"/>
                      </a:lnTo>
                      <a:lnTo>
                        <a:pt x="282" y="329"/>
                      </a:lnTo>
                      <a:lnTo>
                        <a:pt x="329" y="282"/>
                      </a:lnTo>
                      <a:lnTo>
                        <a:pt x="375" y="188"/>
                      </a:lnTo>
                      <a:lnTo>
                        <a:pt x="329" y="95"/>
                      </a:lnTo>
                      <a:lnTo>
                        <a:pt x="329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39" name="Google Shape;439;p22"/>
                <p:cNvSpPr/>
                <p:nvPr/>
              </p:nvSpPr>
              <p:spPr>
                <a:xfrm>
                  <a:off x="8503407" y="4332289"/>
                  <a:ext cx="632901" cy="1303888"/>
                </a:xfrm>
                <a:custGeom>
                  <a:rect b="b" l="l" r="r" t="t"/>
                  <a:pathLst>
                    <a:path extrusionOk="0" h="28758" w="13959">
                      <a:moveTo>
                        <a:pt x="141" y="0"/>
                      </a:moveTo>
                      <a:lnTo>
                        <a:pt x="48" y="47"/>
                      </a:lnTo>
                      <a:lnTo>
                        <a:pt x="48" y="94"/>
                      </a:lnTo>
                      <a:lnTo>
                        <a:pt x="1" y="188"/>
                      </a:lnTo>
                      <a:lnTo>
                        <a:pt x="48" y="281"/>
                      </a:lnTo>
                      <a:lnTo>
                        <a:pt x="94" y="328"/>
                      </a:lnTo>
                      <a:lnTo>
                        <a:pt x="94" y="375"/>
                      </a:lnTo>
                      <a:lnTo>
                        <a:pt x="94" y="4778"/>
                      </a:lnTo>
                      <a:lnTo>
                        <a:pt x="94" y="4965"/>
                      </a:lnTo>
                      <a:lnTo>
                        <a:pt x="141" y="4965"/>
                      </a:lnTo>
                      <a:lnTo>
                        <a:pt x="141" y="5012"/>
                      </a:lnTo>
                      <a:lnTo>
                        <a:pt x="188" y="5059"/>
                      </a:lnTo>
                      <a:lnTo>
                        <a:pt x="235" y="5106"/>
                      </a:lnTo>
                      <a:lnTo>
                        <a:pt x="422" y="5293"/>
                      </a:lnTo>
                      <a:lnTo>
                        <a:pt x="844" y="5715"/>
                      </a:lnTo>
                      <a:lnTo>
                        <a:pt x="1640" y="6511"/>
                      </a:lnTo>
                      <a:lnTo>
                        <a:pt x="3279" y="8150"/>
                      </a:lnTo>
                      <a:lnTo>
                        <a:pt x="6558" y="11429"/>
                      </a:lnTo>
                      <a:lnTo>
                        <a:pt x="13068" y="17939"/>
                      </a:lnTo>
                      <a:lnTo>
                        <a:pt x="13630" y="18501"/>
                      </a:lnTo>
                      <a:lnTo>
                        <a:pt x="13677" y="18548"/>
                      </a:lnTo>
                      <a:lnTo>
                        <a:pt x="13677" y="18595"/>
                      </a:lnTo>
                      <a:lnTo>
                        <a:pt x="13677" y="18782"/>
                      </a:lnTo>
                      <a:lnTo>
                        <a:pt x="13677" y="19157"/>
                      </a:lnTo>
                      <a:lnTo>
                        <a:pt x="13677" y="20702"/>
                      </a:lnTo>
                      <a:lnTo>
                        <a:pt x="13677" y="23793"/>
                      </a:lnTo>
                      <a:lnTo>
                        <a:pt x="13677" y="28383"/>
                      </a:lnTo>
                      <a:lnTo>
                        <a:pt x="13630" y="28477"/>
                      </a:lnTo>
                      <a:lnTo>
                        <a:pt x="13583" y="28571"/>
                      </a:lnTo>
                      <a:lnTo>
                        <a:pt x="13583" y="28617"/>
                      </a:lnTo>
                      <a:lnTo>
                        <a:pt x="13630" y="28664"/>
                      </a:lnTo>
                      <a:lnTo>
                        <a:pt x="13677" y="28711"/>
                      </a:lnTo>
                      <a:lnTo>
                        <a:pt x="13771" y="28758"/>
                      </a:lnTo>
                      <a:lnTo>
                        <a:pt x="13818" y="28711"/>
                      </a:lnTo>
                      <a:lnTo>
                        <a:pt x="13864" y="28664"/>
                      </a:lnTo>
                      <a:lnTo>
                        <a:pt x="13911" y="28617"/>
                      </a:lnTo>
                      <a:lnTo>
                        <a:pt x="13958" y="28571"/>
                      </a:lnTo>
                      <a:lnTo>
                        <a:pt x="13911" y="28477"/>
                      </a:lnTo>
                      <a:lnTo>
                        <a:pt x="13818" y="28383"/>
                      </a:lnTo>
                      <a:lnTo>
                        <a:pt x="13864" y="28383"/>
                      </a:lnTo>
                      <a:lnTo>
                        <a:pt x="13864" y="23793"/>
                      </a:lnTo>
                      <a:lnTo>
                        <a:pt x="13864" y="20702"/>
                      </a:lnTo>
                      <a:lnTo>
                        <a:pt x="13864" y="19157"/>
                      </a:lnTo>
                      <a:lnTo>
                        <a:pt x="13864" y="18782"/>
                      </a:lnTo>
                      <a:lnTo>
                        <a:pt x="13864" y="18595"/>
                      </a:lnTo>
                      <a:lnTo>
                        <a:pt x="13864" y="18501"/>
                      </a:lnTo>
                      <a:lnTo>
                        <a:pt x="13864" y="18454"/>
                      </a:lnTo>
                      <a:lnTo>
                        <a:pt x="13818" y="18454"/>
                      </a:lnTo>
                      <a:lnTo>
                        <a:pt x="13724" y="18360"/>
                      </a:lnTo>
                      <a:lnTo>
                        <a:pt x="13209" y="17798"/>
                      </a:lnTo>
                      <a:lnTo>
                        <a:pt x="6652" y="11288"/>
                      </a:lnTo>
                      <a:lnTo>
                        <a:pt x="3420" y="8009"/>
                      </a:lnTo>
                      <a:lnTo>
                        <a:pt x="1781" y="6417"/>
                      </a:lnTo>
                      <a:lnTo>
                        <a:pt x="984" y="5574"/>
                      </a:lnTo>
                      <a:lnTo>
                        <a:pt x="563" y="5152"/>
                      </a:lnTo>
                      <a:lnTo>
                        <a:pt x="329" y="4965"/>
                      </a:lnTo>
                      <a:lnTo>
                        <a:pt x="282" y="4918"/>
                      </a:lnTo>
                      <a:lnTo>
                        <a:pt x="282" y="4778"/>
                      </a:lnTo>
                      <a:lnTo>
                        <a:pt x="282" y="37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9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1" name="Google Shape;441;p23"/>
          <p:cNvGrpSpPr/>
          <p:nvPr/>
        </p:nvGrpSpPr>
        <p:grpSpPr>
          <a:xfrm>
            <a:off x="1265261" y="294382"/>
            <a:ext cx="7518947" cy="3265222"/>
            <a:chOff x="1265261" y="294382"/>
            <a:chExt cx="7518947" cy="3265222"/>
          </a:xfrm>
        </p:grpSpPr>
        <p:pic>
          <p:nvPicPr>
            <p:cNvPr id="442" name="Google Shape;442;p23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265261" y="294382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3" name="Google Shape;443;p23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5400000">
              <a:off x="8428061" y="3203457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44" name="Google Shape;444;p23"/>
          <p:cNvGrpSpPr/>
          <p:nvPr/>
        </p:nvGrpSpPr>
        <p:grpSpPr>
          <a:xfrm>
            <a:off x="-1350362" y="-10"/>
            <a:ext cx="10926157" cy="6232303"/>
            <a:chOff x="-1350362" y="-10"/>
            <a:chExt cx="10926157" cy="6232303"/>
          </a:xfrm>
        </p:grpSpPr>
        <p:grpSp>
          <p:nvGrpSpPr>
            <p:cNvPr id="445" name="Google Shape;445;p23"/>
            <p:cNvGrpSpPr/>
            <p:nvPr/>
          </p:nvGrpSpPr>
          <p:grpSpPr>
            <a:xfrm>
              <a:off x="8581645" y="1394964"/>
              <a:ext cx="994151" cy="4837330"/>
              <a:chOff x="8581645" y="1394964"/>
              <a:chExt cx="994151" cy="4837330"/>
            </a:xfrm>
          </p:grpSpPr>
          <p:grpSp>
            <p:nvGrpSpPr>
              <p:cNvPr id="446" name="Google Shape;446;p23"/>
              <p:cNvGrpSpPr/>
              <p:nvPr/>
            </p:nvGrpSpPr>
            <p:grpSpPr>
              <a:xfrm flipH="1" rot="10800000">
                <a:off x="8581645" y="3730659"/>
                <a:ext cx="496972" cy="2501635"/>
                <a:chOff x="8153020" y="-1031841"/>
                <a:chExt cx="496972" cy="2501635"/>
              </a:xfrm>
            </p:grpSpPr>
            <p:sp>
              <p:nvSpPr>
                <p:cNvPr id="447" name="Google Shape;447;p23"/>
                <p:cNvSpPr/>
                <p:nvPr/>
              </p:nvSpPr>
              <p:spPr>
                <a:xfrm>
                  <a:off x="8327171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8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8" y="329"/>
                      </a:lnTo>
                      <a:lnTo>
                        <a:pt x="6838" y="375"/>
                      </a:lnTo>
                      <a:lnTo>
                        <a:pt x="6838" y="16066"/>
                      </a:lnTo>
                      <a:lnTo>
                        <a:pt x="6838" y="25808"/>
                      </a:lnTo>
                      <a:lnTo>
                        <a:pt x="6838" y="30632"/>
                      </a:lnTo>
                      <a:lnTo>
                        <a:pt x="6838" y="33067"/>
                      </a:lnTo>
                      <a:lnTo>
                        <a:pt x="6838" y="34285"/>
                      </a:lnTo>
                      <a:lnTo>
                        <a:pt x="6838" y="34566"/>
                      </a:lnTo>
                      <a:lnTo>
                        <a:pt x="6838" y="34613"/>
                      </a:lnTo>
                      <a:lnTo>
                        <a:pt x="6792" y="34613"/>
                      </a:lnTo>
                      <a:lnTo>
                        <a:pt x="6698" y="34753"/>
                      </a:lnTo>
                      <a:lnTo>
                        <a:pt x="6230" y="35175"/>
                      </a:lnTo>
                      <a:lnTo>
                        <a:pt x="2998" y="38407"/>
                      </a:lnTo>
                      <a:lnTo>
                        <a:pt x="1359" y="40046"/>
                      </a:lnTo>
                      <a:lnTo>
                        <a:pt x="562" y="40842"/>
                      </a:lnTo>
                      <a:lnTo>
                        <a:pt x="141" y="41264"/>
                      </a:lnTo>
                      <a:lnTo>
                        <a:pt x="94" y="41357"/>
                      </a:lnTo>
                      <a:lnTo>
                        <a:pt x="94" y="41451"/>
                      </a:lnTo>
                      <a:lnTo>
                        <a:pt x="94" y="41591"/>
                      </a:lnTo>
                      <a:lnTo>
                        <a:pt x="94" y="41872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0" y="54893"/>
                      </a:lnTo>
                      <a:lnTo>
                        <a:pt x="0" y="54987"/>
                      </a:lnTo>
                      <a:lnTo>
                        <a:pt x="0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1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872"/>
                      </a:lnTo>
                      <a:lnTo>
                        <a:pt x="235" y="41591"/>
                      </a:lnTo>
                      <a:lnTo>
                        <a:pt x="235" y="41451"/>
                      </a:lnTo>
                      <a:lnTo>
                        <a:pt x="235" y="41404"/>
                      </a:lnTo>
                      <a:lnTo>
                        <a:pt x="281" y="41404"/>
                      </a:lnTo>
                      <a:lnTo>
                        <a:pt x="656" y="40983"/>
                      </a:lnTo>
                      <a:lnTo>
                        <a:pt x="1499" y="40186"/>
                      </a:lnTo>
                      <a:lnTo>
                        <a:pt x="3138" y="38547"/>
                      </a:lnTo>
                      <a:lnTo>
                        <a:pt x="6370" y="35269"/>
                      </a:lnTo>
                      <a:lnTo>
                        <a:pt x="6792" y="34847"/>
                      </a:lnTo>
                      <a:lnTo>
                        <a:pt x="6885" y="34753"/>
                      </a:lnTo>
                      <a:lnTo>
                        <a:pt x="6979" y="34707"/>
                      </a:lnTo>
                      <a:lnTo>
                        <a:pt x="7026" y="34660"/>
                      </a:lnTo>
                      <a:lnTo>
                        <a:pt x="7026" y="34613"/>
                      </a:lnTo>
                      <a:lnTo>
                        <a:pt x="7026" y="34285"/>
                      </a:lnTo>
                      <a:lnTo>
                        <a:pt x="7026" y="33067"/>
                      </a:lnTo>
                      <a:lnTo>
                        <a:pt x="7026" y="30632"/>
                      </a:lnTo>
                      <a:lnTo>
                        <a:pt x="7026" y="25808"/>
                      </a:lnTo>
                      <a:lnTo>
                        <a:pt x="7026" y="16066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19" y="188"/>
                      </a:lnTo>
                      <a:lnTo>
                        <a:pt x="7073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8" name="Google Shape;448;p23"/>
                <p:cNvSpPr/>
                <p:nvPr/>
              </p:nvSpPr>
              <p:spPr>
                <a:xfrm>
                  <a:off x="8233725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9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738"/>
                      </a:lnTo>
                      <a:lnTo>
                        <a:pt x="6839" y="25246"/>
                      </a:lnTo>
                      <a:lnTo>
                        <a:pt x="6839" y="29976"/>
                      </a:lnTo>
                      <a:lnTo>
                        <a:pt x="6839" y="32365"/>
                      </a:lnTo>
                      <a:lnTo>
                        <a:pt x="6839" y="33582"/>
                      </a:lnTo>
                      <a:lnTo>
                        <a:pt x="6839" y="33723"/>
                      </a:lnTo>
                      <a:lnTo>
                        <a:pt x="6839" y="33770"/>
                      </a:lnTo>
                      <a:lnTo>
                        <a:pt x="6839" y="33817"/>
                      </a:lnTo>
                      <a:lnTo>
                        <a:pt x="6651" y="34004"/>
                      </a:lnTo>
                      <a:lnTo>
                        <a:pt x="6230" y="34426"/>
                      </a:lnTo>
                      <a:lnTo>
                        <a:pt x="2998" y="37704"/>
                      </a:lnTo>
                      <a:lnTo>
                        <a:pt x="1359" y="39296"/>
                      </a:lnTo>
                      <a:lnTo>
                        <a:pt x="563" y="40140"/>
                      </a:lnTo>
                      <a:lnTo>
                        <a:pt x="141" y="40561"/>
                      </a:lnTo>
                      <a:lnTo>
                        <a:pt x="94" y="40561"/>
                      </a:lnTo>
                      <a:lnTo>
                        <a:pt x="94" y="40608"/>
                      </a:lnTo>
                      <a:lnTo>
                        <a:pt x="94" y="40702"/>
                      </a:lnTo>
                      <a:lnTo>
                        <a:pt x="94" y="40842"/>
                      </a:lnTo>
                      <a:lnTo>
                        <a:pt x="94" y="41170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170"/>
                      </a:lnTo>
                      <a:lnTo>
                        <a:pt x="235" y="40842"/>
                      </a:lnTo>
                      <a:lnTo>
                        <a:pt x="235" y="40702"/>
                      </a:lnTo>
                      <a:lnTo>
                        <a:pt x="235" y="40655"/>
                      </a:lnTo>
                      <a:lnTo>
                        <a:pt x="282" y="40655"/>
                      </a:lnTo>
                      <a:lnTo>
                        <a:pt x="656" y="40233"/>
                      </a:lnTo>
                      <a:lnTo>
                        <a:pt x="1452" y="39437"/>
                      </a:lnTo>
                      <a:lnTo>
                        <a:pt x="3092" y="37798"/>
                      </a:lnTo>
                      <a:lnTo>
                        <a:pt x="6370" y="34566"/>
                      </a:lnTo>
                      <a:lnTo>
                        <a:pt x="6792" y="34144"/>
                      </a:lnTo>
                      <a:lnTo>
                        <a:pt x="7026" y="33910"/>
                      </a:lnTo>
                      <a:lnTo>
                        <a:pt x="7026" y="33863"/>
                      </a:lnTo>
                      <a:lnTo>
                        <a:pt x="7026" y="33817"/>
                      </a:lnTo>
                      <a:lnTo>
                        <a:pt x="7026" y="33723"/>
                      </a:lnTo>
                      <a:lnTo>
                        <a:pt x="7026" y="33582"/>
                      </a:lnTo>
                      <a:lnTo>
                        <a:pt x="7026" y="32365"/>
                      </a:lnTo>
                      <a:lnTo>
                        <a:pt x="7026" y="29976"/>
                      </a:lnTo>
                      <a:lnTo>
                        <a:pt x="7026" y="25246"/>
                      </a:lnTo>
                      <a:lnTo>
                        <a:pt x="7026" y="15738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9" name="Google Shape;449;p23"/>
                <p:cNvSpPr/>
                <p:nvPr/>
              </p:nvSpPr>
              <p:spPr>
                <a:xfrm>
                  <a:off x="8153020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86" y="1"/>
                      </a:moveTo>
                      <a:lnTo>
                        <a:pt x="6792" y="48"/>
                      </a:lnTo>
                      <a:lnTo>
                        <a:pt x="6792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363"/>
                      </a:lnTo>
                      <a:lnTo>
                        <a:pt x="6839" y="24684"/>
                      </a:lnTo>
                      <a:lnTo>
                        <a:pt x="6839" y="29367"/>
                      </a:lnTo>
                      <a:lnTo>
                        <a:pt x="6839" y="31709"/>
                      </a:lnTo>
                      <a:lnTo>
                        <a:pt x="6839" y="32880"/>
                      </a:lnTo>
                      <a:lnTo>
                        <a:pt x="6839" y="33020"/>
                      </a:lnTo>
                      <a:lnTo>
                        <a:pt x="6839" y="33067"/>
                      </a:lnTo>
                      <a:lnTo>
                        <a:pt x="6839" y="33114"/>
                      </a:lnTo>
                      <a:lnTo>
                        <a:pt x="6652" y="33301"/>
                      </a:lnTo>
                      <a:lnTo>
                        <a:pt x="6230" y="33723"/>
                      </a:lnTo>
                      <a:lnTo>
                        <a:pt x="2951" y="36955"/>
                      </a:lnTo>
                      <a:lnTo>
                        <a:pt x="1359" y="38594"/>
                      </a:lnTo>
                      <a:lnTo>
                        <a:pt x="516" y="39390"/>
                      </a:lnTo>
                      <a:lnTo>
                        <a:pt x="94" y="39812"/>
                      </a:lnTo>
                      <a:lnTo>
                        <a:pt x="94" y="39859"/>
                      </a:lnTo>
                      <a:lnTo>
                        <a:pt x="94" y="39905"/>
                      </a:lnTo>
                      <a:lnTo>
                        <a:pt x="94" y="39999"/>
                      </a:lnTo>
                      <a:lnTo>
                        <a:pt x="94" y="40140"/>
                      </a:lnTo>
                      <a:lnTo>
                        <a:pt x="94" y="40421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8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9" y="55080"/>
                      </a:lnTo>
                      <a:lnTo>
                        <a:pt x="329" y="54987"/>
                      </a:lnTo>
                      <a:lnTo>
                        <a:pt x="329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0421"/>
                      </a:lnTo>
                      <a:lnTo>
                        <a:pt x="235" y="40140"/>
                      </a:lnTo>
                      <a:lnTo>
                        <a:pt x="235" y="39999"/>
                      </a:lnTo>
                      <a:lnTo>
                        <a:pt x="235" y="39952"/>
                      </a:lnTo>
                      <a:lnTo>
                        <a:pt x="235" y="39905"/>
                      </a:lnTo>
                      <a:lnTo>
                        <a:pt x="282" y="39905"/>
                      </a:lnTo>
                      <a:lnTo>
                        <a:pt x="656" y="39531"/>
                      </a:lnTo>
                      <a:lnTo>
                        <a:pt x="1453" y="38688"/>
                      </a:lnTo>
                      <a:lnTo>
                        <a:pt x="3092" y="37095"/>
                      </a:lnTo>
                      <a:lnTo>
                        <a:pt x="6324" y="33817"/>
                      </a:lnTo>
                      <a:lnTo>
                        <a:pt x="6745" y="33395"/>
                      </a:lnTo>
                      <a:lnTo>
                        <a:pt x="6979" y="33208"/>
                      </a:lnTo>
                      <a:lnTo>
                        <a:pt x="6979" y="33161"/>
                      </a:lnTo>
                      <a:lnTo>
                        <a:pt x="7026" y="33161"/>
                      </a:lnTo>
                      <a:lnTo>
                        <a:pt x="7026" y="33114"/>
                      </a:lnTo>
                      <a:lnTo>
                        <a:pt x="7026" y="33020"/>
                      </a:lnTo>
                      <a:lnTo>
                        <a:pt x="7026" y="32880"/>
                      </a:lnTo>
                      <a:lnTo>
                        <a:pt x="7026" y="31709"/>
                      </a:lnTo>
                      <a:lnTo>
                        <a:pt x="7026" y="29367"/>
                      </a:lnTo>
                      <a:lnTo>
                        <a:pt x="7026" y="24684"/>
                      </a:lnTo>
                      <a:lnTo>
                        <a:pt x="7026" y="15363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702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50" name="Google Shape;450;p23"/>
              <p:cNvGrpSpPr/>
              <p:nvPr/>
            </p:nvGrpSpPr>
            <p:grpSpPr>
              <a:xfrm flipH="1">
                <a:off x="8851580" y="1394964"/>
                <a:ext cx="724216" cy="2240431"/>
                <a:chOff x="8412092" y="4079564"/>
                <a:chExt cx="724216" cy="2240431"/>
              </a:xfrm>
            </p:grpSpPr>
            <p:sp>
              <p:nvSpPr>
                <p:cNvPr id="451" name="Google Shape;451;p23"/>
                <p:cNvSpPr/>
                <p:nvPr/>
              </p:nvSpPr>
              <p:spPr>
                <a:xfrm>
                  <a:off x="8412092" y="4079564"/>
                  <a:ext cx="620161" cy="2240431"/>
                </a:xfrm>
                <a:custGeom>
                  <a:rect b="b" l="l" r="r" t="t"/>
                  <a:pathLst>
                    <a:path extrusionOk="0" h="49414" w="13678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5"/>
                      </a:lnTo>
                      <a:lnTo>
                        <a:pt x="1" y="188"/>
                      </a:lnTo>
                      <a:lnTo>
                        <a:pt x="48" y="282"/>
                      </a:lnTo>
                      <a:lnTo>
                        <a:pt x="94" y="329"/>
                      </a:lnTo>
                      <a:lnTo>
                        <a:pt x="94" y="376"/>
                      </a:lnTo>
                      <a:lnTo>
                        <a:pt x="94" y="11382"/>
                      </a:lnTo>
                      <a:lnTo>
                        <a:pt x="94" y="11663"/>
                      </a:lnTo>
                      <a:lnTo>
                        <a:pt x="94" y="11757"/>
                      </a:lnTo>
                      <a:lnTo>
                        <a:pt x="94" y="11804"/>
                      </a:lnTo>
                      <a:lnTo>
                        <a:pt x="94" y="11851"/>
                      </a:lnTo>
                      <a:lnTo>
                        <a:pt x="235" y="11991"/>
                      </a:lnTo>
                      <a:lnTo>
                        <a:pt x="610" y="12366"/>
                      </a:lnTo>
                      <a:lnTo>
                        <a:pt x="1453" y="13162"/>
                      </a:lnTo>
                      <a:lnTo>
                        <a:pt x="3045" y="14754"/>
                      </a:lnTo>
                      <a:lnTo>
                        <a:pt x="6230" y="17986"/>
                      </a:lnTo>
                      <a:lnTo>
                        <a:pt x="12647" y="24403"/>
                      </a:lnTo>
                      <a:lnTo>
                        <a:pt x="13256" y="25012"/>
                      </a:lnTo>
                      <a:lnTo>
                        <a:pt x="13396" y="25152"/>
                      </a:lnTo>
                      <a:lnTo>
                        <a:pt x="13443" y="25199"/>
                      </a:lnTo>
                      <a:lnTo>
                        <a:pt x="13443" y="25293"/>
                      </a:lnTo>
                      <a:lnTo>
                        <a:pt x="13443" y="25761"/>
                      </a:lnTo>
                      <a:lnTo>
                        <a:pt x="13443" y="27494"/>
                      </a:lnTo>
                      <a:lnTo>
                        <a:pt x="13443" y="31007"/>
                      </a:lnTo>
                      <a:lnTo>
                        <a:pt x="13443" y="37985"/>
                      </a:lnTo>
                      <a:lnTo>
                        <a:pt x="13443" y="49085"/>
                      </a:lnTo>
                      <a:lnTo>
                        <a:pt x="13349" y="49132"/>
                      </a:lnTo>
                      <a:lnTo>
                        <a:pt x="13349" y="49226"/>
                      </a:lnTo>
                      <a:lnTo>
                        <a:pt x="13349" y="49320"/>
                      </a:lnTo>
                      <a:lnTo>
                        <a:pt x="13396" y="49366"/>
                      </a:lnTo>
                      <a:lnTo>
                        <a:pt x="13443" y="49413"/>
                      </a:lnTo>
                      <a:lnTo>
                        <a:pt x="13583" y="49413"/>
                      </a:lnTo>
                      <a:lnTo>
                        <a:pt x="13630" y="49366"/>
                      </a:lnTo>
                      <a:lnTo>
                        <a:pt x="13677" y="49320"/>
                      </a:lnTo>
                      <a:lnTo>
                        <a:pt x="13677" y="49226"/>
                      </a:lnTo>
                      <a:lnTo>
                        <a:pt x="13677" y="49132"/>
                      </a:lnTo>
                      <a:lnTo>
                        <a:pt x="13583" y="49085"/>
                      </a:lnTo>
                      <a:lnTo>
                        <a:pt x="13583" y="37985"/>
                      </a:lnTo>
                      <a:lnTo>
                        <a:pt x="13583" y="31007"/>
                      </a:lnTo>
                      <a:lnTo>
                        <a:pt x="13583" y="27494"/>
                      </a:lnTo>
                      <a:lnTo>
                        <a:pt x="13583" y="25761"/>
                      </a:lnTo>
                      <a:lnTo>
                        <a:pt x="13583" y="25293"/>
                      </a:lnTo>
                      <a:lnTo>
                        <a:pt x="13583" y="25199"/>
                      </a:lnTo>
                      <a:lnTo>
                        <a:pt x="13583" y="25105"/>
                      </a:lnTo>
                      <a:lnTo>
                        <a:pt x="13537" y="25058"/>
                      </a:lnTo>
                      <a:lnTo>
                        <a:pt x="13396" y="24871"/>
                      </a:lnTo>
                      <a:lnTo>
                        <a:pt x="12787" y="24262"/>
                      </a:lnTo>
                      <a:lnTo>
                        <a:pt x="6371" y="17846"/>
                      </a:lnTo>
                      <a:lnTo>
                        <a:pt x="3139" y="14661"/>
                      </a:lnTo>
                      <a:lnTo>
                        <a:pt x="1546" y="13068"/>
                      </a:lnTo>
                      <a:lnTo>
                        <a:pt x="750" y="12272"/>
                      </a:lnTo>
                      <a:lnTo>
                        <a:pt x="329" y="11851"/>
                      </a:lnTo>
                      <a:lnTo>
                        <a:pt x="282" y="11757"/>
                      </a:lnTo>
                      <a:lnTo>
                        <a:pt x="282" y="11663"/>
                      </a:lnTo>
                      <a:lnTo>
                        <a:pt x="282" y="11382"/>
                      </a:lnTo>
                      <a:lnTo>
                        <a:pt x="282" y="376"/>
                      </a:lnTo>
                      <a:lnTo>
                        <a:pt x="282" y="329"/>
                      </a:lnTo>
                      <a:lnTo>
                        <a:pt x="329" y="282"/>
                      </a:lnTo>
                      <a:lnTo>
                        <a:pt x="375" y="188"/>
                      </a:lnTo>
                      <a:lnTo>
                        <a:pt x="329" y="95"/>
                      </a:lnTo>
                      <a:lnTo>
                        <a:pt x="329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52" name="Google Shape;452;p23"/>
                <p:cNvSpPr/>
                <p:nvPr/>
              </p:nvSpPr>
              <p:spPr>
                <a:xfrm>
                  <a:off x="8503407" y="4332289"/>
                  <a:ext cx="632901" cy="1303888"/>
                </a:xfrm>
                <a:custGeom>
                  <a:rect b="b" l="l" r="r" t="t"/>
                  <a:pathLst>
                    <a:path extrusionOk="0" h="28758" w="13959">
                      <a:moveTo>
                        <a:pt x="141" y="0"/>
                      </a:moveTo>
                      <a:lnTo>
                        <a:pt x="48" y="47"/>
                      </a:lnTo>
                      <a:lnTo>
                        <a:pt x="48" y="94"/>
                      </a:lnTo>
                      <a:lnTo>
                        <a:pt x="1" y="188"/>
                      </a:lnTo>
                      <a:lnTo>
                        <a:pt x="48" y="281"/>
                      </a:lnTo>
                      <a:lnTo>
                        <a:pt x="94" y="328"/>
                      </a:lnTo>
                      <a:lnTo>
                        <a:pt x="94" y="375"/>
                      </a:lnTo>
                      <a:lnTo>
                        <a:pt x="94" y="4778"/>
                      </a:lnTo>
                      <a:lnTo>
                        <a:pt x="94" y="4965"/>
                      </a:lnTo>
                      <a:lnTo>
                        <a:pt x="141" y="4965"/>
                      </a:lnTo>
                      <a:lnTo>
                        <a:pt x="141" y="5012"/>
                      </a:lnTo>
                      <a:lnTo>
                        <a:pt x="188" y="5059"/>
                      </a:lnTo>
                      <a:lnTo>
                        <a:pt x="235" y="5106"/>
                      </a:lnTo>
                      <a:lnTo>
                        <a:pt x="422" y="5293"/>
                      </a:lnTo>
                      <a:lnTo>
                        <a:pt x="844" y="5715"/>
                      </a:lnTo>
                      <a:lnTo>
                        <a:pt x="1640" y="6511"/>
                      </a:lnTo>
                      <a:lnTo>
                        <a:pt x="3279" y="8150"/>
                      </a:lnTo>
                      <a:lnTo>
                        <a:pt x="6558" y="11429"/>
                      </a:lnTo>
                      <a:lnTo>
                        <a:pt x="13068" y="17939"/>
                      </a:lnTo>
                      <a:lnTo>
                        <a:pt x="13630" y="18501"/>
                      </a:lnTo>
                      <a:lnTo>
                        <a:pt x="13677" y="18548"/>
                      </a:lnTo>
                      <a:lnTo>
                        <a:pt x="13677" y="18595"/>
                      </a:lnTo>
                      <a:lnTo>
                        <a:pt x="13677" y="18782"/>
                      </a:lnTo>
                      <a:lnTo>
                        <a:pt x="13677" y="19157"/>
                      </a:lnTo>
                      <a:lnTo>
                        <a:pt x="13677" y="20702"/>
                      </a:lnTo>
                      <a:lnTo>
                        <a:pt x="13677" y="23793"/>
                      </a:lnTo>
                      <a:lnTo>
                        <a:pt x="13677" y="28383"/>
                      </a:lnTo>
                      <a:lnTo>
                        <a:pt x="13630" y="28477"/>
                      </a:lnTo>
                      <a:lnTo>
                        <a:pt x="13583" y="28571"/>
                      </a:lnTo>
                      <a:lnTo>
                        <a:pt x="13583" y="28617"/>
                      </a:lnTo>
                      <a:lnTo>
                        <a:pt x="13630" y="28664"/>
                      </a:lnTo>
                      <a:lnTo>
                        <a:pt x="13677" y="28711"/>
                      </a:lnTo>
                      <a:lnTo>
                        <a:pt x="13771" y="28758"/>
                      </a:lnTo>
                      <a:lnTo>
                        <a:pt x="13818" y="28711"/>
                      </a:lnTo>
                      <a:lnTo>
                        <a:pt x="13864" y="28664"/>
                      </a:lnTo>
                      <a:lnTo>
                        <a:pt x="13911" y="28617"/>
                      </a:lnTo>
                      <a:lnTo>
                        <a:pt x="13958" y="28571"/>
                      </a:lnTo>
                      <a:lnTo>
                        <a:pt x="13911" y="28477"/>
                      </a:lnTo>
                      <a:lnTo>
                        <a:pt x="13818" y="28383"/>
                      </a:lnTo>
                      <a:lnTo>
                        <a:pt x="13864" y="28383"/>
                      </a:lnTo>
                      <a:lnTo>
                        <a:pt x="13864" y="23793"/>
                      </a:lnTo>
                      <a:lnTo>
                        <a:pt x="13864" y="20702"/>
                      </a:lnTo>
                      <a:lnTo>
                        <a:pt x="13864" y="19157"/>
                      </a:lnTo>
                      <a:lnTo>
                        <a:pt x="13864" y="18782"/>
                      </a:lnTo>
                      <a:lnTo>
                        <a:pt x="13864" y="18595"/>
                      </a:lnTo>
                      <a:lnTo>
                        <a:pt x="13864" y="18501"/>
                      </a:lnTo>
                      <a:lnTo>
                        <a:pt x="13864" y="18454"/>
                      </a:lnTo>
                      <a:lnTo>
                        <a:pt x="13818" y="18454"/>
                      </a:lnTo>
                      <a:lnTo>
                        <a:pt x="13724" y="18360"/>
                      </a:lnTo>
                      <a:lnTo>
                        <a:pt x="13209" y="17798"/>
                      </a:lnTo>
                      <a:lnTo>
                        <a:pt x="6652" y="11288"/>
                      </a:lnTo>
                      <a:lnTo>
                        <a:pt x="3420" y="8009"/>
                      </a:lnTo>
                      <a:lnTo>
                        <a:pt x="1781" y="6417"/>
                      </a:lnTo>
                      <a:lnTo>
                        <a:pt x="984" y="5574"/>
                      </a:lnTo>
                      <a:lnTo>
                        <a:pt x="563" y="5152"/>
                      </a:lnTo>
                      <a:lnTo>
                        <a:pt x="329" y="4965"/>
                      </a:lnTo>
                      <a:lnTo>
                        <a:pt x="282" y="4918"/>
                      </a:lnTo>
                      <a:lnTo>
                        <a:pt x="282" y="4778"/>
                      </a:lnTo>
                      <a:lnTo>
                        <a:pt x="282" y="37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9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453" name="Google Shape;453;p23"/>
            <p:cNvGrpSpPr/>
            <p:nvPr/>
          </p:nvGrpSpPr>
          <p:grpSpPr>
            <a:xfrm>
              <a:off x="-1350362" y="-10"/>
              <a:ext cx="2501635" cy="2592329"/>
              <a:chOff x="-1350362" y="-10"/>
              <a:chExt cx="2501635" cy="2592329"/>
            </a:xfrm>
          </p:grpSpPr>
          <p:grpSp>
            <p:nvGrpSpPr>
              <p:cNvPr id="454" name="Google Shape;454;p23"/>
              <p:cNvGrpSpPr/>
              <p:nvPr/>
            </p:nvGrpSpPr>
            <p:grpSpPr>
              <a:xfrm rot="-5400000">
                <a:off x="-348030" y="-1002341"/>
                <a:ext cx="496972" cy="2501635"/>
                <a:chOff x="8153020" y="-1031841"/>
                <a:chExt cx="496972" cy="2501635"/>
              </a:xfrm>
            </p:grpSpPr>
            <p:sp>
              <p:nvSpPr>
                <p:cNvPr id="455" name="Google Shape;455;p23"/>
                <p:cNvSpPr/>
                <p:nvPr/>
              </p:nvSpPr>
              <p:spPr>
                <a:xfrm>
                  <a:off x="8327171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8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8" y="329"/>
                      </a:lnTo>
                      <a:lnTo>
                        <a:pt x="6838" y="375"/>
                      </a:lnTo>
                      <a:lnTo>
                        <a:pt x="6838" y="16066"/>
                      </a:lnTo>
                      <a:lnTo>
                        <a:pt x="6838" y="25808"/>
                      </a:lnTo>
                      <a:lnTo>
                        <a:pt x="6838" y="30632"/>
                      </a:lnTo>
                      <a:lnTo>
                        <a:pt x="6838" y="33067"/>
                      </a:lnTo>
                      <a:lnTo>
                        <a:pt x="6838" y="34285"/>
                      </a:lnTo>
                      <a:lnTo>
                        <a:pt x="6838" y="34566"/>
                      </a:lnTo>
                      <a:lnTo>
                        <a:pt x="6838" y="34613"/>
                      </a:lnTo>
                      <a:lnTo>
                        <a:pt x="6792" y="34613"/>
                      </a:lnTo>
                      <a:lnTo>
                        <a:pt x="6698" y="34753"/>
                      </a:lnTo>
                      <a:lnTo>
                        <a:pt x="6230" y="35175"/>
                      </a:lnTo>
                      <a:lnTo>
                        <a:pt x="2998" y="38407"/>
                      </a:lnTo>
                      <a:lnTo>
                        <a:pt x="1359" y="40046"/>
                      </a:lnTo>
                      <a:lnTo>
                        <a:pt x="562" y="40842"/>
                      </a:lnTo>
                      <a:lnTo>
                        <a:pt x="141" y="41264"/>
                      </a:lnTo>
                      <a:lnTo>
                        <a:pt x="94" y="41357"/>
                      </a:lnTo>
                      <a:lnTo>
                        <a:pt x="94" y="41451"/>
                      </a:lnTo>
                      <a:lnTo>
                        <a:pt x="94" y="41591"/>
                      </a:lnTo>
                      <a:lnTo>
                        <a:pt x="94" y="41872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0" y="54893"/>
                      </a:lnTo>
                      <a:lnTo>
                        <a:pt x="0" y="54987"/>
                      </a:lnTo>
                      <a:lnTo>
                        <a:pt x="0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1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872"/>
                      </a:lnTo>
                      <a:lnTo>
                        <a:pt x="235" y="41591"/>
                      </a:lnTo>
                      <a:lnTo>
                        <a:pt x="235" y="41451"/>
                      </a:lnTo>
                      <a:lnTo>
                        <a:pt x="235" y="41404"/>
                      </a:lnTo>
                      <a:lnTo>
                        <a:pt x="281" y="41404"/>
                      </a:lnTo>
                      <a:lnTo>
                        <a:pt x="656" y="40983"/>
                      </a:lnTo>
                      <a:lnTo>
                        <a:pt x="1499" y="40186"/>
                      </a:lnTo>
                      <a:lnTo>
                        <a:pt x="3138" y="38547"/>
                      </a:lnTo>
                      <a:lnTo>
                        <a:pt x="6370" y="35269"/>
                      </a:lnTo>
                      <a:lnTo>
                        <a:pt x="6792" y="34847"/>
                      </a:lnTo>
                      <a:lnTo>
                        <a:pt x="6885" y="34753"/>
                      </a:lnTo>
                      <a:lnTo>
                        <a:pt x="6979" y="34707"/>
                      </a:lnTo>
                      <a:lnTo>
                        <a:pt x="7026" y="34660"/>
                      </a:lnTo>
                      <a:lnTo>
                        <a:pt x="7026" y="34613"/>
                      </a:lnTo>
                      <a:lnTo>
                        <a:pt x="7026" y="34285"/>
                      </a:lnTo>
                      <a:lnTo>
                        <a:pt x="7026" y="33067"/>
                      </a:lnTo>
                      <a:lnTo>
                        <a:pt x="7026" y="30632"/>
                      </a:lnTo>
                      <a:lnTo>
                        <a:pt x="7026" y="25808"/>
                      </a:lnTo>
                      <a:lnTo>
                        <a:pt x="7026" y="16066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19" y="188"/>
                      </a:lnTo>
                      <a:lnTo>
                        <a:pt x="7073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56" name="Google Shape;456;p23"/>
                <p:cNvSpPr/>
                <p:nvPr/>
              </p:nvSpPr>
              <p:spPr>
                <a:xfrm>
                  <a:off x="8233725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9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738"/>
                      </a:lnTo>
                      <a:lnTo>
                        <a:pt x="6839" y="25246"/>
                      </a:lnTo>
                      <a:lnTo>
                        <a:pt x="6839" y="29976"/>
                      </a:lnTo>
                      <a:lnTo>
                        <a:pt x="6839" y="32365"/>
                      </a:lnTo>
                      <a:lnTo>
                        <a:pt x="6839" y="33582"/>
                      </a:lnTo>
                      <a:lnTo>
                        <a:pt x="6839" y="33723"/>
                      </a:lnTo>
                      <a:lnTo>
                        <a:pt x="6839" y="33770"/>
                      </a:lnTo>
                      <a:lnTo>
                        <a:pt x="6839" y="33817"/>
                      </a:lnTo>
                      <a:lnTo>
                        <a:pt x="6651" y="34004"/>
                      </a:lnTo>
                      <a:lnTo>
                        <a:pt x="6230" y="34426"/>
                      </a:lnTo>
                      <a:lnTo>
                        <a:pt x="2998" y="37704"/>
                      </a:lnTo>
                      <a:lnTo>
                        <a:pt x="1359" y="39296"/>
                      </a:lnTo>
                      <a:lnTo>
                        <a:pt x="563" y="40140"/>
                      </a:lnTo>
                      <a:lnTo>
                        <a:pt x="141" y="40561"/>
                      </a:lnTo>
                      <a:lnTo>
                        <a:pt x="94" y="40561"/>
                      </a:lnTo>
                      <a:lnTo>
                        <a:pt x="94" y="40608"/>
                      </a:lnTo>
                      <a:lnTo>
                        <a:pt x="94" y="40702"/>
                      </a:lnTo>
                      <a:lnTo>
                        <a:pt x="94" y="40842"/>
                      </a:lnTo>
                      <a:lnTo>
                        <a:pt x="94" y="41170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170"/>
                      </a:lnTo>
                      <a:lnTo>
                        <a:pt x="235" y="40842"/>
                      </a:lnTo>
                      <a:lnTo>
                        <a:pt x="235" y="40702"/>
                      </a:lnTo>
                      <a:lnTo>
                        <a:pt x="235" y="40655"/>
                      </a:lnTo>
                      <a:lnTo>
                        <a:pt x="282" y="40655"/>
                      </a:lnTo>
                      <a:lnTo>
                        <a:pt x="656" y="40233"/>
                      </a:lnTo>
                      <a:lnTo>
                        <a:pt x="1452" y="39437"/>
                      </a:lnTo>
                      <a:lnTo>
                        <a:pt x="3092" y="37798"/>
                      </a:lnTo>
                      <a:lnTo>
                        <a:pt x="6370" y="34566"/>
                      </a:lnTo>
                      <a:lnTo>
                        <a:pt x="6792" y="34144"/>
                      </a:lnTo>
                      <a:lnTo>
                        <a:pt x="7026" y="33910"/>
                      </a:lnTo>
                      <a:lnTo>
                        <a:pt x="7026" y="33863"/>
                      </a:lnTo>
                      <a:lnTo>
                        <a:pt x="7026" y="33817"/>
                      </a:lnTo>
                      <a:lnTo>
                        <a:pt x="7026" y="33723"/>
                      </a:lnTo>
                      <a:lnTo>
                        <a:pt x="7026" y="33582"/>
                      </a:lnTo>
                      <a:lnTo>
                        <a:pt x="7026" y="32365"/>
                      </a:lnTo>
                      <a:lnTo>
                        <a:pt x="7026" y="29976"/>
                      </a:lnTo>
                      <a:lnTo>
                        <a:pt x="7026" y="25246"/>
                      </a:lnTo>
                      <a:lnTo>
                        <a:pt x="7026" y="15738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57" name="Google Shape;457;p23"/>
                <p:cNvSpPr/>
                <p:nvPr/>
              </p:nvSpPr>
              <p:spPr>
                <a:xfrm>
                  <a:off x="8153020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86" y="1"/>
                      </a:moveTo>
                      <a:lnTo>
                        <a:pt x="6792" y="48"/>
                      </a:lnTo>
                      <a:lnTo>
                        <a:pt x="6792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363"/>
                      </a:lnTo>
                      <a:lnTo>
                        <a:pt x="6839" y="24684"/>
                      </a:lnTo>
                      <a:lnTo>
                        <a:pt x="6839" y="29367"/>
                      </a:lnTo>
                      <a:lnTo>
                        <a:pt x="6839" y="31709"/>
                      </a:lnTo>
                      <a:lnTo>
                        <a:pt x="6839" y="32880"/>
                      </a:lnTo>
                      <a:lnTo>
                        <a:pt x="6839" y="33020"/>
                      </a:lnTo>
                      <a:lnTo>
                        <a:pt x="6839" y="33067"/>
                      </a:lnTo>
                      <a:lnTo>
                        <a:pt x="6839" y="33114"/>
                      </a:lnTo>
                      <a:lnTo>
                        <a:pt x="6652" y="33301"/>
                      </a:lnTo>
                      <a:lnTo>
                        <a:pt x="6230" y="33723"/>
                      </a:lnTo>
                      <a:lnTo>
                        <a:pt x="2951" y="36955"/>
                      </a:lnTo>
                      <a:lnTo>
                        <a:pt x="1359" y="38594"/>
                      </a:lnTo>
                      <a:lnTo>
                        <a:pt x="516" y="39390"/>
                      </a:lnTo>
                      <a:lnTo>
                        <a:pt x="94" y="39812"/>
                      </a:lnTo>
                      <a:lnTo>
                        <a:pt x="94" y="39859"/>
                      </a:lnTo>
                      <a:lnTo>
                        <a:pt x="94" y="39905"/>
                      </a:lnTo>
                      <a:lnTo>
                        <a:pt x="94" y="39999"/>
                      </a:lnTo>
                      <a:lnTo>
                        <a:pt x="94" y="40140"/>
                      </a:lnTo>
                      <a:lnTo>
                        <a:pt x="94" y="40421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8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9" y="55080"/>
                      </a:lnTo>
                      <a:lnTo>
                        <a:pt x="329" y="54987"/>
                      </a:lnTo>
                      <a:lnTo>
                        <a:pt x="329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0421"/>
                      </a:lnTo>
                      <a:lnTo>
                        <a:pt x="235" y="40140"/>
                      </a:lnTo>
                      <a:lnTo>
                        <a:pt x="235" y="39999"/>
                      </a:lnTo>
                      <a:lnTo>
                        <a:pt x="235" y="39952"/>
                      </a:lnTo>
                      <a:lnTo>
                        <a:pt x="235" y="39905"/>
                      </a:lnTo>
                      <a:lnTo>
                        <a:pt x="282" y="39905"/>
                      </a:lnTo>
                      <a:lnTo>
                        <a:pt x="656" y="39531"/>
                      </a:lnTo>
                      <a:lnTo>
                        <a:pt x="1453" y="38688"/>
                      </a:lnTo>
                      <a:lnTo>
                        <a:pt x="3092" y="37095"/>
                      </a:lnTo>
                      <a:lnTo>
                        <a:pt x="6324" y="33817"/>
                      </a:lnTo>
                      <a:lnTo>
                        <a:pt x="6745" y="33395"/>
                      </a:lnTo>
                      <a:lnTo>
                        <a:pt x="6979" y="33208"/>
                      </a:lnTo>
                      <a:lnTo>
                        <a:pt x="6979" y="33161"/>
                      </a:lnTo>
                      <a:lnTo>
                        <a:pt x="7026" y="33161"/>
                      </a:lnTo>
                      <a:lnTo>
                        <a:pt x="7026" y="33114"/>
                      </a:lnTo>
                      <a:lnTo>
                        <a:pt x="7026" y="33020"/>
                      </a:lnTo>
                      <a:lnTo>
                        <a:pt x="7026" y="32880"/>
                      </a:lnTo>
                      <a:lnTo>
                        <a:pt x="7026" y="31709"/>
                      </a:lnTo>
                      <a:lnTo>
                        <a:pt x="7026" y="29367"/>
                      </a:lnTo>
                      <a:lnTo>
                        <a:pt x="7026" y="24684"/>
                      </a:lnTo>
                      <a:lnTo>
                        <a:pt x="7026" y="15363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702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58" name="Google Shape;458;p23"/>
              <p:cNvGrpSpPr/>
              <p:nvPr/>
            </p:nvGrpSpPr>
            <p:grpSpPr>
              <a:xfrm flipH="1" rot="10800000">
                <a:off x="-461645" y="351889"/>
                <a:ext cx="724216" cy="2240431"/>
                <a:chOff x="8412092" y="4079564"/>
                <a:chExt cx="724216" cy="2240431"/>
              </a:xfrm>
            </p:grpSpPr>
            <p:sp>
              <p:nvSpPr>
                <p:cNvPr id="459" name="Google Shape;459;p23"/>
                <p:cNvSpPr/>
                <p:nvPr/>
              </p:nvSpPr>
              <p:spPr>
                <a:xfrm>
                  <a:off x="8412092" y="4079564"/>
                  <a:ext cx="620161" cy="2240431"/>
                </a:xfrm>
                <a:custGeom>
                  <a:rect b="b" l="l" r="r" t="t"/>
                  <a:pathLst>
                    <a:path extrusionOk="0" h="49414" w="13678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5"/>
                      </a:lnTo>
                      <a:lnTo>
                        <a:pt x="1" y="188"/>
                      </a:lnTo>
                      <a:lnTo>
                        <a:pt x="48" y="282"/>
                      </a:lnTo>
                      <a:lnTo>
                        <a:pt x="94" y="329"/>
                      </a:lnTo>
                      <a:lnTo>
                        <a:pt x="94" y="376"/>
                      </a:lnTo>
                      <a:lnTo>
                        <a:pt x="94" y="11382"/>
                      </a:lnTo>
                      <a:lnTo>
                        <a:pt x="94" y="11663"/>
                      </a:lnTo>
                      <a:lnTo>
                        <a:pt x="94" y="11757"/>
                      </a:lnTo>
                      <a:lnTo>
                        <a:pt x="94" y="11804"/>
                      </a:lnTo>
                      <a:lnTo>
                        <a:pt x="94" y="11851"/>
                      </a:lnTo>
                      <a:lnTo>
                        <a:pt x="235" y="11991"/>
                      </a:lnTo>
                      <a:lnTo>
                        <a:pt x="610" y="12366"/>
                      </a:lnTo>
                      <a:lnTo>
                        <a:pt x="1453" y="13162"/>
                      </a:lnTo>
                      <a:lnTo>
                        <a:pt x="3045" y="14754"/>
                      </a:lnTo>
                      <a:lnTo>
                        <a:pt x="6230" y="17986"/>
                      </a:lnTo>
                      <a:lnTo>
                        <a:pt x="12647" y="24403"/>
                      </a:lnTo>
                      <a:lnTo>
                        <a:pt x="13256" y="25012"/>
                      </a:lnTo>
                      <a:lnTo>
                        <a:pt x="13396" y="25152"/>
                      </a:lnTo>
                      <a:lnTo>
                        <a:pt x="13443" y="25199"/>
                      </a:lnTo>
                      <a:lnTo>
                        <a:pt x="13443" y="25293"/>
                      </a:lnTo>
                      <a:lnTo>
                        <a:pt x="13443" y="25761"/>
                      </a:lnTo>
                      <a:lnTo>
                        <a:pt x="13443" y="27494"/>
                      </a:lnTo>
                      <a:lnTo>
                        <a:pt x="13443" y="31007"/>
                      </a:lnTo>
                      <a:lnTo>
                        <a:pt x="13443" y="37985"/>
                      </a:lnTo>
                      <a:lnTo>
                        <a:pt x="13443" y="49085"/>
                      </a:lnTo>
                      <a:lnTo>
                        <a:pt x="13349" y="49132"/>
                      </a:lnTo>
                      <a:lnTo>
                        <a:pt x="13349" y="49226"/>
                      </a:lnTo>
                      <a:lnTo>
                        <a:pt x="13349" y="49320"/>
                      </a:lnTo>
                      <a:lnTo>
                        <a:pt x="13396" y="49366"/>
                      </a:lnTo>
                      <a:lnTo>
                        <a:pt x="13443" y="49413"/>
                      </a:lnTo>
                      <a:lnTo>
                        <a:pt x="13583" y="49413"/>
                      </a:lnTo>
                      <a:lnTo>
                        <a:pt x="13630" y="49366"/>
                      </a:lnTo>
                      <a:lnTo>
                        <a:pt x="13677" y="49320"/>
                      </a:lnTo>
                      <a:lnTo>
                        <a:pt x="13677" y="49226"/>
                      </a:lnTo>
                      <a:lnTo>
                        <a:pt x="13677" y="49132"/>
                      </a:lnTo>
                      <a:lnTo>
                        <a:pt x="13583" y="49085"/>
                      </a:lnTo>
                      <a:lnTo>
                        <a:pt x="13583" y="37985"/>
                      </a:lnTo>
                      <a:lnTo>
                        <a:pt x="13583" y="31007"/>
                      </a:lnTo>
                      <a:lnTo>
                        <a:pt x="13583" y="27494"/>
                      </a:lnTo>
                      <a:lnTo>
                        <a:pt x="13583" y="25761"/>
                      </a:lnTo>
                      <a:lnTo>
                        <a:pt x="13583" y="25293"/>
                      </a:lnTo>
                      <a:lnTo>
                        <a:pt x="13583" y="25199"/>
                      </a:lnTo>
                      <a:lnTo>
                        <a:pt x="13583" y="25105"/>
                      </a:lnTo>
                      <a:lnTo>
                        <a:pt x="13537" y="25058"/>
                      </a:lnTo>
                      <a:lnTo>
                        <a:pt x="13396" y="24871"/>
                      </a:lnTo>
                      <a:lnTo>
                        <a:pt x="12787" y="24262"/>
                      </a:lnTo>
                      <a:lnTo>
                        <a:pt x="6371" y="17846"/>
                      </a:lnTo>
                      <a:lnTo>
                        <a:pt x="3139" y="14661"/>
                      </a:lnTo>
                      <a:lnTo>
                        <a:pt x="1546" y="13068"/>
                      </a:lnTo>
                      <a:lnTo>
                        <a:pt x="750" y="12272"/>
                      </a:lnTo>
                      <a:lnTo>
                        <a:pt x="329" y="11851"/>
                      </a:lnTo>
                      <a:lnTo>
                        <a:pt x="282" y="11757"/>
                      </a:lnTo>
                      <a:lnTo>
                        <a:pt x="282" y="11663"/>
                      </a:lnTo>
                      <a:lnTo>
                        <a:pt x="282" y="11382"/>
                      </a:lnTo>
                      <a:lnTo>
                        <a:pt x="282" y="376"/>
                      </a:lnTo>
                      <a:lnTo>
                        <a:pt x="282" y="329"/>
                      </a:lnTo>
                      <a:lnTo>
                        <a:pt x="329" y="282"/>
                      </a:lnTo>
                      <a:lnTo>
                        <a:pt x="375" y="188"/>
                      </a:lnTo>
                      <a:lnTo>
                        <a:pt x="329" y="95"/>
                      </a:lnTo>
                      <a:lnTo>
                        <a:pt x="329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60" name="Google Shape;460;p23"/>
                <p:cNvSpPr/>
                <p:nvPr/>
              </p:nvSpPr>
              <p:spPr>
                <a:xfrm>
                  <a:off x="8503407" y="4332289"/>
                  <a:ext cx="632901" cy="1303888"/>
                </a:xfrm>
                <a:custGeom>
                  <a:rect b="b" l="l" r="r" t="t"/>
                  <a:pathLst>
                    <a:path extrusionOk="0" h="28758" w="13959">
                      <a:moveTo>
                        <a:pt x="141" y="0"/>
                      </a:moveTo>
                      <a:lnTo>
                        <a:pt x="48" y="47"/>
                      </a:lnTo>
                      <a:lnTo>
                        <a:pt x="48" y="94"/>
                      </a:lnTo>
                      <a:lnTo>
                        <a:pt x="1" y="188"/>
                      </a:lnTo>
                      <a:lnTo>
                        <a:pt x="48" y="281"/>
                      </a:lnTo>
                      <a:lnTo>
                        <a:pt x="94" y="328"/>
                      </a:lnTo>
                      <a:lnTo>
                        <a:pt x="94" y="375"/>
                      </a:lnTo>
                      <a:lnTo>
                        <a:pt x="94" y="4778"/>
                      </a:lnTo>
                      <a:lnTo>
                        <a:pt x="94" y="4965"/>
                      </a:lnTo>
                      <a:lnTo>
                        <a:pt x="141" y="4965"/>
                      </a:lnTo>
                      <a:lnTo>
                        <a:pt x="141" y="5012"/>
                      </a:lnTo>
                      <a:lnTo>
                        <a:pt x="188" y="5059"/>
                      </a:lnTo>
                      <a:lnTo>
                        <a:pt x="235" y="5106"/>
                      </a:lnTo>
                      <a:lnTo>
                        <a:pt x="422" y="5293"/>
                      </a:lnTo>
                      <a:lnTo>
                        <a:pt x="844" y="5715"/>
                      </a:lnTo>
                      <a:lnTo>
                        <a:pt x="1640" y="6511"/>
                      </a:lnTo>
                      <a:lnTo>
                        <a:pt x="3279" y="8150"/>
                      </a:lnTo>
                      <a:lnTo>
                        <a:pt x="6558" y="11429"/>
                      </a:lnTo>
                      <a:lnTo>
                        <a:pt x="13068" y="17939"/>
                      </a:lnTo>
                      <a:lnTo>
                        <a:pt x="13630" y="18501"/>
                      </a:lnTo>
                      <a:lnTo>
                        <a:pt x="13677" y="18548"/>
                      </a:lnTo>
                      <a:lnTo>
                        <a:pt x="13677" y="18595"/>
                      </a:lnTo>
                      <a:lnTo>
                        <a:pt x="13677" y="18782"/>
                      </a:lnTo>
                      <a:lnTo>
                        <a:pt x="13677" y="19157"/>
                      </a:lnTo>
                      <a:lnTo>
                        <a:pt x="13677" y="20702"/>
                      </a:lnTo>
                      <a:lnTo>
                        <a:pt x="13677" y="23793"/>
                      </a:lnTo>
                      <a:lnTo>
                        <a:pt x="13677" y="28383"/>
                      </a:lnTo>
                      <a:lnTo>
                        <a:pt x="13630" y="28477"/>
                      </a:lnTo>
                      <a:lnTo>
                        <a:pt x="13583" y="28571"/>
                      </a:lnTo>
                      <a:lnTo>
                        <a:pt x="13583" y="28617"/>
                      </a:lnTo>
                      <a:lnTo>
                        <a:pt x="13630" y="28664"/>
                      </a:lnTo>
                      <a:lnTo>
                        <a:pt x="13677" y="28711"/>
                      </a:lnTo>
                      <a:lnTo>
                        <a:pt x="13771" y="28758"/>
                      </a:lnTo>
                      <a:lnTo>
                        <a:pt x="13818" y="28711"/>
                      </a:lnTo>
                      <a:lnTo>
                        <a:pt x="13864" y="28664"/>
                      </a:lnTo>
                      <a:lnTo>
                        <a:pt x="13911" y="28617"/>
                      </a:lnTo>
                      <a:lnTo>
                        <a:pt x="13958" y="28571"/>
                      </a:lnTo>
                      <a:lnTo>
                        <a:pt x="13911" y="28477"/>
                      </a:lnTo>
                      <a:lnTo>
                        <a:pt x="13818" y="28383"/>
                      </a:lnTo>
                      <a:lnTo>
                        <a:pt x="13864" y="28383"/>
                      </a:lnTo>
                      <a:lnTo>
                        <a:pt x="13864" y="23793"/>
                      </a:lnTo>
                      <a:lnTo>
                        <a:pt x="13864" y="20702"/>
                      </a:lnTo>
                      <a:lnTo>
                        <a:pt x="13864" y="19157"/>
                      </a:lnTo>
                      <a:lnTo>
                        <a:pt x="13864" y="18782"/>
                      </a:lnTo>
                      <a:lnTo>
                        <a:pt x="13864" y="18595"/>
                      </a:lnTo>
                      <a:lnTo>
                        <a:pt x="13864" y="18501"/>
                      </a:lnTo>
                      <a:lnTo>
                        <a:pt x="13864" y="18454"/>
                      </a:lnTo>
                      <a:lnTo>
                        <a:pt x="13818" y="18454"/>
                      </a:lnTo>
                      <a:lnTo>
                        <a:pt x="13724" y="18360"/>
                      </a:lnTo>
                      <a:lnTo>
                        <a:pt x="13209" y="17798"/>
                      </a:lnTo>
                      <a:lnTo>
                        <a:pt x="6652" y="11288"/>
                      </a:lnTo>
                      <a:lnTo>
                        <a:pt x="3420" y="8009"/>
                      </a:lnTo>
                      <a:lnTo>
                        <a:pt x="1781" y="6417"/>
                      </a:lnTo>
                      <a:lnTo>
                        <a:pt x="984" y="5574"/>
                      </a:lnTo>
                      <a:lnTo>
                        <a:pt x="563" y="5152"/>
                      </a:lnTo>
                      <a:lnTo>
                        <a:pt x="329" y="4965"/>
                      </a:lnTo>
                      <a:lnTo>
                        <a:pt x="282" y="4918"/>
                      </a:lnTo>
                      <a:lnTo>
                        <a:pt x="282" y="4778"/>
                      </a:lnTo>
                      <a:lnTo>
                        <a:pt x="282" y="37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9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" type="body"/>
          </p:nvPr>
        </p:nvSpPr>
        <p:spPr>
          <a:xfrm>
            <a:off x="720000" y="1215751"/>
            <a:ext cx="7704000" cy="30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indent="-3048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indent="-3048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indent="-3048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indent="-3048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indent="-304800" lvl="5" marL="2743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indent="-304800" lvl="6" marL="3200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indent="-304800" lvl="7" marL="3657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indent="-304800" lvl="8" marL="411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/>
        </p:txBody>
      </p:sp>
      <p:grpSp>
        <p:nvGrpSpPr>
          <p:cNvPr id="17" name="Google Shape;17;p4"/>
          <p:cNvGrpSpPr/>
          <p:nvPr/>
        </p:nvGrpSpPr>
        <p:grpSpPr>
          <a:xfrm>
            <a:off x="357089" y="2374876"/>
            <a:ext cx="8583422" cy="532928"/>
            <a:chOff x="357089" y="2374876"/>
            <a:chExt cx="8583422" cy="532928"/>
          </a:xfrm>
        </p:grpSpPr>
        <p:pic>
          <p:nvPicPr>
            <p:cNvPr id="18" name="Google Shape;18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-5400000">
              <a:off x="203511" y="2551657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Google Shape;19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8430786" y="2374876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Google Shape;20;p4"/>
          <p:cNvGrpSpPr/>
          <p:nvPr/>
        </p:nvGrpSpPr>
        <p:grpSpPr>
          <a:xfrm>
            <a:off x="-702208" y="-204804"/>
            <a:ext cx="12145022" cy="4547521"/>
            <a:chOff x="-702208" y="-204804"/>
            <a:chExt cx="12145022" cy="4547521"/>
          </a:xfrm>
        </p:grpSpPr>
        <p:grpSp>
          <p:nvGrpSpPr>
            <p:cNvPr id="21" name="Google Shape;21;p4"/>
            <p:cNvGrpSpPr/>
            <p:nvPr/>
          </p:nvGrpSpPr>
          <p:grpSpPr>
            <a:xfrm>
              <a:off x="-702208" y="-151666"/>
              <a:ext cx="1266918" cy="4494382"/>
              <a:chOff x="-702208" y="-151666"/>
              <a:chExt cx="1266918" cy="4494382"/>
            </a:xfrm>
          </p:grpSpPr>
          <p:grpSp>
            <p:nvGrpSpPr>
              <p:cNvPr id="22" name="Google Shape;22;p4"/>
              <p:cNvGrpSpPr/>
              <p:nvPr/>
            </p:nvGrpSpPr>
            <p:grpSpPr>
              <a:xfrm>
                <a:off x="67739" y="-151666"/>
                <a:ext cx="496972" cy="2501635"/>
                <a:chOff x="8519664" y="-320466"/>
                <a:chExt cx="496972" cy="2501635"/>
              </a:xfrm>
            </p:grpSpPr>
            <p:sp>
              <p:nvSpPr>
                <p:cNvPr id="23" name="Google Shape;23;p4"/>
                <p:cNvSpPr/>
                <p:nvPr/>
              </p:nvSpPr>
              <p:spPr>
                <a:xfrm>
                  <a:off x="8519664" y="-320466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4"/>
                      </a:lnTo>
                      <a:lnTo>
                        <a:pt x="1" y="188"/>
                      </a:lnTo>
                      <a:lnTo>
                        <a:pt x="1" y="282"/>
                      </a:lnTo>
                      <a:lnTo>
                        <a:pt x="94" y="329"/>
                      </a:lnTo>
                      <a:lnTo>
                        <a:pt x="94" y="375"/>
                      </a:lnTo>
                      <a:lnTo>
                        <a:pt x="94" y="33817"/>
                      </a:lnTo>
                      <a:lnTo>
                        <a:pt x="94" y="34472"/>
                      </a:lnTo>
                      <a:lnTo>
                        <a:pt x="94" y="34660"/>
                      </a:lnTo>
                      <a:lnTo>
                        <a:pt x="141" y="34707"/>
                      </a:lnTo>
                      <a:lnTo>
                        <a:pt x="188" y="34800"/>
                      </a:lnTo>
                      <a:lnTo>
                        <a:pt x="422" y="34988"/>
                      </a:lnTo>
                      <a:lnTo>
                        <a:pt x="1312" y="35877"/>
                      </a:lnTo>
                      <a:lnTo>
                        <a:pt x="3045" y="37610"/>
                      </a:lnTo>
                      <a:lnTo>
                        <a:pt x="6558" y="41123"/>
                      </a:lnTo>
                      <a:lnTo>
                        <a:pt x="6745" y="41310"/>
                      </a:lnTo>
                      <a:lnTo>
                        <a:pt x="6839" y="41404"/>
                      </a:lnTo>
                      <a:lnTo>
                        <a:pt x="6839" y="41451"/>
                      </a:lnTo>
                      <a:lnTo>
                        <a:pt x="6839" y="41545"/>
                      </a:lnTo>
                      <a:lnTo>
                        <a:pt x="6839" y="42107"/>
                      </a:lnTo>
                      <a:lnTo>
                        <a:pt x="6839" y="43278"/>
                      </a:lnTo>
                      <a:lnTo>
                        <a:pt x="6839" y="45666"/>
                      </a:lnTo>
                      <a:lnTo>
                        <a:pt x="6839" y="50350"/>
                      </a:lnTo>
                      <a:lnTo>
                        <a:pt x="6839" y="54799"/>
                      </a:lnTo>
                      <a:lnTo>
                        <a:pt x="6839" y="54846"/>
                      </a:lnTo>
                      <a:lnTo>
                        <a:pt x="6792" y="54893"/>
                      </a:lnTo>
                      <a:lnTo>
                        <a:pt x="6745" y="54987"/>
                      </a:lnTo>
                      <a:lnTo>
                        <a:pt x="6745" y="55080"/>
                      </a:lnTo>
                      <a:lnTo>
                        <a:pt x="6792" y="55127"/>
                      </a:lnTo>
                      <a:lnTo>
                        <a:pt x="6839" y="55174"/>
                      </a:lnTo>
                      <a:lnTo>
                        <a:pt x="6979" y="55174"/>
                      </a:lnTo>
                      <a:lnTo>
                        <a:pt x="7073" y="55127"/>
                      </a:lnTo>
                      <a:lnTo>
                        <a:pt x="7073" y="55080"/>
                      </a:lnTo>
                      <a:lnTo>
                        <a:pt x="7120" y="54987"/>
                      </a:lnTo>
                      <a:lnTo>
                        <a:pt x="7073" y="54893"/>
                      </a:lnTo>
                      <a:lnTo>
                        <a:pt x="7026" y="54846"/>
                      </a:lnTo>
                      <a:lnTo>
                        <a:pt x="7026" y="54799"/>
                      </a:lnTo>
                      <a:lnTo>
                        <a:pt x="7026" y="50350"/>
                      </a:lnTo>
                      <a:lnTo>
                        <a:pt x="7026" y="45666"/>
                      </a:lnTo>
                      <a:lnTo>
                        <a:pt x="7026" y="43278"/>
                      </a:lnTo>
                      <a:lnTo>
                        <a:pt x="7026" y="42107"/>
                      </a:lnTo>
                      <a:lnTo>
                        <a:pt x="7026" y="41545"/>
                      </a:lnTo>
                      <a:lnTo>
                        <a:pt x="7026" y="41451"/>
                      </a:lnTo>
                      <a:lnTo>
                        <a:pt x="7026" y="41357"/>
                      </a:lnTo>
                      <a:lnTo>
                        <a:pt x="6886" y="41217"/>
                      </a:lnTo>
                      <a:lnTo>
                        <a:pt x="6652" y="40983"/>
                      </a:lnTo>
                      <a:lnTo>
                        <a:pt x="3186" y="37517"/>
                      </a:lnTo>
                      <a:lnTo>
                        <a:pt x="1406" y="35737"/>
                      </a:lnTo>
                      <a:lnTo>
                        <a:pt x="563" y="34894"/>
                      </a:lnTo>
                      <a:lnTo>
                        <a:pt x="329" y="34660"/>
                      </a:lnTo>
                      <a:lnTo>
                        <a:pt x="282" y="34613"/>
                      </a:lnTo>
                      <a:lnTo>
                        <a:pt x="235" y="34566"/>
                      </a:lnTo>
                      <a:lnTo>
                        <a:pt x="235" y="34472"/>
                      </a:lnTo>
                      <a:lnTo>
                        <a:pt x="235" y="33817"/>
                      </a:lnTo>
                      <a:lnTo>
                        <a:pt x="235" y="375"/>
                      </a:lnTo>
                      <a:lnTo>
                        <a:pt x="235" y="329"/>
                      </a:lnTo>
                      <a:lnTo>
                        <a:pt x="329" y="282"/>
                      </a:lnTo>
                      <a:lnTo>
                        <a:pt x="329" y="188"/>
                      </a:lnTo>
                      <a:lnTo>
                        <a:pt x="329" y="94"/>
                      </a:lnTo>
                      <a:lnTo>
                        <a:pt x="282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4" name="Google Shape;24;p4"/>
                <p:cNvSpPr/>
                <p:nvPr/>
              </p:nvSpPr>
              <p:spPr>
                <a:xfrm>
                  <a:off x="8613109" y="-320466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94" y="1"/>
                      </a:moveTo>
                      <a:lnTo>
                        <a:pt x="47" y="48"/>
                      </a:lnTo>
                      <a:lnTo>
                        <a:pt x="1" y="94"/>
                      </a:lnTo>
                      <a:lnTo>
                        <a:pt x="1" y="188"/>
                      </a:lnTo>
                      <a:lnTo>
                        <a:pt x="1" y="282"/>
                      </a:lnTo>
                      <a:lnTo>
                        <a:pt x="94" y="329"/>
                      </a:lnTo>
                      <a:lnTo>
                        <a:pt x="94" y="375"/>
                      </a:lnTo>
                      <a:lnTo>
                        <a:pt x="94" y="33067"/>
                      </a:lnTo>
                      <a:lnTo>
                        <a:pt x="94" y="33676"/>
                      </a:lnTo>
                      <a:lnTo>
                        <a:pt x="94" y="33863"/>
                      </a:lnTo>
                      <a:lnTo>
                        <a:pt x="94" y="33910"/>
                      </a:lnTo>
                      <a:lnTo>
                        <a:pt x="141" y="33957"/>
                      </a:lnTo>
                      <a:lnTo>
                        <a:pt x="188" y="34004"/>
                      </a:lnTo>
                      <a:lnTo>
                        <a:pt x="422" y="34238"/>
                      </a:lnTo>
                      <a:lnTo>
                        <a:pt x="1265" y="35081"/>
                      </a:lnTo>
                      <a:lnTo>
                        <a:pt x="3045" y="36861"/>
                      </a:lnTo>
                      <a:lnTo>
                        <a:pt x="6511" y="40327"/>
                      </a:lnTo>
                      <a:lnTo>
                        <a:pt x="6745" y="40561"/>
                      </a:lnTo>
                      <a:lnTo>
                        <a:pt x="6839" y="40655"/>
                      </a:lnTo>
                      <a:lnTo>
                        <a:pt x="6839" y="40702"/>
                      </a:lnTo>
                      <a:lnTo>
                        <a:pt x="6839" y="40748"/>
                      </a:lnTo>
                      <a:lnTo>
                        <a:pt x="6839" y="41357"/>
                      </a:lnTo>
                      <a:lnTo>
                        <a:pt x="6839" y="42622"/>
                      </a:lnTo>
                      <a:lnTo>
                        <a:pt x="6839" y="45057"/>
                      </a:lnTo>
                      <a:lnTo>
                        <a:pt x="6839" y="49975"/>
                      </a:lnTo>
                      <a:lnTo>
                        <a:pt x="6839" y="54799"/>
                      </a:lnTo>
                      <a:lnTo>
                        <a:pt x="6839" y="54846"/>
                      </a:lnTo>
                      <a:lnTo>
                        <a:pt x="6792" y="54893"/>
                      </a:lnTo>
                      <a:lnTo>
                        <a:pt x="6745" y="54987"/>
                      </a:lnTo>
                      <a:lnTo>
                        <a:pt x="6745" y="55080"/>
                      </a:lnTo>
                      <a:lnTo>
                        <a:pt x="6792" y="55127"/>
                      </a:lnTo>
                      <a:lnTo>
                        <a:pt x="6839" y="55174"/>
                      </a:lnTo>
                      <a:lnTo>
                        <a:pt x="6979" y="55174"/>
                      </a:lnTo>
                      <a:lnTo>
                        <a:pt x="7073" y="55127"/>
                      </a:lnTo>
                      <a:lnTo>
                        <a:pt x="7073" y="55080"/>
                      </a:lnTo>
                      <a:lnTo>
                        <a:pt x="7120" y="54987"/>
                      </a:lnTo>
                      <a:lnTo>
                        <a:pt x="7073" y="54893"/>
                      </a:lnTo>
                      <a:lnTo>
                        <a:pt x="7026" y="54846"/>
                      </a:lnTo>
                      <a:lnTo>
                        <a:pt x="7026" y="54799"/>
                      </a:lnTo>
                      <a:lnTo>
                        <a:pt x="7026" y="49975"/>
                      </a:lnTo>
                      <a:lnTo>
                        <a:pt x="7026" y="45057"/>
                      </a:lnTo>
                      <a:lnTo>
                        <a:pt x="7026" y="42622"/>
                      </a:lnTo>
                      <a:lnTo>
                        <a:pt x="7026" y="41357"/>
                      </a:lnTo>
                      <a:lnTo>
                        <a:pt x="7026" y="40748"/>
                      </a:lnTo>
                      <a:lnTo>
                        <a:pt x="7026" y="40702"/>
                      </a:lnTo>
                      <a:lnTo>
                        <a:pt x="7026" y="40608"/>
                      </a:lnTo>
                      <a:lnTo>
                        <a:pt x="6979" y="40561"/>
                      </a:lnTo>
                      <a:lnTo>
                        <a:pt x="6886" y="40421"/>
                      </a:lnTo>
                      <a:lnTo>
                        <a:pt x="6651" y="40233"/>
                      </a:lnTo>
                      <a:lnTo>
                        <a:pt x="3139" y="36720"/>
                      </a:lnTo>
                      <a:lnTo>
                        <a:pt x="1406" y="34988"/>
                      </a:lnTo>
                      <a:lnTo>
                        <a:pt x="516" y="34098"/>
                      </a:lnTo>
                      <a:lnTo>
                        <a:pt x="282" y="33863"/>
                      </a:lnTo>
                      <a:lnTo>
                        <a:pt x="282" y="33817"/>
                      </a:lnTo>
                      <a:lnTo>
                        <a:pt x="235" y="33817"/>
                      </a:lnTo>
                      <a:lnTo>
                        <a:pt x="235" y="33676"/>
                      </a:lnTo>
                      <a:lnTo>
                        <a:pt x="235" y="33067"/>
                      </a:lnTo>
                      <a:lnTo>
                        <a:pt x="235" y="375"/>
                      </a:lnTo>
                      <a:lnTo>
                        <a:pt x="235" y="329"/>
                      </a:lnTo>
                      <a:lnTo>
                        <a:pt x="328" y="282"/>
                      </a:lnTo>
                      <a:lnTo>
                        <a:pt x="328" y="188"/>
                      </a:lnTo>
                      <a:lnTo>
                        <a:pt x="328" y="94"/>
                      </a:lnTo>
                      <a:lnTo>
                        <a:pt x="282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" name="Google Shape;25;p4"/>
                <p:cNvSpPr/>
                <p:nvPr/>
              </p:nvSpPr>
              <p:spPr>
                <a:xfrm>
                  <a:off x="8691684" y="-320466"/>
                  <a:ext cx="324952" cy="2501635"/>
                </a:xfrm>
                <a:custGeom>
                  <a:rect b="b" l="l" r="r" t="t"/>
                  <a:pathLst>
                    <a:path extrusionOk="0" h="55175" w="7167">
                      <a:moveTo>
                        <a:pt x="141" y="1"/>
                      </a:moveTo>
                      <a:lnTo>
                        <a:pt x="94" y="48"/>
                      </a:lnTo>
                      <a:lnTo>
                        <a:pt x="47" y="94"/>
                      </a:lnTo>
                      <a:lnTo>
                        <a:pt x="1" y="188"/>
                      </a:lnTo>
                      <a:lnTo>
                        <a:pt x="47" y="282"/>
                      </a:lnTo>
                      <a:lnTo>
                        <a:pt x="141" y="329"/>
                      </a:lnTo>
                      <a:lnTo>
                        <a:pt x="94" y="375"/>
                      </a:lnTo>
                      <a:lnTo>
                        <a:pt x="94" y="32271"/>
                      </a:lnTo>
                      <a:lnTo>
                        <a:pt x="94" y="32880"/>
                      </a:lnTo>
                      <a:lnTo>
                        <a:pt x="94" y="33067"/>
                      </a:lnTo>
                      <a:lnTo>
                        <a:pt x="94" y="33114"/>
                      </a:lnTo>
                      <a:lnTo>
                        <a:pt x="94" y="33161"/>
                      </a:lnTo>
                      <a:lnTo>
                        <a:pt x="141" y="33161"/>
                      </a:lnTo>
                      <a:lnTo>
                        <a:pt x="188" y="33255"/>
                      </a:lnTo>
                      <a:lnTo>
                        <a:pt x="422" y="33442"/>
                      </a:lnTo>
                      <a:lnTo>
                        <a:pt x="1312" y="34332"/>
                      </a:lnTo>
                      <a:lnTo>
                        <a:pt x="3045" y="36065"/>
                      </a:lnTo>
                      <a:lnTo>
                        <a:pt x="6558" y="39578"/>
                      </a:lnTo>
                      <a:lnTo>
                        <a:pt x="6792" y="39812"/>
                      </a:lnTo>
                      <a:lnTo>
                        <a:pt x="6886" y="39905"/>
                      </a:lnTo>
                      <a:lnTo>
                        <a:pt x="6886" y="39952"/>
                      </a:lnTo>
                      <a:lnTo>
                        <a:pt x="6886" y="39999"/>
                      </a:lnTo>
                      <a:lnTo>
                        <a:pt x="6886" y="40655"/>
                      </a:lnTo>
                      <a:lnTo>
                        <a:pt x="6886" y="41919"/>
                      </a:lnTo>
                      <a:lnTo>
                        <a:pt x="6886" y="44495"/>
                      </a:lnTo>
                      <a:lnTo>
                        <a:pt x="6886" y="49600"/>
                      </a:lnTo>
                      <a:lnTo>
                        <a:pt x="6886" y="54799"/>
                      </a:lnTo>
                      <a:lnTo>
                        <a:pt x="6886" y="54846"/>
                      </a:lnTo>
                      <a:lnTo>
                        <a:pt x="6839" y="54893"/>
                      </a:lnTo>
                      <a:lnTo>
                        <a:pt x="6792" y="54987"/>
                      </a:lnTo>
                      <a:lnTo>
                        <a:pt x="6792" y="55080"/>
                      </a:lnTo>
                      <a:lnTo>
                        <a:pt x="6839" y="55127"/>
                      </a:lnTo>
                      <a:lnTo>
                        <a:pt x="6886" y="55174"/>
                      </a:lnTo>
                      <a:lnTo>
                        <a:pt x="7026" y="55174"/>
                      </a:lnTo>
                      <a:lnTo>
                        <a:pt x="7073" y="55127"/>
                      </a:lnTo>
                      <a:lnTo>
                        <a:pt x="7120" y="55080"/>
                      </a:lnTo>
                      <a:lnTo>
                        <a:pt x="7167" y="54987"/>
                      </a:lnTo>
                      <a:lnTo>
                        <a:pt x="7120" y="54893"/>
                      </a:lnTo>
                      <a:lnTo>
                        <a:pt x="7026" y="54846"/>
                      </a:lnTo>
                      <a:lnTo>
                        <a:pt x="7073" y="54799"/>
                      </a:lnTo>
                      <a:lnTo>
                        <a:pt x="7073" y="49600"/>
                      </a:lnTo>
                      <a:lnTo>
                        <a:pt x="7073" y="44495"/>
                      </a:lnTo>
                      <a:lnTo>
                        <a:pt x="7073" y="41919"/>
                      </a:lnTo>
                      <a:lnTo>
                        <a:pt x="7073" y="40655"/>
                      </a:lnTo>
                      <a:lnTo>
                        <a:pt x="7073" y="39999"/>
                      </a:lnTo>
                      <a:lnTo>
                        <a:pt x="7073" y="39952"/>
                      </a:lnTo>
                      <a:lnTo>
                        <a:pt x="7073" y="39859"/>
                      </a:lnTo>
                      <a:lnTo>
                        <a:pt x="7026" y="39812"/>
                      </a:lnTo>
                      <a:lnTo>
                        <a:pt x="6886" y="39671"/>
                      </a:lnTo>
                      <a:lnTo>
                        <a:pt x="6651" y="39484"/>
                      </a:lnTo>
                      <a:lnTo>
                        <a:pt x="3185" y="35971"/>
                      </a:lnTo>
                      <a:lnTo>
                        <a:pt x="1406" y="34191"/>
                      </a:lnTo>
                      <a:lnTo>
                        <a:pt x="563" y="33348"/>
                      </a:lnTo>
                      <a:lnTo>
                        <a:pt x="328" y="33114"/>
                      </a:lnTo>
                      <a:lnTo>
                        <a:pt x="282" y="33067"/>
                      </a:lnTo>
                      <a:lnTo>
                        <a:pt x="282" y="32880"/>
                      </a:lnTo>
                      <a:lnTo>
                        <a:pt x="282" y="32271"/>
                      </a:lnTo>
                      <a:lnTo>
                        <a:pt x="282" y="375"/>
                      </a:lnTo>
                      <a:lnTo>
                        <a:pt x="282" y="329"/>
                      </a:lnTo>
                      <a:lnTo>
                        <a:pt x="375" y="282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8" y="48"/>
                      </a:lnTo>
                      <a:lnTo>
                        <a:pt x="28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6" name="Google Shape;26;p4"/>
              <p:cNvGrpSpPr/>
              <p:nvPr/>
            </p:nvGrpSpPr>
            <p:grpSpPr>
              <a:xfrm>
                <a:off x="-702208" y="1794427"/>
                <a:ext cx="983243" cy="2548289"/>
                <a:chOff x="8388742" y="-675060"/>
                <a:chExt cx="983243" cy="2548289"/>
              </a:xfrm>
            </p:grpSpPr>
            <p:sp>
              <p:nvSpPr>
                <p:cNvPr id="27" name="Google Shape;27;p4"/>
                <p:cNvSpPr/>
                <p:nvPr/>
              </p:nvSpPr>
              <p:spPr>
                <a:xfrm>
                  <a:off x="8388742" y="-675060"/>
                  <a:ext cx="983243" cy="2548289"/>
                </a:xfrm>
                <a:custGeom>
                  <a:rect b="b" l="l" r="r" t="t"/>
                  <a:pathLst>
                    <a:path extrusionOk="0" h="56204" w="21686">
                      <a:moveTo>
                        <a:pt x="21405" y="0"/>
                      </a:moveTo>
                      <a:lnTo>
                        <a:pt x="21358" y="47"/>
                      </a:lnTo>
                      <a:lnTo>
                        <a:pt x="21311" y="94"/>
                      </a:lnTo>
                      <a:lnTo>
                        <a:pt x="21311" y="188"/>
                      </a:lnTo>
                      <a:lnTo>
                        <a:pt x="21358" y="281"/>
                      </a:lnTo>
                      <a:lnTo>
                        <a:pt x="21405" y="328"/>
                      </a:lnTo>
                      <a:lnTo>
                        <a:pt x="21405" y="375"/>
                      </a:lnTo>
                      <a:lnTo>
                        <a:pt x="21405" y="46228"/>
                      </a:lnTo>
                      <a:lnTo>
                        <a:pt x="21405" y="47024"/>
                      </a:lnTo>
                      <a:lnTo>
                        <a:pt x="21358" y="47071"/>
                      </a:lnTo>
                      <a:lnTo>
                        <a:pt x="21311" y="47118"/>
                      </a:lnTo>
                      <a:lnTo>
                        <a:pt x="21171" y="47258"/>
                      </a:lnTo>
                      <a:lnTo>
                        <a:pt x="20843" y="47539"/>
                      </a:lnTo>
                      <a:lnTo>
                        <a:pt x="19719" y="48710"/>
                      </a:lnTo>
                      <a:lnTo>
                        <a:pt x="17377" y="51052"/>
                      </a:lnTo>
                      <a:lnTo>
                        <a:pt x="12740" y="55689"/>
                      </a:lnTo>
                      <a:lnTo>
                        <a:pt x="12553" y="55876"/>
                      </a:lnTo>
                      <a:lnTo>
                        <a:pt x="12506" y="55923"/>
                      </a:lnTo>
                      <a:lnTo>
                        <a:pt x="328" y="55923"/>
                      </a:lnTo>
                      <a:lnTo>
                        <a:pt x="328" y="55970"/>
                      </a:lnTo>
                      <a:lnTo>
                        <a:pt x="235" y="55876"/>
                      </a:lnTo>
                      <a:lnTo>
                        <a:pt x="141" y="55829"/>
                      </a:lnTo>
                      <a:lnTo>
                        <a:pt x="94" y="55876"/>
                      </a:lnTo>
                      <a:lnTo>
                        <a:pt x="47" y="55923"/>
                      </a:lnTo>
                      <a:lnTo>
                        <a:pt x="1" y="55970"/>
                      </a:lnTo>
                      <a:lnTo>
                        <a:pt x="1" y="56017"/>
                      </a:lnTo>
                      <a:lnTo>
                        <a:pt x="1" y="56110"/>
                      </a:lnTo>
                      <a:lnTo>
                        <a:pt x="47" y="56157"/>
                      </a:lnTo>
                      <a:lnTo>
                        <a:pt x="94" y="56204"/>
                      </a:lnTo>
                      <a:lnTo>
                        <a:pt x="235" y="56204"/>
                      </a:lnTo>
                      <a:lnTo>
                        <a:pt x="328" y="56110"/>
                      </a:lnTo>
                      <a:lnTo>
                        <a:pt x="12553" y="56110"/>
                      </a:lnTo>
                      <a:lnTo>
                        <a:pt x="12600" y="56063"/>
                      </a:lnTo>
                      <a:lnTo>
                        <a:pt x="12646" y="56017"/>
                      </a:lnTo>
                      <a:lnTo>
                        <a:pt x="12881" y="55782"/>
                      </a:lnTo>
                      <a:lnTo>
                        <a:pt x="17517" y="51146"/>
                      </a:lnTo>
                      <a:lnTo>
                        <a:pt x="19812" y="48851"/>
                      </a:lnTo>
                      <a:lnTo>
                        <a:pt x="20983" y="47680"/>
                      </a:lnTo>
                      <a:lnTo>
                        <a:pt x="21264" y="47399"/>
                      </a:lnTo>
                      <a:lnTo>
                        <a:pt x="21405" y="47258"/>
                      </a:lnTo>
                      <a:lnTo>
                        <a:pt x="21499" y="47165"/>
                      </a:lnTo>
                      <a:lnTo>
                        <a:pt x="21545" y="47118"/>
                      </a:lnTo>
                      <a:lnTo>
                        <a:pt x="21592" y="47071"/>
                      </a:lnTo>
                      <a:lnTo>
                        <a:pt x="21592" y="46228"/>
                      </a:lnTo>
                      <a:lnTo>
                        <a:pt x="21592" y="375"/>
                      </a:lnTo>
                      <a:lnTo>
                        <a:pt x="21592" y="328"/>
                      </a:lnTo>
                      <a:lnTo>
                        <a:pt x="21639" y="281"/>
                      </a:lnTo>
                      <a:lnTo>
                        <a:pt x="21686" y="188"/>
                      </a:lnTo>
                      <a:lnTo>
                        <a:pt x="21639" y="94"/>
                      </a:lnTo>
                      <a:lnTo>
                        <a:pt x="21639" y="47"/>
                      </a:lnTo>
                      <a:lnTo>
                        <a:pt x="2154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8" name="Google Shape;28;p4"/>
                <p:cNvSpPr/>
                <p:nvPr/>
              </p:nvSpPr>
              <p:spPr>
                <a:xfrm>
                  <a:off x="8388742" y="83024"/>
                  <a:ext cx="915324" cy="1715892"/>
                </a:xfrm>
                <a:custGeom>
                  <a:rect b="b" l="l" r="r" t="t"/>
                  <a:pathLst>
                    <a:path extrusionOk="0" h="37845" w="20188">
                      <a:moveTo>
                        <a:pt x="19906" y="1"/>
                      </a:moveTo>
                      <a:lnTo>
                        <a:pt x="19859" y="48"/>
                      </a:lnTo>
                      <a:lnTo>
                        <a:pt x="19812" y="95"/>
                      </a:lnTo>
                      <a:lnTo>
                        <a:pt x="19812" y="188"/>
                      </a:lnTo>
                      <a:lnTo>
                        <a:pt x="19812" y="282"/>
                      </a:lnTo>
                      <a:lnTo>
                        <a:pt x="19906" y="329"/>
                      </a:lnTo>
                      <a:lnTo>
                        <a:pt x="19906" y="376"/>
                      </a:lnTo>
                      <a:lnTo>
                        <a:pt x="19906" y="28805"/>
                      </a:lnTo>
                      <a:lnTo>
                        <a:pt x="19906" y="29555"/>
                      </a:lnTo>
                      <a:lnTo>
                        <a:pt x="19859" y="29601"/>
                      </a:lnTo>
                      <a:lnTo>
                        <a:pt x="19812" y="29648"/>
                      </a:lnTo>
                      <a:lnTo>
                        <a:pt x="19672" y="29789"/>
                      </a:lnTo>
                      <a:lnTo>
                        <a:pt x="19438" y="30023"/>
                      </a:lnTo>
                      <a:lnTo>
                        <a:pt x="18361" y="31053"/>
                      </a:lnTo>
                      <a:lnTo>
                        <a:pt x="16300" y="33161"/>
                      </a:lnTo>
                      <a:lnTo>
                        <a:pt x="12084" y="37376"/>
                      </a:lnTo>
                      <a:lnTo>
                        <a:pt x="11944" y="37517"/>
                      </a:lnTo>
                      <a:lnTo>
                        <a:pt x="11897" y="37564"/>
                      </a:lnTo>
                      <a:lnTo>
                        <a:pt x="11850" y="37610"/>
                      </a:lnTo>
                      <a:lnTo>
                        <a:pt x="328" y="37610"/>
                      </a:lnTo>
                      <a:lnTo>
                        <a:pt x="235" y="37517"/>
                      </a:lnTo>
                      <a:lnTo>
                        <a:pt x="94" y="37517"/>
                      </a:lnTo>
                      <a:lnTo>
                        <a:pt x="47" y="37564"/>
                      </a:lnTo>
                      <a:lnTo>
                        <a:pt x="1" y="37610"/>
                      </a:lnTo>
                      <a:lnTo>
                        <a:pt x="1" y="37704"/>
                      </a:lnTo>
                      <a:lnTo>
                        <a:pt x="1" y="37751"/>
                      </a:lnTo>
                      <a:lnTo>
                        <a:pt x="47" y="37798"/>
                      </a:lnTo>
                      <a:lnTo>
                        <a:pt x="94" y="37845"/>
                      </a:lnTo>
                      <a:lnTo>
                        <a:pt x="235" y="37845"/>
                      </a:lnTo>
                      <a:lnTo>
                        <a:pt x="328" y="37751"/>
                      </a:lnTo>
                      <a:lnTo>
                        <a:pt x="11944" y="37751"/>
                      </a:lnTo>
                      <a:lnTo>
                        <a:pt x="11991" y="37704"/>
                      </a:lnTo>
                      <a:lnTo>
                        <a:pt x="12038" y="37657"/>
                      </a:lnTo>
                      <a:lnTo>
                        <a:pt x="12225" y="37470"/>
                      </a:lnTo>
                      <a:lnTo>
                        <a:pt x="16393" y="33302"/>
                      </a:lnTo>
                      <a:lnTo>
                        <a:pt x="18501" y="31194"/>
                      </a:lnTo>
                      <a:lnTo>
                        <a:pt x="19531" y="30163"/>
                      </a:lnTo>
                      <a:lnTo>
                        <a:pt x="19812" y="29882"/>
                      </a:lnTo>
                      <a:lnTo>
                        <a:pt x="19953" y="29742"/>
                      </a:lnTo>
                      <a:lnTo>
                        <a:pt x="20000" y="29695"/>
                      </a:lnTo>
                      <a:lnTo>
                        <a:pt x="20047" y="29648"/>
                      </a:lnTo>
                      <a:lnTo>
                        <a:pt x="20093" y="29555"/>
                      </a:lnTo>
                      <a:lnTo>
                        <a:pt x="20093" y="28805"/>
                      </a:lnTo>
                      <a:lnTo>
                        <a:pt x="20093" y="376"/>
                      </a:lnTo>
                      <a:lnTo>
                        <a:pt x="20047" y="329"/>
                      </a:lnTo>
                      <a:lnTo>
                        <a:pt x="20140" y="282"/>
                      </a:lnTo>
                      <a:lnTo>
                        <a:pt x="20187" y="188"/>
                      </a:lnTo>
                      <a:lnTo>
                        <a:pt x="20140" y="95"/>
                      </a:lnTo>
                      <a:lnTo>
                        <a:pt x="20093" y="48"/>
                      </a:lnTo>
                      <a:lnTo>
                        <a:pt x="2004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9" name="Google Shape;29;p4"/>
                <p:cNvSpPr/>
                <p:nvPr/>
              </p:nvSpPr>
              <p:spPr>
                <a:xfrm>
                  <a:off x="8388742" y="839023"/>
                  <a:ext cx="843097" cy="883450"/>
                </a:xfrm>
                <a:custGeom>
                  <a:rect b="b" l="l" r="r" t="t"/>
                  <a:pathLst>
                    <a:path extrusionOk="0" h="19485" w="18595">
                      <a:moveTo>
                        <a:pt x="18314" y="1"/>
                      </a:moveTo>
                      <a:lnTo>
                        <a:pt x="18267" y="47"/>
                      </a:lnTo>
                      <a:lnTo>
                        <a:pt x="18220" y="94"/>
                      </a:lnTo>
                      <a:lnTo>
                        <a:pt x="18220" y="188"/>
                      </a:lnTo>
                      <a:lnTo>
                        <a:pt x="18267" y="282"/>
                      </a:lnTo>
                      <a:lnTo>
                        <a:pt x="18314" y="328"/>
                      </a:lnTo>
                      <a:lnTo>
                        <a:pt x="18314" y="375"/>
                      </a:lnTo>
                      <a:lnTo>
                        <a:pt x="18314" y="11616"/>
                      </a:lnTo>
                      <a:lnTo>
                        <a:pt x="18314" y="12225"/>
                      </a:lnTo>
                      <a:lnTo>
                        <a:pt x="18314" y="12272"/>
                      </a:lnTo>
                      <a:lnTo>
                        <a:pt x="18267" y="12319"/>
                      </a:lnTo>
                      <a:lnTo>
                        <a:pt x="18173" y="12412"/>
                      </a:lnTo>
                      <a:lnTo>
                        <a:pt x="17939" y="12646"/>
                      </a:lnTo>
                      <a:lnTo>
                        <a:pt x="17049" y="13536"/>
                      </a:lnTo>
                      <a:lnTo>
                        <a:pt x="15222" y="15363"/>
                      </a:lnTo>
                      <a:lnTo>
                        <a:pt x="11616" y="18969"/>
                      </a:lnTo>
                      <a:lnTo>
                        <a:pt x="11429" y="19157"/>
                      </a:lnTo>
                      <a:lnTo>
                        <a:pt x="11382" y="19204"/>
                      </a:lnTo>
                      <a:lnTo>
                        <a:pt x="328" y="19204"/>
                      </a:lnTo>
                      <a:lnTo>
                        <a:pt x="328" y="19250"/>
                      </a:lnTo>
                      <a:lnTo>
                        <a:pt x="235" y="19157"/>
                      </a:lnTo>
                      <a:lnTo>
                        <a:pt x="141" y="19110"/>
                      </a:lnTo>
                      <a:lnTo>
                        <a:pt x="94" y="19157"/>
                      </a:lnTo>
                      <a:lnTo>
                        <a:pt x="47" y="19204"/>
                      </a:lnTo>
                      <a:lnTo>
                        <a:pt x="1" y="19250"/>
                      </a:lnTo>
                      <a:lnTo>
                        <a:pt x="1" y="19297"/>
                      </a:lnTo>
                      <a:lnTo>
                        <a:pt x="1" y="19391"/>
                      </a:lnTo>
                      <a:lnTo>
                        <a:pt x="47" y="19438"/>
                      </a:lnTo>
                      <a:lnTo>
                        <a:pt x="94" y="19485"/>
                      </a:lnTo>
                      <a:lnTo>
                        <a:pt x="235" y="19485"/>
                      </a:lnTo>
                      <a:lnTo>
                        <a:pt x="328" y="19391"/>
                      </a:lnTo>
                      <a:lnTo>
                        <a:pt x="11429" y="19391"/>
                      </a:lnTo>
                      <a:lnTo>
                        <a:pt x="11476" y="19344"/>
                      </a:lnTo>
                      <a:lnTo>
                        <a:pt x="11569" y="19250"/>
                      </a:lnTo>
                      <a:lnTo>
                        <a:pt x="11710" y="19110"/>
                      </a:lnTo>
                      <a:lnTo>
                        <a:pt x="15316" y="15503"/>
                      </a:lnTo>
                      <a:lnTo>
                        <a:pt x="17143" y="13677"/>
                      </a:lnTo>
                      <a:lnTo>
                        <a:pt x="18080" y="12787"/>
                      </a:lnTo>
                      <a:lnTo>
                        <a:pt x="18267" y="12553"/>
                      </a:lnTo>
                      <a:lnTo>
                        <a:pt x="18407" y="12412"/>
                      </a:lnTo>
                      <a:lnTo>
                        <a:pt x="18454" y="12365"/>
                      </a:lnTo>
                      <a:lnTo>
                        <a:pt x="18501" y="12319"/>
                      </a:lnTo>
                      <a:lnTo>
                        <a:pt x="18501" y="12225"/>
                      </a:lnTo>
                      <a:lnTo>
                        <a:pt x="18501" y="11616"/>
                      </a:lnTo>
                      <a:lnTo>
                        <a:pt x="18501" y="375"/>
                      </a:lnTo>
                      <a:lnTo>
                        <a:pt x="18501" y="328"/>
                      </a:lnTo>
                      <a:lnTo>
                        <a:pt x="18548" y="282"/>
                      </a:lnTo>
                      <a:lnTo>
                        <a:pt x="18595" y="188"/>
                      </a:lnTo>
                      <a:lnTo>
                        <a:pt x="18548" y="94"/>
                      </a:lnTo>
                      <a:lnTo>
                        <a:pt x="18548" y="47"/>
                      </a:lnTo>
                      <a:lnTo>
                        <a:pt x="184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30" name="Google Shape;30;p4"/>
            <p:cNvGrpSpPr/>
            <p:nvPr/>
          </p:nvGrpSpPr>
          <p:grpSpPr>
            <a:xfrm>
              <a:off x="8571704" y="-204804"/>
              <a:ext cx="2871110" cy="4104748"/>
              <a:chOff x="8571704" y="-204804"/>
              <a:chExt cx="2871110" cy="4104748"/>
            </a:xfrm>
          </p:grpSpPr>
          <p:grpSp>
            <p:nvGrpSpPr>
              <p:cNvPr id="31" name="Google Shape;31;p4"/>
              <p:cNvGrpSpPr/>
              <p:nvPr/>
            </p:nvGrpSpPr>
            <p:grpSpPr>
              <a:xfrm>
                <a:off x="8571704" y="2655497"/>
                <a:ext cx="2871110" cy="1244447"/>
                <a:chOff x="2451729" y="-1074279"/>
                <a:chExt cx="2871110" cy="1244447"/>
              </a:xfrm>
            </p:grpSpPr>
            <p:sp>
              <p:nvSpPr>
                <p:cNvPr id="32" name="Google Shape;32;p4"/>
                <p:cNvSpPr/>
                <p:nvPr/>
              </p:nvSpPr>
              <p:spPr>
                <a:xfrm>
                  <a:off x="2451729" y="-1074279"/>
                  <a:ext cx="2871110" cy="1244447"/>
                </a:xfrm>
                <a:custGeom>
                  <a:rect b="b" l="l" r="r" t="t"/>
                  <a:pathLst>
                    <a:path extrusionOk="0" h="27447" w="63324">
                      <a:moveTo>
                        <a:pt x="94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1" y="281"/>
                      </a:lnTo>
                      <a:lnTo>
                        <a:pt x="94" y="328"/>
                      </a:lnTo>
                      <a:lnTo>
                        <a:pt x="94" y="15550"/>
                      </a:lnTo>
                      <a:lnTo>
                        <a:pt x="94" y="17283"/>
                      </a:lnTo>
                      <a:lnTo>
                        <a:pt x="94" y="17704"/>
                      </a:lnTo>
                      <a:lnTo>
                        <a:pt x="94" y="17845"/>
                      </a:lnTo>
                      <a:lnTo>
                        <a:pt x="94" y="17892"/>
                      </a:lnTo>
                      <a:lnTo>
                        <a:pt x="188" y="17985"/>
                      </a:lnTo>
                      <a:lnTo>
                        <a:pt x="329" y="18126"/>
                      </a:lnTo>
                      <a:lnTo>
                        <a:pt x="937" y="18735"/>
                      </a:lnTo>
                      <a:lnTo>
                        <a:pt x="3373" y="21170"/>
                      </a:lnTo>
                      <a:lnTo>
                        <a:pt x="8244" y="26041"/>
                      </a:lnTo>
                      <a:lnTo>
                        <a:pt x="8947" y="26744"/>
                      </a:lnTo>
                      <a:lnTo>
                        <a:pt x="9274" y="27071"/>
                      </a:lnTo>
                      <a:lnTo>
                        <a:pt x="9462" y="27259"/>
                      </a:lnTo>
                      <a:lnTo>
                        <a:pt x="9509" y="27306"/>
                      </a:lnTo>
                      <a:lnTo>
                        <a:pt x="9555" y="27352"/>
                      </a:lnTo>
                      <a:lnTo>
                        <a:pt x="62949" y="27352"/>
                      </a:lnTo>
                      <a:lnTo>
                        <a:pt x="63043" y="27446"/>
                      </a:lnTo>
                      <a:lnTo>
                        <a:pt x="63183" y="27446"/>
                      </a:lnTo>
                      <a:lnTo>
                        <a:pt x="63230" y="27399"/>
                      </a:lnTo>
                      <a:lnTo>
                        <a:pt x="63277" y="27352"/>
                      </a:lnTo>
                      <a:lnTo>
                        <a:pt x="63324" y="27306"/>
                      </a:lnTo>
                      <a:lnTo>
                        <a:pt x="63277" y="27212"/>
                      </a:lnTo>
                      <a:lnTo>
                        <a:pt x="63230" y="27165"/>
                      </a:lnTo>
                      <a:lnTo>
                        <a:pt x="63183" y="27118"/>
                      </a:lnTo>
                      <a:lnTo>
                        <a:pt x="63043" y="27118"/>
                      </a:lnTo>
                      <a:lnTo>
                        <a:pt x="62949" y="27212"/>
                      </a:lnTo>
                      <a:lnTo>
                        <a:pt x="9649" y="27212"/>
                      </a:lnTo>
                      <a:lnTo>
                        <a:pt x="9602" y="27165"/>
                      </a:lnTo>
                      <a:lnTo>
                        <a:pt x="9415" y="26978"/>
                      </a:lnTo>
                      <a:lnTo>
                        <a:pt x="9087" y="26603"/>
                      </a:lnTo>
                      <a:lnTo>
                        <a:pt x="8384" y="25947"/>
                      </a:lnTo>
                      <a:lnTo>
                        <a:pt x="3513" y="21030"/>
                      </a:lnTo>
                      <a:lnTo>
                        <a:pt x="1031" y="18594"/>
                      </a:lnTo>
                      <a:lnTo>
                        <a:pt x="422" y="17985"/>
                      </a:lnTo>
                      <a:lnTo>
                        <a:pt x="282" y="17845"/>
                      </a:lnTo>
                      <a:lnTo>
                        <a:pt x="282" y="17798"/>
                      </a:lnTo>
                      <a:lnTo>
                        <a:pt x="282" y="17704"/>
                      </a:lnTo>
                      <a:lnTo>
                        <a:pt x="282" y="17283"/>
                      </a:lnTo>
                      <a:lnTo>
                        <a:pt x="282" y="15550"/>
                      </a:lnTo>
                      <a:lnTo>
                        <a:pt x="282" y="328"/>
                      </a:lnTo>
                      <a:lnTo>
                        <a:pt x="235" y="328"/>
                      </a:lnTo>
                      <a:lnTo>
                        <a:pt x="329" y="281"/>
                      </a:lnTo>
                      <a:lnTo>
                        <a:pt x="375" y="141"/>
                      </a:lnTo>
                      <a:lnTo>
                        <a:pt x="329" y="94"/>
                      </a:lnTo>
                      <a:lnTo>
                        <a:pt x="282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3" name="Google Shape;33;p4"/>
                <p:cNvSpPr/>
                <p:nvPr/>
              </p:nvSpPr>
              <p:spPr>
                <a:xfrm>
                  <a:off x="2519694" y="-1074279"/>
                  <a:ext cx="2803146" cy="1180744"/>
                </a:xfrm>
                <a:custGeom>
                  <a:rect b="b" l="l" r="r" t="t"/>
                  <a:pathLst>
                    <a:path extrusionOk="0" h="26042" w="61825">
                      <a:moveTo>
                        <a:pt x="141" y="0"/>
                      </a:moveTo>
                      <a:lnTo>
                        <a:pt x="47" y="47"/>
                      </a:lnTo>
                      <a:lnTo>
                        <a:pt x="47" y="94"/>
                      </a:lnTo>
                      <a:lnTo>
                        <a:pt x="0" y="141"/>
                      </a:lnTo>
                      <a:lnTo>
                        <a:pt x="47" y="281"/>
                      </a:lnTo>
                      <a:lnTo>
                        <a:pt x="94" y="328"/>
                      </a:lnTo>
                      <a:lnTo>
                        <a:pt x="94" y="15081"/>
                      </a:lnTo>
                      <a:lnTo>
                        <a:pt x="94" y="16627"/>
                      </a:lnTo>
                      <a:lnTo>
                        <a:pt x="94" y="17048"/>
                      </a:lnTo>
                      <a:lnTo>
                        <a:pt x="94" y="17236"/>
                      </a:lnTo>
                      <a:lnTo>
                        <a:pt x="94" y="17283"/>
                      </a:lnTo>
                      <a:lnTo>
                        <a:pt x="94" y="17330"/>
                      </a:lnTo>
                      <a:lnTo>
                        <a:pt x="141" y="17376"/>
                      </a:lnTo>
                      <a:lnTo>
                        <a:pt x="188" y="17470"/>
                      </a:lnTo>
                      <a:lnTo>
                        <a:pt x="750" y="17985"/>
                      </a:lnTo>
                      <a:lnTo>
                        <a:pt x="2951" y="20187"/>
                      </a:lnTo>
                      <a:lnTo>
                        <a:pt x="7401" y="24636"/>
                      </a:lnTo>
                      <a:lnTo>
                        <a:pt x="8056" y="25292"/>
                      </a:lnTo>
                      <a:lnTo>
                        <a:pt x="8431" y="25666"/>
                      </a:lnTo>
                      <a:lnTo>
                        <a:pt x="8572" y="25807"/>
                      </a:lnTo>
                      <a:lnTo>
                        <a:pt x="8712" y="25947"/>
                      </a:lnTo>
                      <a:lnTo>
                        <a:pt x="61450" y="25947"/>
                      </a:lnTo>
                      <a:lnTo>
                        <a:pt x="61450" y="25901"/>
                      </a:lnTo>
                      <a:lnTo>
                        <a:pt x="61544" y="25994"/>
                      </a:lnTo>
                      <a:lnTo>
                        <a:pt x="61637" y="26041"/>
                      </a:lnTo>
                      <a:lnTo>
                        <a:pt x="61684" y="25994"/>
                      </a:lnTo>
                      <a:lnTo>
                        <a:pt x="61731" y="25947"/>
                      </a:lnTo>
                      <a:lnTo>
                        <a:pt x="61778" y="25901"/>
                      </a:lnTo>
                      <a:lnTo>
                        <a:pt x="61825" y="25854"/>
                      </a:lnTo>
                      <a:lnTo>
                        <a:pt x="61778" y="25760"/>
                      </a:lnTo>
                      <a:lnTo>
                        <a:pt x="61731" y="25713"/>
                      </a:lnTo>
                      <a:lnTo>
                        <a:pt x="61684" y="25666"/>
                      </a:lnTo>
                      <a:lnTo>
                        <a:pt x="61544" y="25666"/>
                      </a:lnTo>
                      <a:lnTo>
                        <a:pt x="61450" y="25760"/>
                      </a:lnTo>
                      <a:lnTo>
                        <a:pt x="8759" y="25760"/>
                      </a:lnTo>
                      <a:lnTo>
                        <a:pt x="8712" y="25713"/>
                      </a:lnTo>
                      <a:lnTo>
                        <a:pt x="8525" y="25526"/>
                      </a:lnTo>
                      <a:lnTo>
                        <a:pt x="8197" y="25198"/>
                      </a:lnTo>
                      <a:lnTo>
                        <a:pt x="7494" y="24495"/>
                      </a:lnTo>
                      <a:lnTo>
                        <a:pt x="3092" y="20093"/>
                      </a:lnTo>
                      <a:lnTo>
                        <a:pt x="890" y="17892"/>
                      </a:lnTo>
                      <a:lnTo>
                        <a:pt x="328" y="17330"/>
                      </a:lnTo>
                      <a:lnTo>
                        <a:pt x="282" y="17283"/>
                      </a:lnTo>
                      <a:lnTo>
                        <a:pt x="282" y="17236"/>
                      </a:lnTo>
                      <a:lnTo>
                        <a:pt x="282" y="17048"/>
                      </a:lnTo>
                      <a:lnTo>
                        <a:pt x="282" y="16627"/>
                      </a:lnTo>
                      <a:lnTo>
                        <a:pt x="282" y="15081"/>
                      </a:lnTo>
                      <a:lnTo>
                        <a:pt x="282" y="328"/>
                      </a:lnTo>
                      <a:lnTo>
                        <a:pt x="328" y="281"/>
                      </a:lnTo>
                      <a:lnTo>
                        <a:pt x="375" y="141"/>
                      </a:lnTo>
                      <a:lnTo>
                        <a:pt x="375" y="94"/>
                      </a:lnTo>
                      <a:lnTo>
                        <a:pt x="328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" name="Google Shape;34;p4"/>
                <p:cNvSpPr/>
                <p:nvPr/>
              </p:nvSpPr>
              <p:spPr>
                <a:xfrm>
                  <a:off x="2589789" y="-1074279"/>
                  <a:ext cx="2733050" cy="1114911"/>
                </a:xfrm>
                <a:custGeom>
                  <a:rect b="b" l="l" r="r" t="t"/>
                  <a:pathLst>
                    <a:path extrusionOk="0" h="24590" w="60279">
                      <a:moveTo>
                        <a:pt x="94" y="0"/>
                      </a:moveTo>
                      <a:lnTo>
                        <a:pt x="47" y="47"/>
                      </a:lnTo>
                      <a:lnTo>
                        <a:pt x="0" y="94"/>
                      </a:lnTo>
                      <a:lnTo>
                        <a:pt x="0" y="141"/>
                      </a:lnTo>
                      <a:lnTo>
                        <a:pt x="0" y="281"/>
                      </a:lnTo>
                      <a:lnTo>
                        <a:pt x="94" y="328"/>
                      </a:lnTo>
                      <a:lnTo>
                        <a:pt x="94" y="14613"/>
                      </a:lnTo>
                      <a:lnTo>
                        <a:pt x="94" y="16018"/>
                      </a:lnTo>
                      <a:lnTo>
                        <a:pt x="94" y="16674"/>
                      </a:lnTo>
                      <a:lnTo>
                        <a:pt x="94" y="16767"/>
                      </a:lnTo>
                      <a:lnTo>
                        <a:pt x="94" y="16814"/>
                      </a:lnTo>
                      <a:lnTo>
                        <a:pt x="187" y="16908"/>
                      </a:lnTo>
                      <a:lnTo>
                        <a:pt x="281" y="17002"/>
                      </a:lnTo>
                      <a:lnTo>
                        <a:pt x="562" y="17283"/>
                      </a:lnTo>
                      <a:lnTo>
                        <a:pt x="2529" y="19250"/>
                      </a:lnTo>
                      <a:lnTo>
                        <a:pt x="6464" y="23184"/>
                      </a:lnTo>
                      <a:lnTo>
                        <a:pt x="7119" y="23840"/>
                      </a:lnTo>
                      <a:lnTo>
                        <a:pt x="7494" y="24214"/>
                      </a:lnTo>
                      <a:lnTo>
                        <a:pt x="7634" y="24355"/>
                      </a:lnTo>
                      <a:lnTo>
                        <a:pt x="7775" y="24495"/>
                      </a:lnTo>
                      <a:lnTo>
                        <a:pt x="59904" y="24495"/>
                      </a:lnTo>
                      <a:lnTo>
                        <a:pt x="59998" y="24542"/>
                      </a:lnTo>
                      <a:lnTo>
                        <a:pt x="60091" y="24589"/>
                      </a:lnTo>
                      <a:lnTo>
                        <a:pt x="60138" y="24542"/>
                      </a:lnTo>
                      <a:lnTo>
                        <a:pt x="60185" y="24542"/>
                      </a:lnTo>
                      <a:lnTo>
                        <a:pt x="60232" y="24449"/>
                      </a:lnTo>
                      <a:lnTo>
                        <a:pt x="60279" y="24402"/>
                      </a:lnTo>
                      <a:lnTo>
                        <a:pt x="60232" y="24308"/>
                      </a:lnTo>
                      <a:lnTo>
                        <a:pt x="60185" y="24261"/>
                      </a:lnTo>
                      <a:lnTo>
                        <a:pt x="60138" y="24214"/>
                      </a:lnTo>
                      <a:lnTo>
                        <a:pt x="60091" y="24214"/>
                      </a:lnTo>
                      <a:lnTo>
                        <a:pt x="59998" y="24261"/>
                      </a:lnTo>
                      <a:lnTo>
                        <a:pt x="59904" y="24308"/>
                      </a:lnTo>
                      <a:lnTo>
                        <a:pt x="7822" y="24308"/>
                      </a:lnTo>
                      <a:lnTo>
                        <a:pt x="7775" y="24261"/>
                      </a:lnTo>
                      <a:lnTo>
                        <a:pt x="7588" y="24074"/>
                      </a:lnTo>
                      <a:lnTo>
                        <a:pt x="7260" y="23746"/>
                      </a:lnTo>
                      <a:lnTo>
                        <a:pt x="6604" y="23090"/>
                      </a:lnTo>
                      <a:lnTo>
                        <a:pt x="2623" y="19109"/>
                      </a:lnTo>
                      <a:lnTo>
                        <a:pt x="656" y="17142"/>
                      </a:lnTo>
                      <a:lnTo>
                        <a:pt x="422" y="16908"/>
                      </a:lnTo>
                      <a:lnTo>
                        <a:pt x="281" y="16767"/>
                      </a:lnTo>
                      <a:lnTo>
                        <a:pt x="234" y="16721"/>
                      </a:lnTo>
                      <a:lnTo>
                        <a:pt x="234" y="16674"/>
                      </a:lnTo>
                      <a:lnTo>
                        <a:pt x="234" y="16018"/>
                      </a:lnTo>
                      <a:lnTo>
                        <a:pt x="234" y="14613"/>
                      </a:lnTo>
                      <a:lnTo>
                        <a:pt x="234" y="328"/>
                      </a:lnTo>
                      <a:lnTo>
                        <a:pt x="328" y="281"/>
                      </a:lnTo>
                      <a:lnTo>
                        <a:pt x="328" y="141"/>
                      </a:lnTo>
                      <a:lnTo>
                        <a:pt x="328" y="94"/>
                      </a:lnTo>
                      <a:lnTo>
                        <a:pt x="281" y="47"/>
                      </a:lnTo>
                      <a:lnTo>
                        <a:pt x="23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5" name="Google Shape;35;p4"/>
                <p:cNvSpPr/>
                <p:nvPr/>
              </p:nvSpPr>
              <p:spPr>
                <a:xfrm>
                  <a:off x="2657709" y="-1074279"/>
                  <a:ext cx="2665131" cy="1049077"/>
                </a:xfrm>
                <a:custGeom>
                  <a:rect b="b" l="l" r="r" t="t"/>
                  <a:pathLst>
                    <a:path extrusionOk="0" h="23138" w="58781">
                      <a:moveTo>
                        <a:pt x="95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48" y="281"/>
                      </a:lnTo>
                      <a:lnTo>
                        <a:pt x="95" y="328"/>
                      </a:lnTo>
                      <a:lnTo>
                        <a:pt x="95" y="14145"/>
                      </a:lnTo>
                      <a:lnTo>
                        <a:pt x="95" y="15362"/>
                      </a:lnTo>
                      <a:lnTo>
                        <a:pt x="95" y="15971"/>
                      </a:lnTo>
                      <a:lnTo>
                        <a:pt x="95" y="16112"/>
                      </a:lnTo>
                      <a:lnTo>
                        <a:pt x="95" y="16205"/>
                      </a:lnTo>
                      <a:lnTo>
                        <a:pt x="95" y="16252"/>
                      </a:lnTo>
                      <a:lnTo>
                        <a:pt x="141" y="16299"/>
                      </a:lnTo>
                      <a:lnTo>
                        <a:pt x="376" y="16533"/>
                      </a:lnTo>
                      <a:lnTo>
                        <a:pt x="2109" y="18266"/>
                      </a:lnTo>
                      <a:lnTo>
                        <a:pt x="5574" y="21779"/>
                      </a:lnTo>
                      <a:lnTo>
                        <a:pt x="6277" y="22435"/>
                      </a:lnTo>
                      <a:lnTo>
                        <a:pt x="6605" y="22763"/>
                      </a:lnTo>
                      <a:lnTo>
                        <a:pt x="6745" y="22903"/>
                      </a:lnTo>
                      <a:lnTo>
                        <a:pt x="6839" y="23044"/>
                      </a:lnTo>
                      <a:lnTo>
                        <a:pt x="58406" y="23044"/>
                      </a:lnTo>
                      <a:lnTo>
                        <a:pt x="58500" y="23090"/>
                      </a:lnTo>
                      <a:lnTo>
                        <a:pt x="58593" y="23137"/>
                      </a:lnTo>
                      <a:lnTo>
                        <a:pt x="58640" y="23090"/>
                      </a:lnTo>
                      <a:lnTo>
                        <a:pt x="58687" y="23090"/>
                      </a:lnTo>
                      <a:lnTo>
                        <a:pt x="58734" y="22997"/>
                      </a:lnTo>
                      <a:lnTo>
                        <a:pt x="58781" y="22950"/>
                      </a:lnTo>
                      <a:lnTo>
                        <a:pt x="58734" y="22856"/>
                      </a:lnTo>
                      <a:lnTo>
                        <a:pt x="58687" y="22809"/>
                      </a:lnTo>
                      <a:lnTo>
                        <a:pt x="58640" y="22763"/>
                      </a:lnTo>
                      <a:lnTo>
                        <a:pt x="58593" y="22763"/>
                      </a:lnTo>
                      <a:lnTo>
                        <a:pt x="58500" y="22809"/>
                      </a:lnTo>
                      <a:lnTo>
                        <a:pt x="58406" y="22856"/>
                      </a:lnTo>
                      <a:lnTo>
                        <a:pt x="6933" y="22856"/>
                      </a:lnTo>
                      <a:lnTo>
                        <a:pt x="6886" y="22809"/>
                      </a:lnTo>
                      <a:lnTo>
                        <a:pt x="6699" y="22622"/>
                      </a:lnTo>
                      <a:lnTo>
                        <a:pt x="6371" y="22294"/>
                      </a:lnTo>
                      <a:lnTo>
                        <a:pt x="5715" y="21638"/>
                      </a:lnTo>
                      <a:lnTo>
                        <a:pt x="2249" y="18173"/>
                      </a:lnTo>
                      <a:lnTo>
                        <a:pt x="516" y="16440"/>
                      </a:lnTo>
                      <a:lnTo>
                        <a:pt x="282" y="16205"/>
                      </a:lnTo>
                      <a:lnTo>
                        <a:pt x="282" y="16159"/>
                      </a:lnTo>
                      <a:lnTo>
                        <a:pt x="282" y="16112"/>
                      </a:lnTo>
                      <a:lnTo>
                        <a:pt x="282" y="15971"/>
                      </a:lnTo>
                      <a:lnTo>
                        <a:pt x="282" y="15362"/>
                      </a:lnTo>
                      <a:lnTo>
                        <a:pt x="282" y="1414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6" y="141"/>
                      </a:lnTo>
                      <a:lnTo>
                        <a:pt x="329" y="94"/>
                      </a:lnTo>
                      <a:lnTo>
                        <a:pt x="329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6" name="Google Shape;36;p4"/>
              <p:cNvGrpSpPr/>
              <p:nvPr/>
            </p:nvGrpSpPr>
            <p:grpSpPr>
              <a:xfrm flipH="1">
                <a:off x="8584364" y="-204804"/>
                <a:ext cx="496972" cy="2501635"/>
                <a:chOff x="7450114" y="-1031841"/>
                <a:chExt cx="496972" cy="2501635"/>
              </a:xfrm>
            </p:grpSpPr>
            <p:sp>
              <p:nvSpPr>
                <p:cNvPr id="37" name="Google Shape;37;p4"/>
                <p:cNvSpPr/>
                <p:nvPr/>
              </p:nvSpPr>
              <p:spPr>
                <a:xfrm>
                  <a:off x="7450114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4"/>
                      </a:lnTo>
                      <a:lnTo>
                        <a:pt x="1" y="188"/>
                      </a:lnTo>
                      <a:lnTo>
                        <a:pt x="1" y="282"/>
                      </a:lnTo>
                      <a:lnTo>
                        <a:pt x="94" y="329"/>
                      </a:lnTo>
                      <a:lnTo>
                        <a:pt x="94" y="375"/>
                      </a:lnTo>
                      <a:lnTo>
                        <a:pt x="94" y="33817"/>
                      </a:lnTo>
                      <a:lnTo>
                        <a:pt x="94" y="34472"/>
                      </a:lnTo>
                      <a:lnTo>
                        <a:pt x="94" y="34660"/>
                      </a:lnTo>
                      <a:lnTo>
                        <a:pt x="141" y="34707"/>
                      </a:lnTo>
                      <a:lnTo>
                        <a:pt x="188" y="34800"/>
                      </a:lnTo>
                      <a:lnTo>
                        <a:pt x="422" y="34988"/>
                      </a:lnTo>
                      <a:lnTo>
                        <a:pt x="1312" y="35877"/>
                      </a:lnTo>
                      <a:lnTo>
                        <a:pt x="3045" y="37610"/>
                      </a:lnTo>
                      <a:lnTo>
                        <a:pt x="6558" y="41123"/>
                      </a:lnTo>
                      <a:lnTo>
                        <a:pt x="6745" y="41310"/>
                      </a:lnTo>
                      <a:lnTo>
                        <a:pt x="6839" y="41404"/>
                      </a:lnTo>
                      <a:lnTo>
                        <a:pt x="6839" y="41451"/>
                      </a:lnTo>
                      <a:lnTo>
                        <a:pt x="6839" y="41545"/>
                      </a:lnTo>
                      <a:lnTo>
                        <a:pt x="6839" y="42107"/>
                      </a:lnTo>
                      <a:lnTo>
                        <a:pt x="6839" y="43278"/>
                      </a:lnTo>
                      <a:lnTo>
                        <a:pt x="6839" y="45666"/>
                      </a:lnTo>
                      <a:lnTo>
                        <a:pt x="6839" y="50350"/>
                      </a:lnTo>
                      <a:lnTo>
                        <a:pt x="6839" y="54799"/>
                      </a:lnTo>
                      <a:lnTo>
                        <a:pt x="6839" y="54846"/>
                      </a:lnTo>
                      <a:lnTo>
                        <a:pt x="6792" y="54893"/>
                      </a:lnTo>
                      <a:lnTo>
                        <a:pt x="6745" y="54987"/>
                      </a:lnTo>
                      <a:lnTo>
                        <a:pt x="6745" y="55080"/>
                      </a:lnTo>
                      <a:lnTo>
                        <a:pt x="6792" y="55127"/>
                      </a:lnTo>
                      <a:lnTo>
                        <a:pt x="6839" y="55174"/>
                      </a:lnTo>
                      <a:lnTo>
                        <a:pt x="6979" y="55174"/>
                      </a:lnTo>
                      <a:lnTo>
                        <a:pt x="7073" y="55127"/>
                      </a:lnTo>
                      <a:lnTo>
                        <a:pt x="7073" y="55080"/>
                      </a:lnTo>
                      <a:lnTo>
                        <a:pt x="7120" y="54987"/>
                      </a:lnTo>
                      <a:lnTo>
                        <a:pt x="7073" y="54893"/>
                      </a:lnTo>
                      <a:lnTo>
                        <a:pt x="7026" y="54846"/>
                      </a:lnTo>
                      <a:lnTo>
                        <a:pt x="7026" y="54799"/>
                      </a:lnTo>
                      <a:lnTo>
                        <a:pt x="7026" y="50350"/>
                      </a:lnTo>
                      <a:lnTo>
                        <a:pt x="7026" y="45666"/>
                      </a:lnTo>
                      <a:lnTo>
                        <a:pt x="7026" y="43278"/>
                      </a:lnTo>
                      <a:lnTo>
                        <a:pt x="7026" y="42107"/>
                      </a:lnTo>
                      <a:lnTo>
                        <a:pt x="7026" y="41545"/>
                      </a:lnTo>
                      <a:lnTo>
                        <a:pt x="7026" y="41451"/>
                      </a:lnTo>
                      <a:lnTo>
                        <a:pt x="7026" y="41357"/>
                      </a:lnTo>
                      <a:lnTo>
                        <a:pt x="6886" y="41217"/>
                      </a:lnTo>
                      <a:lnTo>
                        <a:pt x="6652" y="40983"/>
                      </a:lnTo>
                      <a:lnTo>
                        <a:pt x="3186" y="37517"/>
                      </a:lnTo>
                      <a:lnTo>
                        <a:pt x="1406" y="35737"/>
                      </a:lnTo>
                      <a:lnTo>
                        <a:pt x="563" y="34894"/>
                      </a:lnTo>
                      <a:lnTo>
                        <a:pt x="329" y="34660"/>
                      </a:lnTo>
                      <a:lnTo>
                        <a:pt x="282" y="34613"/>
                      </a:lnTo>
                      <a:lnTo>
                        <a:pt x="235" y="34566"/>
                      </a:lnTo>
                      <a:lnTo>
                        <a:pt x="235" y="34472"/>
                      </a:lnTo>
                      <a:lnTo>
                        <a:pt x="235" y="33817"/>
                      </a:lnTo>
                      <a:lnTo>
                        <a:pt x="235" y="375"/>
                      </a:lnTo>
                      <a:lnTo>
                        <a:pt x="235" y="329"/>
                      </a:lnTo>
                      <a:lnTo>
                        <a:pt x="329" y="282"/>
                      </a:lnTo>
                      <a:lnTo>
                        <a:pt x="329" y="188"/>
                      </a:lnTo>
                      <a:lnTo>
                        <a:pt x="329" y="94"/>
                      </a:lnTo>
                      <a:lnTo>
                        <a:pt x="282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8" name="Google Shape;38;p4"/>
                <p:cNvSpPr/>
                <p:nvPr/>
              </p:nvSpPr>
              <p:spPr>
                <a:xfrm>
                  <a:off x="7543559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94" y="1"/>
                      </a:moveTo>
                      <a:lnTo>
                        <a:pt x="47" y="48"/>
                      </a:lnTo>
                      <a:lnTo>
                        <a:pt x="1" y="94"/>
                      </a:lnTo>
                      <a:lnTo>
                        <a:pt x="1" y="188"/>
                      </a:lnTo>
                      <a:lnTo>
                        <a:pt x="1" y="282"/>
                      </a:lnTo>
                      <a:lnTo>
                        <a:pt x="94" y="329"/>
                      </a:lnTo>
                      <a:lnTo>
                        <a:pt x="94" y="375"/>
                      </a:lnTo>
                      <a:lnTo>
                        <a:pt x="94" y="33067"/>
                      </a:lnTo>
                      <a:lnTo>
                        <a:pt x="94" y="33676"/>
                      </a:lnTo>
                      <a:lnTo>
                        <a:pt x="94" y="33863"/>
                      </a:lnTo>
                      <a:lnTo>
                        <a:pt x="94" y="33910"/>
                      </a:lnTo>
                      <a:lnTo>
                        <a:pt x="141" y="33957"/>
                      </a:lnTo>
                      <a:lnTo>
                        <a:pt x="188" y="34004"/>
                      </a:lnTo>
                      <a:lnTo>
                        <a:pt x="422" y="34238"/>
                      </a:lnTo>
                      <a:lnTo>
                        <a:pt x="1265" y="35081"/>
                      </a:lnTo>
                      <a:lnTo>
                        <a:pt x="3045" y="36861"/>
                      </a:lnTo>
                      <a:lnTo>
                        <a:pt x="6511" y="40327"/>
                      </a:lnTo>
                      <a:lnTo>
                        <a:pt x="6745" y="40561"/>
                      </a:lnTo>
                      <a:lnTo>
                        <a:pt x="6839" y="40655"/>
                      </a:lnTo>
                      <a:lnTo>
                        <a:pt x="6839" y="40702"/>
                      </a:lnTo>
                      <a:lnTo>
                        <a:pt x="6839" y="40748"/>
                      </a:lnTo>
                      <a:lnTo>
                        <a:pt x="6839" y="41357"/>
                      </a:lnTo>
                      <a:lnTo>
                        <a:pt x="6839" y="42622"/>
                      </a:lnTo>
                      <a:lnTo>
                        <a:pt x="6839" y="45057"/>
                      </a:lnTo>
                      <a:lnTo>
                        <a:pt x="6839" y="49975"/>
                      </a:lnTo>
                      <a:lnTo>
                        <a:pt x="6839" y="54799"/>
                      </a:lnTo>
                      <a:lnTo>
                        <a:pt x="6839" y="54846"/>
                      </a:lnTo>
                      <a:lnTo>
                        <a:pt x="6792" y="54893"/>
                      </a:lnTo>
                      <a:lnTo>
                        <a:pt x="6745" y="54987"/>
                      </a:lnTo>
                      <a:lnTo>
                        <a:pt x="6745" y="55080"/>
                      </a:lnTo>
                      <a:lnTo>
                        <a:pt x="6792" y="55127"/>
                      </a:lnTo>
                      <a:lnTo>
                        <a:pt x="6839" y="55174"/>
                      </a:lnTo>
                      <a:lnTo>
                        <a:pt x="6979" y="55174"/>
                      </a:lnTo>
                      <a:lnTo>
                        <a:pt x="7073" y="55127"/>
                      </a:lnTo>
                      <a:lnTo>
                        <a:pt x="7073" y="55080"/>
                      </a:lnTo>
                      <a:lnTo>
                        <a:pt x="7120" y="54987"/>
                      </a:lnTo>
                      <a:lnTo>
                        <a:pt x="7073" y="54893"/>
                      </a:lnTo>
                      <a:lnTo>
                        <a:pt x="7026" y="54846"/>
                      </a:lnTo>
                      <a:lnTo>
                        <a:pt x="7026" y="54799"/>
                      </a:lnTo>
                      <a:lnTo>
                        <a:pt x="7026" y="49975"/>
                      </a:lnTo>
                      <a:lnTo>
                        <a:pt x="7026" y="45057"/>
                      </a:lnTo>
                      <a:lnTo>
                        <a:pt x="7026" y="42622"/>
                      </a:lnTo>
                      <a:lnTo>
                        <a:pt x="7026" y="41357"/>
                      </a:lnTo>
                      <a:lnTo>
                        <a:pt x="7026" y="40748"/>
                      </a:lnTo>
                      <a:lnTo>
                        <a:pt x="7026" y="40702"/>
                      </a:lnTo>
                      <a:lnTo>
                        <a:pt x="7026" y="40608"/>
                      </a:lnTo>
                      <a:lnTo>
                        <a:pt x="6979" y="40561"/>
                      </a:lnTo>
                      <a:lnTo>
                        <a:pt x="6886" y="40421"/>
                      </a:lnTo>
                      <a:lnTo>
                        <a:pt x="6651" y="40233"/>
                      </a:lnTo>
                      <a:lnTo>
                        <a:pt x="3139" y="36720"/>
                      </a:lnTo>
                      <a:lnTo>
                        <a:pt x="1406" y="34988"/>
                      </a:lnTo>
                      <a:lnTo>
                        <a:pt x="516" y="34098"/>
                      </a:lnTo>
                      <a:lnTo>
                        <a:pt x="282" y="33863"/>
                      </a:lnTo>
                      <a:lnTo>
                        <a:pt x="282" y="33817"/>
                      </a:lnTo>
                      <a:lnTo>
                        <a:pt x="235" y="33817"/>
                      </a:lnTo>
                      <a:lnTo>
                        <a:pt x="235" y="33676"/>
                      </a:lnTo>
                      <a:lnTo>
                        <a:pt x="235" y="33067"/>
                      </a:lnTo>
                      <a:lnTo>
                        <a:pt x="235" y="375"/>
                      </a:lnTo>
                      <a:lnTo>
                        <a:pt x="235" y="329"/>
                      </a:lnTo>
                      <a:lnTo>
                        <a:pt x="328" y="282"/>
                      </a:lnTo>
                      <a:lnTo>
                        <a:pt x="328" y="188"/>
                      </a:lnTo>
                      <a:lnTo>
                        <a:pt x="328" y="94"/>
                      </a:lnTo>
                      <a:lnTo>
                        <a:pt x="282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" name="Google Shape;39;p4"/>
                <p:cNvSpPr/>
                <p:nvPr/>
              </p:nvSpPr>
              <p:spPr>
                <a:xfrm>
                  <a:off x="7622134" y="-1031841"/>
                  <a:ext cx="324952" cy="2501635"/>
                </a:xfrm>
                <a:custGeom>
                  <a:rect b="b" l="l" r="r" t="t"/>
                  <a:pathLst>
                    <a:path extrusionOk="0" h="55175" w="7167">
                      <a:moveTo>
                        <a:pt x="141" y="1"/>
                      </a:moveTo>
                      <a:lnTo>
                        <a:pt x="94" y="48"/>
                      </a:lnTo>
                      <a:lnTo>
                        <a:pt x="47" y="94"/>
                      </a:lnTo>
                      <a:lnTo>
                        <a:pt x="1" y="188"/>
                      </a:lnTo>
                      <a:lnTo>
                        <a:pt x="47" y="282"/>
                      </a:lnTo>
                      <a:lnTo>
                        <a:pt x="141" y="329"/>
                      </a:lnTo>
                      <a:lnTo>
                        <a:pt x="94" y="375"/>
                      </a:lnTo>
                      <a:lnTo>
                        <a:pt x="94" y="32271"/>
                      </a:lnTo>
                      <a:lnTo>
                        <a:pt x="94" y="32880"/>
                      </a:lnTo>
                      <a:lnTo>
                        <a:pt x="94" y="33067"/>
                      </a:lnTo>
                      <a:lnTo>
                        <a:pt x="94" y="33114"/>
                      </a:lnTo>
                      <a:lnTo>
                        <a:pt x="94" y="33161"/>
                      </a:lnTo>
                      <a:lnTo>
                        <a:pt x="141" y="33161"/>
                      </a:lnTo>
                      <a:lnTo>
                        <a:pt x="188" y="33255"/>
                      </a:lnTo>
                      <a:lnTo>
                        <a:pt x="422" y="33442"/>
                      </a:lnTo>
                      <a:lnTo>
                        <a:pt x="1312" y="34332"/>
                      </a:lnTo>
                      <a:lnTo>
                        <a:pt x="3045" y="36065"/>
                      </a:lnTo>
                      <a:lnTo>
                        <a:pt x="6558" y="39578"/>
                      </a:lnTo>
                      <a:lnTo>
                        <a:pt x="6792" y="39812"/>
                      </a:lnTo>
                      <a:lnTo>
                        <a:pt x="6886" y="39905"/>
                      </a:lnTo>
                      <a:lnTo>
                        <a:pt x="6886" y="39952"/>
                      </a:lnTo>
                      <a:lnTo>
                        <a:pt x="6886" y="39999"/>
                      </a:lnTo>
                      <a:lnTo>
                        <a:pt x="6886" y="40655"/>
                      </a:lnTo>
                      <a:lnTo>
                        <a:pt x="6886" y="41919"/>
                      </a:lnTo>
                      <a:lnTo>
                        <a:pt x="6886" y="44495"/>
                      </a:lnTo>
                      <a:lnTo>
                        <a:pt x="6886" y="49600"/>
                      </a:lnTo>
                      <a:lnTo>
                        <a:pt x="6886" y="54799"/>
                      </a:lnTo>
                      <a:lnTo>
                        <a:pt x="6886" y="54846"/>
                      </a:lnTo>
                      <a:lnTo>
                        <a:pt x="6839" y="54893"/>
                      </a:lnTo>
                      <a:lnTo>
                        <a:pt x="6792" y="54987"/>
                      </a:lnTo>
                      <a:lnTo>
                        <a:pt x="6792" y="55080"/>
                      </a:lnTo>
                      <a:lnTo>
                        <a:pt x="6839" y="55127"/>
                      </a:lnTo>
                      <a:lnTo>
                        <a:pt x="6886" y="55174"/>
                      </a:lnTo>
                      <a:lnTo>
                        <a:pt x="7026" y="55174"/>
                      </a:lnTo>
                      <a:lnTo>
                        <a:pt x="7073" y="55127"/>
                      </a:lnTo>
                      <a:lnTo>
                        <a:pt x="7120" y="55080"/>
                      </a:lnTo>
                      <a:lnTo>
                        <a:pt x="7167" y="54987"/>
                      </a:lnTo>
                      <a:lnTo>
                        <a:pt x="7120" y="54893"/>
                      </a:lnTo>
                      <a:lnTo>
                        <a:pt x="7026" y="54846"/>
                      </a:lnTo>
                      <a:lnTo>
                        <a:pt x="7073" y="54799"/>
                      </a:lnTo>
                      <a:lnTo>
                        <a:pt x="7073" y="49600"/>
                      </a:lnTo>
                      <a:lnTo>
                        <a:pt x="7073" y="44495"/>
                      </a:lnTo>
                      <a:lnTo>
                        <a:pt x="7073" y="41919"/>
                      </a:lnTo>
                      <a:lnTo>
                        <a:pt x="7073" y="40655"/>
                      </a:lnTo>
                      <a:lnTo>
                        <a:pt x="7073" y="39999"/>
                      </a:lnTo>
                      <a:lnTo>
                        <a:pt x="7073" y="39952"/>
                      </a:lnTo>
                      <a:lnTo>
                        <a:pt x="7073" y="39859"/>
                      </a:lnTo>
                      <a:lnTo>
                        <a:pt x="7026" y="39812"/>
                      </a:lnTo>
                      <a:lnTo>
                        <a:pt x="6886" y="39671"/>
                      </a:lnTo>
                      <a:lnTo>
                        <a:pt x="6651" y="39484"/>
                      </a:lnTo>
                      <a:lnTo>
                        <a:pt x="3185" y="35971"/>
                      </a:lnTo>
                      <a:lnTo>
                        <a:pt x="1406" y="34191"/>
                      </a:lnTo>
                      <a:lnTo>
                        <a:pt x="563" y="33348"/>
                      </a:lnTo>
                      <a:lnTo>
                        <a:pt x="328" y="33114"/>
                      </a:lnTo>
                      <a:lnTo>
                        <a:pt x="282" y="33067"/>
                      </a:lnTo>
                      <a:lnTo>
                        <a:pt x="282" y="32880"/>
                      </a:lnTo>
                      <a:lnTo>
                        <a:pt x="282" y="32271"/>
                      </a:lnTo>
                      <a:lnTo>
                        <a:pt x="282" y="375"/>
                      </a:lnTo>
                      <a:lnTo>
                        <a:pt x="282" y="329"/>
                      </a:lnTo>
                      <a:lnTo>
                        <a:pt x="375" y="282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8" y="48"/>
                      </a:lnTo>
                      <a:lnTo>
                        <a:pt x="28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/>
          <p:nvPr>
            <p:ph idx="1" type="subTitle"/>
          </p:nvPr>
        </p:nvSpPr>
        <p:spPr>
          <a:xfrm>
            <a:off x="5075649" y="2188500"/>
            <a:ext cx="2505600" cy="159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2" type="subTitle"/>
          </p:nvPr>
        </p:nvSpPr>
        <p:spPr>
          <a:xfrm>
            <a:off x="1867775" y="2188500"/>
            <a:ext cx="2505600" cy="159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3" name="Google Shape;43;p5"/>
          <p:cNvSpPr txBox="1"/>
          <p:nvPr>
            <p:ph idx="3" type="subTitle"/>
          </p:nvPr>
        </p:nvSpPr>
        <p:spPr>
          <a:xfrm>
            <a:off x="1867775" y="1831723"/>
            <a:ext cx="2505600" cy="44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44" name="Google Shape;44;p5"/>
          <p:cNvSpPr txBox="1"/>
          <p:nvPr>
            <p:ph idx="4" type="subTitle"/>
          </p:nvPr>
        </p:nvSpPr>
        <p:spPr>
          <a:xfrm>
            <a:off x="5075650" y="1831723"/>
            <a:ext cx="2505600" cy="44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grpSp>
        <p:nvGrpSpPr>
          <p:cNvPr id="45" name="Google Shape;45;p5"/>
          <p:cNvGrpSpPr/>
          <p:nvPr/>
        </p:nvGrpSpPr>
        <p:grpSpPr>
          <a:xfrm>
            <a:off x="90448" y="1582632"/>
            <a:ext cx="8982935" cy="1999610"/>
            <a:chOff x="90448" y="1582632"/>
            <a:chExt cx="8982935" cy="1999610"/>
          </a:xfrm>
        </p:grpSpPr>
        <p:pic>
          <p:nvPicPr>
            <p:cNvPr id="46" name="Google Shape;46;p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90448" y="1582632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Google Shape;47;p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-5400000">
              <a:off x="8717236" y="3226094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8" name="Google Shape;48;p5"/>
          <p:cNvGrpSpPr/>
          <p:nvPr/>
        </p:nvGrpSpPr>
        <p:grpSpPr>
          <a:xfrm>
            <a:off x="-2425371" y="-793249"/>
            <a:ext cx="11725979" cy="7011243"/>
            <a:chOff x="-2425371" y="-793249"/>
            <a:chExt cx="11725979" cy="7011243"/>
          </a:xfrm>
        </p:grpSpPr>
        <p:grpSp>
          <p:nvGrpSpPr>
            <p:cNvPr id="49" name="Google Shape;49;p5"/>
            <p:cNvGrpSpPr/>
            <p:nvPr/>
          </p:nvGrpSpPr>
          <p:grpSpPr>
            <a:xfrm>
              <a:off x="8576392" y="1869764"/>
              <a:ext cx="724216" cy="4348230"/>
              <a:chOff x="8576392" y="1869764"/>
              <a:chExt cx="724216" cy="4348230"/>
            </a:xfrm>
          </p:grpSpPr>
          <p:grpSp>
            <p:nvGrpSpPr>
              <p:cNvPr id="50" name="Google Shape;50;p5"/>
              <p:cNvGrpSpPr/>
              <p:nvPr/>
            </p:nvGrpSpPr>
            <p:grpSpPr>
              <a:xfrm flipH="1">
                <a:off x="8576392" y="1869764"/>
                <a:ext cx="724216" cy="2240431"/>
                <a:chOff x="8412092" y="4079564"/>
                <a:chExt cx="724216" cy="2240431"/>
              </a:xfrm>
            </p:grpSpPr>
            <p:sp>
              <p:nvSpPr>
                <p:cNvPr id="51" name="Google Shape;51;p5"/>
                <p:cNvSpPr/>
                <p:nvPr/>
              </p:nvSpPr>
              <p:spPr>
                <a:xfrm>
                  <a:off x="8412092" y="4079564"/>
                  <a:ext cx="620161" cy="2240431"/>
                </a:xfrm>
                <a:custGeom>
                  <a:rect b="b" l="l" r="r" t="t"/>
                  <a:pathLst>
                    <a:path extrusionOk="0" h="49414" w="13678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5"/>
                      </a:lnTo>
                      <a:lnTo>
                        <a:pt x="1" y="188"/>
                      </a:lnTo>
                      <a:lnTo>
                        <a:pt x="48" y="282"/>
                      </a:lnTo>
                      <a:lnTo>
                        <a:pt x="94" y="329"/>
                      </a:lnTo>
                      <a:lnTo>
                        <a:pt x="94" y="376"/>
                      </a:lnTo>
                      <a:lnTo>
                        <a:pt x="94" y="11382"/>
                      </a:lnTo>
                      <a:lnTo>
                        <a:pt x="94" y="11663"/>
                      </a:lnTo>
                      <a:lnTo>
                        <a:pt x="94" y="11757"/>
                      </a:lnTo>
                      <a:lnTo>
                        <a:pt x="94" y="11804"/>
                      </a:lnTo>
                      <a:lnTo>
                        <a:pt x="94" y="11851"/>
                      </a:lnTo>
                      <a:lnTo>
                        <a:pt x="235" y="11991"/>
                      </a:lnTo>
                      <a:lnTo>
                        <a:pt x="610" y="12366"/>
                      </a:lnTo>
                      <a:lnTo>
                        <a:pt x="1453" y="13162"/>
                      </a:lnTo>
                      <a:lnTo>
                        <a:pt x="3045" y="14754"/>
                      </a:lnTo>
                      <a:lnTo>
                        <a:pt x="6230" y="17986"/>
                      </a:lnTo>
                      <a:lnTo>
                        <a:pt x="12647" y="24403"/>
                      </a:lnTo>
                      <a:lnTo>
                        <a:pt x="13256" y="25012"/>
                      </a:lnTo>
                      <a:lnTo>
                        <a:pt x="13396" y="25152"/>
                      </a:lnTo>
                      <a:lnTo>
                        <a:pt x="13443" y="25199"/>
                      </a:lnTo>
                      <a:lnTo>
                        <a:pt x="13443" y="25293"/>
                      </a:lnTo>
                      <a:lnTo>
                        <a:pt x="13443" y="25761"/>
                      </a:lnTo>
                      <a:lnTo>
                        <a:pt x="13443" y="27494"/>
                      </a:lnTo>
                      <a:lnTo>
                        <a:pt x="13443" y="31007"/>
                      </a:lnTo>
                      <a:lnTo>
                        <a:pt x="13443" y="37985"/>
                      </a:lnTo>
                      <a:lnTo>
                        <a:pt x="13443" y="49085"/>
                      </a:lnTo>
                      <a:lnTo>
                        <a:pt x="13349" y="49132"/>
                      </a:lnTo>
                      <a:lnTo>
                        <a:pt x="13349" y="49226"/>
                      </a:lnTo>
                      <a:lnTo>
                        <a:pt x="13349" y="49320"/>
                      </a:lnTo>
                      <a:lnTo>
                        <a:pt x="13396" y="49366"/>
                      </a:lnTo>
                      <a:lnTo>
                        <a:pt x="13443" y="49413"/>
                      </a:lnTo>
                      <a:lnTo>
                        <a:pt x="13583" y="49413"/>
                      </a:lnTo>
                      <a:lnTo>
                        <a:pt x="13630" y="49366"/>
                      </a:lnTo>
                      <a:lnTo>
                        <a:pt x="13677" y="49320"/>
                      </a:lnTo>
                      <a:lnTo>
                        <a:pt x="13677" y="49226"/>
                      </a:lnTo>
                      <a:lnTo>
                        <a:pt x="13677" y="49132"/>
                      </a:lnTo>
                      <a:lnTo>
                        <a:pt x="13583" y="49085"/>
                      </a:lnTo>
                      <a:lnTo>
                        <a:pt x="13583" y="37985"/>
                      </a:lnTo>
                      <a:lnTo>
                        <a:pt x="13583" y="31007"/>
                      </a:lnTo>
                      <a:lnTo>
                        <a:pt x="13583" y="27494"/>
                      </a:lnTo>
                      <a:lnTo>
                        <a:pt x="13583" y="25761"/>
                      </a:lnTo>
                      <a:lnTo>
                        <a:pt x="13583" y="25293"/>
                      </a:lnTo>
                      <a:lnTo>
                        <a:pt x="13583" y="25199"/>
                      </a:lnTo>
                      <a:lnTo>
                        <a:pt x="13583" y="25105"/>
                      </a:lnTo>
                      <a:lnTo>
                        <a:pt x="13537" y="25058"/>
                      </a:lnTo>
                      <a:lnTo>
                        <a:pt x="13396" y="24871"/>
                      </a:lnTo>
                      <a:lnTo>
                        <a:pt x="12787" y="24262"/>
                      </a:lnTo>
                      <a:lnTo>
                        <a:pt x="6371" y="17846"/>
                      </a:lnTo>
                      <a:lnTo>
                        <a:pt x="3139" y="14661"/>
                      </a:lnTo>
                      <a:lnTo>
                        <a:pt x="1546" y="13068"/>
                      </a:lnTo>
                      <a:lnTo>
                        <a:pt x="750" y="12272"/>
                      </a:lnTo>
                      <a:lnTo>
                        <a:pt x="329" y="11851"/>
                      </a:lnTo>
                      <a:lnTo>
                        <a:pt x="282" y="11757"/>
                      </a:lnTo>
                      <a:lnTo>
                        <a:pt x="282" y="11663"/>
                      </a:lnTo>
                      <a:lnTo>
                        <a:pt x="282" y="11382"/>
                      </a:lnTo>
                      <a:lnTo>
                        <a:pt x="282" y="376"/>
                      </a:lnTo>
                      <a:lnTo>
                        <a:pt x="282" y="329"/>
                      </a:lnTo>
                      <a:lnTo>
                        <a:pt x="329" y="282"/>
                      </a:lnTo>
                      <a:lnTo>
                        <a:pt x="375" y="188"/>
                      </a:lnTo>
                      <a:lnTo>
                        <a:pt x="329" y="95"/>
                      </a:lnTo>
                      <a:lnTo>
                        <a:pt x="329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" name="Google Shape;52;p5"/>
                <p:cNvSpPr/>
                <p:nvPr/>
              </p:nvSpPr>
              <p:spPr>
                <a:xfrm>
                  <a:off x="8503407" y="4332289"/>
                  <a:ext cx="632901" cy="1303888"/>
                </a:xfrm>
                <a:custGeom>
                  <a:rect b="b" l="l" r="r" t="t"/>
                  <a:pathLst>
                    <a:path extrusionOk="0" h="28758" w="13959">
                      <a:moveTo>
                        <a:pt x="141" y="0"/>
                      </a:moveTo>
                      <a:lnTo>
                        <a:pt x="48" y="47"/>
                      </a:lnTo>
                      <a:lnTo>
                        <a:pt x="48" y="94"/>
                      </a:lnTo>
                      <a:lnTo>
                        <a:pt x="1" y="188"/>
                      </a:lnTo>
                      <a:lnTo>
                        <a:pt x="48" y="281"/>
                      </a:lnTo>
                      <a:lnTo>
                        <a:pt x="94" y="328"/>
                      </a:lnTo>
                      <a:lnTo>
                        <a:pt x="94" y="375"/>
                      </a:lnTo>
                      <a:lnTo>
                        <a:pt x="94" y="4778"/>
                      </a:lnTo>
                      <a:lnTo>
                        <a:pt x="94" y="4965"/>
                      </a:lnTo>
                      <a:lnTo>
                        <a:pt x="141" y="4965"/>
                      </a:lnTo>
                      <a:lnTo>
                        <a:pt x="141" y="5012"/>
                      </a:lnTo>
                      <a:lnTo>
                        <a:pt x="188" y="5059"/>
                      </a:lnTo>
                      <a:lnTo>
                        <a:pt x="235" y="5106"/>
                      </a:lnTo>
                      <a:lnTo>
                        <a:pt x="422" y="5293"/>
                      </a:lnTo>
                      <a:lnTo>
                        <a:pt x="844" y="5715"/>
                      </a:lnTo>
                      <a:lnTo>
                        <a:pt x="1640" y="6511"/>
                      </a:lnTo>
                      <a:lnTo>
                        <a:pt x="3279" y="8150"/>
                      </a:lnTo>
                      <a:lnTo>
                        <a:pt x="6558" y="11429"/>
                      </a:lnTo>
                      <a:lnTo>
                        <a:pt x="13068" y="17939"/>
                      </a:lnTo>
                      <a:lnTo>
                        <a:pt x="13630" y="18501"/>
                      </a:lnTo>
                      <a:lnTo>
                        <a:pt x="13677" y="18548"/>
                      </a:lnTo>
                      <a:lnTo>
                        <a:pt x="13677" y="18595"/>
                      </a:lnTo>
                      <a:lnTo>
                        <a:pt x="13677" y="18782"/>
                      </a:lnTo>
                      <a:lnTo>
                        <a:pt x="13677" y="19157"/>
                      </a:lnTo>
                      <a:lnTo>
                        <a:pt x="13677" y="20702"/>
                      </a:lnTo>
                      <a:lnTo>
                        <a:pt x="13677" y="23793"/>
                      </a:lnTo>
                      <a:lnTo>
                        <a:pt x="13677" y="28383"/>
                      </a:lnTo>
                      <a:lnTo>
                        <a:pt x="13630" y="28477"/>
                      </a:lnTo>
                      <a:lnTo>
                        <a:pt x="13583" y="28571"/>
                      </a:lnTo>
                      <a:lnTo>
                        <a:pt x="13583" y="28617"/>
                      </a:lnTo>
                      <a:lnTo>
                        <a:pt x="13630" y="28664"/>
                      </a:lnTo>
                      <a:lnTo>
                        <a:pt x="13677" y="28711"/>
                      </a:lnTo>
                      <a:lnTo>
                        <a:pt x="13771" y="28758"/>
                      </a:lnTo>
                      <a:lnTo>
                        <a:pt x="13818" y="28711"/>
                      </a:lnTo>
                      <a:lnTo>
                        <a:pt x="13864" y="28664"/>
                      </a:lnTo>
                      <a:lnTo>
                        <a:pt x="13911" y="28617"/>
                      </a:lnTo>
                      <a:lnTo>
                        <a:pt x="13958" y="28571"/>
                      </a:lnTo>
                      <a:lnTo>
                        <a:pt x="13911" y="28477"/>
                      </a:lnTo>
                      <a:lnTo>
                        <a:pt x="13818" y="28383"/>
                      </a:lnTo>
                      <a:lnTo>
                        <a:pt x="13864" y="28383"/>
                      </a:lnTo>
                      <a:lnTo>
                        <a:pt x="13864" y="23793"/>
                      </a:lnTo>
                      <a:lnTo>
                        <a:pt x="13864" y="20702"/>
                      </a:lnTo>
                      <a:lnTo>
                        <a:pt x="13864" y="19157"/>
                      </a:lnTo>
                      <a:lnTo>
                        <a:pt x="13864" y="18782"/>
                      </a:lnTo>
                      <a:lnTo>
                        <a:pt x="13864" y="18595"/>
                      </a:lnTo>
                      <a:lnTo>
                        <a:pt x="13864" y="18501"/>
                      </a:lnTo>
                      <a:lnTo>
                        <a:pt x="13864" y="18454"/>
                      </a:lnTo>
                      <a:lnTo>
                        <a:pt x="13818" y="18454"/>
                      </a:lnTo>
                      <a:lnTo>
                        <a:pt x="13724" y="18360"/>
                      </a:lnTo>
                      <a:lnTo>
                        <a:pt x="13209" y="17798"/>
                      </a:lnTo>
                      <a:lnTo>
                        <a:pt x="6652" y="11288"/>
                      </a:lnTo>
                      <a:lnTo>
                        <a:pt x="3420" y="8009"/>
                      </a:lnTo>
                      <a:lnTo>
                        <a:pt x="1781" y="6417"/>
                      </a:lnTo>
                      <a:lnTo>
                        <a:pt x="984" y="5574"/>
                      </a:lnTo>
                      <a:lnTo>
                        <a:pt x="563" y="5152"/>
                      </a:lnTo>
                      <a:lnTo>
                        <a:pt x="329" y="4965"/>
                      </a:lnTo>
                      <a:lnTo>
                        <a:pt x="282" y="4918"/>
                      </a:lnTo>
                      <a:lnTo>
                        <a:pt x="282" y="4778"/>
                      </a:lnTo>
                      <a:lnTo>
                        <a:pt x="282" y="37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9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3" name="Google Shape;53;p5"/>
              <p:cNvGrpSpPr/>
              <p:nvPr/>
            </p:nvGrpSpPr>
            <p:grpSpPr>
              <a:xfrm rot="10800000">
                <a:off x="8576395" y="3716359"/>
                <a:ext cx="496972" cy="2501635"/>
                <a:chOff x="8153020" y="-1031841"/>
                <a:chExt cx="496972" cy="2501635"/>
              </a:xfrm>
            </p:grpSpPr>
            <p:sp>
              <p:nvSpPr>
                <p:cNvPr id="54" name="Google Shape;54;p5"/>
                <p:cNvSpPr/>
                <p:nvPr/>
              </p:nvSpPr>
              <p:spPr>
                <a:xfrm>
                  <a:off x="8327171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8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8" y="329"/>
                      </a:lnTo>
                      <a:lnTo>
                        <a:pt x="6838" y="375"/>
                      </a:lnTo>
                      <a:lnTo>
                        <a:pt x="6838" y="16066"/>
                      </a:lnTo>
                      <a:lnTo>
                        <a:pt x="6838" y="25808"/>
                      </a:lnTo>
                      <a:lnTo>
                        <a:pt x="6838" y="30632"/>
                      </a:lnTo>
                      <a:lnTo>
                        <a:pt x="6838" y="33067"/>
                      </a:lnTo>
                      <a:lnTo>
                        <a:pt x="6838" y="34285"/>
                      </a:lnTo>
                      <a:lnTo>
                        <a:pt x="6838" y="34566"/>
                      </a:lnTo>
                      <a:lnTo>
                        <a:pt x="6838" y="34613"/>
                      </a:lnTo>
                      <a:lnTo>
                        <a:pt x="6792" y="34613"/>
                      </a:lnTo>
                      <a:lnTo>
                        <a:pt x="6698" y="34753"/>
                      </a:lnTo>
                      <a:lnTo>
                        <a:pt x="6230" y="35175"/>
                      </a:lnTo>
                      <a:lnTo>
                        <a:pt x="2998" y="38407"/>
                      </a:lnTo>
                      <a:lnTo>
                        <a:pt x="1359" y="40046"/>
                      </a:lnTo>
                      <a:lnTo>
                        <a:pt x="562" y="40842"/>
                      </a:lnTo>
                      <a:lnTo>
                        <a:pt x="141" y="41264"/>
                      </a:lnTo>
                      <a:lnTo>
                        <a:pt x="94" y="41357"/>
                      </a:lnTo>
                      <a:lnTo>
                        <a:pt x="94" y="41451"/>
                      </a:lnTo>
                      <a:lnTo>
                        <a:pt x="94" y="41591"/>
                      </a:lnTo>
                      <a:lnTo>
                        <a:pt x="94" y="41872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0" y="54893"/>
                      </a:lnTo>
                      <a:lnTo>
                        <a:pt x="0" y="54987"/>
                      </a:lnTo>
                      <a:lnTo>
                        <a:pt x="0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1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872"/>
                      </a:lnTo>
                      <a:lnTo>
                        <a:pt x="235" y="41591"/>
                      </a:lnTo>
                      <a:lnTo>
                        <a:pt x="235" y="41451"/>
                      </a:lnTo>
                      <a:lnTo>
                        <a:pt x="235" y="41404"/>
                      </a:lnTo>
                      <a:lnTo>
                        <a:pt x="281" y="41404"/>
                      </a:lnTo>
                      <a:lnTo>
                        <a:pt x="656" y="40983"/>
                      </a:lnTo>
                      <a:lnTo>
                        <a:pt x="1499" y="40186"/>
                      </a:lnTo>
                      <a:lnTo>
                        <a:pt x="3138" y="38547"/>
                      </a:lnTo>
                      <a:lnTo>
                        <a:pt x="6370" y="35269"/>
                      </a:lnTo>
                      <a:lnTo>
                        <a:pt x="6792" y="34847"/>
                      </a:lnTo>
                      <a:lnTo>
                        <a:pt x="6885" y="34753"/>
                      </a:lnTo>
                      <a:lnTo>
                        <a:pt x="6979" y="34707"/>
                      </a:lnTo>
                      <a:lnTo>
                        <a:pt x="7026" y="34660"/>
                      </a:lnTo>
                      <a:lnTo>
                        <a:pt x="7026" y="34613"/>
                      </a:lnTo>
                      <a:lnTo>
                        <a:pt x="7026" y="34285"/>
                      </a:lnTo>
                      <a:lnTo>
                        <a:pt x="7026" y="33067"/>
                      </a:lnTo>
                      <a:lnTo>
                        <a:pt x="7026" y="30632"/>
                      </a:lnTo>
                      <a:lnTo>
                        <a:pt x="7026" y="25808"/>
                      </a:lnTo>
                      <a:lnTo>
                        <a:pt x="7026" y="16066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19" y="188"/>
                      </a:lnTo>
                      <a:lnTo>
                        <a:pt x="7073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5" name="Google Shape;55;p5"/>
                <p:cNvSpPr/>
                <p:nvPr/>
              </p:nvSpPr>
              <p:spPr>
                <a:xfrm>
                  <a:off x="8233725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9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738"/>
                      </a:lnTo>
                      <a:lnTo>
                        <a:pt x="6839" y="25246"/>
                      </a:lnTo>
                      <a:lnTo>
                        <a:pt x="6839" y="29976"/>
                      </a:lnTo>
                      <a:lnTo>
                        <a:pt x="6839" y="32365"/>
                      </a:lnTo>
                      <a:lnTo>
                        <a:pt x="6839" y="33582"/>
                      </a:lnTo>
                      <a:lnTo>
                        <a:pt x="6839" y="33723"/>
                      </a:lnTo>
                      <a:lnTo>
                        <a:pt x="6839" y="33770"/>
                      </a:lnTo>
                      <a:lnTo>
                        <a:pt x="6839" y="33817"/>
                      </a:lnTo>
                      <a:lnTo>
                        <a:pt x="6651" y="34004"/>
                      </a:lnTo>
                      <a:lnTo>
                        <a:pt x="6230" y="34426"/>
                      </a:lnTo>
                      <a:lnTo>
                        <a:pt x="2998" y="37704"/>
                      </a:lnTo>
                      <a:lnTo>
                        <a:pt x="1359" y="39296"/>
                      </a:lnTo>
                      <a:lnTo>
                        <a:pt x="563" y="40140"/>
                      </a:lnTo>
                      <a:lnTo>
                        <a:pt x="141" y="40561"/>
                      </a:lnTo>
                      <a:lnTo>
                        <a:pt x="94" y="40561"/>
                      </a:lnTo>
                      <a:lnTo>
                        <a:pt x="94" y="40608"/>
                      </a:lnTo>
                      <a:lnTo>
                        <a:pt x="94" y="40702"/>
                      </a:lnTo>
                      <a:lnTo>
                        <a:pt x="94" y="40842"/>
                      </a:lnTo>
                      <a:lnTo>
                        <a:pt x="94" y="41170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170"/>
                      </a:lnTo>
                      <a:lnTo>
                        <a:pt x="235" y="40842"/>
                      </a:lnTo>
                      <a:lnTo>
                        <a:pt x="235" y="40702"/>
                      </a:lnTo>
                      <a:lnTo>
                        <a:pt x="235" y="40655"/>
                      </a:lnTo>
                      <a:lnTo>
                        <a:pt x="282" y="40655"/>
                      </a:lnTo>
                      <a:lnTo>
                        <a:pt x="656" y="40233"/>
                      </a:lnTo>
                      <a:lnTo>
                        <a:pt x="1452" y="39437"/>
                      </a:lnTo>
                      <a:lnTo>
                        <a:pt x="3092" y="37798"/>
                      </a:lnTo>
                      <a:lnTo>
                        <a:pt x="6370" y="34566"/>
                      </a:lnTo>
                      <a:lnTo>
                        <a:pt x="6792" y="34144"/>
                      </a:lnTo>
                      <a:lnTo>
                        <a:pt x="7026" y="33910"/>
                      </a:lnTo>
                      <a:lnTo>
                        <a:pt x="7026" y="33863"/>
                      </a:lnTo>
                      <a:lnTo>
                        <a:pt x="7026" y="33817"/>
                      </a:lnTo>
                      <a:lnTo>
                        <a:pt x="7026" y="33723"/>
                      </a:lnTo>
                      <a:lnTo>
                        <a:pt x="7026" y="33582"/>
                      </a:lnTo>
                      <a:lnTo>
                        <a:pt x="7026" y="32365"/>
                      </a:lnTo>
                      <a:lnTo>
                        <a:pt x="7026" y="29976"/>
                      </a:lnTo>
                      <a:lnTo>
                        <a:pt x="7026" y="25246"/>
                      </a:lnTo>
                      <a:lnTo>
                        <a:pt x="7026" y="15738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" name="Google Shape;56;p5"/>
                <p:cNvSpPr/>
                <p:nvPr/>
              </p:nvSpPr>
              <p:spPr>
                <a:xfrm>
                  <a:off x="8153020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86" y="1"/>
                      </a:moveTo>
                      <a:lnTo>
                        <a:pt x="6792" y="48"/>
                      </a:lnTo>
                      <a:lnTo>
                        <a:pt x="6792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363"/>
                      </a:lnTo>
                      <a:lnTo>
                        <a:pt x="6839" y="24684"/>
                      </a:lnTo>
                      <a:lnTo>
                        <a:pt x="6839" y="29367"/>
                      </a:lnTo>
                      <a:lnTo>
                        <a:pt x="6839" y="31709"/>
                      </a:lnTo>
                      <a:lnTo>
                        <a:pt x="6839" y="32880"/>
                      </a:lnTo>
                      <a:lnTo>
                        <a:pt x="6839" y="33020"/>
                      </a:lnTo>
                      <a:lnTo>
                        <a:pt x="6839" y="33067"/>
                      </a:lnTo>
                      <a:lnTo>
                        <a:pt x="6839" y="33114"/>
                      </a:lnTo>
                      <a:lnTo>
                        <a:pt x="6652" y="33301"/>
                      </a:lnTo>
                      <a:lnTo>
                        <a:pt x="6230" y="33723"/>
                      </a:lnTo>
                      <a:lnTo>
                        <a:pt x="2951" y="36955"/>
                      </a:lnTo>
                      <a:lnTo>
                        <a:pt x="1359" y="38594"/>
                      </a:lnTo>
                      <a:lnTo>
                        <a:pt x="516" y="39390"/>
                      </a:lnTo>
                      <a:lnTo>
                        <a:pt x="94" y="39812"/>
                      </a:lnTo>
                      <a:lnTo>
                        <a:pt x="94" y="39859"/>
                      </a:lnTo>
                      <a:lnTo>
                        <a:pt x="94" y="39905"/>
                      </a:lnTo>
                      <a:lnTo>
                        <a:pt x="94" y="39999"/>
                      </a:lnTo>
                      <a:lnTo>
                        <a:pt x="94" y="40140"/>
                      </a:lnTo>
                      <a:lnTo>
                        <a:pt x="94" y="40421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8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9" y="55080"/>
                      </a:lnTo>
                      <a:lnTo>
                        <a:pt x="329" y="54987"/>
                      </a:lnTo>
                      <a:lnTo>
                        <a:pt x="329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0421"/>
                      </a:lnTo>
                      <a:lnTo>
                        <a:pt x="235" y="40140"/>
                      </a:lnTo>
                      <a:lnTo>
                        <a:pt x="235" y="39999"/>
                      </a:lnTo>
                      <a:lnTo>
                        <a:pt x="235" y="39952"/>
                      </a:lnTo>
                      <a:lnTo>
                        <a:pt x="235" y="39905"/>
                      </a:lnTo>
                      <a:lnTo>
                        <a:pt x="282" y="39905"/>
                      </a:lnTo>
                      <a:lnTo>
                        <a:pt x="656" y="39531"/>
                      </a:lnTo>
                      <a:lnTo>
                        <a:pt x="1453" y="38688"/>
                      </a:lnTo>
                      <a:lnTo>
                        <a:pt x="3092" y="37095"/>
                      </a:lnTo>
                      <a:lnTo>
                        <a:pt x="6324" y="33817"/>
                      </a:lnTo>
                      <a:lnTo>
                        <a:pt x="6745" y="33395"/>
                      </a:lnTo>
                      <a:lnTo>
                        <a:pt x="6979" y="33208"/>
                      </a:lnTo>
                      <a:lnTo>
                        <a:pt x="6979" y="33161"/>
                      </a:lnTo>
                      <a:lnTo>
                        <a:pt x="7026" y="33161"/>
                      </a:lnTo>
                      <a:lnTo>
                        <a:pt x="7026" y="33114"/>
                      </a:lnTo>
                      <a:lnTo>
                        <a:pt x="7026" y="33020"/>
                      </a:lnTo>
                      <a:lnTo>
                        <a:pt x="7026" y="32880"/>
                      </a:lnTo>
                      <a:lnTo>
                        <a:pt x="7026" y="31709"/>
                      </a:lnTo>
                      <a:lnTo>
                        <a:pt x="7026" y="29367"/>
                      </a:lnTo>
                      <a:lnTo>
                        <a:pt x="7026" y="24684"/>
                      </a:lnTo>
                      <a:lnTo>
                        <a:pt x="7026" y="15363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702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57" name="Google Shape;57;p5"/>
            <p:cNvGrpSpPr/>
            <p:nvPr/>
          </p:nvGrpSpPr>
          <p:grpSpPr>
            <a:xfrm>
              <a:off x="-2425371" y="-793249"/>
              <a:ext cx="3064536" cy="3933192"/>
              <a:chOff x="-2425371" y="-793249"/>
              <a:chExt cx="3064536" cy="3933192"/>
            </a:xfrm>
          </p:grpSpPr>
          <p:grpSp>
            <p:nvGrpSpPr>
              <p:cNvPr id="58" name="Google Shape;58;p5"/>
              <p:cNvGrpSpPr/>
              <p:nvPr/>
            </p:nvGrpSpPr>
            <p:grpSpPr>
              <a:xfrm flipH="1">
                <a:off x="-2425371" y="1895496"/>
                <a:ext cx="2871110" cy="1244447"/>
                <a:chOff x="2451729" y="-1074279"/>
                <a:chExt cx="2871110" cy="1244447"/>
              </a:xfrm>
            </p:grpSpPr>
            <p:sp>
              <p:nvSpPr>
                <p:cNvPr id="59" name="Google Shape;59;p5"/>
                <p:cNvSpPr/>
                <p:nvPr/>
              </p:nvSpPr>
              <p:spPr>
                <a:xfrm>
                  <a:off x="2451729" y="-1074279"/>
                  <a:ext cx="2871110" cy="1244447"/>
                </a:xfrm>
                <a:custGeom>
                  <a:rect b="b" l="l" r="r" t="t"/>
                  <a:pathLst>
                    <a:path extrusionOk="0" h="27447" w="63324">
                      <a:moveTo>
                        <a:pt x="94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1" y="281"/>
                      </a:lnTo>
                      <a:lnTo>
                        <a:pt x="94" y="328"/>
                      </a:lnTo>
                      <a:lnTo>
                        <a:pt x="94" y="15550"/>
                      </a:lnTo>
                      <a:lnTo>
                        <a:pt x="94" y="17283"/>
                      </a:lnTo>
                      <a:lnTo>
                        <a:pt x="94" y="17704"/>
                      </a:lnTo>
                      <a:lnTo>
                        <a:pt x="94" y="17845"/>
                      </a:lnTo>
                      <a:lnTo>
                        <a:pt x="94" y="17892"/>
                      </a:lnTo>
                      <a:lnTo>
                        <a:pt x="188" y="17985"/>
                      </a:lnTo>
                      <a:lnTo>
                        <a:pt x="329" y="18126"/>
                      </a:lnTo>
                      <a:lnTo>
                        <a:pt x="937" y="18735"/>
                      </a:lnTo>
                      <a:lnTo>
                        <a:pt x="3373" y="21170"/>
                      </a:lnTo>
                      <a:lnTo>
                        <a:pt x="8244" y="26041"/>
                      </a:lnTo>
                      <a:lnTo>
                        <a:pt x="8947" y="26744"/>
                      </a:lnTo>
                      <a:lnTo>
                        <a:pt x="9274" y="27071"/>
                      </a:lnTo>
                      <a:lnTo>
                        <a:pt x="9462" y="27259"/>
                      </a:lnTo>
                      <a:lnTo>
                        <a:pt x="9509" y="27306"/>
                      </a:lnTo>
                      <a:lnTo>
                        <a:pt x="9555" y="27352"/>
                      </a:lnTo>
                      <a:lnTo>
                        <a:pt x="62949" y="27352"/>
                      </a:lnTo>
                      <a:lnTo>
                        <a:pt x="63043" y="27446"/>
                      </a:lnTo>
                      <a:lnTo>
                        <a:pt x="63183" y="27446"/>
                      </a:lnTo>
                      <a:lnTo>
                        <a:pt x="63230" y="27399"/>
                      </a:lnTo>
                      <a:lnTo>
                        <a:pt x="63277" y="27352"/>
                      </a:lnTo>
                      <a:lnTo>
                        <a:pt x="63324" y="27306"/>
                      </a:lnTo>
                      <a:lnTo>
                        <a:pt x="63277" y="27212"/>
                      </a:lnTo>
                      <a:lnTo>
                        <a:pt x="63230" y="27165"/>
                      </a:lnTo>
                      <a:lnTo>
                        <a:pt x="63183" y="27118"/>
                      </a:lnTo>
                      <a:lnTo>
                        <a:pt x="63043" y="27118"/>
                      </a:lnTo>
                      <a:lnTo>
                        <a:pt x="62949" y="27212"/>
                      </a:lnTo>
                      <a:lnTo>
                        <a:pt x="9649" y="27212"/>
                      </a:lnTo>
                      <a:lnTo>
                        <a:pt x="9602" y="27165"/>
                      </a:lnTo>
                      <a:lnTo>
                        <a:pt x="9415" y="26978"/>
                      </a:lnTo>
                      <a:lnTo>
                        <a:pt x="9087" y="26603"/>
                      </a:lnTo>
                      <a:lnTo>
                        <a:pt x="8384" y="25947"/>
                      </a:lnTo>
                      <a:lnTo>
                        <a:pt x="3513" y="21030"/>
                      </a:lnTo>
                      <a:lnTo>
                        <a:pt x="1031" y="18594"/>
                      </a:lnTo>
                      <a:lnTo>
                        <a:pt x="422" y="17985"/>
                      </a:lnTo>
                      <a:lnTo>
                        <a:pt x="282" y="17845"/>
                      </a:lnTo>
                      <a:lnTo>
                        <a:pt x="282" y="17798"/>
                      </a:lnTo>
                      <a:lnTo>
                        <a:pt x="282" y="17704"/>
                      </a:lnTo>
                      <a:lnTo>
                        <a:pt x="282" y="17283"/>
                      </a:lnTo>
                      <a:lnTo>
                        <a:pt x="282" y="15550"/>
                      </a:lnTo>
                      <a:lnTo>
                        <a:pt x="282" y="328"/>
                      </a:lnTo>
                      <a:lnTo>
                        <a:pt x="235" y="328"/>
                      </a:lnTo>
                      <a:lnTo>
                        <a:pt x="329" y="281"/>
                      </a:lnTo>
                      <a:lnTo>
                        <a:pt x="375" y="141"/>
                      </a:lnTo>
                      <a:lnTo>
                        <a:pt x="329" y="94"/>
                      </a:lnTo>
                      <a:lnTo>
                        <a:pt x="282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" name="Google Shape;60;p5"/>
                <p:cNvSpPr/>
                <p:nvPr/>
              </p:nvSpPr>
              <p:spPr>
                <a:xfrm>
                  <a:off x="2519694" y="-1074279"/>
                  <a:ext cx="2803146" cy="1180744"/>
                </a:xfrm>
                <a:custGeom>
                  <a:rect b="b" l="l" r="r" t="t"/>
                  <a:pathLst>
                    <a:path extrusionOk="0" h="26042" w="61825">
                      <a:moveTo>
                        <a:pt x="141" y="0"/>
                      </a:moveTo>
                      <a:lnTo>
                        <a:pt x="47" y="47"/>
                      </a:lnTo>
                      <a:lnTo>
                        <a:pt x="47" y="94"/>
                      </a:lnTo>
                      <a:lnTo>
                        <a:pt x="0" y="141"/>
                      </a:lnTo>
                      <a:lnTo>
                        <a:pt x="47" y="281"/>
                      </a:lnTo>
                      <a:lnTo>
                        <a:pt x="94" y="328"/>
                      </a:lnTo>
                      <a:lnTo>
                        <a:pt x="94" y="15081"/>
                      </a:lnTo>
                      <a:lnTo>
                        <a:pt x="94" y="16627"/>
                      </a:lnTo>
                      <a:lnTo>
                        <a:pt x="94" y="17048"/>
                      </a:lnTo>
                      <a:lnTo>
                        <a:pt x="94" y="17236"/>
                      </a:lnTo>
                      <a:lnTo>
                        <a:pt x="94" y="17283"/>
                      </a:lnTo>
                      <a:lnTo>
                        <a:pt x="94" y="17330"/>
                      </a:lnTo>
                      <a:lnTo>
                        <a:pt x="141" y="17376"/>
                      </a:lnTo>
                      <a:lnTo>
                        <a:pt x="188" y="17470"/>
                      </a:lnTo>
                      <a:lnTo>
                        <a:pt x="750" y="17985"/>
                      </a:lnTo>
                      <a:lnTo>
                        <a:pt x="2951" y="20187"/>
                      </a:lnTo>
                      <a:lnTo>
                        <a:pt x="7401" y="24636"/>
                      </a:lnTo>
                      <a:lnTo>
                        <a:pt x="8056" y="25292"/>
                      </a:lnTo>
                      <a:lnTo>
                        <a:pt x="8431" y="25666"/>
                      </a:lnTo>
                      <a:lnTo>
                        <a:pt x="8572" y="25807"/>
                      </a:lnTo>
                      <a:lnTo>
                        <a:pt x="8712" y="25947"/>
                      </a:lnTo>
                      <a:lnTo>
                        <a:pt x="61450" y="25947"/>
                      </a:lnTo>
                      <a:lnTo>
                        <a:pt x="61450" y="25901"/>
                      </a:lnTo>
                      <a:lnTo>
                        <a:pt x="61544" y="25994"/>
                      </a:lnTo>
                      <a:lnTo>
                        <a:pt x="61637" y="26041"/>
                      </a:lnTo>
                      <a:lnTo>
                        <a:pt x="61684" y="25994"/>
                      </a:lnTo>
                      <a:lnTo>
                        <a:pt x="61731" y="25947"/>
                      </a:lnTo>
                      <a:lnTo>
                        <a:pt x="61778" y="25901"/>
                      </a:lnTo>
                      <a:lnTo>
                        <a:pt x="61825" y="25854"/>
                      </a:lnTo>
                      <a:lnTo>
                        <a:pt x="61778" y="25760"/>
                      </a:lnTo>
                      <a:lnTo>
                        <a:pt x="61731" y="25713"/>
                      </a:lnTo>
                      <a:lnTo>
                        <a:pt x="61684" y="25666"/>
                      </a:lnTo>
                      <a:lnTo>
                        <a:pt x="61544" y="25666"/>
                      </a:lnTo>
                      <a:lnTo>
                        <a:pt x="61450" y="25760"/>
                      </a:lnTo>
                      <a:lnTo>
                        <a:pt x="8759" y="25760"/>
                      </a:lnTo>
                      <a:lnTo>
                        <a:pt x="8712" y="25713"/>
                      </a:lnTo>
                      <a:lnTo>
                        <a:pt x="8525" y="25526"/>
                      </a:lnTo>
                      <a:lnTo>
                        <a:pt x="8197" y="25198"/>
                      </a:lnTo>
                      <a:lnTo>
                        <a:pt x="7494" y="24495"/>
                      </a:lnTo>
                      <a:lnTo>
                        <a:pt x="3092" y="20093"/>
                      </a:lnTo>
                      <a:lnTo>
                        <a:pt x="890" y="17892"/>
                      </a:lnTo>
                      <a:lnTo>
                        <a:pt x="328" y="17330"/>
                      </a:lnTo>
                      <a:lnTo>
                        <a:pt x="282" y="17283"/>
                      </a:lnTo>
                      <a:lnTo>
                        <a:pt x="282" y="17236"/>
                      </a:lnTo>
                      <a:lnTo>
                        <a:pt x="282" y="17048"/>
                      </a:lnTo>
                      <a:lnTo>
                        <a:pt x="282" y="16627"/>
                      </a:lnTo>
                      <a:lnTo>
                        <a:pt x="282" y="15081"/>
                      </a:lnTo>
                      <a:lnTo>
                        <a:pt x="282" y="328"/>
                      </a:lnTo>
                      <a:lnTo>
                        <a:pt x="328" y="281"/>
                      </a:lnTo>
                      <a:lnTo>
                        <a:pt x="375" y="141"/>
                      </a:lnTo>
                      <a:lnTo>
                        <a:pt x="375" y="94"/>
                      </a:lnTo>
                      <a:lnTo>
                        <a:pt x="328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" name="Google Shape;61;p5"/>
                <p:cNvSpPr/>
                <p:nvPr/>
              </p:nvSpPr>
              <p:spPr>
                <a:xfrm>
                  <a:off x="2589789" y="-1074279"/>
                  <a:ext cx="2733050" cy="1114911"/>
                </a:xfrm>
                <a:custGeom>
                  <a:rect b="b" l="l" r="r" t="t"/>
                  <a:pathLst>
                    <a:path extrusionOk="0" h="24590" w="60279">
                      <a:moveTo>
                        <a:pt x="94" y="0"/>
                      </a:moveTo>
                      <a:lnTo>
                        <a:pt x="47" y="47"/>
                      </a:lnTo>
                      <a:lnTo>
                        <a:pt x="0" y="94"/>
                      </a:lnTo>
                      <a:lnTo>
                        <a:pt x="0" y="141"/>
                      </a:lnTo>
                      <a:lnTo>
                        <a:pt x="0" y="281"/>
                      </a:lnTo>
                      <a:lnTo>
                        <a:pt x="94" y="328"/>
                      </a:lnTo>
                      <a:lnTo>
                        <a:pt x="94" y="14613"/>
                      </a:lnTo>
                      <a:lnTo>
                        <a:pt x="94" y="16018"/>
                      </a:lnTo>
                      <a:lnTo>
                        <a:pt x="94" y="16674"/>
                      </a:lnTo>
                      <a:lnTo>
                        <a:pt x="94" y="16767"/>
                      </a:lnTo>
                      <a:lnTo>
                        <a:pt x="94" y="16814"/>
                      </a:lnTo>
                      <a:lnTo>
                        <a:pt x="187" y="16908"/>
                      </a:lnTo>
                      <a:lnTo>
                        <a:pt x="281" y="17002"/>
                      </a:lnTo>
                      <a:lnTo>
                        <a:pt x="562" y="17283"/>
                      </a:lnTo>
                      <a:lnTo>
                        <a:pt x="2529" y="19250"/>
                      </a:lnTo>
                      <a:lnTo>
                        <a:pt x="6464" y="23184"/>
                      </a:lnTo>
                      <a:lnTo>
                        <a:pt x="7119" y="23840"/>
                      </a:lnTo>
                      <a:lnTo>
                        <a:pt x="7494" y="24214"/>
                      </a:lnTo>
                      <a:lnTo>
                        <a:pt x="7634" y="24355"/>
                      </a:lnTo>
                      <a:lnTo>
                        <a:pt x="7775" y="24495"/>
                      </a:lnTo>
                      <a:lnTo>
                        <a:pt x="59904" y="24495"/>
                      </a:lnTo>
                      <a:lnTo>
                        <a:pt x="59998" y="24542"/>
                      </a:lnTo>
                      <a:lnTo>
                        <a:pt x="60091" y="24589"/>
                      </a:lnTo>
                      <a:lnTo>
                        <a:pt x="60138" y="24542"/>
                      </a:lnTo>
                      <a:lnTo>
                        <a:pt x="60185" y="24542"/>
                      </a:lnTo>
                      <a:lnTo>
                        <a:pt x="60232" y="24449"/>
                      </a:lnTo>
                      <a:lnTo>
                        <a:pt x="60279" y="24402"/>
                      </a:lnTo>
                      <a:lnTo>
                        <a:pt x="60232" y="24308"/>
                      </a:lnTo>
                      <a:lnTo>
                        <a:pt x="60185" y="24261"/>
                      </a:lnTo>
                      <a:lnTo>
                        <a:pt x="60138" y="24214"/>
                      </a:lnTo>
                      <a:lnTo>
                        <a:pt x="60091" y="24214"/>
                      </a:lnTo>
                      <a:lnTo>
                        <a:pt x="59998" y="24261"/>
                      </a:lnTo>
                      <a:lnTo>
                        <a:pt x="59904" y="24308"/>
                      </a:lnTo>
                      <a:lnTo>
                        <a:pt x="7822" y="24308"/>
                      </a:lnTo>
                      <a:lnTo>
                        <a:pt x="7775" y="24261"/>
                      </a:lnTo>
                      <a:lnTo>
                        <a:pt x="7588" y="24074"/>
                      </a:lnTo>
                      <a:lnTo>
                        <a:pt x="7260" y="23746"/>
                      </a:lnTo>
                      <a:lnTo>
                        <a:pt x="6604" y="23090"/>
                      </a:lnTo>
                      <a:lnTo>
                        <a:pt x="2623" y="19109"/>
                      </a:lnTo>
                      <a:lnTo>
                        <a:pt x="656" y="17142"/>
                      </a:lnTo>
                      <a:lnTo>
                        <a:pt x="422" y="16908"/>
                      </a:lnTo>
                      <a:lnTo>
                        <a:pt x="281" y="16767"/>
                      </a:lnTo>
                      <a:lnTo>
                        <a:pt x="234" y="16721"/>
                      </a:lnTo>
                      <a:lnTo>
                        <a:pt x="234" y="16674"/>
                      </a:lnTo>
                      <a:lnTo>
                        <a:pt x="234" y="16018"/>
                      </a:lnTo>
                      <a:lnTo>
                        <a:pt x="234" y="14613"/>
                      </a:lnTo>
                      <a:lnTo>
                        <a:pt x="234" y="328"/>
                      </a:lnTo>
                      <a:lnTo>
                        <a:pt x="328" y="281"/>
                      </a:lnTo>
                      <a:lnTo>
                        <a:pt x="328" y="141"/>
                      </a:lnTo>
                      <a:lnTo>
                        <a:pt x="328" y="94"/>
                      </a:lnTo>
                      <a:lnTo>
                        <a:pt x="281" y="47"/>
                      </a:lnTo>
                      <a:lnTo>
                        <a:pt x="23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" name="Google Shape;62;p5"/>
                <p:cNvSpPr/>
                <p:nvPr/>
              </p:nvSpPr>
              <p:spPr>
                <a:xfrm>
                  <a:off x="2657709" y="-1074279"/>
                  <a:ext cx="2665131" cy="1049077"/>
                </a:xfrm>
                <a:custGeom>
                  <a:rect b="b" l="l" r="r" t="t"/>
                  <a:pathLst>
                    <a:path extrusionOk="0" h="23138" w="58781">
                      <a:moveTo>
                        <a:pt x="95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48" y="281"/>
                      </a:lnTo>
                      <a:lnTo>
                        <a:pt x="95" y="328"/>
                      </a:lnTo>
                      <a:lnTo>
                        <a:pt x="95" y="14145"/>
                      </a:lnTo>
                      <a:lnTo>
                        <a:pt x="95" y="15362"/>
                      </a:lnTo>
                      <a:lnTo>
                        <a:pt x="95" y="15971"/>
                      </a:lnTo>
                      <a:lnTo>
                        <a:pt x="95" y="16112"/>
                      </a:lnTo>
                      <a:lnTo>
                        <a:pt x="95" y="16205"/>
                      </a:lnTo>
                      <a:lnTo>
                        <a:pt x="95" y="16252"/>
                      </a:lnTo>
                      <a:lnTo>
                        <a:pt x="141" y="16299"/>
                      </a:lnTo>
                      <a:lnTo>
                        <a:pt x="376" y="16533"/>
                      </a:lnTo>
                      <a:lnTo>
                        <a:pt x="2109" y="18266"/>
                      </a:lnTo>
                      <a:lnTo>
                        <a:pt x="5574" y="21779"/>
                      </a:lnTo>
                      <a:lnTo>
                        <a:pt x="6277" y="22435"/>
                      </a:lnTo>
                      <a:lnTo>
                        <a:pt x="6605" y="22763"/>
                      </a:lnTo>
                      <a:lnTo>
                        <a:pt x="6745" y="22903"/>
                      </a:lnTo>
                      <a:lnTo>
                        <a:pt x="6839" y="23044"/>
                      </a:lnTo>
                      <a:lnTo>
                        <a:pt x="58406" y="23044"/>
                      </a:lnTo>
                      <a:lnTo>
                        <a:pt x="58500" y="23090"/>
                      </a:lnTo>
                      <a:lnTo>
                        <a:pt x="58593" y="23137"/>
                      </a:lnTo>
                      <a:lnTo>
                        <a:pt x="58640" y="23090"/>
                      </a:lnTo>
                      <a:lnTo>
                        <a:pt x="58687" y="23090"/>
                      </a:lnTo>
                      <a:lnTo>
                        <a:pt x="58734" y="22997"/>
                      </a:lnTo>
                      <a:lnTo>
                        <a:pt x="58781" y="22950"/>
                      </a:lnTo>
                      <a:lnTo>
                        <a:pt x="58734" y="22856"/>
                      </a:lnTo>
                      <a:lnTo>
                        <a:pt x="58687" y="22809"/>
                      </a:lnTo>
                      <a:lnTo>
                        <a:pt x="58640" y="22763"/>
                      </a:lnTo>
                      <a:lnTo>
                        <a:pt x="58593" y="22763"/>
                      </a:lnTo>
                      <a:lnTo>
                        <a:pt x="58500" y="22809"/>
                      </a:lnTo>
                      <a:lnTo>
                        <a:pt x="58406" y="22856"/>
                      </a:lnTo>
                      <a:lnTo>
                        <a:pt x="6933" y="22856"/>
                      </a:lnTo>
                      <a:lnTo>
                        <a:pt x="6886" y="22809"/>
                      </a:lnTo>
                      <a:lnTo>
                        <a:pt x="6699" y="22622"/>
                      </a:lnTo>
                      <a:lnTo>
                        <a:pt x="6371" y="22294"/>
                      </a:lnTo>
                      <a:lnTo>
                        <a:pt x="5715" y="21638"/>
                      </a:lnTo>
                      <a:lnTo>
                        <a:pt x="2249" y="18173"/>
                      </a:lnTo>
                      <a:lnTo>
                        <a:pt x="516" y="16440"/>
                      </a:lnTo>
                      <a:lnTo>
                        <a:pt x="282" y="16205"/>
                      </a:lnTo>
                      <a:lnTo>
                        <a:pt x="282" y="16159"/>
                      </a:lnTo>
                      <a:lnTo>
                        <a:pt x="282" y="16112"/>
                      </a:lnTo>
                      <a:lnTo>
                        <a:pt x="282" y="15971"/>
                      </a:lnTo>
                      <a:lnTo>
                        <a:pt x="282" y="15362"/>
                      </a:lnTo>
                      <a:lnTo>
                        <a:pt x="282" y="1414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6" y="141"/>
                      </a:lnTo>
                      <a:lnTo>
                        <a:pt x="329" y="94"/>
                      </a:lnTo>
                      <a:lnTo>
                        <a:pt x="329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" name="Google Shape;63;p5"/>
              <p:cNvGrpSpPr/>
              <p:nvPr/>
            </p:nvGrpSpPr>
            <p:grpSpPr>
              <a:xfrm>
                <a:off x="352435" y="-184116"/>
                <a:ext cx="286730" cy="1656452"/>
                <a:chOff x="7866335" y="-1031841"/>
                <a:chExt cx="286730" cy="1656452"/>
              </a:xfrm>
            </p:grpSpPr>
            <p:sp>
              <p:nvSpPr>
                <p:cNvPr id="64" name="Google Shape;64;p5"/>
                <p:cNvSpPr/>
                <p:nvPr/>
              </p:nvSpPr>
              <p:spPr>
                <a:xfrm>
                  <a:off x="7953433" y="-1031841"/>
                  <a:ext cx="199632" cy="1656452"/>
                </a:xfrm>
                <a:custGeom>
                  <a:rect b="b" l="l" r="r" t="t"/>
                  <a:pathLst>
                    <a:path extrusionOk="0" h="36534" w="4403">
                      <a:moveTo>
                        <a:pt x="4122" y="1"/>
                      </a:moveTo>
                      <a:lnTo>
                        <a:pt x="4075" y="48"/>
                      </a:lnTo>
                      <a:lnTo>
                        <a:pt x="4028" y="94"/>
                      </a:lnTo>
                      <a:lnTo>
                        <a:pt x="4028" y="188"/>
                      </a:lnTo>
                      <a:lnTo>
                        <a:pt x="4028" y="282"/>
                      </a:lnTo>
                      <a:lnTo>
                        <a:pt x="4122" y="329"/>
                      </a:lnTo>
                      <a:lnTo>
                        <a:pt x="4122" y="375"/>
                      </a:lnTo>
                      <a:lnTo>
                        <a:pt x="4122" y="12459"/>
                      </a:lnTo>
                      <a:lnTo>
                        <a:pt x="4122" y="19391"/>
                      </a:lnTo>
                      <a:lnTo>
                        <a:pt x="4122" y="22904"/>
                      </a:lnTo>
                      <a:lnTo>
                        <a:pt x="4122" y="24637"/>
                      </a:lnTo>
                      <a:lnTo>
                        <a:pt x="4122" y="25480"/>
                      </a:lnTo>
                      <a:lnTo>
                        <a:pt x="4122" y="25901"/>
                      </a:lnTo>
                      <a:lnTo>
                        <a:pt x="4075" y="25901"/>
                      </a:lnTo>
                      <a:lnTo>
                        <a:pt x="4075" y="25948"/>
                      </a:lnTo>
                      <a:lnTo>
                        <a:pt x="3981" y="26042"/>
                      </a:lnTo>
                      <a:lnTo>
                        <a:pt x="3841" y="26182"/>
                      </a:lnTo>
                      <a:lnTo>
                        <a:pt x="1874" y="28149"/>
                      </a:lnTo>
                      <a:lnTo>
                        <a:pt x="937" y="29086"/>
                      </a:lnTo>
                      <a:lnTo>
                        <a:pt x="422" y="29601"/>
                      </a:lnTo>
                      <a:lnTo>
                        <a:pt x="187" y="29836"/>
                      </a:lnTo>
                      <a:lnTo>
                        <a:pt x="141" y="29882"/>
                      </a:lnTo>
                      <a:lnTo>
                        <a:pt x="94" y="29929"/>
                      </a:lnTo>
                      <a:lnTo>
                        <a:pt x="94" y="30023"/>
                      </a:lnTo>
                      <a:lnTo>
                        <a:pt x="94" y="30210"/>
                      </a:lnTo>
                      <a:lnTo>
                        <a:pt x="94" y="36158"/>
                      </a:lnTo>
                      <a:lnTo>
                        <a:pt x="0" y="36252"/>
                      </a:lnTo>
                      <a:lnTo>
                        <a:pt x="0" y="36346"/>
                      </a:lnTo>
                      <a:lnTo>
                        <a:pt x="0" y="36393"/>
                      </a:lnTo>
                      <a:lnTo>
                        <a:pt x="47" y="36439"/>
                      </a:lnTo>
                      <a:lnTo>
                        <a:pt x="94" y="36486"/>
                      </a:lnTo>
                      <a:lnTo>
                        <a:pt x="141" y="36533"/>
                      </a:lnTo>
                      <a:lnTo>
                        <a:pt x="234" y="36486"/>
                      </a:lnTo>
                      <a:lnTo>
                        <a:pt x="281" y="36439"/>
                      </a:lnTo>
                      <a:lnTo>
                        <a:pt x="328" y="36393"/>
                      </a:lnTo>
                      <a:lnTo>
                        <a:pt x="328" y="36346"/>
                      </a:lnTo>
                      <a:lnTo>
                        <a:pt x="328" y="36252"/>
                      </a:lnTo>
                      <a:lnTo>
                        <a:pt x="234" y="36158"/>
                      </a:lnTo>
                      <a:lnTo>
                        <a:pt x="234" y="30210"/>
                      </a:lnTo>
                      <a:lnTo>
                        <a:pt x="234" y="30023"/>
                      </a:lnTo>
                      <a:lnTo>
                        <a:pt x="281" y="29976"/>
                      </a:lnTo>
                      <a:lnTo>
                        <a:pt x="328" y="29929"/>
                      </a:lnTo>
                      <a:lnTo>
                        <a:pt x="562" y="29695"/>
                      </a:lnTo>
                      <a:lnTo>
                        <a:pt x="1030" y="29227"/>
                      </a:lnTo>
                      <a:lnTo>
                        <a:pt x="2014" y="28243"/>
                      </a:lnTo>
                      <a:lnTo>
                        <a:pt x="3934" y="26323"/>
                      </a:lnTo>
                      <a:lnTo>
                        <a:pt x="4122" y="26135"/>
                      </a:lnTo>
                      <a:lnTo>
                        <a:pt x="4169" y="26089"/>
                      </a:lnTo>
                      <a:lnTo>
                        <a:pt x="4215" y="26042"/>
                      </a:lnTo>
                      <a:lnTo>
                        <a:pt x="4309" y="25948"/>
                      </a:lnTo>
                      <a:lnTo>
                        <a:pt x="4309" y="25480"/>
                      </a:lnTo>
                      <a:lnTo>
                        <a:pt x="4309" y="24637"/>
                      </a:lnTo>
                      <a:lnTo>
                        <a:pt x="4309" y="22904"/>
                      </a:lnTo>
                      <a:lnTo>
                        <a:pt x="4309" y="19391"/>
                      </a:lnTo>
                      <a:lnTo>
                        <a:pt x="4309" y="12459"/>
                      </a:lnTo>
                      <a:lnTo>
                        <a:pt x="4309" y="375"/>
                      </a:lnTo>
                      <a:lnTo>
                        <a:pt x="4262" y="329"/>
                      </a:lnTo>
                      <a:lnTo>
                        <a:pt x="4356" y="282"/>
                      </a:lnTo>
                      <a:lnTo>
                        <a:pt x="4403" y="188"/>
                      </a:lnTo>
                      <a:lnTo>
                        <a:pt x="4356" y="94"/>
                      </a:lnTo>
                      <a:lnTo>
                        <a:pt x="4309" y="48"/>
                      </a:lnTo>
                      <a:lnTo>
                        <a:pt x="426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5" name="Google Shape;65;p5"/>
                <p:cNvSpPr/>
                <p:nvPr/>
              </p:nvSpPr>
              <p:spPr>
                <a:xfrm>
                  <a:off x="7866335" y="-1031841"/>
                  <a:ext cx="199677" cy="1607575"/>
                </a:xfrm>
                <a:custGeom>
                  <a:rect b="b" l="l" r="r" t="t"/>
                  <a:pathLst>
                    <a:path extrusionOk="0" h="35456" w="4404">
                      <a:moveTo>
                        <a:pt x="4169" y="1"/>
                      </a:moveTo>
                      <a:lnTo>
                        <a:pt x="4122" y="48"/>
                      </a:lnTo>
                      <a:lnTo>
                        <a:pt x="4076" y="94"/>
                      </a:lnTo>
                      <a:lnTo>
                        <a:pt x="4076" y="188"/>
                      </a:lnTo>
                      <a:lnTo>
                        <a:pt x="4076" y="282"/>
                      </a:lnTo>
                      <a:lnTo>
                        <a:pt x="4169" y="329"/>
                      </a:lnTo>
                      <a:lnTo>
                        <a:pt x="4169" y="375"/>
                      </a:lnTo>
                      <a:lnTo>
                        <a:pt x="4169" y="11944"/>
                      </a:lnTo>
                      <a:lnTo>
                        <a:pt x="4169" y="18595"/>
                      </a:lnTo>
                      <a:lnTo>
                        <a:pt x="4169" y="21967"/>
                      </a:lnTo>
                      <a:lnTo>
                        <a:pt x="4169" y="23606"/>
                      </a:lnTo>
                      <a:lnTo>
                        <a:pt x="4169" y="24449"/>
                      </a:lnTo>
                      <a:lnTo>
                        <a:pt x="4169" y="24684"/>
                      </a:lnTo>
                      <a:lnTo>
                        <a:pt x="4169" y="24777"/>
                      </a:lnTo>
                      <a:lnTo>
                        <a:pt x="4169" y="24824"/>
                      </a:lnTo>
                      <a:lnTo>
                        <a:pt x="4122" y="24824"/>
                      </a:lnTo>
                      <a:lnTo>
                        <a:pt x="3888" y="25105"/>
                      </a:lnTo>
                      <a:lnTo>
                        <a:pt x="1921" y="27072"/>
                      </a:lnTo>
                      <a:lnTo>
                        <a:pt x="938" y="28009"/>
                      </a:lnTo>
                      <a:lnTo>
                        <a:pt x="469" y="28524"/>
                      </a:lnTo>
                      <a:lnTo>
                        <a:pt x="235" y="28758"/>
                      </a:lnTo>
                      <a:lnTo>
                        <a:pt x="141" y="28805"/>
                      </a:lnTo>
                      <a:lnTo>
                        <a:pt x="94" y="28852"/>
                      </a:lnTo>
                      <a:lnTo>
                        <a:pt x="94" y="28946"/>
                      </a:lnTo>
                      <a:lnTo>
                        <a:pt x="94" y="29133"/>
                      </a:lnTo>
                      <a:lnTo>
                        <a:pt x="94" y="35081"/>
                      </a:lnTo>
                      <a:lnTo>
                        <a:pt x="48" y="35175"/>
                      </a:lnTo>
                      <a:lnTo>
                        <a:pt x="1" y="35269"/>
                      </a:lnTo>
                      <a:lnTo>
                        <a:pt x="48" y="35315"/>
                      </a:lnTo>
                      <a:lnTo>
                        <a:pt x="48" y="35362"/>
                      </a:lnTo>
                      <a:lnTo>
                        <a:pt x="141" y="35409"/>
                      </a:lnTo>
                      <a:lnTo>
                        <a:pt x="188" y="35456"/>
                      </a:lnTo>
                      <a:lnTo>
                        <a:pt x="282" y="35409"/>
                      </a:lnTo>
                      <a:lnTo>
                        <a:pt x="329" y="35362"/>
                      </a:lnTo>
                      <a:lnTo>
                        <a:pt x="375" y="35315"/>
                      </a:lnTo>
                      <a:lnTo>
                        <a:pt x="375" y="35269"/>
                      </a:lnTo>
                      <a:lnTo>
                        <a:pt x="329" y="35175"/>
                      </a:lnTo>
                      <a:lnTo>
                        <a:pt x="282" y="35081"/>
                      </a:lnTo>
                      <a:lnTo>
                        <a:pt x="282" y="29133"/>
                      </a:lnTo>
                      <a:lnTo>
                        <a:pt x="282" y="28946"/>
                      </a:lnTo>
                      <a:lnTo>
                        <a:pt x="282" y="28899"/>
                      </a:lnTo>
                      <a:lnTo>
                        <a:pt x="329" y="28852"/>
                      </a:lnTo>
                      <a:lnTo>
                        <a:pt x="610" y="28618"/>
                      </a:lnTo>
                      <a:lnTo>
                        <a:pt x="1078" y="28149"/>
                      </a:lnTo>
                      <a:lnTo>
                        <a:pt x="2062" y="27166"/>
                      </a:lnTo>
                      <a:lnTo>
                        <a:pt x="3982" y="25246"/>
                      </a:lnTo>
                      <a:lnTo>
                        <a:pt x="4310" y="24918"/>
                      </a:lnTo>
                      <a:lnTo>
                        <a:pt x="4310" y="24871"/>
                      </a:lnTo>
                      <a:lnTo>
                        <a:pt x="4310" y="24824"/>
                      </a:lnTo>
                      <a:lnTo>
                        <a:pt x="4310" y="24777"/>
                      </a:lnTo>
                      <a:lnTo>
                        <a:pt x="4310" y="24684"/>
                      </a:lnTo>
                      <a:lnTo>
                        <a:pt x="4310" y="24449"/>
                      </a:lnTo>
                      <a:lnTo>
                        <a:pt x="4310" y="23606"/>
                      </a:lnTo>
                      <a:lnTo>
                        <a:pt x="4310" y="21967"/>
                      </a:lnTo>
                      <a:lnTo>
                        <a:pt x="4310" y="18595"/>
                      </a:lnTo>
                      <a:lnTo>
                        <a:pt x="4310" y="11944"/>
                      </a:lnTo>
                      <a:lnTo>
                        <a:pt x="4310" y="375"/>
                      </a:lnTo>
                      <a:lnTo>
                        <a:pt x="4310" y="329"/>
                      </a:lnTo>
                      <a:lnTo>
                        <a:pt x="4403" y="282"/>
                      </a:lnTo>
                      <a:lnTo>
                        <a:pt x="4403" y="188"/>
                      </a:lnTo>
                      <a:lnTo>
                        <a:pt x="4403" y="94"/>
                      </a:lnTo>
                      <a:lnTo>
                        <a:pt x="4357" y="48"/>
                      </a:lnTo>
                      <a:lnTo>
                        <a:pt x="4310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6" name="Google Shape;66;p5"/>
              <p:cNvGrpSpPr/>
              <p:nvPr/>
            </p:nvGrpSpPr>
            <p:grpSpPr>
              <a:xfrm rot="-5400000">
                <a:off x="-788125" y="-276146"/>
                <a:ext cx="1705283" cy="671077"/>
                <a:chOff x="5500675" y="4848304"/>
                <a:chExt cx="1705283" cy="671077"/>
              </a:xfrm>
            </p:grpSpPr>
            <p:sp>
              <p:nvSpPr>
                <p:cNvPr id="67" name="Google Shape;67;p5"/>
                <p:cNvSpPr/>
                <p:nvPr/>
              </p:nvSpPr>
              <p:spPr>
                <a:xfrm>
                  <a:off x="5500675" y="4848304"/>
                  <a:ext cx="1703152" cy="577677"/>
                </a:xfrm>
                <a:custGeom>
                  <a:rect b="b" l="l" r="r" t="t"/>
                  <a:pathLst>
                    <a:path extrusionOk="0" h="12741" w="37564">
                      <a:moveTo>
                        <a:pt x="37330" y="1"/>
                      </a:moveTo>
                      <a:lnTo>
                        <a:pt x="37236" y="48"/>
                      </a:lnTo>
                      <a:lnTo>
                        <a:pt x="37189" y="141"/>
                      </a:lnTo>
                      <a:lnTo>
                        <a:pt x="37189" y="235"/>
                      </a:lnTo>
                      <a:lnTo>
                        <a:pt x="28196" y="9227"/>
                      </a:lnTo>
                      <a:lnTo>
                        <a:pt x="27634" y="9790"/>
                      </a:lnTo>
                      <a:lnTo>
                        <a:pt x="27588" y="9883"/>
                      </a:lnTo>
                      <a:lnTo>
                        <a:pt x="2717" y="9883"/>
                      </a:lnTo>
                      <a:lnTo>
                        <a:pt x="2624" y="10024"/>
                      </a:lnTo>
                      <a:lnTo>
                        <a:pt x="2483" y="10164"/>
                      </a:lnTo>
                      <a:lnTo>
                        <a:pt x="2155" y="10492"/>
                      </a:lnTo>
                      <a:lnTo>
                        <a:pt x="1546" y="11101"/>
                      </a:lnTo>
                      <a:lnTo>
                        <a:pt x="563" y="12084"/>
                      </a:lnTo>
                      <a:lnTo>
                        <a:pt x="235" y="12412"/>
                      </a:lnTo>
                      <a:lnTo>
                        <a:pt x="141" y="12412"/>
                      </a:lnTo>
                      <a:lnTo>
                        <a:pt x="48" y="12459"/>
                      </a:lnTo>
                      <a:lnTo>
                        <a:pt x="1" y="12506"/>
                      </a:lnTo>
                      <a:lnTo>
                        <a:pt x="1" y="12600"/>
                      </a:lnTo>
                      <a:lnTo>
                        <a:pt x="1" y="12647"/>
                      </a:lnTo>
                      <a:lnTo>
                        <a:pt x="48" y="12693"/>
                      </a:lnTo>
                      <a:lnTo>
                        <a:pt x="95" y="12740"/>
                      </a:lnTo>
                      <a:lnTo>
                        <a:pt x="235" y="12740"/>
                      </a:lnTo>
                      <a:lnTo>
                        <a:pt x="282" y="12693"/>
                      </a:lnTo>
                      <a:lnTo>
                        <a:pt x="329" y="12600"/>
                      </a:lnTo>
                      <a:lnTo>
                        <a:pt x="329" y="12506"/>
                      </a:lnTo>
                      <a:lnTo>
                        <a:pt x="376" y="12506"/>
                      </a:lnTo>
                      <a:lnTo>
                        <a:pt x="703" y="12178"/>
                      </a:lnTo>
                      <a:lnTo>
                        <a:pt x="1640" y="11241"/>
                      </a:lnTo>
                      <a:lnTo>
                        <a:pt x="2296" y="10586"/>
                      </a:lnTo>
                      <a:lnTo>
                        <a:pt x="2577" y="10305"/>
                      </a:lnTo>
                      <a:lnTo>
                        <a:pt x="2764" y="10117"/>
                      </a:lnTo>
                      <a:lnTo>
                        <a:pt x="2811" y="10071"/>
                      </a:lnTo>
                      <a:lnTo>
                        <a:pt x="27634" y="10071"/>
                      </a:lnTo>
                      <a:lnTo>
                        <a:pt x="27681" y="10024"/>
                      </a:lnTo>
                      <a:lnTo>
                        <a:pt x="27775" y="9930"/>
                      </a:lnTo>
                      <a:lnTo>
                        <a:pt x="28337" y="9368"/>
                      </a:lnTo>
                      <a:lnTo>
                        <a:pt x="37330" y="375"/>
                      </a:lnTo>
                      <a:lnTo>
                        <a:pt x="37423" y="375"/>
                      </a:lnTo>
                      <a:lnTo>
                        <a:pt x="37517" y="329"/>
                      </a:lnTo>
                      <a:lnTo>
                        <a:pt x="37564" y="235"/>
                      </a:lnTo>
                      <a:lnTo>
                        <a:pt x="37564" y="188"/>
                      </a:lnTo>
                      <a:lnTo>
                        <a:pt x="37564" y="141"/>
                      </a:lnTo>
                      <a:lnTo>
                        <a:pt x="37517" y="48"/>
                      </a:lnTo>
                      <a:lnTo>
                        <a:pt x="3742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" name="Google Shape;68;p5"/>
                <p:cNvSpPr/>
                <p:nvPr/>
              </p:nvSpPr>
              <p:spPr>
                <a:xfrm>
                  <a:off x="5591990" y="5005452"/>
                  <a:ext cx="1613968" cy="513929"/>
                </a:xfrm>
                <a:custGeom>
                  <a:rect b="b" l="l" r="r" t="t"/>
                  <a:pathLst>
                    <a:path extrusionOk="0" h="11335" w="35597">
                      <a:moveTo>
                        <a:pt x="35362" y="1"/>
                      </a:moveTo>
                      <a:lnTo>
                        <a:pt x="35316" y="47"/>
                      </a:lnTo>
                      <a:lnTo>
                        <a:pt x="35269" y="141"/>
                      </a:lnTo>
                      <a:lnTo>
                        <a:pt x="35269" y="235"/>
                      </a:lnTo>
                      <a:lnTo>
                        <a:pt x="35222" y="235"/>
                      </a:lnTo>
                      <a:lnTo>
                        <a:pt x="27353" y="8103"/>
                      </a:lnTo>
                      <a:lnTo>
                        <a:pt x="26838" y="8665"/>
                      </a:lnTo>
                      <a:lnTo>
                        <a:pt x="26744" y="8712"/>
                      </a:lnTo>
                      <a:lnTo>
                        <a:pt x="26744" y="8759"/>
                      </a:lnTo>
                      <a:lnTo>
                        <a:pt x="2436" y="8759"/>
                      </a:lnTo>
                      <a:lnTo>
                        <a:pt x="2343" y="8853"/>
                      </a:lnTo>
                      <a:lnTo>
                        <a:pt x="2202" y="8993"/>
                      </a:lnTo>
                      <a:lnTo>
                        <a:pt x="1921" y="9274"/>
                      </a:lnTo>
                      <a:lnTo>
                        <a:pt x="1359" y="9836"/>
                      </a:lnTo>
                      <a:lnTo>
                        <a:pt x="563" y="10632"/>
                      </a:lnTo>
                      <a:lnTo>
                        <a:pt x="235" y="10960"/>
                      </a:lnTo>
                      <a:lnTo>
                        <a:pt x="141" y="10960"/>
                      </a:lnTo>
                      <a:lnTo>
                        <a:pt x="48" y="11007"/>
                      </a:lnTo>
                      <a:lnTo>
                        <a:pt x="1" y="11101"/>
                      </a:lnTo>
                      <a:lnTo>
                        <a:pt x="1" y="11148"/>
                      </a:lnTo>
                      <a:lnTo>
                        <a:pt x="1" y="11241"/>
                      </a:lnTo>
                      <a:lnTo>
                        <a:pt x="48" y="11288"/>
                      </a:lnTo>
                      <a:lnTo>
                        <a:pt x="94" y="11335"/>
                      </a:lnTo>
                      <a:lnTo>
                        <a:pt x="235" y="11335"/>
                      </a:lnTo>
                      <a:lnTo>
                        <a:pt x="282" y="11288"/>
                      </a:lnTo>
                      <a:lnTo>
                        <a:pt x="329" y="11194"/>
                      </a:lnTo>
                      <a:lnTo>
                        <a:pt x="329" y="11101"/>
                      </a:lnTo>
                      <a:lnTo>
                        <a:pt x="375" y="11101"/>
                      </a:lnTo>
                      <a:lnTo>
                        <a:pt x="657" y="10773"/>
                      </a:lnTo>
                      <a:lnTo>
                        <a:pt x="1500" y="9977"/>
                      </a:lnTo>
                      <a:lnTo>
                        <a:pt x="2062" y="9415"/>
                      </a:lnTo>
                      <a:lnTo>
                        <a:pt x="2343" y="9134"/>
                      </a:lnTo>
                      <a:lnTo>
                        <a:pt x="2483" y="8946"/>
                      </a:lnTo>
                      <a:lnTo>
                        <a:pt x="2530" y="8900"/>
                      </a:lnTo>
                      <a:lnTo>
                        <a:pt x="26791" y="8900"/>
                      </a:lnTo>
                      <a:lnTo>
                        <a:pt x="26838" y="8853"/>
                      </a:lnTo>
                      <a:lnTo>
                        <a:pt x="26932" y="8806"/>
                      </a:lnTo>
                      <a:lnTo>
                        <a:pt x="27494" y="8244"/>
                      </a:lnTo>
                      <a:lnTo>
                        <a:pt x="35362" y="375"/>
                      </a:lnTo>
                      <a:lnTo>
                        <a:pt x="35362" y="328"/>
                      </a:lnTo>
                      <a:lnTo>
                        <a:pt x="35456" y="375"/>
                      </a:lnTo>
                      <a:lnTo>
                        <a:pt x="35550" y="328"/>
                      </a:lnTo>
                      <a:lnTo>
                        <a:pt x="35597" y="235"/>
                      </a:lnTo>
                      <a:lnTo>
                        <a:pt x="35597" y="188"/>
                      </a:lnTo>
                      <a:lnTo>
                        <a:pt x="35597" y="94"/>
                      </a:lnTo>
                      <a:lnTo>
                        <a:pt x="35550" y="47"/>
                      </a:lnTo>
                      <a:lnTo>
                        <a:pt x="3550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  <p:sp>
        <p:nvSpPr>
          <p:cNvPr id="69" name="Google Shape;69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grpSp>
        <p:nvGrpSpPr>
          <p:cNvPr id="72" name="Google Shape;72;p6"/>
          <p:cNvGrpSpPr/>
          <p:nvPr/>
        </p:nvGrpSpPr>
        <p:grpSpPr>
          <a:xfrm>
            <a:off x="67411" y="2047969"/>
            <a:ext cx="8718597" cy="1372122"/>
            <a:chOff x="67411" y="2047969"/>
            <a:chExt cx="8718597" cy="1372122"/>
          </a:xfrm>
        </p:grpSpPr>
        <p:pic>
          <p:nvPicPr>
            <p:cNvPr id="73" name="Google Shape;73;p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7411" y="2047969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" name="Google Shape;74;p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 rot="-5400000">
              <a:off x="8429861" y="3063944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5" name="Google Shape;75;p6"/>
          <p:cNvGrpSpPr/>
          <p:nvPr/>
        </p:nvGrpSpPr>
        <p:grpSpPr>
          <a:xfrm>
            <a:off x="-335772" y="-695212"/>
            <a:ext cx="11790337" cy="5527229"/>
            <a:chOff x="-335772" y="-695212"/>
            <a:chExt cx="11790337" cy="5527229"/>
          </a:xfrm>
        </p:grpSpPr>
        <p:grpSp>
          <p:nvGrpSpPr>
            <p:cNvPr id="76" name="Google Shape;76;p6"/>
            <p:cNvGrpSpPr/>
            <p:nvPr/>
          </p:nvGrpSpPr>
          <p:grpSpPr>
            <a:xfrm>
              <a:off x="-335772" y="-695212"/>
              <a:ext cx="1048989" cy="2652805"/>
              <a:chOff x="-335772" y="-695212"/>
              <a:chExt cx="1048989" cy="2652805"/>
            </a:xfrm>
          </p:grpSpPr>
          <p:grpSp>
            <p:nvGrpSpPr>
              <p:cNvPr id="77" name="Google Shape;77;p6"/>
              <p:cNvGrpSpPr/>
              <p:nvPr/>
            </p:nvGrpSpPr>
            <p:grpSpPr>
              <a:xfrm>
                <a:off x="216245" y="-544041"/>
                <a:ext cx="496972" cy="2501635"/>
                <a:chOff x="8153020" y="-1031841"/>
                <a:chExt cx="496972" cy="2501635"/>
              </a:xfrm>
            </p:grpSpPr>
            <p:sp>
              <p:nvSpPr>
                <p:cNvPr id="78" name="Google Shape;78;p6"/>
                <p:cNvSpPr/>
                <p:nvPr/>
              </p:nvSpPr>
              <p:spPr>
                <a:xfrm>
                  <a:off x="8327171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8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8" y="329"/>
                      </a:lnTo>
                      <a:lnTo>
                        <a:pt x="6838" y="375"/>
                      </a:lnTo>
                      <a:lnTo>
                        <a:pt x="6838" y="16066"/>
                      </a:lnTo>
                      <a:lnTo>
                        <a:pt x="6838" y="25808"/>
                      </a:lnTo>
                      <a:lnTo>
                        <a:pt x="6838" y="30632"/>
                      </a:lnTo>
                      <a:lnTo>
                        <a:pt x="6838" y="33067"/>
                      </a:lnTo>
                      <a:lnTo>
                        <a:pt x="6838" y="34285"/>
                      </a:lnTo>
                      <a:lnTo>
                        <a:pt x="6838" y="34566"/>
                      </a:lnTo>
                      <a:lnTo>
                        <a:pt x="6838" y="34613"/>
                      </a:lnTo>
                      <a:lnTo>
                        <a:pt x="6792" y="34613"/>
                      </a:lnTo>
                      <a:lnTo>
                        <a:pt x="6698" y="34753"/>
                      </a:lnTo>
                      <a:lnTo>
                        <a:pt x="6230" y="35175"/>
                      </a:lnTo>
                      <a:lnTo>
                        <a:pt x="2998" y="38407"/>
                      </a:lnTo>
                      <a:lnTo>
                        <a:pt x="1359" y="40046"/>
                      </a:lnTo>
                      <a:lnTo>
                        <a:pt x="562" y="40842"/>
                      </a:lnTo>
                      <a:lnTo>
                        <a:pt x="141" y="41264"/>
                      </a:lnTo>
                      <a:lnTo>
                        <a:pt x="94" y="41357"/>
                      </a:lnTo>
                      <a:lnTo>
                        <a:pt x="94" y="41451"/>
                      </a:lnTo>
                      <a:lnTo>
                        <a:pt x="94" y="41591"/>
                      </a:lnTo>
                      <a:lnTo>
                        <a:pt x="94" y="41872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0" y="54893"/>
                      </a:lnTo>
                      <a:lnTo>
                        <a:pt x="0" y="54987"/>
                      </a:lnTo>
                      <a:lnTo>
                        <a:pt x="0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1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872"/>
                      </a:lnTo>
                      <a:lnTo>
                        <a:pt x="235" y="41591"/>
                      </a:lnTo>
                      <a:lnTo>
                        <a:pt x="235" y="41451"/>
                      </a:lnTo>
                      <a:lnTo>
                        <a:pt x="235" y="41404"/>
                      </a:lnTo>
                      <a:lnTo>
                        <a:pt x="281" y="41404"/>
                      </a:lnTo>
                      <a:lnTo>
                        <a:pt x="656" y="40983"/>
                      </a:lnTo>
                      <a:lnTo>
                        <a:pt x="1499" y="40186"/>
                      </a:lnTo>
                      <a:lnTo>
                        <a:pt x="3138" y="38547"/>
                      </a:lnTo>
                      <a:lnTo>
                        <a:pt x="6370" y="35269"/>
                      </a:lnTo>
                      <a:lnTo>
                        <a:pt x="6792" y="34847"/>
                      </a:lnTo>
                      <a:lnTo>
                        <a:pt x="6885" y="34753"/>
                      </a:lnTo>
                      <a:lnTo>
                        <a:pt x="6979" y="34707"/>
                      </a:lnTo>
                      <a:lnTo>
                        <a:pt x="7026" y="34660"/>
                      </a:lnTo>
                      <a:lnTo>
                        <a:pt x="7026" y="34613"/>
                      </a:lnTo>
                      <a:lnTo>
                        <a:pt x="7026" y="34285"/>
                      </a:lnTo>
                      <a:lnTo>
                        <a:pt x="7026" y="33067"/>
                      </a:lnTo>
                      <a:lnTo>
                        <a:pt x="7026" y="30632"/>
                      </a:lnTo>
                      <a:lnTo>
                        <a:pt x="7026" y="25808"/>
                      </a:lnTo>
                      <a:lnTo>
                        <a:pt x="7026" y="16066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19" y="188"/>
                      </a:lnTo>
                      <a:lnTo>
                        <a:pt x="7073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9" name="Google Shape;79;p6"/>
                <p:cNvSpPr/>
                <p:nvPr/>
              </p:nvSpPr>
              <p:spPr>
                <a:xfrm>
                  <a:off x="8233725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9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738"/>
                      </a:lnTo>
                      <a:lnTo>
                        <a:pt x="6839" y="25246"/>
                      </a:lnTo>
                      <a:lnTo>
                        <a:pt x="6839" y="29976"/>
                      </a:lnTo>
                      <a:lnTo>
                        <a:pt x="6839" y="32365"/>
                      </a:lnTo>
                      <a:lnTo>
                        <a:pt x="6839" y="33582"/>
                      </a:lnTo>
                      <a:lnTo>
                        <a:pt x="6839" y="33723"/>
                      </a:lnTo>
                      <a:lnTo>
                        <a:pt x="6839" y="33770"/>
                      </a:lnTo>
                      <a:lnTo>
                        <a:pt x="6839" y="33817"/>
                      </a:lnTo>
                      <a:lnTo>
                        <a:pt x="6651" y="34004"/>
                      </a:lnTo>
                      <a:lnTo>
                        <a:pt x="6230" y="34426"/>
                      </a:lnTo>
                      <a:lnTo>
                        <a:pt x="2998" y="37704"/>
                      </a:lnTo>
                      <a:lnTo>
                        <a:pt x="1359" y="39296"/>
                      </a:lnTo>
                      <a:lnTo>
                        <a:pt x="563" y="40140"/>
                      </a:lnTo>
                      <a:lnTo>
                        <a:pt x="141" y="40561"/>
                      </a:lnTo>
                      <a:lnTo>
                        <a:pt x="94" y="40561"/>
                      </a:lnTo>
                      <a:lnTo>
                        <a:pt x="94" y="40608"/>
                      </a:lnTo>
                      <a:lnTo>
                        <a:pt x="94" y="40702"/>
                      </a:lnTo>
                      <a:lnTo>
                        <a:pt x="94" y="40842"/>
                      </a:lnTo>
                      <a:lnTo>
                        <a:pt x="94" y="41170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170"/>
                      </a:lnTo>
                      <a:lnTo>
                        <a:pt x="235" y="40842"/>
                      </a:lnTo>
                      <a:lnTo>
                        <a:pt x="235" y="40702"/>
                      </a:lnTo>
                      <a:lnTo>
                        <a:pt x="235" y="40655"/>
                      </a:lnTo>
                      <a:lnTo>
                        <a:pt x="282" y="40655"/>
                      </a:lnTo>
                      <a:lnTo>
                        <a:pt x="656" y="40233"/>
                      </a:lnTo>
                      <a:lnTo>
                        <a:pt x="1452" y="39437"/>
                      </a:lnTo>
                      <a:lnTo>
                        <a:pt x="3092" y="37798"/>
                      </a:lnTo>
                      <a:lnTo>
                        <a:pt x="6370" y="34566"/>
                      </a:lnTo>
                      <a:lnTo>
                        <a:pt x="6792" y="34144"/>
                      </a:lnTo>
                      <a:lnTo>
                        <a:pt x="7026" y="33910"/>
                      </a:lnTo>
                      <a:lnTo>
                        <a:pt x="7026" y="33863"/>
                      </a:lnTo>
                      <a:lnTo>
                        <a:pt x="7026" y="33817"/>
                      </a:lnTo>
                      <a:lnTo>
                        <a:pt x="7026" y="33723"/>
                      </a:lnTo>
                      <a:lnTo>
                        <a:pt x="7026" y="33582"/>
                      </a:lnTo>
                      <a:lnTo>
                        <a:pt x="7026" y="32365"/>
                      </a:lnTo>
                      <a:lnTo>
                        <a:pt x="7026" y="29976"/>
                      </a:lnTo>
                      <a:lnTo>
                        <a:pt x="7026" y="25246"/>
                      </a:lnTo>
                      <a:lnTo>
                        <a:pt x="7026" y="15738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" name="Google Shape;80;p6"/>
                <p:cNvSpPr/>
                <p:nvPr/>
              </p:nvSpPr>
              <p:spPr>
                <a:xfrm>
                  <a:off x="8153020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86" y="1"/>
                      </a:moveTo>
                      <a:lnTo>
                        <a:pt x="6792" y="48"/>
                      </a:lnTo>
                      <a:lnTo>
                        <a:pt x="6792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363"/>
                      </a:lnTo>
                      <a:lnTo>
                        <a:pt x="6839" y="24684"/>
                      </a:lnTo>
                      <a:lnTo>
                        <a:pt x="6839" y="29367"/>
                      </a:lnTo>
                      <a:lnTo>
                        <a:pt x="6839" y="31709"/>
                      </a:lnTo>
                      <a:lnTo>
                        <a:pt x="6839" y="32880"/>
                      </a:lnTo>
                      <a:lnTo>
                        <a:pt x="6839" y="33020"/>
                      </a:lnTo>
                      <a:lnTo>
                        <a:pt x="6839" y="33067"/>
                      </a:lnTo>
                      <a:lnTo>
                        <a:pt x="6839" y="33114"/>
                      </a:lnTo>
                      <a:lnTo>
                        <a:pt x="6652" y="33301"/>
                      </a:lnTo>
                      <a:lnTo>
                        <a:pt x="6230" y="33723"/>
                      </a:lnTo>
                      <a:lnTo>
                        <a:pt x="2951" y="36955"/>
                      </a:lnTo>
                      <a:lnTo>
                        <a:pt x="1359" y="38594"/>
                      </a:lnTo>
                      <a:lnTo>
                        <a:pt x="516" y="39390"/>
                      </a:lnTo>
                      <a:lnTo>
                        <a:pt x="94" y="39812"/>
                      </a:lnTo>
                      <a:lnTo>
                        <a:pt x="94" y="39859"/>
                      </a:lnTo>
                      <a:lnTo>
                        <a:pt x="94" y="39905"/>
                      </a:lnTo>
                      <a:lnTo>
                        <a:pt x="94" y="39999"/>
                      </a:lnTo>
                      <a:lnTo>
                        <a:pt x="94" y="40140"/>
                      </a:lnTo>
                      <a:lnTo>
                        <a:pt x="94" y="40421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8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9" y="55080"/>
                      </a:lnTo>
                      <a:lnTo>
                        <a:pt x="329" y="54987"/>
                      </a:lnTo>
                      <a:lnTo>
                        <a:pt x="329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0421"/>
                      </a:lnTo>
                      <a:lnTo>
                        <a:pt x="235" y="40140"/>
                      </a:lnTo>
                      <a:lnTo>
                        <a:pt x="235" y="39999"/>
                      </a:lnTo>
                      <a:lnTo>
                        <a:pt x="235" y="39952"/>
                      </a:lnTo>
                      <a:lnTo>
                        <a:pt x="235" y="39905"/>
                      </a:lnTo>
                      <a:lnTo>
                        <a:pt x="282" y="39905"/>
                      </a:lnTo>
                      <a:lnTo>
                        <a:pt x="656" y="39531"/>
                      </a:lnTo>
                      <a:lnTo>
                        <a:pt x="1453" y="38688"/>
                      </a:lnTo>
                      <a:lnTo>
                        <a:pt x="3092" y="37095"/>
                      </a:lnTo>
                      <a:lnTo>
                        <a:pt x="6324" y="33817"/>
                      </a:lnTo>
                      <a:lnTo>
                        <a:pt x="6745" y="33395"/>
                      </a:lnTo>
                      <a:lnTo>
                        <a:pt x="6979" y="33208"/>
                      </a:lnTo>
                      <a:lnTo>
                        <a:pt x="6979" y="33161"/>
                      </a:lnTo>
                      <a:lnTo>
                        <a:pt x="7026" y="33161"/>
                      </a:lnTo>
                      <a:lnTo>
                        <a:pt x="7026" y="33114"/>
                      </a:lnTo>
                      <a:lnTo>
                        <a:pt x="7026" y="33020"/>
                      </a:lnTo>
                      <a:lnTo>
                        <a:pt x="7026" y="32880"/>
                      </a:lnTo>
                      <a:lnTo>
                        <a:pt x="7026" y="31709"/>
                      </a:lnTo>
                      <a:lnTo>
                        <a:pt x="7026" y="29367"/>
                      </a:lnTo>
                      <a:lnTo>
                        <a:pt x="7026" y="24684"/>
                      </a:lnTo>
                      <a:lnTo>
                        <a:pt x="7026" y="15363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702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1" name="Google Shape;81;p6"/>
              <p:cNvGrpSpPr/>
              <p:nvPr/>
            </p:nvGrpSpPr>
            <p:grpSpPr>
              <a:xfrm rot="-5400000">
                <a:off x="-852875" y="-178109"/>
                <a:ext cx="1705283" cy="671077"/>
                <a:chOff x="5500675" y="4848304"/>
                <a:chExt cx="1705283" cy="671077"/>
              </a:xfrm>
            </p:grpSpPr>
            <p:sp>
              <p:nvSpPr>
                <p:cNvPr id="82" name="Google Shape;82;p6"/>
                <p:cNvSpPr/>
                <p:nvPr/>
              </p:nvSpPr>
              <p:spPr>
                <a:xfrm>
                  <a:off x="5500675" y="4848304"/>
                  <a:ext cx="1703152" cy="577677"/>
                </a:xfrm>
                <a:custGeom>
                  <a:rect b="b" l="l" r="r" t="t"/>
                  <a:pathLst>
                    <a:path extrusionOk="0" h="12741" w="37564">
                      <a:moveTo>
                        <a:pt x="37330" y="1"/>
                      </a:moveTo>
                      <a:lnTo>
                        <a:pt x="37236" y="48"/>
                      </a:lnTo>
                      <a:lnTo>
                        <a:pt x="37189" y="141"/>
                      </a:lnTo>
                      <a:lnTo>
                        <a:pt x="37189" y="235"/>
                      </a:lnTo>
                      <a:lnTo>
                        <a:pt x="28196" y="9227"/>
                      </a:lnTo>
                      <a:lnTo>
                        <a:pt x="27634" y="9790"/>
                      </a:lnTo>
                      <a:lnTo>
                        <a:pt x="27588" y="9883"/>
                      </a:lnTo>
                      <a:lnTo>
                        <a:pt x="2717" y="9883"/>
                      </a:lnTo>
                      <a:lnTo>
                        <a:pt x="2624" y="10024"/>
                      </a:lnTo>
                      <a:lnTo>
                        <a:pt x="2483" y="10164"/>
                      </a:lnTo>
                      <a:lnTo>
                        <a:pt x="2155" y="10492"/>
                      </a:lnTo>
                      <a:lnTo>
                        <a:pt x="1546" y="11101"/>
                      </a:lnTo>
                      <a:lnTo>
                        <a:pt x="563" y="12084"/>
                      </a:lnTo>
                      <a:lnTo>
                        <a:pt x="235" y="12412"/>
                      </a:lnTo>
                      <a:lnTo>
                        <a:pt x="141" y="12412"/>
                      </a:lnTo>
                      <a:lnTo>
                        <a:pt x="48" y="12459"/>
                      </a:lnTo>
                      <a:lnTo>
                        <a:pt x="1" y="12506"/>
                      </a:lnTo>
                      <a:lnTo>
                        <a:pt x="1" y="12600"/>
                      </a:lnTo>
                      <a:lnTo>
                        <a:pt x="1" y="12647"/>
                      </a:lnTo>
                      <a:lnTo>
                        <a:pt x="48" y="12693"/>
                      </a:lnTo>
                      <a:lnTo>
                        <a:pt x="95" y="12740"/>
                      </a:lnTo>
                      <a:lnTo>
                        <a:pt x="235" y="12740"/>
                      </a:lnTo>
                      <a:lnTo>
                        <a:pt x="282" y="12693"/>
                      </a:lnTo>
                      <a:lnTo>
                        <a:pt x="329" y="12600"/>
                      </a:lnTo>
                      <a:lnTo>
                        <a:pt x="329" y="12506"/>
                      </a:lnTo>
                      <a:lnTo>
                        <a:pt x="376" y="12506"/>
                      </a:lnTo>
                      <a:lnTo>
                        <a:pt x="703" y="12178"/>
                      </a:lnTo>
                      <a:lnTo>
                        <a:pt x="1640" y="11241"/>
                      </a:lnTo>
                      <a:lnTo>
                        <a:pt x="2296" y="10586"/>
                      </a:lnTo>
                      <a:lnTo>
                        <a:pt x="2577" y="10305"/>
                      </a:lnTo>
                      <a:lnTo>
                        <a:pt x="2764" y="10117"/>
                      </a:lnTo>
                      <a:lnTo>
                        <a:pt x="2811" y="10071"/>
                      </a:lnTo>
                      <a:lnTo>
                        <a:pt x="27634" y="10071"/>
                      </a:lnTo>
                      <a:lnTo>
                        <a:pt x="27681" y="10024"/>
                      </a:lnTo>
                      <a:lnTo>
                        <a:pt x="27775" y="9930"/>
                      </a:lnTo>
                      <a:lnTo>
                        <a:pt x="28337" y="9368"/>
                      </a:lnTo>
                      <a:lnTo>
                        <a:pt x="37330" y="375"/>
                      </a:lnTo>
                      <a:lnTo>
                        <a:pt x="37423" y="375"/>
                      </a:lnTo>
                      <a:lnTo>
                        <a:pt x="37517" y="329"/>
                      </a:lnTo>
                      <a:lnTo>
                        <a:pt x="37564" y="235"/>
                      </a:lnTo>
                      <a:lnTo>
                        <a:pt x="37564" y="188"/>
                      </a:lnTo>
                      <a:lnTo>
                        <a:pt x="37564" y="141"/>
                      </a:lnTo>
                      <a:lnTo>
                        <a:pt x="37517" y="48"/>
                      </a:lnTo>
                      <a:lnTo>
                        <a:pt x="3742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" name="Google Shape;83;p6"/>
                <p:cNvSpPr/>
                <p:nvPr/>
              </p:nvSpPr>
              <p:spPr>
                <a:xfrm>
                  <a:off x="5591990" y="5005452"/>
                  <a:ext cx="1613968" cy="513929"/>
                </a:xfrm>
                <a:custGeom>
                  <a:rect b="b" l="l" r="r" t="t"/>
                  <a:pathLst>
                    <a:path extrusionOk="0" h="11335" w="35597">
                      <a:moveTo>
                        <a:pt x="35362" y="1"/>
                      </a:moveTo>
                      <a:lnTo>
                        <a:pt x="35316" y="47"/>
                      </a:lnTo>
                      <a:lnTo>
                        <a:pt x="35269" y="141"/>
                      </a:lnTo>
                      <a:lnTo>
                        <a:pt x="35269" y="235"/>
                      </a:lnTo>
                      <a:lnTo>
                        <a:pt x="35222" y="235"/>
                      </a:lnTo>
                      <a:lnTo>
                        <a:pt x="27353" y="8103"/>
                      </a:lnTo>
                      <a:lnTo>
                        <a:pt x="26838" y="8665"/>
                      </a:lnTo>
                      <a:lnTo>
                        <a:pt x="26744" y="8712"/>
                      </a:lnTo>
                      <a:lnTo>
                        <a:pt x="26744" y="8759"/>
                      </a:lnTo>
                      <a:lnTo>
                        <a:pt x="2436" y="8759"/>
                      </a:lnTo>
                      <a:lnTo>
                        <a:pt x="2343" y="8853"/>
                      </a:lnTo>
                      <a:lnTo>
                        <a:pt x="2202" y="8993"/>
                      </a:lnTo>
                      <a:lnTo>
                        <a:pt x="1921" y="9274"/>
                      </a:lnTo>
                      <a:lnTo>
                        <a:pt x="1359" y="9836"/>
                      </a:lnTo>
                      <a:lnTo>
                        <a:pt x="563" y="10632"/>
                      </a:lnTo>
                      <a:lnTo>
                        <a:pt x="235" y="10960"/>
                      </a:lnTo>
                      <a:lnTo>
                        <a:pt x="141" y="10960"/>
                      </a:lnTo>
                      <a:lnTo>
                        <a:pt x="48" y="11007"/>
                      </a:lnTo>
                      <a:lnTo>
                        <a:pt x="1" y="11101"/>
                      </a:lnTo>
                      <a:lnTo>
                        <a:pt x="1" y="11148"/>
                      </a:lnTo>
                      <a:lnTo>
                        <a:pt x="1" y="11241"/>
                      </a:lnTo>
                      <a:lnTo>
                        <a:pt x="48" y="11288"/>
                      </a:lnTo>
                      <a:lnTo>
                        <a:pt x="94" y="11335"/>
                      </a:lnTo>
                      <a:lnTo>
                        <a:pt x="235" y="11335"/>
                      </a:lnTo>
                      <a:lnTo>
                        <a:pt x="282" y="11288"/>
                      </a:lnTo>
                      <a:lnTo>
                        <a:pt x="329" y="11194"/>
                      </a:lnTo>
                      <a:lnTo>
                        <a:pt x="329" y="11101"/>
                      </a:lnTo>
                      <a:lnTo>
                        <a:pt x="375" y="11101"/>
                      </a:lnTo>
                      <a:lnTo>
                        <a:pt x="657" y="10773"/>
                      </a:lnTo>
                      <a:lnTo>
                        <a:pt x="1500" y="9977"/>
                      </a:lnTo>
                      <a:lnTo>
                        <a:pt x="2062" y="9415"/>
                      </a:lnTo>
                      <a:lnTo>
                        <a:pt x="2343" y="9134"/>
                      </a:lnTo>
                      <a:lnTo>
                        <a:pt x="2483" y="8946"/>
                      </a:lnTo>
                      <a:lnTo>
                        <a:pt x="2530" y="8900"/>
                      </a:lnTo>
                      <a:lnTo>
                        <a:pt x="26791" y="8900"/>
                      </a:lnTo>
                      <a:lnTo>
                        <a:pt x="26838" y="8853"/>
                      </a:lnTo>
                      <a:lnTo>
                        <a:pt x="26932" y="8806"/>
                      </a:lnTo>
                      <a:lnTo>
                        <a:pt x="27494" y="8244"/>
                      </a:lnTo>
                      <a:lnTo>
                        <a:pt x="35362" y="375"/>
                      </a:lnTo>
                      <a:lnTo>
                        <a:pt x="35362" y="328"/>
                      </a:lnTo>
                      <a:lnTo>
                        <a:pt x="35456" y="375"/>
                      </a:lnTo>
                      <a:lnTo>
                        <a:pt x="35550" y="328"/>
                      </a:lnTo>
                      <a:lnTo>
                        <a:pt x="35597" y="235"/>
                      </a:lnTo>
                      <a:lnTo>
                        <a:pt x="35597" y="188"/>
                      </a:lnTo>
                      <a:lnTo>
                        <a:pt x="35597" y="94"/>
                      </a:lnTo>
                      <a:lnTo>
                        <a:pt x="35550" y="47"/>
                      </a:lnTo>
                      <a:lnTo>
                        <a:pt x="3550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84" name="Google Shape;84;p6"/>
            <p:cNvGrpSpPr/>
            <p:nvPr/>
          </p:nvGrpSpPr>
          <p:grpSpPr>
            <a:xfrm>
              <a:off x="8583454" y="1738502"/>
              <a:ext cx="2871110" cy="3093516"/>
              <a:chOff x="8583454" y="1738502"/>
              <a:chExt cx="2871110" cy="3093516"/>
            </a:xfrm>
          </p:grpSpPr>
          <p:grpSp>
            <p:nvGrpSpPr>
              <p:cNvPr id="85" name="Google Shape;85;p6"/>
              <p:cNvGrpSpPr/>
              <p:nvPr/>
            </p:nvGrpSpPr>
            <p:grpSpPr>
              <a:xfrm>
                <a:off x="8583454" y="3587571"/>
                <a:ext cx="2871110" cy="1244447"/>
                <a:chOff x="2451729" y="-1074279"/>
                <a:chExt cx="2871110" cy="1244447"/>
              </a:xfrm>
            </p:grpSpPr>
            <p:sp>
              <p:nvSpPr>
                <p:cNvPr id="86" name="Google Shape;86;p6"/>
                <p:cNvSpPr/>
                <p:nvPr/>
              </p:nvSpPr>
              <p:spPr>
                <a:xfrm>
                  <a:off x="2451729" y="-1074279"/>
                  <a:ext cx="2871110" cy="1244447"/>
                </a:xfrm>
                <a:custGeom>
                  <a:rect b="b" l="l" r="r" t="t"/>
                  <a:pathLst>
                    <a:path extrusionOk="0" h="27447" w="63324">
                      <a:moveTo>
                        <a:pt x="94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1" y="281"/>
                      </a:lnTo>
                      <a:lnTo>
                        <a:pt x="94" y="328"/>
                      </a:lnTo>
                      <a:lnTo>
                        <a:pt x="94" y="15550"/>
                      </a:lnTo>
                      <a:lnTo>
                        <a:pt x="94" y="17283"/>
                      </a:lnTo>
                      <a:lnTo>
                        <a:pt x="94" y="17704"/>
                      </a:lnTo>
                      <a:lnTo>
                        <a:pt x="94" y="17845"/>
                      </a:lnTo>
                      <a:lnTo>
                        <a:pt x="94" y="17892"/>
                      </a:lnTo>
                      <a:lnTo>
                        <a:pt x="188" y="17985"/>
                      </a:lnTo>
                      <a:lnTo>
                        <a:pt x="329" y="18126"/>
                      </a:lnTo>
                      <a:lnTo>
                        <a:pt x="937" y="18735"/>
                      </a:lnTo>
                      <a:lnTo>
                        <a:pt x="3373" y="21170"/>
                      </a:lnTo>
                      <a:lnTo>
                        <a:pt x="8244" y="26041"/>
                      </a:lnTo>
                      <a:lnTo>
                        <a:pt x="8947" y="26744"/>
                      </a:lnTo>
                      <a:lnTo>
                        <a:pt x="9274" y="27071"/>
                      </a:lnTo>
                      <a:lnTo>
                        <a:pt x="9462" y="27259"/>
                      </a:lnTo>
                      <a:lnTo>
                        <a:pt x="9509" y="27306"/>
                      </a:lnTo>
                      <a:lnTo>
                        <a:pt x="9555" y="27352"/>
                      </a:lnTo>
                      <a:lnTo>
                        <a:pt x="62949" y="27352"/>
                      </a:lnTo>
                      <a:lnTo>
                        <a:pt x="63043" y="27446"/>
                      </a:lnTo>
                      <a:lnTo>
                        <a:pt x="63183" y="27446"/>
                      </a:lnTo>
                      <a:lnTo>
                        <a:pt x="63230" y="27399"/>
                      </a:lnTo>
                      <a:lnTo>
                        <a:pt x="63277" y="27352"/>
                      </a:lnTo>
                      <a:lnTo>
                        <a:pt x="63324" y="27306"/>
                      </a:lnTo>
                      <a:lnTo>
                        <a:pt x="63277" y="27212"/>
                      </a:lnTo>
                      <a:lnTo>
                        <a:pt x="63230" y="27165"/>
                      </a:lnTo>
                      <a:lnTo>
                        <a:pt x="63183" y="27118"/>
                      </a:lnTo>
                      <a:lnTo>
                        <a:pt x="63043" y="27118"/>
                      </a:lnTo>
                      <a:lnTo>
                        <a:pt x="62949" y="27212"/>
                      </a:lnTo>
                      <a:lnTo>
                        <a:pt x="9649" y="27212"/>
                      </a:lnTo>
                      <a:lnTo>
                        <a:pt x="9602" y="27165"/>
                      </a:lnTo>
                      <a:lnTo>
                        <a:pt x="9415" y="26978"/>
                      </a:lnTo>
                      <a:lnTo>
                        <a:pt x="9087" y="26603"/>
                      </a:lnTo>
                      <a:lnTo>
                        <a:pt x="8384" y="25947"/>
                      </a:lnTo>
                      <a:lnTo>
                        <a:pt x="3513" y="21030"/>
                      </a:lnTo>
                      <a:lnTo>
                        <a:pt x="1031" y="18594"/>
                      </a:lnTo>
                      <a:lnTo>
                        <a:pt x="422" y="17985"/>
                      </a:lnTo>
                      <a:lnTo>
                        <a:pt x="282" y="17845"/>
                      </a:lnTo>
                      <a:lnTo>
                        <a:pt x="282" y="17798"/>
                      </a:lnTo>
                      <a:lnTo>
                        <a:pt x="282" y="17704"/>
                      </a:lnTo>
                      <a:lnTo>
                        <a:pt x="282" y="17283"/>
                      </a:lnTo>
                      <a:lnTo>
                        <a:pt x="282" y="15550"/>
                      </a:lnTo>
                      <a:lnTo>
                        <a:pt x="282" y="328"/>
                      </a:lnTo>
                      <a:lnTo>
                        <a:pt x="235" y="328"/>
                      </a:lnTo>
                      <a:lnTo>
                        <a:pt x="329" y="281"/>
                      </a:lnTo>
                      <a:lnTo>
                        <a:pt x="375" y="141"/>
                      </a:lnTo>
                      <a:lnTo>
                        <a:pt x="329" y="94"/>
                      </a:lnTo>
                      <a:lnTo>
                        <a:pt x="282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" name="Google Shape;87;p6"/>
                <p:cNvSpPr/>
                <p:nvPr/>
              </p:nvSpPr>
              <p:spPr>
                <a:xfrm>
                  <a:off x="2519694" y="-1074279"/>
                  <a:ext cx="2803146" cy="1180744"/>
                </a:xfrm>
                <a:custGeom>
                  <a:rect b="b" l="l" r="r" t="t"/>
                  <a:pathLst>
                    <a:path extrusionOk="0" h="26042" w="61825">
                      <a:moveTo>
                        <a:pt x="141" y="0"/>
                      </a:moveTo>
                      <a:lnTo>
                        <a:pt x="47" y="47"/>
                      </a:lnTo>
                      <a:lnTo>
                        <a:pt x="47" y="94"/>
                      </a:lnTo>
                      <a:lnTo>
                        <a:pt x="0" y="141"/>
                      </a:lnTo>
                      <a:lnTo>
                        <a:pt x="47" y="281"/>
                      </a:lnTo>
                      <a:lnTo>
                        <a:pt x="94" y="328"/>
                      </a:lnTo>
                      <a:lnTo>
                        <a:pt x="94" y="15081"/>
                      </a:lnTo>
                      <a:lnTo>
                        <a:pt x="94" y="16627"/>
                      </a:lnTo>
                      <a:lnTo>
                        <a:pt x="94" y="17048"/>
                      </a:lnTo>
                      <a:lnTo>
                        <a:pt x="94" y="17236"/>
                      </a:lnTo>
                      <a:lnTo>
                        <a:pt x="94" y="17283"/>
                      </a:lnTo>
                      <a:lnTo>
                        <a:pt x="94" y="17330"/>
                      </a:lnTo>
                      <a:lnTo>
                        <a:pt x="141" y="17376"/>
                      </a:lnTo>
                      <a:lnTo>
                        <a:pt x="188" y="17470"/>
                      </a:lnTo>
                      <a:lnTo>
                        <a:pt x="750" y="17985"/>
                      </a:lnTo>
                      <a:lnTo>
                        <a:pt x="2951" y="20187"/>
                      </a:lnTo>
                      <a:lnTo>
                        <a:pt x="7401" y="24636"/>
                      </a:lnTo>
                      <a:lnTo>
                        <a:pt x="8056" y="25292"/>
                      </a:lnTo>
                      <a:lnTo>
                        <a:pt x="8431" y="25666"/>
                      </a:lnTo>
                      <a:lnTo>
                        <a:pt x="8572" y="25807"/>
                      </a:lnTo>
                      <a:lnTo>
                        <a:pt x="8712" y="25947"/>
                      </a:lnTo>
                      <a:lnTo>
                        <a:pt x="61450" y="25947"/>
                      </a:lnTo>
                      <a:lnTo>
                        <a:pt x="61450" y="25901"/>
                      </a:lnTo>
                      <a:lnTo>
                        <a:pt x="61544" y="25994"/>
                      </a:lnTo>
                      <a:lnTo>
                        <a:pt x="61637" y="26041"/>
                      </a:lnTo>
                      <a:lnTo>
                        <a:pt x="61684" y="25994"/>
                      </a:lnTo>
                      <a:lnTo>
                        <a:pt x="61731" y="25947"/>
                      </a:lnTo>
                      <a:lnTo>
                        <a:pt x="61778" y="25901"/>
                      </a:lnTo>
                      <a:lnTo>
                        <a:pt x="61825" y="25854"/>
                      </a:lnTo>
                      <a:lnTo>
                        <a:pt x="61778" y="25760"/>
                      </a:lnTo>
                      <a:lnTo>
                        <a:pt x="61731" y="25713"/>
                      </a:lnTo>
                      <a:lnTo>
                        <a:pt x="61684" y="25666"/>
                      </a:lnTo>
                      <a:lnTo>
                        <a:pt x="61544" y="25666"/>
                      </a:lnTo>
                      <a:lnTo>
                        <a:pt x="61450" y="25760"/>
                      </a:lnTo>
                      <a:lnTo>
                        <a:pt x="8759" y="25760"/>
                      </a:lnTo>
                      <a:lnTo>
                        <a:pt x="8712" y="25713"/>
                      </a:lnTo>
                      <a:lnTo>
                        <a:pt x="8525" y="25526"/>
                      </a:lnTo>
                      <a:lnTo>
                        <a:pt x="8197" y="25198"/>
                      </a:lnTo>
                      <a:lnTo>
                        <a:pt x="7494" y="24495"/>
                      </a:lnTo>
                      <a:lnTo>
                        <a:pt x="3092" y="20093"/>
                      </a:lnTo>
                      <a:lnTo>
                        <a:pt x="890" y="17892"/>
                      </a:lnTo>
                      <a:lnTo>
                        <a:pt x="328" y="17330"/>
                      </a:lnTo>
                      <a:lnTo>
                        <a:pt x="282" y="17283"/>
                      </a:lnTo>
                      <a:lnTo>
                        <a:pt x="282" y="17236"/>
                      </a:lnTo>
                      <a:lnTo>
                        <a:pt x="282" y="17048"/>
                      </a:lnTo>
                      <a:lnTo>
                        <a:pt x="282" y="16627"/>
                      </a:lnTo>
                      <a:lnTo>
                        <a:pt x="282" y="15081"/>
                      </a:lnTo>
                      <a:lnTo>
                        <a:pt x="282" y="328"/>
                      </a:lnTo>
                      <a:lnTo>
                        <a:pt x="328" y="281"/>
                      </a:lnTo>
                      <a:lnTo>
                        <a:pt x="375" y="141"/>
                      </a:lnTo>
                      <a:lnTo>
                        <a:pt x="375" y="94"/>
                      </a:lnTo>
                      <a:lnTo>
                        <a:pt x="328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" name="Google Shape;88;p6"/>
                <p:cNvSpPr/>
                <p:nvPr/>
              </p:nvSpPr>
              <p:spPr>
                <a:xfrm>
                  <a:off x="2589789" y="-1074279"/>
                  <a:ext cx="2733050" cy="1114911"/>
                </a:xfrm>
                <a:custGeom>
                  <a:rect b="b" l="l" r="r" t="t"/>
                  <a:pathLst>
                    <a:path extrusionOk="0" h="24590" w="60279">
                      <a:moveTo>
                        <a:pt x="94" y="0"/>
                      </a:moveTo>
                      <a:lnTo>
                        <a:pt x="47" y="47"/>
                      </a:lnTo>
                      <a:lnTo>
                        <a:pt x="0" y="94"/>
                      </a:lnTo>
                      <a:lnTo>
                        <a:pt x="0" y="141"/>
                      </a:lnTo>
                      <a:lnTo>
                        <a:pt x="0" y="281"/>
                      </a:lnTo>
                      <a:lnTo>
                        <a:pt x="94" y="328"/>
                      </a:lnTo>
                      <a:lnTo>
                        <a:pt x="94" y="14613"/>
                      </a:lnTo>
                      <a:lnTo>
                        <a:pt x="94" y="16018"/>
                      </a:lnTo>
                      <a:lnTo>
                        <a:pt x="94" y="16674"/>
                      </a:lnTo>
                      <a:lnTo>
                        <a:pt x="94" y="16767"/>
                      </a:lnTo>
                      <a:lnTo>
                        <a:pt x="94" y="16814"/>
                      </a:lnTo>
                      <a:lnTo>
                        <a:pt x="187" y="16908"/>
                      </a:lnTo>
                      <a:lnTo>
                        <a:pt x="281" y="17002"/>
                      </a:lnTo>
                      <a:lnTo>
                        <a:pt x="562" y="17283"/>
                      </a:lnTo>
                      <a:lnTo>
                        <a:pt x="2529" y="19250"/>
                      </a:lnTo>
                      <a:lnTo>
                        <a:pt x="6464" y="23184"/>
                      </a:lnTo>
                      <a:lnTo>
                        <a:pt x="7119" y="23840"/>
                      </a:lnTo>
                      <a:lnTo>
                        <a:pt x="7494" y="24214"/>
                      </a:lnTo>
                      <a:lnTo>
                        <a:pt x="7634" y="24355"/>
                      </a:lnTo>
                      <a:lnTo>
                        <a:pt x="7775" y="24495"/>
                      </a:lnTo>
                      <a:lnTo>
                        <a:pt x="59904" y="24495"/>
                      </a:lnTo>
                      <a:lnTo>
                        <a:pt x="59998" y="24542"/>
                      </a:lnTo>
                      <a:lnTo>
                        <a:pt x="60091" y="24589"/>
                      </a:lnTo>
                      <a:lnTo>
                        <a:pt x="60138" y="24542"/>
                      </a:lnTo>
                      <a:lnTo>
                        <a:pt x="60185" y="24542"/>
                      </a:lnTo>
                      <a:lnTo>
                        <a:pt x="60232" y="24449"/>
                      </a:lnTo>
                      <a:lnTo>
                        <a:pt x="60279" y="24402"/>
                      </a:lnTo>
                      <a:lnTo>
                        <a:pt x="60232" y="24308"/>
                      </a:lnTo>
                      <a:lnTo>
                        <a:pt x="60185" y="24261"/>
                      </a:lnTo>
                      <a:lnTo>
                        <a:pt x="60138" y="24214"/>
                      </a:lnTo>
                      <a:lnTo>
                        <a:pt x="60091" y="24214"/>
                      </a:lnTo>
                      <a:lnTo>
                        <a:pt x="59998" y="24261"/>
                      </a:lnTo>
                      <a:lnTo>
                        <a:pt x="59904" y="24308"/>
                      </a:lnTo>
                      <a:lnTo>
                        <a:pt x="7822" y="24308"/>
                      </a:lnTo>
                      <a:lnTo>
                        <a:pt x="7775" y="24261"/>
                      </a:lnTo>
                      <a:lnTo>
                        <a:pt x="7588" y="24074"/>
                      </a:lnTo>
                      <a:lnTo>
                        <a:pt x="7260" y="23746"/>
                      </a:lnTo>
                      <a:lnTo>
                        <a:pt x="6604" y="23090"/>
                      </a:lnTo>
                      <a:lnTo>
                        <a:pt x="2623" y="19109"/>
                      </a:lnTo>
                      <a:lnTo>
                        <a:pt x="656" y="17142"/>
                      </a:lnTo>
                      <a:lnTo>
                        <a:pt x="422" y="16908"/>
                      </a:lnTo>
                      <a:lnTo>
                        <a:pt x="281" y="16767"/>
                      </a:lnTo>
                      <a:lnTo>
                        <a:pt x="234" y="16721"/>
                      </a:lnTo>
                      <a:lnTo>
                        <a:pt x="234" y="16674"/>
                      </a:lnTo>
                      <a:lnTo>
                        <a:pt x="234" y="16018"/>
                      </a:lnTo>
                      <a:lnTo>
                        <a:pt x="234" y="14613"/>
                      </a:lnTo>
                      <a:lnTo>
                        <a:pt x="234" y="328"/>
                      </a:lnTo>
                      <a:lnTo>
                        <a:pt x="328" y="281"/>
                      </a:lnTo>
                      <a:lnTo>
                        <a:pt x="328" y="141"/>
                      </a:lnTo>
                      <a:lnTo>
                        <a:pt x="328" y="94"/>
                      </a:lnTo>
                      <a:lnTo>
                        <a:pt x="281" y="47"/>
                      </a:lnTo>
                      <a:lnTo>
                        <a:pt x="23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" name="Google Shape;89;p6"/>
                <p:cNvSpPr/>
                <p:nvPr/>
              </p:nvSpPr>
              <p:spPr>
                <a:xfrm>
                  <a:off x="2657709" y="-1074279"/>
                  <a:ext cx="2665131" cy="1049077"/>
                </a:xfrm>
                <a:custGeom>
                  <a:rect b="b" l="l" r="r" t="t"/>
                  <a:pathLst>
                    <a:path extrusionOk="0" h="23138" w="58781">
                      <a:moveTo>
                        <a:pt x="95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48" y="281"/>
                      </a:lnTo>
                      <a:lnTo>
                        <a:pt x="95" y="328"/>
                      </a:lnTo>
                      <a:lnTo>
                        <a:pt x="95" y="14145"/>
                      </a:lnTo>
                      <a:lnTo>
                        <a:pt x="95" y="15362"/>
                      </a:lnTo>
                      <a:lnTo>
                        <a:pt x="95" y="15971"/>
                      </a:lnTo>
                      <a:lnTo>
                        <a:pt x="95" y="16112"/>
                      </a:lnTo>
                      <a:lnTo>
                        <a:pt x="95" y="16205"/>
                      </a:lnTo>
                      <a:lnTo>
                        <a:pt x="95" y="16252"/>
                      </a:lnTo>
                      <a:lnTo>
                        <a:pt x="141" y="16299"/>
                      </a:lnTo>
                      <a:lnTo>
                        <a:pt x="376" y="16533"/>
                      </a:lnTo>
                      <a:lnTo>
                        <a:pt x="2109" y="18266"/>
                      </a:lnTo>
                      <a:lnTo>
                        <a:pt x="5574" y="21779"/>
                      </a:lnTo>
                      <a:lnTo>
                        <a:pt x="6277" y="22435"/>
                      </a:lnTo>
                      <a:lnTo>
                        <a:pt x="6605" y="22763"/>
                      </a:lnTo>
                      <a:lnTo>
                        <a:pt x="6745" y="22903"/>
                      </a:lnTo>
                      <a:lnTo>
                        <a:pt x="6839" y="23044"/>
                      </a:lnTo>
                      <a:lnTo>
                        <a:pt x="58406" y="23044"/>
                      </a:lnTo>
                      <a:lnTo>
                        <a:pt x="58500" y="23090"/>
                      </a:lnTo>
                      <a:lnTo>
                        <a:pt x="58593" y="23137"/>
                      </a:lnTo>
                      <a:lnTo>
                        <a:pt x="58640" y="23090"/>
                      </a:lnTo>
                      <a:lnTo>
                        <a:pt x="58687" y="23090"/>
                      </a:lnTo>
                      <a:lnTo>
                        <a:pt x="58734" y="22997"/>
                      </a:lnTo>
                      <a:lnTo>
                        <a:pt x="58781" y="22950"/>
                      </a:lnTo>
                      <a:lnTo>
                        <a:pt x="58734" y="22856"/>
                      </a:lnTo>
                      <a:lnTo>
                        <a:pt x="58687" y="22809"/>
                      </a:lnTo>
                      <a:lnTo>
                        <a:pt x="58640" y="22763"/>
                      </a:lnTo>
                      <a:lnTo>
                        <a:pt x="58593" y="22763"/>
                      </a:lnTo>
                      <a:lnTo>
                        <a:pt x="58500" y="22809"/>
                      </a:lnTo>
                      <a:lnTo>
                        <a:pt x="58406" y="22856"/>
                      </a:lnTo>
                      <a:lnTo>
                        <a:pt x="6933" y="22856"/>
                      </a:lnTo>
                      <a:lnTo>
                        <a:pt x="6886" y="22809"/>
                      </a:lnTo>
                      <a:lnTo>
                        <a:pt x="6699" y="22622"/>
                      </a:lnTo>
                      <a:lnTo>
                        <a:pt x="6371" y="22294"/>
                      </a:lnTo>
                      <a:lnTo>
                        <a:pt x="5715" y="21638"/>
                      </a:lnTo>
                      <a:lnTo>
                        <a:pt x="2249" y="18173"/>
                      </a:lnTo>
                      <a:lnTo>
                        <a:pt x="516" y="16440"/>
                      </a:lnTo>
                      <a:lnTo>
                        <a:pt x="282" y="16205"/>
                      </a:lnTo>
                      <a:lnTo>
                        <a:pt x="282" y="16159"/>
                      </a:lnTo>
                      <a:lnTo>
                        <a:pt x="282" y="16112"/>
                      </a:lnTo>
                      <a:lnTo>
                        <a:pt x="282" y="15971"/>
                      </a:lnTo>
                      <a:lnTo>
                        <a:pt x="282" y="15362"/>
                      </a:lnTo>
                      <a:lnTo>
                        <a:pt x="282" y="1414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6" y="141"/>
                      </a:lnTo>
                      <a:lnTo>
                        <a:pt x="329" y="94"/>
                      </a:lnTo>
                      <a:lnTo>
                        <a:pt x="329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0" name="Google Shape;90;p6"/>
              <p:cNvGrpSpPr/>
              <p:nvPr/>
            </p:nvGrpSpPr>
            <p:grpSpPr>
              <a:xfrm rot="10800000">
                <a:off x="8932817" y="1738502"/>
                <a:ext cx="983243" cy="2548289"/>
                <a:chOff x="8388742" y="-675060"/>
                <a:chExt cx="983243" cy="2548289"/>
              </a:xfrm>
            </p:grpSpPr>
            <p:sp>
              <p:nvSpPr>
                <p:cNvPr id="91" name="Google Shape;91;p6"/>
                <p:cNvSpPr/>
                <p:nvPr/>
              </p:nvSpPr>
              <p:spPr>
                <a:xfrm>
                  <a:off x="8388742" y="-675060"/>
                  <a:ext cx="983243" cy="2548289"/>
                </a:xfrm>
                <a:custGeom>
                  <a:rect b="b" l="l" r="r" t="t"/>
                  <a:pathLst>
                    <a:path extrusionOk="0" h="56204" w="21686">
                      <a:moveTo>
                        <a:pt x="21405" y="0"/>
                      </a:moveTo>
                      <a:lnTo>
                        <a:pt x="21358" y="47"/>
                      </a:lnTo>
                      <a:lnTo>
                        <a:pt x="21311" y="94"/>
                      </a:lnTo>
                      <a:lnTo>
                        <a:pt x="21311" y="188"/>
                      </a:lnTo>
                      <a:lnTo>
                        <a:pt x="21358" y="281"/>
                      </a:lnTo>
                      <a:lnTo>
                        <a:pt x="21405" y="328"/>
                      </a:lnTo>
                      <a:lnTo>
                        <a:pt x="21405" y="375"/>
                      </a:lnTo>
                      <a:lnTo>
                        <a:pt x="21405" y="46228"/>
                      </a:lnTo>
                      <a:lnTo>
                        <a:pt x="21405" y="47024"/>
                      </a:lnTo>
                      <a:lnTo>
                        <a:pt x="21358" y="47071"/>
                      </a:lnTo>
                      <a:lnTo>
                        <a:pt x="21311" y="47118"/>
                      </a:lnTo>
                      <a:lnTo>
                        <a:pt x="21171" y="47258"/>
                      </a:lnTo>
                      <a:lnTo>
                        <a:pt x="20843" y="47539"/>
                      </a:lnTo>
                      <a:lnTo>
                        <a:pt x="19719" y="48710"/>
                      </a:lnTo>
                      <a:lnTo>
                        <a:pt x="17377" y="51052"/>
                      </a:lnTo>
                      <a:lnTo>
                        <a:pt x="12740" y="55689"/>
                      </a:lnTo>
                      <a:lnTo>
                        <a:pt x="12553" y="55876"/>
                      </a:lnTo>
                      <a:lnTo>
                        <a:pt x="12506" y="55923"/>
                      </a:lnTo>
                      <a:lnTo>
                        <a:pt x="328" y="55923"/>
                      </a:lnTo>
                      <a:lnTo>
                        <a:pt x="328" y="55970"/>
                      </a:lnTo>
                      <a:lnTo>
                        <a:pt x="235" y="55876"/>
                      </a:lnTo>
                      <a:lnTo>
                        <a:pt x="141" y="55829"/>
                      </a:lnTo>
                      <a:lnTo>
                        <a:pt x="94" y="55876"/>
                      </a:lnTo>
                      <a:lnTo>
                        <a:pt x="47" y="55923"/>
                      </a:lnTo>
                      <a:lnTo>
                        <a:pt x="1" y="55970"/>
                      </a:lnTo>
                      <a:lnTo>
                        <a:pt x="1" y="56017"/>
                      </a:lnTo>
                      <a:lnTo>
                        <a:pt x="1" y="56110"/>
                      </a:lnTo>
                      <a:lnTo>
                        <a:pt x="47" y="56157"/>
                      </a:lnTo>
                      <a:lnTo>
                        <a:pt x="94" y="56204"/>
                      </a:lnTo>
                      <a:lnTo>
                        <a:pt x="235" y="56204"/>
                      </a:lnTo>
                      <a:lnTo>
                        <a:pt x="328" y="56110"/>
                      </a:lnTo>
                      <a:lnTo>
                        <a:pt x="12553" y="56110"/>
                      </a:lnTo>
                      <a:lnTo>
                        <a:pt x="12600" y="56063"/>
                      </a:lnTo>
                      <a:lnTo>
                        <a:pt x="12646" y="56017"/>
                      </a:lnTo>
                      <a:lnTo>
                        <a:pt x="12881" y="55782"/>
                      </a:lnTo>
                      <a:lnTo>
                        <a:pt x="17517" y="51146"/>
                      </a:lnTo>
                      <a:lnTo>
                        <a:pt x="19812" y="48851"/>
                      </a:lnTo>
                      <a:lnTo>
                        <a:pt x="20983" y="47680"/>
                      </a:lnTo>
                      <a:lnTo>
                        <a:pt x="21264" y="47399"/>
                      </a:lnTo>
                      <a:lnTo>
                        <a:pt x="21405" y="47258"/>
                      </a:lnTo>
                      <a:lnTo>
                        <a:pt x="21499" y="47165"/>
                      </a:lnTo>
                      <a:lnTo>
                        <a:pt x="21545" y="47118"/>
                      </a:lnTo>
                      <a:lnTo>
                        <a:pt x="21592" y="47071"/>
                      </a:lnTo>
                      <a:lnTo>
                        <a:pt x="21592" y="46228"/>
                      </a:lnTo>
                      <a:lnTo>
                        <a:pt x="21592" y="375"/>
                      </a:lnTo>
                      <a:lnTo>
                        <a:pt x="21592" y="328"/>
                      </a:lnTo>
                      <a:lnTo>
                        <a:pt x="21639" y="281"/>
                      </a:lnTo>
                      <a:lnTo>
                        <a:pt x="21686" y="188"/>
                      </a:lnTo>
                      <a:lnTo>
                        <a:pt x="21639" y="94"/>
                      </a:lnTo>
                      <a:lnTo>
                        <a:pt x="21639" y="47"/>
                      </a:lnTo>
                      <a:lnTo>
                        <a:pt x="2154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" name="Google Shape;92;p6"/>
                <p:cNvSpPr/>
                <p:nvPr/>
              </p:nvSpPr>
              <p:spPr>
                <a:xfrm>
                  <a:off x="8388742" y="83024"/>
                  <a:ext cx="915324" cy="1715892"/>
                </a:xfrm>
                <a:custGeom>
                  <a:rect b="b" l="l" r="r" t="t"/>
                  <a:pathLst>
                    <a:path extrusionOk="0" h="37845" w="20188">
                      <a:moveTo>
                        <a:pt x="19906" y="1"/>
                      </a:moveTo>
                      <a:lnTo>
                        <a:pt x="19859" y="48"/>
                      </a:lnTo>
                      <a:lnTo>
                        <a:pt x="19812" y="95"/>
                      </a:lnTo>
                      <a:lnTo>
                        <a:pt x="19812" y="188"/>
                      </a:lnTo>
                      <a:lnTo>
                        <a:pt x="19812" y="282"/>
                      </a:lnTo>
                      <a:lnTo>
                        <a:pt x="19906" y="329"/>
                      </a:lnTo>
                      <a:lnTo>
                        <a:pt x="19906" y="376"/>
                      </a:lnTo>
                      <a:lnTo>
                        <a:pt x="19906" y="28805"/>
                      </a:lnTo>
                      <a:lnTo>
                        <a:pt x="19906" y="29555"/>
                      </a:lnTo>
                      <a:lnTo>
                        <a:pt x="19859" y="29601"/>
                      </a:lnTo>
                      <a:lnTo>
                        <a:pt x="19812" y="29648"/>
                      </a:lnTo>
                      <a:lnTo>
                        <a:pt x="19672" y="29789"/>
                      </a:lnTo>
                      <a:lnTo>
                        <a:pt x="19438" y="30023"/>
                      </a:lnTo>
                      <a:lnTo>
                        <a:pt x="18361" y="31053"/>
                      </a:lnTo>
                      <a:lnTo>
                        <a:pt x="16300" y="33161"/>
                      </a:lnTo>
                      <a:lnTo>
                        <a:pt x="12084" y="37376"/>
                      </a:lnTo>
                      <a:lnTo>
                        <a:pt x="11944" y="37517"/>
                      </a:lnTo>
                      <a:lnTo>
                        <a:pt x="11897" y="37564"/>
                      </a:lnTo>
                      <a:lnTo>
                        <a:pt x="11850" y="37610"/>
                      </a:lnTo>
                      <a:lnTo>
                        <a:pt x="328" y="37610"/>
                      </a:lnTo>
                      <a:lnTo>
                        <a:pt x="235" y="37517"/>
                      </a:lnTo>
                      <a:lnTo>
                        <a:pt x="94" y="37517"/>
                      </a:lnTo>
                      <a:lnTo>
                        <a:pt x="47" y="37564"/>
                      </a:lnTo>
                      <a:lnTo>
                        <a:pt x="1" y="37610"/>
                      </a:lnTo>
                      <a:lnTo>
                        <a:pt x="1" y="37704"/>
                      </a:lnTo>
                      <a:lnTo>
                        <a:pt x="1" y="37751"/>
                      </a:lnTo>
                      <a:lnTo>
                        <a:pt x="47" y="37798"/>
                      </a:lnTo>
                      <a:lnTo>
                        <a:pt x="94" y="37845"/>
                      </a:lnTo>
                      <a:lnTo>
                        <a:pt x="235" y="37845"/>
                      </a:lnTo>
                      <a:lnTo>
                        <a:pt x="328" y="37751"/>
                      </a:lnTo>
                      <a:lnTo>
                        <a:pt x="11944" y="37751"/>
                      </a:lnTo>
                      <a:lnTo>
                        <a:pt x="11991" y="37704"/>
                      </a:lnTo>
                      <a:lnTo>
                        <a:pt x="12038" y="37657"/>
                      </a:lnTo>
                      <a:lnTo>
                        <a:pt x="12225" y="37470"/>
                      </a:lnTo>
                      <a:lnTo>
                        <a:pt x="16393" y="33302"/>
                      </a:lnTo>
                      <a:lnTo>
                        <a:pt x="18501" y="31194"/>
                      </a:lnTo>
                      <a:lnTo>
                        <a:pt x="19531" y="30163"/>
                      </a:lnTo>
                      <a:lnTo>
                        <a:pt x="19812" y="29882"/>
                      </a:lnTo>
                      <a:lnTo>
                        <a:pt x="19953" y="29742"/>
                      </a:lnTo>
                      <a:lnTo>
                        <a:pt x="20000" y="29695"/>
                      </a:lnTo>
                      <a:lnTo>
                        <a:pt x="20047" y="29648"/>
                      </a:lnTo>
                      <a:lnTo>
                        <a:pt x="20093" y="29555"/>
                      </a:lnTo>
                      <a:lnTo>
                        <a:pt x="20093" y="28805"/>
                      </a:lnTo>
                      <a:lnTo>
                        <a:pt x="20093" y="376"/>
                      </a:lnTo>
                      <a:lnTo>
                        <a:pt x="20047" y="329"/>
                      </a:lnTo>
                      <a:lnTo>
                        <a:pt x="20140" y="282"/>
                      </a:lnTo>
                      <a:lnTo>
                        <a:pt x="20187" y="188"/>
                      </a:lnTo>
                      <a:lnTo>
                        <a:pt x="20140" y="95"/>
                      </a:lnTo>
                      <a:lnTo>
                        <a:pt x="20093" y="48"/>
                      </a:lnTo>
                      <a:lnTo>
                        <a:pt x="2004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" name="Google Shape;93;p6"/>
                <p:cNvSpPr/>
                <p:nvPr/>
              </p:nvSpPr>
              <p:spPr>
                <a:xfrm>
                  <a:off x="8388742" y="839023"/>
                  <a:ext cx="843097" cy="883450"/>
                </a:xfrm>
                <a:custGeom>
                  <a:rect b="b" l="l" r="r" t="t"/>
                  <a:pathLst>
                    <a:path extrusionOk="0" h="19485" w="18595">
                      <a:moveTo>
                        <a:pt x="18314" y="1"/>
                      </a:moveTo>
                      <a:lnTo>
                        <a:pt x="18267" y="47"/>
                      </a:lnTo>
                      <a:lnTo>
                        <a:pt x="18220" y="94"/>
                      </a:lnTo>
                      <a:lnTo>
                        <a:pt x="18220" y="188"/>
                      </a:lnTo>
                      <a:lnTo>
                        <a:pt x="18267" y="282"/>
                      </a:lnTo>
                      <a:lnTo>
                        <a:pt x="18314" y="328"/>
                      </a:lnTo>
                      <a:lnTo>
                        <a:pt x="18314" y="375"/>
                      </a:lnTo>
                      <a:lnTo>
                        <a:pt x="18314" y="11616"/>
                      </a:lnTo>
                      <a:lnTo>
                        <a:pt x="18314" y="12225"/>
                      </a:lnTo>
                      <a:lnTo>
                        <a:pt x="18314" y="12272"/>
                      </a:lnTo>
                      <a:lnTo>
                        <a:pt x="18267" y="12319"/>
                      </a:lnTo>
                      <a:lnTo>
                        <a:pt x="18173" y="12412"/>
                      </a:lnTo>
                      <a:lnTo>
                        <a:pt x="17939" y="12646"/>
                      </a:lnTo>
                      <a:lnTo>
                        <a:pt x="17049" y="13536"/>
                      </a:lnTo>
                      <a:lnTo>
                        <a:pt x="15222" y="15363"/>
                      </a:lnTo>
                      <a:lnTo>
                        <a:pt x="11616" y="18969"/>
                      </a:lnTo>
                      <a:lnTo>
                        <a:pt x="11429" y="19157"/>
                      </a:lnTo>
                      <a:lnTo>
                        <a:pt x="11382" y="19204"/>
                      </a:lnTo>
                      <a:lnTo>
                        <a:pt x="328" y="19204"/>
                      </a:lnTo>
                      <a:lnTo>
                        <a:pt x="328" y="19250"/>
                      </a:lnTo>
                      <a:lnTo>
                        <a:pt x="235" y="19157"/>
                      </a:lnTo>
                      <a:lnTo>
                        <a:pt x="141" y="19110"/>
                      </a:lnTo>
                      <a:lnTo>
                        <a:pt x="94" y="19157"/>
                      </a:lnTo>
                      <a:lnTo>
                        <a:pt x="47" y="19204"/>
                      </a:lnTo>
                      <a:lnTo>
                        <a:pt x="1" y="19250"/>
                      </a:lnTo>
                      <a:lnTo>
                        <a:pt x="1" y="19297"/>
                      </a:lnTo>
                      <a:lnTo>
                        <a:pt x="1" y="19391"/>
                      </a:lnTo>
                      <a:lnTo>
                        <a:pt x="47" y="19438"/>
                      </a:lnTo>
                      <a:lnTo>
                        <a:pt x="94" y="19485"/>
                      </a:lnTo>
                      <a:lnTo>
                        <a:pt x="235" y="19485"/>
                      </a:lnTo>
                      <a:lnTo>
                        <a:pt x="328" y="19391"/>
                      </a:lnTo>
                      <a:lnTo>
                        <a:pt x="11429" y="19391"/>
                      </a:lnTo>
                      <a:lnTo>
                        <a:pt x="11476" y="19344"/>
                      </a:lnTo>
                      <a:lnTo>
                        <a:pt x="11569" y="19250"/>
                      </a:lnTo>
                      <a:lnTo>
                        <a:pt x="11710" y="19110"/>
                      </a:lnTo>
                      <a:lnTo>
                        <a:pt x="15316" y="15503"/>
                      </a:lnTo>
                      <a:lnTo>
                        <a:pt x="17143" y="13677"/>
                      </a:lnTo>
                      <a:lnTo>
                        <a:pt x="18080" y="12787"/>
                      </a:lnTo>
                      <a:lnTo>
                        <a:pt x="18267" y="12553"/>
                      </a:lnTo>
                      <a:lnTo>
                        <a:pt x="18407" y="12412"/>
                      </a:lnTo>
                      <a:lnTo>
                        <a:pt x="18454" y="12365"/>
                      </a:lnTo>
                      <a:lnTo>
                        <a:pt x="18501" y="12319"/>
                      </a:lnTo>
                      <a:lnTo>
                        <a:pt x="18501" y="12225"/>
                      </a:lnTo>
                      <a:lnTo>
                        <a:pt x="18501" y="11616"/>
                      </a:lnTo>
                      <a:lnTo>
                        <a:pt x="18501" y="375"/>
                      </a:lnTo>
                      <a:lnTo>
                        <a:pt x="18501" y="328"/>
                      </a:lnTo>
                      <a:lnTo>
                        <a:pt x="18548" y="282"/>
                      </a:lnTo>
                      <a:lnTo>
                        <a:pt x="18595" y="188"/>
                      </a:lnTo>
                      <a:lnTo>
                        <a:pt x="18548" y="94"/>
                      </a:lnTo>
                      <a:lnTo>
                        <a:pt x="18548" y="47"/>
                      </a:lnTo>
                      <a:lnTo>
                        <a:pt x="184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7"/>
          <p:cNvSpPr txBox="1"/>
          <p:nvPr>
            <p:ph type="title"/>
          </p:nvPr>
        </p:nvSpPr>
        <p:spPr>
          <a:xfrm>
            <a:off x="1044963" y="1387200"/>
            <a:ext cx="3829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6" name="Google Shape;96;p7"/>
          <p:cNvSpPr txBox="1"/>
          <p:nvPr>
            <p:ph idx="1" type="subTitle"/>
          </p:nvPr>
        </p:nvSpPr>
        <p:spPr>
          <a:xfrm>
            <a:off x="1044963" y="2039400"/>
            <a:ext cx="3829500" cy="171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/>
        </p:txBody>
      </p:sp>
      <p:sp>
        <p:nvSpPr>
          <p:cNvPr id="97" name="Google Shape;97;p7"/>
          <p:cNvSpPr/>
          <p:nvPr>
            <p:ph idx="2" type="pic"/>
          </p:nvPr>
        </p:nvSpPr>
        <p:spPr>
          <a:xfrm>
            <a:off x="5369475" y="1041100"/>
            <a:ext cx="3061200" cy="30612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98" name="Google Shape;98;p7"/>
          <p:cNvGrpSpPr/>
          <p:nvPr/>
        </p:nvGrpSpPr>
        <p:grpSpPr>
          <a:xfrm>
            <a:off x="153589" y="2554269"/>
            <a:ext cx="8850885" cy="712310"/>
            <a:chOff x="153589" y="2554269"/>
            <a:chExt cx="8850885" cy="712310"/>
          </a:xfrm>
        </p:grpSpPr>
        <p:pic>
          <p:nvPicPr>
            <p:cNvPr id="99" name="Google Shape;99;p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494748" y="2554269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00;p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-5400000">
              <a:off x="11" y="2910432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1" name="Google Shape;101;p7"/>
          <p:cNvGrpSpPr/>
          <p:nvPr/>
        </p:nvGrpSpPr>
        <p:grpSpPr>
          <a:xfrm>
            <a:off x="-433283" y="-170791"/>
            <a:ext cx="11951197" cy="5987045"/>
            <a:chOff x="-433283" y="-170791"/>
            <a:chExt cx="11951197" cy="5987045"/>
          </a:xfrm>
        </p:grpSpPr>
        <p:grpSp>
          <p:nvGrpSpPr>
            <p:cNvPr id="102" name="Google Shape;102;p7"/>
            <p:cNvGrpSpPr/>
            <p:nvPr/>
          </p:nvGrpSpPr>
          <p:grpSpPr>
            <a:xfrm>
              <a:off x="-433283" y="1387209"/>
              <a:ext cx="1089899" cy="4429045"/>
              <a:chOff x="-433283" y="1387209"/>
              <a:chExt cx="1089899" cy="4429045"/>
            </a:xfrm>
          </p:grpSpPr>
          <p:grpSp>
            <p:nvGrpSpPr>
              <p:cNvPr id="103" name="Google Shape;103;p7"/>
              <p:cNvGrpSpPr/>
              <p:nvPr/>
            </p:nvGrpSpPr>
            <p:grpSpPr>
              <a:xfrm flipH="1" rot="10800000">
                <a:off x="-433283" y="1387209"/>
                <a:ext cx="983243" cy="2548289"/>
                <a:chOff x="8388742" y="-675060"/>
                <a:chExt cx="983243" cy="2548289"/>
              </a:xfrm>
            </p:grpSpPr>
            <p:sp>
              <p:nvSpPr>
                <p:cNvPr id="104" name="Google Shape;104;p7"/>
                <p:cNvSpPr/>
                <p:nvPr/>
              </p:nvSpPr>
              <p:spPr>
                <a:xfrm>
                  <a:off x="8388742" y="-675060"/>
                  <a:ext cx="983243" cy="2548289"/>
                </a:xfrm>
                <a:custGeom>
                  <a:rect b="b" l="l" r="r" t="t"/>
                  <a:pathLst>
                    <a:path extrusionOk="0" h="56204" w="21686">
                      <a:moveTo>
                        <a:pt x="21405" y="0"/>
                      </a:moveTo>
                      <a:lnTo>
                        <a:pt x="21358" y="47"/>
                      </a:lnTo>
                      <a:lnTo>
                        <a:pt x="21311" y="94"/>
                      </a:lnTo>
                      <a:lnTo>
                        <a:pt x="21311" y="188"/>
                      </a:lnTo>
                      <a:lnTo>
                        <a:pt x="21358" y="281"/>
                      </a:lnTo>
                      <a:lnTo>
                        <a:pt x="21405" y="328"/>
                      </a:lnTo>
                      <a:lnTo>
                        <a:pt x="21405" y="375"/>
                      </a:lnTo>
                      <a:lnTo>
                        <a:pt x="21405" y="46228"/>
                      </a:lnTo>
                      <a:lnTo>
                        <a:pt x="21405" y="47024"/>
                      </a:lnTo>
                      <a:lnTo>
                        <a:pt x="21358" y="47071"/>
                      </a:lnTo>
                      <a:lnTo>
                        <a:pt x="21311" y="47118"/>
                      </a:lnTo>
                      <a:lnTo>
                        <a:pt x="21171" y="47258"/>
                      </a:lnTo>
                      <a:lnTo>
                        <a:pt x="20843" y="47539"/>
                      </a:lnTo>
                      <a:lnTo>
                        <a:pt x="19719" y="48710"/>
                      </a:lnTo>
                      <a:lnTo>
                        <a:pt x="17377" y="51052"/>
                      </a:lnTo>
                      <a:lnTo>
                        <a:pt x="12740" y="55689"/>
                      </a:lnTo>
                      <a:lnTo>
                        <a:pt x="12553" y="55876"/>
                      </a:lnTo>
                      <a:lnTo>
                        <a:pt x="12506" y="55923"/>
                      </a:lnTo>
                      <a:lnTo>
                        <a:pt x="328" y="55923"/>
                      </a:lnTo>
                      <a:lnTo>
                        <a:pt x="328" y="55970"/>
                      </a:lnTo>
                      <a:lnTo>
                        <a:pt x="235" y="55876"/>
                      </a:lnTo>
                      <a:lnTo>
                        <a:pt x="141" y="55829"/>
                      </a:lnTo>
                      <a:lnTo>
                        <a:pt x="94" y="55876"/>
                      </a:lnTo>
                      <a:lnTo>
                        <a:pt x="47" y="55923"/>
                      </a:lnTo>
                      <a:lnTo>
                        <a:pt x="1" y="55970"/>
                      </a:lnTo>
                      <a:lnTo>
                        <a:pt x="1" y="56017"/>
                      </a:lnTo>
                      <a:lnTo>
                        <a:pt x="1" y="56110"/>
                      </a:lnTo>
                      <a:lnTo>
                        <a:pt x="47" y="56157"/>
                      </a:lnTo>
                      <a:lnTo>
                        <a:pt x="94" y="56204"/>
                      </a:lnTo>
                      <a:lnTo>
                        <a:pt x="235" y="56204"/>
                      </a:lnTo>
                      <a:lnTo>
                        <a:pt x="328" y="56110"/>
                      </a:lnTo>
                      <a:lnTo>
                        <a:pt x="12553" y="56110"/>
                      </a:lnTo>
                      <a:lnTo>
                        <a:pt x="12600" y="56063"/>
                      </a:lnTo>
                      <a:lnTo>
                        <a:pt x="12646" y="56017"/>
                      </a:lnTo>
                      <a:lnTo>
                        <a:pt x="12881" y="55782"/>
                      </a:lnTo>
                      <a:lnTo>
                        <a:pt x="17517" y="51146"/>
                      </a:lnTo>
                      <a:lnTo>
                        <a:pt x="19812" y="48851"/>
                      </a:lnTo>
                      <a:lnTo>
                        <a:pt x="20983" y="47680"/>
                      </a:lnTo>
                      <a:lnTo>
                        <a:pt x="21264" y="47399"/>
                      </a:lnTo>
                      <a:lnTo>
                        <a:pt x="21405" y="47258"/>
                      </a:lnTo>
                      <a:lnTo>
                        <a:pt x="21499" y="47165"/>
                      </a:lnTo>
                      <a:lnTo>
                        <a:pt x="21545" y="47118"/>
                      </a:lnTo>
                      <a:lnTo>
                        <a:pt x="21592" y="47071"/>
                      </a:lnTo>
                      <a:lnTo>
                        <a:pt x="21592" y="46228"/>
                      </a:lnTo>
                      <a:lnTo>
                        <a:pt x="21592" y="375"/>
                      </a:lnTo>
                      <a:lnTo>
                        <a:pt x="21592" y="328"/>
                      </a:lnTo>
                      <a:lnTo>
                        <a:pt x="21639" y="281"/>
                      </a:lnTo>
                      <a:lnTo>
                        <a:pt x="21686" y="188"/>
                      </a:lnTo>
                      <a:lnTo>
                        <a:pt x="21639" y="94"/>
                      </a:lnTo>
                      <a:lnTo>
                        <a:pt x="21639" y="47"/>
                      </a:lnTo>
                      <a:lnTo>
                        <a:pt x="2154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" name="Google Shape;105;p7"/>
                <p:cNvSpPr/>
                <p:nvPr/>
              </p:nvSpPr>
              <p:spPr>
                <a:xfrm>
                  <a:off x="8388742" y="83024"/>
                  <a:ext cx="915324" cy="1715892"/>
                </a:xfrm>
                <a:custGeom>
                  <a:rect b="b" l="l" r="r" t="t"/>
                  <a:pathLst>
                    <a:path extrusionOk="0" h="37845" w="20188">
                      <a:moveTo>
                        <a:pt x="19906" y="1"/>
                      </a:moveTo>
                      <a:lnTo>
                        <a:pt x="19859" y="48"/>
                      </a:lnTo>
                      <a:lnTo>
                        <a:pt x="19812" y="95"/>
                      </a:lnTo>
                      <a:lnTo>
                        <a:pt x="19812" y="188"/>
                      </a:lnTo>
                      <a:lnTo>
                        <a:pt x="19812" y="282"/>
                      </a:lnTo>
                      <a:lnTo>
                        <a:pt x="19906" y="329"/>
                      </a:lnTo>
                      <a:lnTo>
                        <a:pt x="19906" y="376"/>
                      </a:lnTo>
                      <a:lnTo>
                        <a:pt x="19906" y="28805"/>
                      </a:lnTo>
                      <a:lnTo>
                        <a:pt x="19906" y="29555"/>
                      </a:lnTo>
                      <a:lnTo>
                        <a:pt x="19859" y="29601"/>
                      </a:lnTo>
                      <a:lnTo>
                        <a:pt x="19812" y="29648"/>
                      </a:lnTo>
                      <a:lnTo>
                        <a:pt x="19672" y="29789"/>
                      </a:lnTo>
                      <a:lnTo>
                        <a:pt x="19438" y="30023"/>
                      </a:lnTo>
                      <a:lnTo>
                        <a:pt x="18361" y="31053"/>
                      </a:lnTo>
                      <a:lnTo>
                        <a:pt x="16300" y="33161"/>
                      </a:lnTo>
                      <a:lnTo>
                        <a:pt x="12084" y="37376"/>
                      </a:lnTo>
                      <a:lnTo>
                        <a:pt x="11944" y="37517"/>
                      </a:lnTo>
                      <a:lnTo>
                        <a:pt x="11897" y="37564"/>
                      </a:lnTo>
                      <a:lnTo>
                        <a:pt x="11850" y="37610"/>
                      </a:lnTo>
                      <a:lnTo>
                        <a:pt x="328" y="37610"/>
                      </a:lnTo>
                      <a:lnTo>
                        <a:pt x="235" y="37517"/>
                      </a:lnTo>
                      <a:lnTo>
                        <a:pt x="94" y="37517"/>
                      </a:lnTo>
                      <a:lnTo>
                        <a:pt x="47" y="37564"/>
                      </a:lnTo>
                      <a:lnTo>
                        <a:pt x="1" y="37610"/>
                      </a:lnTo>
                      <a:lnTo>
                        <a:pt x="1" y="37704"/>
                      </a:lnTo>
                      <a:lnTo>
                        <a:pt x="1" y="37751"/>
                      </a:lnTo>
                      <a:lnTo>
                        <a:pt x="47" y="37798"/>
                      </a:lnTo>
                      <a:lnTo>
                        <a:pt x="94" y="37845"/>
                      </a:lnTo>
                      <a:lnTo>
                        <a:pt x="235" y="37845"/>
                      </a:lnTo>
                      <a:lnTo>
                        <a:pt x="328" y="37751"/>
                      </a:lnTo>
                      <a:lnTo>
                        <a:pt x="11944" y="37751"/>
                      </a:lnTo>
                      <a:lnTo>
                        <a:pt x="11991" y="37704"/>
                      </a:lnTo>
                      <a:lnTo>
                        <a:pt x="12038" y="37657"/>
                      </a:lnTo>
                      <a:lnTo>
                        <a:pt x="12225" y="37470"/>
                      </a:lnTo>
                      <a:lnTo>
                        <a:pt x="16393" y="33302"/>
                      </a:lnTo>
                      <a:lnTo>
                        <a:pt x="18501" y="31194"/>
                      </a:lnTo>
                      <a:lnTo>
                        <a:pt x="19531" y="30163"/>
                      </a:lnTo>
                      <a:lnTo>
                        <a:pt x="19812" y="29882"/>
                      </a:lnTo>
                      <a:lnTo>
                        <a:pt x="19953" y="29742"/>
                      </a:lnTo>
                      <a:lnTo>
                        <a:pt x="20000" y="29695"/>
                      </a:lnTo>
                      <a:lnTo>
                        <a:pt x="20047" y="29648"/>
                      </a:lnTo>
                      <a:lnTo>
                        <a:pt x="20093" y="29555"/>
                      </a:lnTo>
                      <a:lnTo>
                        <a:pt x="20093" y="28805"/>
                      </a:lnTo>
                      <a:lnTo>
                        <a:pt x="20093" y="376"/>
                      </a:lnTo>
                      <a:lnTo>
                        <a:pt x="20047" y="329"/>
                      </a:lnTo>
                      <a:lnTo>
                        <a:pt x="20140" y="282"/>
                      </a:lnTo>
                      <a:lnTo>
                        <a:pt x="20187" y="188"/>
                      </a:lnTo>
                      <a:lnTo>
                        <a:pt x="20140" y="95"/>
                      </a:lnTo>
                      <a:lnTo>
                        <a:pt x="20093" y="48"/>
                      </a:lnTo>
                      <a:lnTo>
                        <a:pt x="2004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" name="Google Shape;106;p7"/>
                <p:cNvSpPr/>
                <p:nvPr/>
              </p:nvSpPr>
              <p:spPr>
                <a:xfrm>
                  <a:off x="8388742" y="839023"/>
                  <a:ext cx="843097" cy="883450"/>
                </a:xfrm>
                <a:custGeom>
                  <a:rect b="b" l="l" r="r" t="t"/>
                  <a:pathLst>
                    <a:path extrusionOk="0" h="19485" w="18595">
                      <a:moveTo>
                        <a:pt x="18314" y="1"/>
                      </a:moveTo>
                      <a:lnTo>
                        <a:pt x="18267" y="47"/>
                      </a:lnTo>
                      <a:lnTo>
                        <a:pt x="18220" y="94"/>
                      </a:lnTo>
                      <a:lnTo>
                        <a:pt x="18220" y="188"/>
                      </a:lnTo>
                      <a:lnTo>
                        <a:pt x="18267" y="282"/>
                      </a:lnTo>
                      <a:lnTo>
                        <a:pt x="18314" y="328"/>
                      </a:lnTo>
                      <a:lnTo>
                        <a:pt x="18314" y="375"/>
                      </a:lnTo>
                      <a:lnTo>
                        <a:pt x="18314" y="11616"/>
                      </a:lnTo>
                      <a:lnTo>
                        <a:pt x="18314" y="12225"/>
                      </a:lnTo>
                      <a:lnTo>
                        <a:pt x="18314" y="12272"/>
                      </a:lnTo>
                      <a:lnTo>
                        <a:pt x="18267" y="12319"/>
                      </a:lnTo>
                      <a:lnTo>
                        <a:pt x="18173" y="12412"/>
                      </a:lnTo>
                      <a:lnTo>
                        <a:pt x="17939" y="12646"/>
                      </a:lnTo>
                      <a:lnTo>
                        <a:pt x="17049" y="13536"/>
                      </a:lnTo>
                      <a:lnTo>
                        <a:pt x="15222" y="15363"/>
                      </a:lnTo>
                      <a:lnTo>
                        <a:pt x="11616" y="18969"/>
                      </a:lnTo>
                      <a:lnTo>
                        <a:pt x="11429" y="19157"/>
                      </a:lnTo>
                      <a:lnTo>
                        <a:pt x="11382" y="19204"/>
                      </a:lnTo>
                      <a:lnTo>
                        <a:pt x="328" y="19204"/>
                      </a:lnTo>
                      <a:lnTo>
                        <a:pt x="328" y="19250"/>
                      </a:lnTo>
                      <a:lnTo>
                        <a:pt x="235" y="19157"/>
                      </a:lnTo>
                      <a:lnTo>
                        <a:pt x="141" y="19110"/>
                      </a:lnTo>
                      <a:lnTo>
                        <a:pt x="94" y="19157"/>
                      </a:lnTo>
                      <a:lnTo>
                        <a:pt x="47" y="19204"/>
                      </a:lnTo>
                      <a:lnTo>
                        <a:pt x="1" y="19250"/>
                      </a:lnTo>
                      <a:lnTo>
                        <a:pt x="1" y="19297"/>
                      </a:lnTo>
                      <a:lnTo>
                        <a:pt x="1" y="19391"/>
                      </a:lnTo>
                      <a:lnTo>
                        <a:pt x="47" y="19438"/>
                      </a:lnTo>
                      <a:lnTo>
                        <a:pt x="94" y="19485"/>
                      </a:lnTo>
                      <a:lnTo>
                        <a:pt x="235" y="19485"/>
                      </a:lnTo>
                      <a:lnTo>
                        <a:pt x="328" y="19391"/>
                      </a:lnTo>
                      <a:lnTo>
                        <a:pt x="11429" y="19391"/>
                      </a:lnTo>
                      <a:lnTo>
                        <a:pt x="11476" y="19344"/>
                      </a:lnTo>
                      <a:lnTo>
                        <a:pt x="11569" y="19250"/>
                      </a:lnTo>
                      <a:lnTo>
                        <a:pt x="11710" y="19110"/>
                      </a:lnTo>
                      <a:lnTo>
                        <a:pt x="15316" y="15503"/>
                      </a:lnTo>
                      <a:lnTo>
                        <a:pt x="17143" y="13677"/>
                      </a:lnTo>
                      <a:lnTo>
                        <a:pt x="18080" y="12787"/>
                      </a:lnTo>
                      <a:lnTo>
                        <a:pt x="18267" y="12553"/>
                      </a:lnTo>
                      <a:lnTo>
                        <a:pt x="18407" y="12412"/>
                      </a:lnTo>
                      <a:lnTo>
                        <a:pt x="18454" y="12365"/>
                      </a:lnTo>
                      <a:lnTo>
                        <a:pt x="18501" y="12319"/>
                      </a:lnTo>
                      <a:lnTo>
                        <a:pt x="18501" y="12225"/>
                      </a:lnTo>
                      <a:lnTo>
                        <a:pt x="18501" y="11616"/>
                      </a:lnTo>
                      <a:lnTo>
                        <a:pt x="18501" y="375"/>
                      </a:lnTo>
                      <a:lnTo>
                        <a:pt x="18501" y="328"/>
                      </a:lnTo>
                      <a:lnTo>
                        <a:pt x="18548" y="282"/>
                      </a:lnTo>
                      <a:lnTo>
                        <a:pt x="18595" y="188"/>
                      </a:lnTo>
                      <a:lnTo>
                        <a:pt x="18548" y="94"/>
                      </a:lnTo>
                      <a:lnTo>
                        <a:pt x="18548" y="47"/>
                      </a:lnTo>
                      <a:lnTo>
                        <a:pt x="184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07" name="Google Shape;107;p7"/>
              <p:cNvGrpSpPr/>
              <p:nvPr/>
            </p:nvGrpSpPr>
            <p:grpSpPr>
              <a:xfrm flipH="1" rot="10800000">
                <a:off x="159645" y="3314619"/>
                <a:ext cx="496972" cy="2501635"/>
                <a:chOff x="8153020" y="-1031841"/>
                <a:chExt cx="496972" cy="2501635"/>
              </a:xfrm>
            </p:grpSpPr>
            <p:sp>
              <p:nvSpPr>
                <p:cNvPr id="108" name="Google Shape;108;p7"/>
                <p:cNvSpPr/>
                <p:nvPr/>
              </p:nvSpPr>
              <p:spPr>
                <a:xfrm>
                  <a:off x="8327171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8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8" y="329"/>
                      </a:lnTo>
                      <a:lnTo>
                        <a:pt x="6838" y="375"/>
                      </a:lnTo>
                      <a:lnTo>
                        <a:pt x="6838" y="16066"/>
                      </a:lnTo>
                      <a:lnTo>
                        <a:pt x="6838" y="25808"/>
                      </a:lnTo>
                      <a:lnTo>
                        <a:pt x="6838" y="30632"/>
                      </a:lnTo>
                      <a:lnTo>
                        <a:pt x="6838" y="33067"/>
                      </a:lnTo>
                      <a:lnTo>
                        <a:pt x="6838" y="34285"/>
                      </a:lnTo>
                      <a:lnTo>
                        <a:pt x="6838" y="34566"/>
                      </a:lnTo>
                      <a:lnTo>
                        <a:pt x="6838" y="34613"/>
                      </a:lnTo>
                      <a:lnTo>
                        <a:pt x="6792" y="34613"/>
                      </a:lnTo>
                      <a:lnTo>
                        <a:pt x="6698" y="34753"/>
                      </a:lnTo>
                      <a:lnTo>
                        <a:pt x="6230" y="35175"/>
                      </a:lnTo>
                      <a:lnTo>
                        <a:pt x="2998" y="38407"/>
                      </a:lnTo>
                      <a:lnTo>
                        <a:pt x="1359" y="40046"/>
                      </a:lnTo>
                      <a:lnTo>
                        <a:pt x="562" y="40842"/>
                      </a:lnTo>
                      <a:lnTo>
                        <a:pt x="141" y="41264"/>
                      </a:lnTo>
                      <a:lnTo>
                        <a:pt x="94" y="41357"/>
                      </a:lnTo>
                      <a:lnTo>
                        <a:pt x="94" y="41451"/>
                      </a:lnTo>
                      <a:lnTo>
                        <a:pt x="94" y="41591"/>
                      </a:lnTo>
                      <a:lnTo>
                        <a:pt x="94" y="41872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0" y="54893"/>
                      </a:lnTo>
                      <a:lnTo>
                        <a:pt x="0" y="54987"/>
                      </a:lnTo>
                      <a:lnTo>
                        <a:pt x="0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1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872"/>
                      </a:lnTo>
                      <a:lnTo>
                        <a:pt x="235" y="41591"/>
                      </a:lnTo>
                      <a:lnTo>
                        <a:pt x="235" y="41451"/>
                      </a:lnTo>
                      <a:lnTo>
                        <a:pt x="235" y="41404"/>
                      </a:lnTo>
                      <a:lnTo>
                        <a:pt x="281" y="41404"/>
                      </a:lnTo>
                      <a:lnTo>
                        <a:pt x="656" y="40983"/>
                      </a:lnTo>
                      <a:lnTo>
                        <a:pt x="1499" y="40186"/>
                      </a:lnTo>
                      <a:lnTo>
                        <a:pt x="3138" y="38547"/>
                      </a:lnTo>
                      <a:lnTo>
                        <a:pt x="6370" y="35269"/>
                      </a:lnTo>
                      <a:lnTo>
                        <a:pt x="6792" y="34847"/>
                      </a:lnTo>
                      <a:lnTo>
                        <a:pt x="6885" y="34753"/>
                      </a:lnTo>
                      <a:lnTo>
                        <a:pt x="6979" y="34707"/>
                      </a:lnTo>
                      <a:lnTo>
                        <a:pt x="7026" y="34660"/>
                      </a:lnTo>
                      <a:lnTo>
                        <a:pt x="7026" y="34613"/>
                      </a:lnTo>
                      <a:lnTo>
                        <a:pt x="7026" y="34285"/>
                      </a:lnTo>
                      <a:lnTo>
                        <a:pt x="7026" y="33067"/>
                      </a:lnTo>
                      <a:lnTo>
                        <a:pt x="7026" y="30632"/>
                      </a:lnTo>
                      <a:lnTo>
                        <a:pt x="7026" y="25808"/>
                      </a:lnTo>
                      <a:lnTo>
                        <a:pt x="7026" y="16066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19" y="188"/>
                      </a:lnTo>
                      <a:lnTo>
                        <a:pt x="7073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9" name="Google Shape;109;p7"/>
                <p:cNvSpPr/>
                <p:nvPr/>
              </p:nvSpPr>
              <p:spPr>
                <a:xfrm>
                  <a:off x="8233725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9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738"/>
                      </a:lnTo>
                      <a:lnTo>
                        <a:pt x="6839" y="25246"/>
                      </a:lnTo>
                      <a:lnTo>
                        <a:pt x="6839" y="29976"/>
                      </a:lnTo>
                      <a:lnTo>
                        <a:pt x="6839" y="32365"/>
                      </a:lnTo>
                      <a:lnTo>
                        <a:pt x="6839" y="33582"/>
                      </a:lnTo>
                      <a:lnTo>
                        <a:pt x="6839" y="33723"/>
                      </a:lnTo>
                      <a:lnTo>
                        <a:pt x="6839" y="33770"/>
                      </a:lnTo>
                      <a:lnTo>
                        <a:pt x="6839" y="33817"/>
                      </a:lnTo>
                      <a:lnTo>
                        <a:pt x="6651" y="34004"/>
                      </a:lnTo>
                      <a:lnTo>
                        <a:pt x="6230" y="34426"/>
                      </a:lnTo>
                      <a:lnTo>
                        <a:pt x="2998" y="37704"/>
                      </a:lnTo>
                      <a:lnTo>
                        <a:pt x="1359" y="39296"/>
                      </a:lnTo>
                      <a:lnTo>
                        <a:pt x="563" y="40140"/>
                      </a:lnTo>
                      <a:lnTo>
                        <a:pt x="141" y="40561"/>
                      </a:lnTo>
                      <a:lnTo>
                        <a:pt x="94" y="40561"/>
                      </a:lnTo>
                      <a:lnTo>
                        <a:pt x="94" y="40608"/>
                      </a:lnTo>
                      <a:lnTo>
                        <a:pt x="94" y="40702"/>
                      </a:lnTo>
                      <a:lnTo>
                        <a:pt x="94" y="40842"/>
                      </a:lnTo>
                      <a:lnTo>
                        <a:pt x="94" y="41170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170"/>
                      </a:lnTo>
                      <a:lnTo>
                        <a:pt x="235" y="40842"/>
                      </a:lnTo>
                      <a:lnTo>
                        <a:pt x="235" y="40702"/>
                      </a:lnTo>
                      <a:lnTo>
                        <a:pt x="235" y="40655"/>
                      </a:lnTo>
                      <a:lnTo>
                        <a:pt x="282" y="40655"/>
                      </a:lnTo>
                      <a:lnTo>
                        <a:pt x="656" y="40233"/>
                      </a:lnTo>
                      <a:lnTo>
                        <a:pt x="1452" y="39437"/>
                      </a:lnTo>
                      <a:lnTo>
                        <a:pt x="3092" y="37798"/>
                      </a:lnTo>
                      <a:lnTo>
                        <a:pt x="6370" y="34566"/>
                      </a:lnTo>
                      <a:lnTo>
                        <a:pt x="6792" y="34144"/>
                      </a:lnTo>
                      <a:lnTo>
                        <a:pt x="7026" y="33910"/>
                      </a:lnTo>
                      <a:lnTo>
                        <a:pt x="7026" y="33863"/>
                      </a:lnTo>
                      <a:lnTo>
                        <a:pt x="7026" y="33817"/>
                      </a:lnTo>
                      <a:lnTo>
                        <a:pt x="7026" y="33723"/>
                      </a:lnTo>
                      <a:lnTo>
                        <a:pt x="7026" y="33582"/>
                      </a:lnTo>
                      <a:lnTo>
                        <a:pt x="7026" y="32365"/>
                      </a:lnTo>
                      <a:lnTo>
                        <a:pt x="7026" y="29976"/>
                      </a:lnTo>
                      <a:lnTo>
                        <a:pt x="7026" y="25246"/>
                      </a:lnTo>
                      <a:lnTo>
                        <a:pt x="7026" y="15738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" name="Google Shape;110;p7"/>
                <p:cNvSpPr/>
                <p:nvPr/>
              </p:nvSpPr>
              <p:spPr>
                <a:xfrm>
                  <a:off x="8153020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86" y="1"/>
                      </a:moveTo>
                      <a:lnTo>
                        <a:pt x="6792" y="48"/>
                      </a:lnTo>
                      <a:lnTo>
                        <a:pt x="6792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363"/>
                      </a:lnTo>
                      <a:lnTo>
                        <a:pt x="6839" y="24684"/>
                      </a:lnTo>
                      <a:lnTo>
                        <a:pt x="6839" y="29367"/>
                      </a:lnTo>
                      <a:lnTo>
                        <a:pt x="6839" y="31709"/>
                      </a:lnTo>
                      <a:lnTo>
                        <a:pt x="6839" y="32880"/>
                      </a:lnTo>
                      <a:lnTo>
                        <a:pt x="6839" y="33020"/>
                      </a:lnTo>
                      <a:lnTo>
                        <a:pt x="6839" y="33067"/>
                      </a:lnTo>
                      <a:lnTo>
                        <a:pt x="6839" y="33114"/>
                      </a:lnTo>
                      <a:lnTo>
                        <a:pt x="6652" y="33301"/>
                      </a:lnTo>
                      <a:lnTo>
                        <a:pt x="6230" y="33723"/>
                      </a:lnTo>
                      <a:lnTo>
                        <a:pt x="2951" y="36955"/>
                      </a:lnTo>
                      <a:lnTo>
                        <a:pt x="1359" y="38594"/>
                      </a:lnTo>
                      <a:lnTo>
                        <a:pt x="516" y="39390"/>
                      </a:lnTo>
                      <a:lnTo>
                        <a:pt x="94" y="39812"/>
                      </a:lnTo>
                      <a:lnTo>
                        <a:pt x="94" y="39859"/>
                      </a:lnTo>
                      <a:lnTo>
                        <a:pt x="94" y="39905"/>
                      </a:lnTo>
                      <a:lnTo>
                        <a:pt x="94" y="39999"/>
                      </a:lnTo>
                      <a:lnTo>
                        <a:pt x="94" y="40140"/>
                      </a:lnTo>
                      <a:lnTo>
                        <a:pt x="94" y="40421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8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9" y="55080"/>
                      </a:lnTo>
                      <a:lnTo>
                        <a:pt x="329" y="54987"/>
                      </a:lnTo>
                      <a:lnTo>
                        <a:pt x="329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0421"/>
                      </a:lnTo>
                      <a:lnTo>
                        <a:pt x="235" y="40140"/>
                      </a:lnTo>
                      <a:lnTo>
                        <a:pt x="235" y="39999"/>
                      </a:lnTo>
                      <a:lnTo>
                        <a:pt x="235" y="39952"/>
                      </a:lnTo>
                      <a:lnTo>
                        <a:pt x="235" y="39905"/>
                      </a:lnTo>
                      <a:lnTo>
                        <a:pt x="282" y="39905"/>
                      </a:lnTo>
                      <a:lnTo>
                        <a:pt x="656" y="39531"/>
                      </a:lnTo>
                      <a:lnTo>
                        <a:pt x="1453" y="38688"/>
                      </a:lnTo>
                      <a:lnTo>
                        <a:pt x="3092" y="37095"/>
                      </a:lnTo>
                      <a:lnTo>
                        <a:pt x="6324" y="33817"/>
                      </a:lnTo>
                      <a:lnTo>
                        <a:pt x="6745" y="33395"/>
                      </a:lnTo>
                      <a:lnTo>
                        <a:pt x="6979" y="33208"/>
                      </a:lnTo>
                      <a:lnTo>
                        <a:pt x="6979" y="33161"/>
                      </a:lnTo>
                      <a:lnTo>
                        <a:pt x="7026" y="33161"/>
                      </a:lnTo>
                      <a:lnTo>
                        <a:pt x="7026" y="33114"/>
                      </a:lnTo>
                      <a:lnTo>
                        <a:pt x="7026" y="33020"/>
                      </a:lnTo>
                      <a:lnTo>
                        <a:pt x="7026" y="32880"/>
                      </a:lnTo>
                      <a:lnTo>
                        <a:pt x="7026" y="31709"/>
                      </a:lnTo>
                      <a:lnTo>
                        <a:pt x="7026" y="29367"/>
                      </a:lnTo>
                      <a:lnTo>
                        <a:pt x="7026" y="24684"/>
                      </a:lnTo>
                      <a:lnTo>
                        <a:pt x="7026" y="15363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702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11" name="Google Shape;111;p7"/>
            <p:cNvGrpSpPr/>
            <p:nvPr/>
          </p:nvGrpSpPr>
          <p:grpSpPr>
            <a:xfrm>
              <a:off x="8494760" y="-170791"/>
              <a:ext cx="3023154" cy="4288809"/>
              <a:chOff x="8494760" y="-170791"/>
              <a:chExt cx="3023154" cy="4288809"/>
            </a:xfrm>
          </p:grpSpPr>
          <p:grpSp>
            <p:nvGrpSpPr>
              <p:cNvPr id="112" name="Google Shape;112;p7"/>
              <p:cNvGrpSpPr/>
              <p:nvPr/>
            </p:nvGrpSpPr>
            <p:grpSpPr>
              <a:xfrm>
                <a:off x="8613220" y="-64116"/>
                <a:ext cx="496972" cy="2501635"/>
                <a:chOff x="8153020" y="-1031841"/>
                <a:chExt cx="496972" cy="2501635"/>
              </a:xfrm>
            </p:grpSpPr>
            <p:sp>
              <p:nvSpPr>
                <p:cNvPr id="113" name="Google Shape;113;p7"/>
                <p:cNvSpPr/>
                <p:nvPr/>
              </p:nvSpPr>
              <p:spPr>
                <a:xfrm>
                  <a:off x="8327171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8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8" y="329"/>
                      </a:lnTo>
                      <a:lnTo>
                        <a:pt x="6838" y="375"/>
                      </a:lnTo>
                      <a:lnTo>
                        <a:pt x="6838" y="16066"/>
                      </a:lnTo>
                      <a:lnTo>
                        <a:pt x="6838" y="25808"/>
                      </a:lnTo>
                      <a:lnTo>
                        <a:pt x="6838" y="30632"/>
                      </a:lnTo>
                      <a:lnTo>
                        <a:pt x="6838" y="33067"/>
                      </a:lnTo>
                      <a:lnTo>
                        <a:pt x="6838" y="34285"/>
                      </a:lnTo>
                      <a:lnTo>
                        <a:pt x="6838" y="34566"/>
                      </a:lnTo>
                      <a:lnTo>
                        <a:pt x="6838" y="34613"/>
                      </a:lnTo>
                      <a:lnTo>
                        <a:pt x="6792" y="34613"/>
                      </a:lnTo>
                      <a:lnTo>
                        <a:pt x="6698" y="34753"/>
                      </a:lnTo>
                      <a:lnTo>
                        <a:pt x="6230" y="35175"/>
                      </a:lnTo>
                      <a:lnTo>
                        <a:pt x="2998" y="38407"/>
                      </a:lnTo>
                      <a:lnTo>
                        <a:pt x="1359" y="40046"/>
                      </a:lnTo>
                      <a:lnTo>
                        <a:pt x="562" y="40842"/>
                      </a:lnTo>
                      <a:lnTo>
                        <a:pt x="141" y="41264"/>
                      </a:lnTo>
                      <a:lnTo>
                        <a:pt x="94" y="41357"/>
                      </a:lnTo>
                      <a:lnTo>
                        <a:pt x="94" y="41451"/>
                      </a:lnTo>
                      <a:lnTo>
                        <a:pt x="94" y="41591"/>
                      </a:lnTo>
                      <a:lnTo>
                        <a:pt x="94" y="41872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0" y="54893"/>
                      </a:lnTo>
                      <a:lnTo>
                        <a:pt x="0" y="54987"/>
                      </a:lnTo>
                      <a:lnTo>
                        <a:pt x="0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1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872"/>
                      </a:lnTo>
                      <a:lnTo>
                        <a:pt x="235" y="41591"/>
                      </a:lnTo>
                      <a:lnTo>
                        <a:pt x="235" y="41451"/>
                      </a:lnTo>
                      <a:lnTo>
                        <a:pt x="235" y="41404"/>
                      </a:lnTo>
                      <a:lnTo>
                        <a:pt x="281" y="41404"/>
                      </a:lnTo>
                      <a:lnTo>
                        <a:pt x="656" y="40983"/>
                      </a:lnTo>
                      <a:lnTo>
                        <a:pt x="1499" y="40186"/>
                      </a:lnTo>
                      <a:lnTo>
                        <a:pt x="3138" y="38547"/>
                      </a:lnTo>
                      <a:lnTo>
                        <a:pt x="6370" y="35269"/>
                      </a:lnTo>
                      <a:lnTo>
                        <a:pt x="6792" y="34847"/>
                      </a:lnTo>
                      <a:lnTo>
                        <a:pt x="6885" y="34753"/>
                      </a:lnTo>
                      <a:lnTo>
                        <a:pt x="6979" y="34707"/>
                      </a:lnTo>
                      <a:lnTo>
                        <a:pt x="7026" y="34660"/>
                      </a:lnTo>
                      <a:lnTo>
                        <a:pt x="7026" y="34613"/>
                      </a:lnTo>
                      <a:lnTo>
                        <a:pt x="7026" y="34285"/>
                      </a:lnTo>
                      <a:lnTo>
                        <a:pt x="7026" y="33067"/>
                      </a:lnTo>
                      <a:lnTo>
                        <a:pt x="7026" y="30632"/>
                      </a:lnTo>
                      <a:lnTo>
                        <a:pt x="7026" y="25808"/>
                      </a:lnTo>
                      <a:lnTo>
                        <a:pt x="7026" y="16066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19" y="188"/>
                      </a:lnTo>
                      <a:lnTo>
                        <a:pt x="7073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4" name="Google Shape;114;p7"/>
                <p:cNvSpPr/>
                <p:nvPr/>
              </p:nvSpPr>
              <p:spPr>
                <a:xfrm>
                  <a:off x="8233725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9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738"/>
                      </a:lnTo>
                      <a:lnTo>
                        <a:pt x="6839" y="25246"/>
                      </a:lnTo>
                      <a:lnTo>
                        <a:pt x="6839" y="29976"/>
                      </a:lnTo>
                      <a:lnTo>
                        <a:pt x="6839" y="32365"/>
                      </a:lnTo>
                      <a:lnTo>
                        <a:pt x="6839" y="33582"/>
                      </a:lnTo>
                      <a:lnTo>
                        <a:pt x="6839" y="33723"/>
                      </a:lnTo>
                      <a:lnTo>
                        <a:pt x="6839" y="33770"/>
                      </a:lnTo>
                      <a:lnTo>
                        <a:pt x="6839" y="33817"/>
                      </a:lnTo>
                      <a:lnTo>
                        <a:pt x="6651" y="34004"/>
                      </a:lnTo>
                      <a:lnTo>
                        <a:pt x="6230" y="34426"/>
                      </a:lnTo>
                      <a:lnTo>
                        <a:pt x="2998" y="37704"/>
                      </a:lnTo>
                      <a:lnTo>
                        <a:pt x="1359" y="39296"/>
                      </a:lnTo>
                      <a:lnTo>
                        <a:pt x="563" y="40140"/>
                      </a:lnTo>
                      <a:lnTo>
                        <a:pt x="141" y="40561"/>
                      </a:lnTo>
                      <a:lnTo>
                        <a:pt x="94" y="40561"/>
                      </a:lnTo>
                      <a:lnTo>
                        <a:pt x="94" y="40608"/>
                      </a:lnTo>
                      <a:lnTo>
                        <a:pt x="94" y="40702"/>
                      </a:lnTo>
                      <a:lnTo>
                        <a:pt x="94" y="40842"/>
                      </a:lnTo>
                      <a:lnTo>
                        <a:pt x="94" y="41170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170"/>
                      </a:lnTo>
                      <a:lnTo>
                        <a:pt x="235" y="40842"/>
                      </a:lnTo>
                      <a:lnTo>
                        <a:pt x="235" y="40702"/>
                      </a:lnTo>
                      <a:lnTo>
                        <a:pt x="235" y="40655"/>
                      </a:lnTo>
                      <a:lnTo>
                        <a:pt x="282" y="40655"/>
                      </a:lnTo>
                      <a:lnTo>
                        <a:pt x="656" y="40233"/>
                      </a:lnTo>
                      <a:lnTo>
                        <a:pt x="1452" y="39437"/>
                      </a:lnTo>
                      <a:lnTo>
                        <a:pt x="3092" y="37798"/>
                      </a:lnTo>
                      <a:lnTo>
                        <a:pt x="6370" y="34566"/>
                      </a:lnTo>
                      <a:lnTo>
                        <a:pt x="6792" y="34144"/>
                      </a:lnTo>
                      <a:lnTo>
                        <a:pt x="7026" y="33910"/>
                      </a:lnTo>
                      <a:lnTo>
                        <a:pt x="7026" y="33863"/>
                      </a:lnTo>
                      <a:lnTo>
                        <a:pt x="7026" y="33817"/>
                      </a:lnTo>
                      <a:lnTo>
                        <a:pt x="7026" y="33723"/>
                      </a:lnTo>
                      <a:lnTo>
                        <a:pt x="7026" y="33582"/>
                      </a:lnTo>
                      <a:lnTo>
                        <a:pt x="7026" y="32365"/>
                      </a:lnTo>
                      <a:lnTo>
                        <a:pt x="7026" y="29976"/>
                      </a:lnTo>
                      <a:lnTo>
                        <a:pt x="7026" y="25246"/>
                      </a:lnTo>
                      <a:lnTo>
                        <a:pt x="7026" y="15738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5" name="Google Shape;115;p7"/>
                <p:cNvSpPr/>
                <p:nvPr/>
              </p:nvSpPr>
              <p:spPr>
                <a:xfrm>
                  <a:off x="8153020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86" y="1"/>
                      </a:moveTo>
                      <a:lnTo>
                        <a:pt x="6792" y="48"/>
                      </a:lnTo>
                      <a:lnTo>
                        <a:pt x="6792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363"/>
                      </a:lnTo>
                      <a:lnTo>
                        <a:pt x="6839" y="24684"/>
                      </a:lnTo>
                      <a:lnTo>
                        <a:pt x="6839" y="29367"/>
                      </a:lnTo>
                      <a:lnTo>
                        <a:pt x="6839" y="31709"/>
                      </a:lnTo>
                      <a:lnTo>
                        <a:pt x="6839" y="32880"/>
                      </a:lnTo>
                      <a:lnTo>
                        <a:pt x="6839" y="33020"/>
                      </a:lnTo>
                      <a:lnTo>
                        <a:pt x="6839" y="33067"/>
                      </a:lnTo>
                      <a:lnTo>
                        <a:pt x="6839" y="33114"/>
                      </a:lnTo>
                      <a:lnTo>
                        <a:pt x="6652" y="33301"/>
                      </a:lnTo>
                      <a:lnTo>
                        <a:pt x="6230" y="33723"/>
                      </a:lnTo>
                      <a:lnTo>
                        <a:pt x="2951" y="36955"/>
                      </a:lnTo>
                      <a:lnTo>
                        <a:pt x="1359" y="38594"/>
                      </a:lnTo>
                      <a:lnTo>
                        <a:pt x="516" y="39390"/>
                      </a:lnTo>
                      <a:lnTo>
                        <a:pt x="94" y="39812"/>
                      </a:lnTo>
                      <a:lnTo>
                        <a:pt x="94" y="39859"/>
                      </a:lnTo>
                      <a:lnTo>
                        <a:pt x="94" y="39905"/>
                      </a:lnTo>
                      <a:lnTo>
                        <a:pt x="94" y="39999"/>
                      </a:lnTo>
                      <a:lnTo>
                        <a:pt x="94" y="40140"/>
                      </a:lnTo>
                      <a:lnTo>
                        <a:pt x="94" y="40421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8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9" y="55080"/>
                      </a:lnTo>
                      <a:lnTo>
                        <a:pt x="329" y="54987"/>
                      </a:lnTo>
                      <a:lnTo>
                        <a:pt x="329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0421"/>
                      </a:lnTo>
                      <a:lnTo>
                        <a:pt x="235" y="40140"/>
                      </a:lnTo>
                      <a:lnTo>
                        <a:pt x="235" y="39999"/>
                      </a:lnTo>
                      <a:lnTo>
                        <a:pt x="235" y="39952"/>
                      </a:lnTo>
                      <a:lnTo>
                        <a:pt x="235" y="39905"/>
                      </a:lnTo>
                      <a:lnTo>
                        <a:pt x="282" y="39905"/>
                      </a:lnTo>
                      <a:lnTo>
                        <a:pt x="656" y="39531"/>
                      </a:lnTo>
                      <a:lnTo>
                        <a:pt x="1453" y="38688"/>
                      </a:lnTo>
                      <a:lnTo>
                        <a:pt x="3092" y="37095"/>
                      </a:lnTo>
                      <a:lnTo>
                        <a:pt x="6324" y="33817"/>
                      </a:lnTo>
                      <a:lnTo>
                        <a:pt x="6745" y="33395"/>
                      </a:lnTo>
                      <a:lnTo>
                        <a:pt x="6979" y="33208"/>
                      </a:lnTo>
                      <a:lnTo>
                        <a:pt x="6979" y="33161"/>
                      </a:lnTo>
                      <a:lnTo>
                        <a:pt x="7026" y="33161"/>
                      </a:lnTo>
                      <a:lnTo>
                        <a:pt x="7026" y="33114"/>
                      </a:lnTo>
                      <a:lnTo>
                        <a:pt x="7026" y="33020"/>
                      </a:lnTo>
                      <a:lnTo>
                        <a:pt x="7026" y="32880"/>
                      </a:lnTo>
                      <a:lnTo>
                        <a:pt x="7026" y="31709"/>
                      </a:lnTo>
                      <a:lnTo>
                        <a:pt x="7026" y="29367"/>
                      </a:lnTo>
                      <a:lnTo>
                        <a:pt x="7026" y="24684"/>
                      </a:lnTo>
                      <a:lnTo>
                        <a:pt x="7026" y="15363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702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6" name="Google Shape;116;p7"/>
              <p:cNvGrpSpPr/>
              <p:nvPr/>
            </p:nvGrpSpPr>
            <p:grpSpPr>
              <a:xfrm flipH="1" rot="10800000">
                <a:off x="8494760" y="-170791"/>
                <a:ext cx="286730" cy="1656452"/>
                <a:chOff x="7866335" y="-1031841"/>
                <a:chExt cx="286730" cy="1656452"/>
              </a:xfrm>
            </p:grpSpPr>
            <p:sp>
              <p:nvSpPr>
                <p:cNvPr id="117" name="Google Shape;117;p7"/>
                <p:cNvSpPr/>
                <p:nvPr/>
              </p:nvSpPr>
              <p:spPr>
                <a:xfrm>
                  <a:off x="7953433" y="-1031841"/>
                  <a:ext cx="199632" cy="1656452"/>
                </a:xfrm>
                <a:custGeom>
                  <a:rect b="b" l="l" r="r" t="t"/>
                  <a:pathLst>
                    <a:path extrusionOk="0" h="36534" w="4403">
                      <a:moveTo>
                        <a:pt x="4122" y="1"/>
                      </a:moveTo>
                      <a:lnTo>
                        <a:pt x="4075" y="48"/>
                      </a:lnTo>
                      <a:lnTo>
                        <a:pt x="4028" y="94"/>
                      </a:lnTo>
                      <a:lnTo>
                        <a:pt x="4028" y="188"/>
                      </a:lnTo>
                      <a:lnTo>
                        <a:pt x="4028" y="282"/>
                      </a:lnTo>
                      <a:lnTo>
                        <a:pt x="4122" y="329"/>
                      </a:lnTo>
                      <a:lnTo>
                        <a:pt x="4122" y="375"/>
                      </a:lnTo>
                      <a:lnTo>
                        <a:pt x="4122" y="12459"/>
                      </a:lnTo>
                      <a:lnTo>
                        <a:pt x="4122" y="19391"/>
                      </a:lnTo>
                      <a:lnTo>
                        <a:pt x="4122" y="22904"/>
                      </a:lnTo>
                      <a:lnTo>
                        <a:pt x="4122" y="24637"/>
                      </a:lnTo>
                      <a:lnTo>
                        <a:pt x="4122" y="25480"/>
                      </a:lnTo>
                      <a:lnTo>
                        <a:pt x="4122" y="25901"/>
                      </a:lnTo>
                      <a:lnTo>
                        <a:pt x="4075" y="25901"/>
                      </a:lnTo>
                      <a:lnTo>
                        <a:pt x="4075" y="25948"/>
                      </a:lnTo>
                      <a:lnTo>
                        <a:pt x="3981" y="26042"/>
                      </a:lnTo>
                      <a:lnTo>
                        <a:pt x="3841" y="26182"/>
                      </a:lnTo>
                      <a:lnTo>
                        <a:pt x="1874" y="28149"/>
                      </a:lnTo>
                      <a:lnTo>
                        <a:pt x="937" y="29086"/>
                      </a:lnTo>
                      <a:lnTo>
                        <a:pt x="422" y="29601"/>
                      </a:lnTo>
                      <a:lnTo>
                        <a:pt x="187" y="29836"/>
                      </a:lnTo>
                      <a:lnTo>
                        <a:pt x="141" y="29882"/>
                      </a:lnTo>
                      <a:lnTo>
                        <a:pt x="94" y="29929"/>
                      </a:lnTo>
                      <a:lnTo>
                        <a:pt x="94" y="30023"/>
                      </a:lnTo>
                      <a:lnTo>
                        <a:pt x="94" y="30210"/>
                      </a:lnTo>
                      <a:lnTo>
                        <a:pt x="94" y="36158"/>
                      </a:lnTo>
                      <a:lnTo>
                        <a:pt x="0" y="36252"/>
                      </a:lnTo>
                      <a:lnTo>
                        <a:pt x="0" y="36346"/>
                      </a:lnTo>
                      <a:lnTo>
                        <a:pt x="0" y="36393"/>
                      </a:lnTo>
                      <a:lnTo>
                        <a:pt x="47" y="36439"/>
                      </a:lnTo>
                      <a:lnTo>
                        <a:pt x="94" y="36486"/>
                      </a:lnTo>
                      <a:lnTo>
                        <a:pt x="141" y="36533"/>
                      </a:lnTo>
                      <a:lnTo>
                        <a:pt x="234" y="36486"/>
                      </a:lnTo>
                      <a:lnTo>
                        <a:pt x="281" y="36439"/>
                      </a:lnTo>
                      <a:lnTo>
                        <a:pt x="328" y="36393"/>
                      </a:lnTo>
                      <a:lnTo>
                        <a:pt x="328" y="36346"/>
                      </a:lnTo>
                      <a:lnTo>
                        <a:pt x="328" y="36252"/>
                      </a:lnTo>
                      <a:lnTo>
                        <a:pt x="234" y="36158"/>
                      </a:lnTo>
                      <a:lnTo>
                        <a:pt x="234" y="30210"/>
                      </a:lnTo>
                      <a:lnTo>
                        <a:pt x="234" y="30023"/>
                      </a:lnTo>
                      <a:lnTo>
                        <a:pt x="281" y="29976"/>
                      </a:lnTo>
                      <a:lnTo>
                        <a:pt x="328" y="29929"/>
                      </a:lnTo>
                      <a:lnTo>
                        <a:pt x="562" y="29695"/>
                      </a:lnTo>
                      <a:lnTo>
                        <a:pt x="1030" y="29227"/>
                      </a:lnTo>
                      <a:lnTo>
                        <a:pt x="2014" y="28243"/>
                      </a:lnTo>
                      <a:lnTo>
                        <a:pt x="3934" y="26323"/>
                      </a:lnTo>
                      <a:lnTo>
                        <a:pt x="4122" y="26135"/>
                      </a:lnTo>
                      <a:lnTo>
                        <a:pt x="4169" y="26089"/>
                      </a:lnTo>
                      <a:lnTo>
                        <a:pt x="4215" y="26042"/>
                      </a:lnTo>
                      <a:lnTo>
                        <a:pt x="4309" y="25948"/>
                      </a:lnTo>
                      <a:lnTo>
                        <a:pt x="4309" y="25480"/>
                      </a:lnTo>
                      <a:lnTo>
                        <a:pt x="4309" y="24637"/>
                      </a:lnTo>
                      <a:lnTo>
                        <a:pt x="4309" y="22904"/>
                      </a:lnTo>
                      <a:lnTo>
                        <a:pt x="4309" y="19391"/>
                      </a:lnTo>
                      <a:lnTo>
                        <a:pt x="4309" y="12459"/>
                      </a:lnTo>
                      <a:lnTo>
                        <a:pt x="4309" y="375"/>
                      </a:lnTo>
                      <a:lnTo>
                        <a:pt x="4262" y="329"/>
                      </a:lnTo>
                      <a:lnTo>
                        <a:pt x="4356" y="282"/>
                      </a:lnTo>
                      <a:lnTo>
                        <a:pt x="4403" y="188"/>
                      </a:lnTo>
                      <a:lnTo>
                        <a:pt x="4356" y="94"/>
                      </a:lnTo>
                      <a:lnTo>
                        <a:pt x="4309" y="48"/>
                      </a:lnTo>
                      <a:lnTo>
                        <a:pt x="426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8" name="Google Shape;118;p7"/>
                <p:cNvSpPr/>
                <p:nvPr/>
              </p:nvSpPr>
              <p:spPr>
                <a:xfrm>
                  <a:off x="7866335" y="-1031841"/>
                  <a:ext cx="199677" cy="1607575"/>
                </a:xfrm>
                <a:custGeom>
                  <a:rect b="b" l="l" r="r" t="t"/>
                  <a:pathLst>
                    <a:path extrusionOk="0" h="35456" w="4404">
                      <a:moveTo>
                        <a:pt x="4169" y="1"/>
                      </a:moveTo>
                      <a:lnTo>
                        <a:pt x="4122" y="48"/>
                      </a:lnTo>
                      <a:lnTo>
                        <a:pt x="4076" y="94"/>
                      </a:lnTo>
                      <a:lnTo>
                        <a:pt x="4076" y="188"/>
                      </a:lnTo>
                      <a:lnTo>
                        <a:pt x="4076" y="282"/>
                      </a:lnTo>
                      <a:lnTo>
                        <a:pt x="4169" y="329"/>
                      </a:lnTo>
                      <a:lnTo>
                        <a:pt x="4169" y="375"/>
                      </a:lnTo>
                      <a:lnTo>
                        <a:pt x="4169" y="11944"/>
                      </a:lnTo>
                      <a:lnTo>
                        <a:pt x="4169" y="18595"/>
                      </a:lnTo>
                      <a:lnTo>
                        <a:pt x="4169" y="21967"/>
                      </a:lnTo>
                      <a:lnTo>
                        <a:pt x="4169" y="23606"/>
                      </a:lnTo>
                      <a:lnTo>
                        <a:pt x="4169" y="24449"/>
                      </a:lnTo>
                      <a:lnTo>
                        <a:pt x="4169" y="24684"/>
                      </a:lnTo>
                      <a:lnTo>
                        <a:pt x="4169" y="24777"/>
                      </a:lnTo>
                      <a:lnTo>
                        <a:pt x="4169" y="24824"/>
                      </a:lnTo>
                      <a:lnTo>
                        <a:pt x="4122" y="24824"/>
                      </a:lnTo>
                      <a:lnTo>
                        <a:pt x="3888" y="25105"/>
                      </a:lnTo>
                      <a:lnTo>
                        <a:pt x="1921" y="27072"/>
                      </a:lnTo>
                      <a:lnTo>
                        <a:pt x="938" y="28009"/>
                      </a:lnTo>
                      <a:lnTo>
                        <a:pt x="469" y="28524"/>
                      </a:lnTo>
                      <a:lnTo>
                        <a:pt x="235" y="28758"/>
                      </a:lnTo>
                      <a:lnTo>
                        <a:pt x="141" y="28805"/>
                      </a:lnTo>
                      <a:lnTo>
                        <a:pt x="94" y="28852"/>
                      </a:lnTo>
                      <a:lnTo>
                        <a:pt x="94" y="28946"/>
                      </a:lnTo>
                      <a:lnTo>
                        <a:pt x="94" y="29133"/>
                      </a:lnTo>
                      <a:lnTo>
                        <a:pt x="94" y="35081"/>
                      </a:lnTo>
                      <a:lnTo>
                        <a:pt x="48" y="35175"/>
                      </a:lnTo>
                      <a:lnTo>
                        <a:pt x="1" y="35269"/>
                      </a:lnTo>
                      <a:lnTo>
                        <a:pt x="48" y="35315"/>
                      </a:lnTo>
                      <a:lnTo>
                        <a:pt x="48" y="35362"/>
                      </a:lnTo>
                      <a:lnTo>
                        <a:pt x="141" y="35409"/>
                      </a:lnTo>
                      <a:lnTo>
                        <a:pt x="188" y="35456"/>
                      </a:lnTo>
                      <a:lnTo>
                        <a:pt x="282" y="35409"/>
                      </a:lnTo>
                      <a:lnTo>
                        <a:pt x="329" y="35362"/>
                      </a:lnTo>
                      <a:lnTo>
                        <a:pt x="375" y="35315"/>
                      </a:lnTo>
                      <a:lnTo>
                        <a:pt x="375" y="35269"/>
                      </a:lnTo>
                      <a:lnTo>
                        <a:pt x="329" y="35175"/>
                      </a:lnTo>
                      <a:lnTo>
                        <a:pt x="282" y="35081"/>
                      </a:lnTo>
                      <a:lnTo>
                        <a:pt x="282" y="29133"/>
                      </a:lnTo>
                      <a:lnTo>
                        <a:pt x="282" y="28946"/>
                      </a:lnTo>
                      <a:lnTo>
                        <a:pt x="282" y="28899"/>
                      </a:lnTo>
                      <a:lnTo>
                        <a:pt x="329" y="28852"/>
                      </a:lnTo>
                      <a:lnTo>
                        <a:pt x="610" y="28618"/>
                      </a:lnTo>
                      <a:lnTo>
                        <a:pt x="1078" y="28149"/>
                      </a:lnTo>
                      <a:lnTo>
                        <a:pt x="2062" y="27166"/>
                      </a:lnTo>
                      <a:lnTo>
                        <a:pt x="3982" y="25246"/>
                      </a:lnTo>
                      <a:lnTo>
                        <a:pt x="4310" y="24918"/>
                      </a:lnTo>
                      <a:lnTo>
                        <a:pt x="4310" y="24871"/>
                      </a:lnTo>
                      <a:lnTo>
                        <a:pt x="4310" y="24824"/>
                      </a:lnTo>
                      <a:lnTo>
                        <a:pt x="4310" y="24777"/>
                      </a:lnTo>
                      <a:lnTo>
                        <a:pt x="4310" y="24684"/>
                      </a:lnTo>
                      <a:lnTo>
                        <a:pt x="4310" y="24449"/>
                      </a:lnTo>
                      <a:lnTo>
                        <a:pt x="4310" y="23606"/>
                      </a:lnTo>
                      <a:lnTo>
                        <a:pt x="4310" y="21967"/>
                      </a:lnTo>
                      <a:lnTo>
                        <a:pt x="4310" y="18595"/>
                      </a:lnTo>
                      <a:lnTo>
                        <a:pt x="4310" y="11944"/>
                      </a:lnTo>
                      <a:lnTo>
                        <a:pt x="4310" y="375"/>
                      </a:lnTo>
                      <a:lnTo>
                        <a:pt x="4310" y="329"/>
                      </a:lnTo>
                      <a:lnTo>
                        <a:pt x="4403" y="282"/>
                      </a:lnTo>
                      <a:lnTo>
                        <a:pt x="4403" y="188"/>
                      </a:lnTo>
                      <a:lnTo>
                        <a:pt x="4403" y="94"/>
                      </a:lnTo>
                      <a:lnTo>
                        <a:pt x="4357" y="48"/>
                      </a:lnTo>
                      <a:lnTo>
                        <a:pt x="431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9" name="Google Shape;119;p7"/>
              <p:cNvGrpSpPr/>
              <p:nvPr/>
            </p:nvGrpSpPr>
            <p:grpSpPr>
              <a:xfrm>
                <a:off x="8646804" y="2873571"/>
                <a:ext cx="2871110" cy="1244447"/>
                <a:chOff x="2451729" y="-1074279"/>
                <a:chExt cx="2871110" cy="1244447"/>
              </a:xfrm>
            </p:grpSpPr>
            <p:sp>
              <p:nvSpPr>
                <p:cNvPr id="120" name="Google Shape;120;p7"/>
                <p:cNvSpPr/>
                <p:nvPr/>
              </p:nvSpPr>
              <p:spPr>
                <a:xfrm>
                  <a:off x="2451729" y="-1074279"/>
                  <a:ext cx="2871110" cy="1244447"/>
                </a:xfrm>
                <a:custGeom>
                  <a:rect b="b" l="l" r="r" t="t"/>
                  <a:pathLst>
                    <a:path extrusionOk="0" h="27447" w="63324">
                      <a:moveTo>
                        <a:pt x="94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1" y="281"/>
                      </a:lnTo>
                      <a:lnTo>
                        <a:pt x="94" y="328"/>
                      </a:lnTo>
                      <a:lnTo>
                        <a:pt x="94" y="15550"/>
                      </a:lnTo>
                      <a:lnTo>
                        <a:pt x="94" y="17283"/>
                      </a:lnTo>
                      <a:lnTo>
                        <a:pt x="94" y="17704"/>
                      </a:lnTo>
                      <a:lnTo>
                        <a:pt x="94" y="17845"/>
                      </a:lnTo>
                      <a:lnTo>
                        <a:pt x="94" y="17892"/>
                      </a:lnTo>
                      <a:lnTo>
                        <a:pt x="188" y="17985"/>
                      </a:lnTo>
                      <a:lnTo>
                        <a:pt x="329" y="18126"/>
                      </a:lnTo>
                      <a:lnTo>
                        <a:pt x="937" y="18735"/>
                      </a:lnTo>
                      <a:lnTo>
                        <a:pt x="3373" y="21170"/>
                      </a:lnTo>
                      <a:lnTo>
                        <a:pt x="8244" y="26041"/>
                      </a:lnTo>
                      <a:lnTo>
                        <a:pt x="8947" y="26744"/>
                      </a:lnTo>
                      <a:lnTo>
                        <a:pt x="9274" y="27071"/>
                      </a:lnTo>
                      <a:lnTo>
                        <a:pt x="9462" y="27259"/>
                      </a:lnTo>
                      <a:lnTo>
                        <a:pt x="9509" y="27306"/>
                      </a:lnTo>
                      <a:lnTo>
                        <a:pt x="9555" y="27352"/>
                      </a:lnTo>
                      <a:lnTo>
                        <a:pt x="62949" y="27352"/>
                      </a:lnTo>
                      <a:lnTo>
                        <a:pt x="63043" y="27446"/>
                      </a:lnTo>
                      <a:lnTo>
                        <a:pt x="63183" y="27446"/>
                      </a:lnTo>
                      <a:lnTo>
                        <a:pt x="63230" y="27399"/>
                      </a:lnTo>
                      <a:lnTo>
                        <a:pt x="63277" y="27352"/>
                      </a:lnTo>
                      <a:lnTo>
                        <a:pt x="63324" y="27306"/>
                      </a:lnTo>
                      <a:lnTo>
                        <a:pt x="63277" y="27212"/>
                      </a:lnTo>
                      <a:lnTo>
                        <a:pt x="63230" y="27165"/>
                      </a:lnTo>
                      <a:lnTo>
                        <a:pt x="63183" y="27118"/>
                      </a:lnTo>
                      <a:lnTo>
                        <a:pt x="63043" y="27118"/>
                      </a:lnTo>
                      <a:lnTo>
                        <a:pt x="62949" y="27212"/>
                      </a:lnTo>
                      <a:lnTo>
                        <a:pt x="9649" y="27212"/>
                      </a:lnTo>
                      <a:lnTo>
                        <a:pt x="9602" y="27165"/>
                      </a:lnTo>
                      <a:lnTo>
                        <a:pt x="9415" y="26978"/>
                      </a:lnTo>
                      <a:lnTo>
                        <a:pt x="9087" y="26603"/>
                      </a:lnTo>
                      <a:lnTo>
                        <a:pt x="8384" y="25947"/>
                      </a:lnTo>
                      <a:lnTo>
                        <a:pt x="3513" y="21030"/>
                      </a:lnTo>
                      <a:lnTo>
                        <a:pt x="1031" y="18594"/>
                      </a:lnTo>
                      <a:lnTo>
                        <a:pt x="422" y="17985"/>
                      </a:lnTo>
                      <a:lnTo>
                        <a:pt x="282" y="17845"/>
                      </a:lnTo>
                      <a:lnTo>
                        <a:pt x="282" y="17798"/>
                      </a:lnTo>
                      <a:lnTo>
                        <a:pt x="282" y="17704"/>
                      </a:lnTo>
                      <a:lnTo>
                        <a:pt x="282" y="17283"/>
                      </a:lnTo>
                      <a:lnTo>
                        <a:pt x="282" y="15550"/>
                      </a:lnTo>
                      <a:lnTo>
                        <a:pt x="282" y="328"/>
                      </a:lnTo>
                      <a:lnTo>
                        <a:pt x="235" y="328"/>
                      </a:lnTo>
                      <a:lnTo>
                        <a:pt x="329" y="281"/>
                      </a:lnTo>
                      <a:lnTo>
                        <a:pt x="375" y="141"/>
                      </a:lnTo>
                      <a:lnTo>
                        <a:pt x="329" y="94"/>
                      </a:lnTo>
                      <a:lnTo>
                        <a:pt x="282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1" name="Google Shape;121;p7"/>
                <p:cNvSpPr/>
                <p:nvPr/>
              </p:nvSpPr>
              <p:spPr>
                <a:xfrm>
                  <a:off x="2519694" y="-1074279"/>
                  <a:ext cx="2803146" cy="1180744"/>
                </a:xfrm>
                <a:custGeom>
                  <a:rect b="b" l="l" r="r" t="t"/>
                  <a:pathLst>
                    <a:path extrusionOk="0" h="26042" w="61825">
                      <a:moveTo>
                        <a:pt x="141" y="0"/>
                      </a:moveTo>
                      <a:lnTo>
                        <a:pt x="47" y="47"/>
                      </a:lnTo>
                      <a:lnTo>
                        <a:pt x="47" y="94"/>
                      </a:lnTo>
                      <a:lnTo>
                        <a:pt x="0" y="141"/>
                      </a:lnTo>
                      <a:lnTo>
                        <a:pt x="47" y="281"/>
                      </a:lnTo>
                      <a:lnTo>
                        <a:pt x="94" y="328"/>
                      </a:lnTo>
                      <a:lnTo>
                        <a:pt x="94" y="15081"/>
                      </a:lnTo>
                      <a:lnTo>
                        <a:pt x="94" y="16627"/>
                      </a:lnTo>
                      <a:lnTo>
                        <a:pt x="94" y="17048"/>
                      </a:lnTo>
                      <a:lnTo>
                        <a:pt x="94" y="17236"/>
                      </a:lnTo>
                      <a:lnTo>
                        <a:pt x="94" y="17283"/>
                      </a:lnTo>
                      <a:lnTo>
                        <a:pt x="94" y="17330"/>
                      </a:lnTo>
                      <a:lnTo>
                        <a:pt x="141" y="17376"/>
                      </a:lnTo>
                      <a:lnTo>
                        <a:pt x="188" y="17470"/>
                      </a:lnTo>
                      <a:lnTo>
                        <a:pt x="750" y="17985"/>
                      </a:lnTo>
                      <a:lnTo>
                        <a:pt x="2951" y="20187"/>
                      </a:lnTo>
                      <a:lnTo>
                        <a:pt x="7401" y="24636"/>
                      </a:lnTo>
                      <a:lnTo>
                        <a:pt x="8056" y="25292"/>
                      </a:lnTo>
                      <a:lnTo>
                        <a:pt x="8431" y="25666"/>
                      </a:lnTo>
                      <a:lnTo>
                        <a:pt x="8572" y="25807"/>
                      </a:lnTo>
                      <a:lnTo>
                        <a:pt x="8712" y="25947"/>
                      </a:lnTo>
                      <a:lnTo>
                        <a:pt x="61450" y="25947"/>
                      </a:lnTo>
                      <a:lnTo>
                        <a:pt x="61450" y="25901"/>
                      </a:lnTo>
                      <a:lnTo>
                        <a:pt x="61544" y="25994"/>
                      </a:lnTo>
                      <a:lnTo>
                        <a:pt x="61637" y="26041"/>
                      </a:lnTo>
                      <a:lnTo>
                        <a:pt x="61684" y="25994"/>
                      </a:lnTo>
                      <a:lnTo>
                        <a:pt x="61731" y="25947"/>
                      </a:lnTo>
                      <a:lnTo>
                        <a:pt x="61778" y="25901"/>
                      </a:lnTo>
                      <a:lnTo>
                        <a:pt x="61825" y="25854"/>
                      </a:lnTo>
                      <a:lnTo>
                        <a:pt x="61778" y="25760"/>
                      </a:lnTo>
                      <a:lnTo>
                        <a:pt x="61731" y="25713"/>
                      </a:lnTo>
                      <a:lnTo>
                        <a:pt x="61684" y="25666"/>
                      </a:lnTo>
                      <a:lnTo>
                        <a:pt x="61544" y="25666"/>
                      </a:lnTo>
                      <a:lnTo>
                        <a:pt x="61450" y="25760"/>
                      </a:lnTo>
                      <a:lnTo>
                        <a:pt x="8759" y="25760"/>
                      </a:lnTo>
                      <a:lnTo>
                        <a:pt x="8712" y="25713"/>
                      </a:lnTo>
                      <a:lnTo>
                        <a:pt x="8525" y="25526"/>
                      </a:lnTo>
                      <a:lnTo>
                        <a:pt x="8197" y="25198"/>
                      </a:lnTo>
                      <a:lnTo>
                        <a:pt x="7494" y="24495"/>
                      </a:lnTo>
                      <a:lnTo>
                        <a:pt x="3092" y="20093"/>
                      </a:lnTo>
                      <a:lnTo>
                        <a:pt x="890" y="17892"/>
                      </a:lnTo>
                      <a:lnTo>
                        <a:pt x="328" y="17330"/>
                      </a:lnTo>
                      <a:lnTo>
                        <a:pt x="282" y="17283"/>
                      </a:lnTo>
                      <a:lnTo>
                        <a:pt x="282" y="17236"/>
                      </a:lnTo>
                      <a:lnTo>
                        <a:pt x="282" y="17048"/>
                      </a:lnTo>
                      <a:lnTo>
                        <a:pt x="282" y="16627"/>
                      </a:lnTo>
                      <a:lnTo>
                        <a:pt x="282" y="15081"/>
                      </a:lnTo>
                      <a:lnTo>
                        <a:pt x="282" y="328"/>
                      </a:lnTo>
                      <a:lnTo>
                        <a:pt x="328" y="281"/>
                      </a:lnTo>
                      <a:lnTo>
                        <a:pt x="375" y="141"/>
                      </a:lnTo>
                      <a:lnTo>
                        <a:pt x="375" y="94"/>
                      </a:lnTo>
                      <a:lnTo>
                        <a:pt x="328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2" name="Google Shape;122;p7"/>
                <p:cNvSpPr/>
                <p:nvPr/>
              </p:nvSpPr>
              <p:spPr>
                <a:xfrm>
                  <a:off x="2589789" y="-1074279"/>
                  <a:ext cx="2733050" cy="1114911"/>
                </a:xfrm>
                <a:custGeom>
                  <a:rect b="b" l="l" r="r" t="t"/>
                  <a:pathLst>
                    <a:path extrusionOk="0" h="24590" w="60279">
                      <a:moveTo>
                        <a:pt x="94" y="0"/>
                      </a:moveTo>
                      <a:lnTo>
                        <a:pt x="47" y="47"/>
                      </a:lnTo>
                      <a:lnTo>
                        <a:pt x="0" y="94"/>
                      </a:lnTo>
                      <a:lnTo>
                        <a:pt x="0" y="141"/>
                      </a:lnTo>
                      <a:lnTo>
                        <a:pt x="0" y="281"/>
                      </a:lnTo>
                      <a:lnTo>
                        <a:pt x="94" y="328"/>
                      </a:lnTo>
                      <a:lnTo>
                        <a:pt x="94" y="14613"/>
                      </a:lnTo>
                      <a:lnTo>
                        <a:pt x="94" y="16018"/>
                      </a:lnTo>
                      <a:lnTo>
                        <a:pt x="94" y="16674"/>
                      </a:lnTo>
                      <a:lnTo>
                        <a:pt x="94" y="16767"/>
                      </a:lnTo>
                      <a:lnTo>
                        <a:pt x="94" y="16814"/>
                      </a:lnTo>
                      <a:lnTo>
                        <a:pt x="187" y="16908"/>
                      </a:lnTo>
                      <a:lnTo>
                        <a:pt x="281" y="17002"/>
                      </a:lnTo>
                      <a:lnTo>
                        <a:pt x="562" y="17283"/>
                      </a:lnTo>
                      <a:lnTo>
                        <a:pt x="2529" y="19250"/>
                      </a:lnTo>
                      <a:lnTo>
                        <a:pt x="6464" y="23184"/>
                      </a:lnTo>
                      <a:lnTo>
                        <a:pt x="7119" y="23840"/>
                      </a:lnTo>
                      <a:lnTo>
                        <a:pt x="7494" y="24214"/>
                      </a:lnTo>
                      <a:lnTo>
                        <a:pt x="7634" y="24355"/>
                      </a:lnTo>
                      <a:lnTo>
                        <a:pt x="7775" y="24495"/>
                      </a:lnTo>
                      <a:lnTo>
                        <a:pt x="59904" y="24495"/>
                      </a:lnTo>
                      <a:lnTo>
                        <a:pt x="59998" y="24542"/>
                      </a:lnTo>
                      <a:lnTo>
                        <a:pt x="60091" y="24589"/>
                      </a:lnTo>
                      <a:lnTo>
                        <a:pt x="60138" y="24542"/>
                      </a:lnTo>
                      <a:lnTo>
                        <a:pt x="60185" y="24542"/>
                      </a:lnTo>
                      <a:lnTo>
                        <a:pt x="60232" y="24449"/>
                      </a:lnTo>
                      <a:lnTo>
                        <a:pt x="60279" y="24402"/>
                      </a:lnTo>
                      <a:lnTo>
                        <a:pt x="60232" y="24308"/>
                      </a:lnTo>
                      <a:lnTo>
                        <a:pt x="60185" y="24261"/>
                      </a:lnTo>
                      <a:lnTo>
                        <a:pt x="60138" y="24214"/>
                      </a:lnTo>
                      <a:lnTo>
                        <a:pt x="60091" y="24214"/>
                      </a:lnTo>
                      <a:lnTo>
                        <a:pt x="59998" y="24261"/>
                      </a:lnTo>
                      <a:lnTo>
                        <a:pt x="59904" y="24308"/>
                      </a:lnTo>
                      <a:lnTo>
                        <a:pt x="7822" y="24308"/>
                      </a:lnTo>
                      <a:lnTo>
                        <a:pt x="7775" y="24261"/>
                      </a:lnTo>
                      <a:lnTo>
                        <a:pt x="7588" y="24074"/>
                      </a:lnTo>
                      <a:lnTo>
                        <a:pt x="7260" y="23746"/>
                      </a:lnTo>
                      <a:lnTo>
                        <a:pt x="6604" y="23090"/>
                      </a:lnTo>
                      <a:lnTo>
                        <a:pt x="2623" y="19109"/>
                      </a:lnTo>
                      <a:lnTo>
                        <a:pt x="656" y="17142"/>
                      </a:lnTo>
                      <a:lnTo>
                        <a:pt x="422" y="16908"/>
                      </a:lnTo>
                      <a:lnTo>
                        <a:pt x="281" y="16767"/>
                      </a:lnTo>
                      <a:lnTo>
                        <a:pt x="234" y="16721"/>
                      </a:lnTo>
                      <a:lnTo>
                        <a:pt x="234" y="16674"/>
                      </a:lnTo>
                      <a:lnTo>
                        <a:pt x="234" y="16018"/>
                      </a:lnTo>
                      <a:lnTo>
                        <a:pt x="234" y="14613"/>
                      </a:lnTo>
                      <a:lnTo>
                        <a:pt x="234" y="328"/>
                      </a:lnTo>
                      <a:lnTo>
                        <a:pt x="328" y="281"/>
                      </a:lnTo>
                      <a:lnTo>
                        <a:pt x="328" y="141"/>
                      </a:lnTo>
                      <a:lnTo>
                        <a:pt x="328" y="94"/>
                      </a:lnTo>
                      <a:lnTo>
                        <a:pt x="281" y="47"/>
                      </a:lnTo>
                      <a:lnTo>
                        <a:pt x="23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3" name="Google Shape;123;p7"/>
                <p:cNvSpPr/>
                <p:nvPr/>
              </p:nvSpPr>
              <p:spPr>
                <a:xfrm>
                  <a:off x="2657709" y="-1074279"/>
                  <a:ext cx="2665131" cy="1049077"/>
                </a:xfrm>
                <a:custGeom>
                  <a:rect b="b" l="l" r="r" t="t"/>
                  <a:pathLst>
                    <a:path extrusionOk="0" h="23138" w="58781">
                      <a:moveTo>
                        <a:pt x="95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48" y="281"/>
                      </a:lnTo>
                      <a:lnTo>
                        <a:pt x="95" y="328"/>
                      </a:lnTo>
                      <a:lnTo>
                        <a:pt x="95" y="14145"/>
                      </a:lnTo>
                      <a:lnTo>
                        <a:pt x="95" y="15362"/>
                      </a:lnTo>
                      <a:lnTo>
                        <a:pt x="95" y="15971"/>
                      </a:lnTo>
                      <a:lnTo>
                        <a:pt x="95" y="16112"/>
                      </a:lnTo>
                      <a:lnTo>
                        <a:pt x="95" y="16205"/>
                      </a:lnTo>
                      <a:lnTo>
                        <a:pt x="95" y="16252"/>
                      </a:lnTo>
                      <a:lnTo>
                        <a:pt x="141" y="16299"/>
                      </a:lnTo>
                      <a:lnTo>
                        <a:pt x="376" y="16533"/>
                      </a:lnTo>
                      <a:lnTo>
                        <a:pt x="2109" y="18266"/>
                      </a:lnTo>
                      <a:lnTo>
                        <a:pt x="5574" y="21779"/>
                      </a:lnTo>
                      <a:lnTo>
                        <a:pt x="6277" y="22435"/>
                      </a:lnTo>
                      <a:lnTo>
                        <a:pt x="6605" y="22763"/>
                      </a:lnTo>
                      <a:lnTo>
                        <a:pt x="6745" y="22903"/>
                      </a:lnTo>
                      <a:lnTo>
                        <a:pt x="6839" y="23044"/>
                      </a:lnTo>
                      <a:lnTo>
                        <a:pt x="58406" y="23044"/>
                      </a:lnTo>
                      <a:lnTo>
                        <a:pt x="58500" y="23090"/>
                      </a:lnTo>
                      <a:lnTo>
                        <a:pt x="58593" y="23137"/>
                      </a:lnTo>
                      <a:lnTo>
                        <a:pt x="58640" y="23090"/>
                      </a:lnTo>
                      <a:lnTo>
                        <a:pt x="58687" y="23090"/>
                      </a:lnTo>
                      <a:lnTo>
                        <a:pt x="58734" y="22997"/>
                      </a:lnTo>
                      <a:lnTo>
                        <a:pt x="58781" y="22950"/>
                      </a:lnTo>
                      <a:lnTo>
                        <a:pt x="58734" y="22856"/>
                      </a:lnTo>
                      <a:lnTo>
                        <a:pt x="58687" y="22809"/>
                      </a:lnTo>
                      <a:lnTo>
                        <a:pt x="58640" y="22763"/>
                      </a:lnTo>
                      <a:lnTo>
                        <a:pt x="58593" y="22763"/>
                      </a:lnTo>
                      <a:lnTo>
                        <a:pt x="58500" y="22809"/>
                      </a:lnTo>
                      <a:lnTo>
                        <a:pt x="58406" y="22856"/>
                      </a:lnTo>
                      <a:lnTo>
                        <a:pt x="6933" y="22856"/>
                      </a:lnTo>
                      <a:lnTo>
                        <a:pt x="6886" y="22809"/>
                      </a:lnTo>
                      <a:lnTo>
                        <a:pt x="6699" y="22622"/>
                      </a:lnTo>
                      <a:lnTo>
                        <a:pt x="6371" y="22294"/>
                      </a:lnTo>
                      <a:lnTo>
                        <a:pt x="5715" y="21638"/>
                      </a:lnTo>
                      <a:lnTo>
                        <a:pt x="2249" y="18173"/>
                      </a:lnTo>
                      <a:lnTo>
                        <a:pt x="516" y="16440"/>
                      </a:lnTo>
                      <a:lnTo>
                        <a:pt x="282" y="16205"/>
                      </a:lnTo>
                      <a:lnTo>
                        <a:pt x="282" y="16159"/>
                      </a:lnTo>
                      <a:lnTo>
                        <a:pt x="282" y="16112"/>
                      </a:lnTo>
                      <a:lnTo>
                        <a:pt x="282" y="15971"/>
                      </a:lnTo>
                      <a:lnTo>
                        <a:pt x="282" y="15362"/>
                      </a:lnTo>
                      <a:lnTo>
                        <a:pt x="282" y="1414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6" y="141"/>
                      </a:lnTo>
                      <a:lnTo>
                        <a:pt x="329" y="94"/>
                      </a:lnTo>
                      <a:lnTo>
                        <a:pt x="329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233089" y="658607"/>
            <a:ext cx="8862197" cy="3364110"/>
            <a:chOff x="233089" y="658607"/>
            <a:chExt cx="8862197" cy="3364110"/>
          </a:xfrm>
        </p:grpSpPr>
        <p:pic>
          <p:nvPicPr>
            <p:cNvPr id="126" name="Google Shape;126;p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585561" y="658607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" name="Google Shape;127;p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 rot="-5400000">
              <a:off x="79511" y="3666569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8" name="Google Shape;128;p8"/>
          <p:cNvGrpSpPr/>
          <p:nvPr/>
        </p:nvGrpSpPr>
        <p:grpSpPr>
          <a:xfrm>
            <a:off x="-174526" y="-458662"/>
            <a:ext cx="11753515" cy="6039069"/>
            <a:chOff x="-174526" y="-458662"/>
            <a:chExt cx="11753515" cy="6039069"/>
          </a:xfrm>
        </p:grpSpPr>
        <p:grpSp>
          <p:nvGrpSpPr>
            <p:cNvPr id="129" name="Google Shape;129;p8"/>
            <p:cNvGrpSpPr/>
            <p:nvPr/>
          </p:nvGrpSpPr>
          <p:grpSpPr>
            <a:xfrm>
              <a:off x="-174526" y="4072246"/>
              <a:ext cx="3556817" cy="1508160"/>
              <a:chOff x="-174526" y="4072246"/>
              <a:chExt cx="3556817" cy="1508160"/>
            </a:xfrm>
          </p:grpSpPr>
          <p:grpSp>
            <p:nvGrpSpPr>
              <p:cNvPr id="130" name="Google Shape;130;p8"/>
              <p:cNvGrpSpPr/>
              <p:nvPr/>
            </p:nvGrpSpPr>
            <p:grpSpPr>
              <a:xfrm flipH="1" rot="-5400000">
                <a:off x="510335" y="3998805"/>
                <a:ext cx="286730" cy="1656452"/>
                <a:chOff x="7866335" y="-1031841"/>
                <a:chExt cx="286730" cy="1656452"/>
              </a:xfrm>
            </p:grpSpPr>
            <p:sp>
              <p:nvSpPr>
                <p:cNvPr id="131" name="Google Shape;131;p8"/>
                <p:cNvSpPr/>
                <p:nvPr/>
              </p:nvSpPr>
              <p:spPr>
                <a:xfrm>
                  <a:off x="7953433" y="-1031841"/>
                  <a:ext cx="199632" cy="1656452"/>
                </a:xfrm>
                <a:custGeom>
                  <a:rect b="b" l="l" r="r" t="t"/>
                  <a:pathLst>
                    <a:path extrusionOk="0" h="36534" w="4403">
                      <a:moveTo>
                        <a:pt x="4122" y="1"/>
                      </a:moveTo>
                      <a:lnTo>
                        <a:pt x="4075" y="48"/>
                      </a:lnTo>
                      <a:lnTo>
                        <a:pt x="4028" y="94"/>
                      </a:lnTo>
                      <a:lnTo>
                        <a:pt x="4028" y="188"/>
                      </a:lnTo>
                      <a:lnTo>
                        <a:pt x="4028" y="282"/>
                      </a:lnTo>
                      <a:lnTo>
                        <a:pt x="4122" y="329"/>
                      </a:lnTo>
                      <a:lnTo>
                        <a:pt x="4122" y="375"/>
                      </a:lnTo>
                      <a:lnTo>
                        <a:pt x="4122" y="12459"/>
                      </a:lnTo>
                      <a:lnTo>
                        <a:pt x="4122" y="19391"/>
                      </a:lnTo>
                      <a:lnTo>
                        <a:pt x="4122" y="22904"/>
                      </a:lnTo>
                      <a:lnTo>
                        <a:pt x="4122" y="24637"/>
                      </a:lnTo>
                      <a:lnTo>
                        <a:pt x="4122" y="25480"/>
                      </a:lnTo>
                      <a:lnTo>
                        <a:pt x="4122" y="25901"/>
                      </a:lnTo>
                      <a:lnTo>
                        <a:pt x="4075" y="25901"/>
                      </a:lnTo>
                      <a:lnTo>
                        <a:pt x="4075" y="25948"/>
                      </a:lnTo>
                      <a:lnTo>
                        <a:pt x="3981" y="26042"/>
                      </a:lnTo>
                      <a:lnTo>
                        <a:pt x="3841" y="26182"/>
                      </a:lnTo>
                      <a:lnTo>
                        <a:pt x="1874" y="28149"/>
                      </a:lnTo>
                      <a:lnTo>
                        <a:pt x="937" y="29086"/>
                      </a:lnTo>
                      <a:lnTo>
                        <a:pt x="422" y="29601"/>
                      </a:lnTo>
                      <a:lnTo>
                        <a:pt x="187" y="29836"/>
                      </a:lnTo>
                      <a:lnTo>
                        <a:pt x="141" y="29882"/>
                      </a:lnTo>
                      <a:lnTo>
                        <a:pt x="94" y="29929"/>
                      </a:lnTo>
                      <a:lnTo>
                        <a:pt x="94" y="30023"/>
                      </a:lnTo>
                      <a:lnTo>
                        <a:pt x="94" y="30210"/>
                      </a:lnTo>
                      <a:lnTo>
                        <a:pt x="94" y="36158"/>
                      </a:lnTo>
                      <a:lnTo>
                        <a:pt x="0" y="36252"/>
                      </a:lnTo>
                      <a:lnTo>
                        <a:pt x="0" y="36346"/>
                      </a:lnTo>
                      <a:lnTo>
                        <a:pt x="0" y="36393"/>
                      </a:lnTo>
                      <a:lnTo>
                        <a:pt x="47" y="36439"/>
                      </a:lnTo>
                      <a:lnTo>
                        <a:pt x="94" y="36486"/>
                      </a:lnTo>
                      <a:lnTo>
                        <a:pt x="141" y="36533"/>
                      </a:lnTo>
                      <a:lnTo>
                        <a:pt x="234" y="36486"/>
                      </a:lnTo>
                      <a:lnTo>
                        <a:pt x="281" y="36439"/>
                      </a:lnTo>
                      <a:lnTo>
                        <a:pt x="328" y="36393"/>
                      </a:lnTo>
                      <a:lnTo>
                        <a:pt x="328" y="36346"/>
                      </a:lnTo>
                      <a:lnTo>
                        <a:pt x="328" y="36252"/>
                      </a:lnTo>
                      <a:lnTo>
                        <a:pt x="234" y="36158"/>
                      </a:lnTo>
                      <a:lnTo>
                        <a:pt x="234" y="30210"/>
                      </a:lnTo>
                      <a:lnTo>
                        <a:pt x="234" y="30023"/>
                      </a:lnTo>
                      <a:lnTo>
                        <a:pt x="281" y="29976"/>
                      </a:lnTo>
                      <a:lnTo>
                        <a:pt x="328" y="29929"/>
                      </a:lnTo>
                      <a:lnTo>
                        <a:pt x="562" y="29695"/>
                      </a:lnTo>
                      <a:lnTo>
                        <a:pt x="1030" y="29227"/>
                      </a:lnTo>
                      <a:lnTo>
                        <a:pt x="2014" y="28243"/>
                      </a:lnTo>
                      <a:lnTo>
                        <a:pt x="3934" y="26323"/>
                      </a:lnTo>
                      <a:lnTo>
                        <a:pt x="4122" y="26135"/>
                      </a:lnTo>
                      <a:lnTo>
                        <a:pt x="4169" y="26089"/>
                      </a:lnTo>
                      <a:lnTo>
                        <a:pt x="4215" y="26042"/>
                      </a:lnTo>
                      <a:lnTo>
                        <a:pt x="4309" y="25948"/>
                      </a:lnTo>
                      <a:lnTo>
                        <a:pt x="4309" y="25480"/>
                      </a:lnTo>
                      <a:lnTo>
                        <a:pt x="4309" y="24637"/>
                      </a:lnTo>
                      <a:lnTo>
                        <a:pt x="4309" y="22904"/>
                      </a:lnTo>
                      <a:lnTo>
                        <a:pt x="4309" y="19391"/>
                      </a:lnTo>
                      <a:lnTo>
                        <a:pt x="4309" y="12459"/>
                      </a:lnTo>
                      <a:lnTo>
                        <a:pt x="4309" y="375"/>
                      </a:lnTo>
                      <a:lnTo>
                        <a:pt x="4262" y="329"/>
                      </a:lnTo>
                      <a:lnTo>
                        <a:pt x="4356" y="282"/>
                      </a:lnTo>
                      <a:lnTo>
                        <a:pt x="4403" y="188"/>
                      </a:lnTo>
                      <a:lnTo>
                        <a:pt x="4356" y="94"/>
                      </a:lnTo>
                      <a:lnTo>
                        <a:pt x="4309" y="48"/>
                      </a:lnTo>
                      <a:lnTo>
                        <a:pt x="426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2" name="Google Shape;132;p8"/>
                <p:cNvSpPr/>
                <p:nvPr/>
              </p:nvSpPr>
              <p:spPr>
                <a:xfrm>
                  <a:off x="7866335" y="-1031841"/>
                  <a:ext cx="199677" cy="1607575"/>
                </a:xfrm>
                <a:custGeom>
                  <a:rect b="b" l="l" r="r" t="t"/>
                  <a:pathLst>
                    <a:path extrusionOk="0" h="35456" w="4404">
                      <a:moveTo>
                        <a:pt x="4169" y="1"/>
                      </a:moveTo>
                      <a:lnTo>
                        <a:pt x="4122" y="48"/>
                      </a:lnTo>
                      <a:lnTo>
                        <a:pt x="4076" y="94"/>
                      </a:lnTo>
                      <a:lnTo>
                        <a:pt x="4076" y="188"/>
                      </a:lnTo>
                      <a:lnTo>
                        <a:pt x="4076" y="282"/>
                      </a:lnTo>
                      <a:lnTo>
                        <a:pt x="4169" y="329"/>
                      </a:lnTo>
                      <a:lnTo>
                        <a:pt x="4169" y="375"/>
                      </a:lnTo>
                      <a:lnTo>
                        <a:pt x="4169" y="11944"/>
                      </a:lnTo>
                      <a:lnTo>
                        <a:pt x="4169" y="18595"/>
                      </a:lnTo>
                      <a:lnTo>
                        <a:pt x="4169" y="21967"/>
                      </a:lnTo>
                      <a:lnTo>
                        <a:pt x="4169" y="23606"/>
                      </a:lnTo>
                      <a:lnTo>
                        <a:pt x="4169" y="24449"/>
                      </a:lnTo>
                      <a:lnTo>
                        <a:pt x="4169" y="24684"/>
                      </a:lnTo>
                      <a:lnTo>
                        <a:pt x="4169" y="24777"/>
                      </a:lnTo>
                      <a:lnTo>
                        <a:pt x="4169" y="24824"/>
                      </a:lnTo>
                      <a:lnTo>
                        <a:pt x="4122" y="24824"/>
                      </a:lnTo>
                      <a:lnTo>
                        <a:pt x="3888" y="25105"/>
                      </a:lnTo>
                      <a:lnTo>
                        <a:pt x="1921" y="27072"/>
                      </a:lnTo>
                      <a:lnTo>
                        <a:pt x="938" y="28009"/>
                      </a:lnTo>
                      <a:lnTo>
                        <a:pt x="469" y="28524"/>
                      </a:lnTo>
                      <a:lnTo>
                        <a:pt x="235" y="28758"/>
                      </a:lnTo>
                      <a:lnTo>
                        <a:pt x="141" y="28805"/>
                      </a:lnTo>
                      <a:lnTo>
                        <a:pt x="94" y="28852"/>
                      </a:lnTo>
                      <a:lnTo>
                        <a:pt x="94" y="28946"/>
                      </a:lnTo>
                      <a:lnTo>
                        <a:pt x="94" y="29133"/>
                      </a:lnTo>
                      <a:lnTo>
                        <a:pt x="94" y="35081"/>
                      </a:lnTo>
                      <a:lnTo>
                        <a:pt x="48" y="35175"/>
                      </a:lnTo>
                      <a:lnTo>
                        <a:pt x="1" y="35269"/>
                      </a:lnTo>
                      <a:lnTo>
                        <a:pt x="48" y="35315"/>
                      </a:lnTo>
                      <a:lnTo>
                        <a:pt x="48" y="35362"/>
                      </a:lnTo>
                      <a:lnTo>
                        <a:pt x="141" y="35409"/>
                      </a:lnTo>
                      <a:lnTo>
                        <a:pt x="188" y="35456"/>
                      </a:lnTo>
                      <a:lnTo>
                        <a:pt x="282" y="35409"/>
                      </a:lnTo>
                      <a:lnTo>
                        <a:pt x="329" y="35362"/>
                      </a:lnTo>
                      <a:lnTo>
                        <a:pt x="375" y="35315"/>
                      </a:lnTo>
                      <a:lnTo>
                        <a:pt x="375" y="35269"/>
                      </a:lnTo>
                      <a:lnTo>
                        <a:pt x="329" y="35175"/>
                      </a:lnTo>
                      <a:lnTo>
                        <a:pt x="282" y="35081"/>
                      </a:lnTo>
                      <a:lnTo>
                        <a:pt x="282" y="29133"/>
                      </a:lnTo>
                      <a:lnTo>
                        <a:pt x="282" y="28946"/>
                      </a:lnTo>
                      <a:lnTo>
                        <a:pt x="282" y="28899"/>
                      </a:lnTo>
                      <a:lnTo>
                        <a:pt x="329" y="28852"/>
                      </a:lnTo>
                      <a:lnTo>
                        <a:pt x="610" y="28618"/>
                      </a:lnTo>
                      <a:lnTo>
                        <a:pt x="1078" y="28149"/>
                      </a:lnTo>
                      <a:lnTo>
                        <a:pt x="2062" y="27166"/>
                      </a:lnTo>
                      <a:lnTo>
                        <a:pt x="3982" y="25246"/>
                      </a:lnTo>
                      <a:lnTo>
                        <a:pt x="4310" y="24918"/>
                      </a:lnTo>
                      <a:lnTo>
                        <a:pt x="4310" y="24871"/>
                      </a:lnTo>
                      <a:lnTo>
                        <a:pt x="4310" y="24824"/>
                      </a:lnTo>
                      <a:lnTo>
                        <a:pt x="4310" y="24777"/>
                      </a:lnTo>
                      <a:lnTo>
                        <a:pt x="4310" y="24684"/>
                      </a:lnTo>
                      <a:lnTo>
                        <a:pt x="4310" y="24449"/>
                      </a:lnTo>
                      <a:lnTo>
                        <a:pt x="4310" y="23606"/>
                      </a:lnTo>
                      <a:lnTo>
                        <a:pt x="4310" y="21967"/>
                      </a:lnTo>
                      <a:lnTo>
                        <a:pt x="4310" y="18595"/>
                      </a:lnTo>
                      <a:lnTo>
                        <a:pt x="4310" y="11944"/>
                      </a:lnTo>
                      <a:lnTo>
                        <a:pt x="4310" y="375"/>
                      </a:lnTo>
                      <a:lnTo>
                        <a:pt x="4310" y="329"/>
                      </a:lnTo>
                      <a:lnTo>
                        <a:pt x="4403" y="282"/>
                      </a:lnTo>
                      <a:lnTo>
                        <a:pt x="4403" y="188"/>
                      </a:lnTo>
                      <a:lnTo>
                        <a:pt x="4403" y="94"/>
                      </a:lnTo>
                      <a:lnTo>
                        <a:pt x="4357" y="48"/>
                      </a:lnTo>
                      <a:lnTo>
                        <a:pt x="431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3" name="Google Shape;133;p8"/>
              <p:cNvGrpSpPr/>
              <p:nvPr/>
            </p:nvGrpSpPr>
            <p:grpSpPr>
              <a:xfrm flipH="1" rot="-5400000">
                <a:off x="-182086" y="4203914"/>
                <a:ext cx="719954" cy="456619"/>
                <a:chOff x="5647214" y="3680345"/>
                <a:chExt cx="719954" cy="456619"/>
              </a:xfrm>
            </p:grpSpPr>
            <p:sp>
              <p:nvSpPr>
                <p:cNvPr id="134" name="Google Shape;134;p8"/>
                <p:cNvSpPr/>
                <p:nvPr/>
              </p:nvSpPr>
              <p:spPr>
                <a:xfrm>
                  <a:off x="5647214" y="3680345"/>
                  <a:ext cx="719954" cy="456619"/>
                </a:xfrm>
                <a:custGeom>
                  <a:rect b="b" l="l" r="r" t="t"/>
                  <a:pathLst>
                    <a:path extrusionOk="0" h="10071" w="15879">
                      <a:moveTo>
                        <a:pt x="15691" y="1"/>
                      </a:moveTo>
                      <a:lnTo>
                        <a:pt x="15644" y="48"/>
                      </a:lnTo>
                      <a:lnTo>
                        <a:pt x="15550" y="48"/>
                      </a:lnTo>
                      <a:lnTo>
                        <a:pt x="15503" y="141"/>
                      </a:lnTo>
                      <a:lnTo>
                        <a:pt x="15503" y="188"/>
                      </a:lnTo>
                      <a:lnTo>
                        <a:pt x="15550" y="282"/>
                      </a:lnTo>
                      <a:lnTo>
                        <a:pt x="15597" y="329"/>
                      </a:lnTo>
                      <a:lnTo>
                        <a:pt x="15597" y="375"/>
                      </a:lnTo>
                      <a:lnTo>
                        <a:pt x="15597" y="3513"/>
                      </a:lnTo>
                      <a:lnTo>
                        <a:pt x="15597" y="5574"/>
                      </a:lnTo>
                      <a:lnTo>
                        <a:pt x="15597" y="6605"/>
                      </a:lnTo>
                      <a:lnTo>
                        <a:pt x="15597" y="6839"/>
                      </a:lnTo>
                      <a:lnTo>
                        <a:pt x="15597" y="6979"/>
                      </a:lnTo>
                      <a:lnTo>
                        <a:pt x="15550" y="7026"/>
                      </a:lnTo>
                      <a:lnTo>
                        <a:pt x="15222" y="7401"/>
                      </a:lnTo>
                      <a:lnTo>
                        <a:pt x="13817" y="8759"/>
                      </a:lnTo>
                      <a:lnTo>
                        <a:pt x="13115" y="9462"/>
                      </a:lnTo>
                      <a:lnTo>
                        <a:pt x="12787" y="9790"/>
                      </a:lnTo>
                      <a:lnTo>
                        <a:pt x="12787" y="9836"/>
                      </a:lnTo>
                      <a:lnTo>
                        <a:pt x="375" y="9836"/>
                      </a:lnTo>
                      <a:lnTo>
                        <a:pt x="282" y="9743"/>
                      </a:lnTo>
                      <a:lnTo>
                        <a:pt x="188" y="9696"/>
                      </a:lnTo>
                      <a:lnTo>
                        <a:pt x="141" y="9743"/>
                      </a:lnTo>
                      <a:lnTo>
                        <a:pt x="47" y="9790"/>
                      </a:lnTo>
                      <a:lnTo>
                        <a:pt x="47" y="9836"/>
                      </a:lnTo>
                      <a:lnTo>
                        <a:pt x="1" y="9883"/>
                      </a:lnTo>
                      <a:lnTo>
                        <a:pt x="47" y="9977"/>
                      </a:lnTo>
                      <a:lnTo>
                        <a:pt x="47" y="10024"/>
                      </a:lnTo>
                      <a:lnTo>
                        <a:pt x="141" y="10071"/>
                      </a:lnTo>
                      <a:lnTo>
                        <a:pt x="282" y="10071"/>
                      </a:lnTo>
                      <a:lnTo>
                        <a:pt x="375" y="9977"/>
                      </a:lnTo>
                      <a:lnTo>
                        <a:pt x="12881" y="9977"/>
                      </a:lnTo>
                      <a:lnTo>
                        <a:pt x="12881" y="9930"/>
                      </a:lnTo>
                      <a:lnTo>
                        <a:pt x="13255" y="9602"/>
                      </a:lnTo>
                      <a:lnTo>
                        <a:pt x="13958" y="8900"/>
                      </a:lnTo>
                      <a:lnTo>
                        <a:pt x="15316" y="7495"/>
                      </a:lnTo>
                      <a:lnTo>
                        <a:pt x="15691" y="7167"/>
                      </a:lnTo>
                      <a:lnTo>
                        <a:pt x="15738" y="7073"/>
                      </a:lnTo>
                      <a:lnTo>
                        <a:pt x="15784" y="7073"/>
                      </a:lnTo>
                      <a:lnTo>
                        <a:pt x="15784" y="7026"/>
                      </a:lnTo>
                      <a:lnTo>
                        <a:pt x="15784" y="6839"/>
                      </a:lnTo>
                      <a:lnTo>
                        <a:pt x="15784" y="6605"/>
                      </a:lnTo>
                      <a:lnTo>
                        <a:pt x="15784" y="5574"/>
                      </a:lnTo>
                      <a:lnTo>
                        <a:pt x="15784" y="3513"/>
                      </a:lnTo>
                      <a:lnTo>
                        <a:pt x="15784" y="375"/>
                      </a:lnTo>
                      <a:lnTo>
                        <a:pt x="15784" y="329"/>
                      </a:lnTo>
                      <a:lnTo>
                        <a:pt x="15831" y="282"/>
                      </a:lnTo>
                      <a:lnTo>
                        <a:pt x="15878" y="188"/>
                      </a:lnTo>
                      <a:lnTo>
                        <a:pt x="15878" y="141"/>
                      </a:lnTo>
                      <a:lnTo>
                        <a:pt x="15831" y="48"/>
                      </a:lnTo>
                      <a:lnTo>
                        <a:pt x="15784" y="48"/>
                      </a:lnTo>
                      <a:lnTo>
                        <a:pt x="15691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5" name="Google Shape;135;p8"/>
                <p:cNvSpPr/>
                <p:nvPr/>
              </p:nvSpPr>
              <p:spPr>
                <a:xfrm>
                  <a:off x="5647214" y="3680345"/>
                  <a:ext cx="654120" cy="397178"/>
                </a:xfrm>
                <a:custGeom>
                  <a:rect b="b" l="l" r="r" t="t"/>
                  <a:pathLst>
                    <a:path extrusionOk="0" h="8760" w="14427">
                      <a:moveTo>
                        <a:pt x="14239" y="1"/>
                      </a:moveTo>
                      <a:lnTo>
                        <a:pt x="14192" y="48"/>
                      </a:lnTo>
                      <a:lnTo>
                        <a:pt x="14145" y="48"/>
                      </a:lnTo>
                      <a:lnTo>
                        <a:pt x="14098" y="141"/>
                      </a:lnTo>
                      <a:lnTo>
                        <a:pt x="14098" y="188"/>
                      </a:lnTo>
                      <a:lnTo>
                        <a:pt x="14098" y="282"/>
                      </a:lnTo>
                      <a:lnTo>
                        <a:pt x="14192" y="329"/>
                      </a:lnTo>
                      <a:lnTo>
                        <a:pt x="14192" y="375"/>
                      </a:lnTo>
                      <a:lnTo>
                        <a:pt x="14192" y="3232"/>
                      </a:lnTo>
                      <a:lnTo>
                        <a:pt x="14192" y="5059"/>
                      </a:lnTo>
                      <a:lnTo>
                        <a:pt x="14192" y="5996"/>
                      </a:lnTo>
                      <a:lnTo>
                        <a:pt x="14192" y="6230"/>
                      </a:lnTo>
                      <a:lnTo>
                        <a:pt x="14192" y="6324"/>
                      </a:lnTo>
                      <a:lnTo>
                        <a:pt x="14145" y="6370"/>
                      </a:lnTo>
                      <a:lnTo>
                        <a:pt x="13817" y="6698"/>
                      </a:lnTo>
                      <a:lnTo>
                        <a:pt x="12740" y="7776"/>
                      </a:lnTo>
                      <a:lnTo>
                        <a:pt x="12225" y="8291"/>
                      </a:lnTo>
                      <a:lnTo>
                        <a:pt x="12084" y="8431"/>
                      </a:lnTo>
                      <a:lnTo>
                        <a:pt x="12038" y="8478"/>
                      </a:lnTo>
                      <a:lnTo>
                        <a:pt x="11991" y="8525"/>
                      </a:lnTo>
                      <a:lnTo>
                        <a:pt x="375" y="8525"/>
                      </a:lnTo>
                      <a:lnTo>
                        <a:pt x="282" y="8431"/>
                      </a:lnTo>
                      <a:lnTo>
                        <a:pt x="188" y="8384"/>
                      </a:lnTo>
                      <a:lnTo>
                        <a:pt x="141" y="8431"/>
                      </a:lnTo>
                      <a:lnTo>
                        <a:pt x="47" y="8478"/>
                      </a:lnTo>
                      <a:lnTo>
                        <a:pt x="47" y="8525"/>
                      </a:lnTo>
                      <a:lnTo>
                        <a:pt x="1" y="8572"/>
                      </a:lnTo>
                      <a:lnTo>
                        <a:pt x="47" y="8665"/>
                      </a:lnTo>
                      <a:lnTo>
                        <a:pt x="47" y="8712"/>
                      </a:lnTo>
                      <a:lnTo>
                        <a:pt x="141" y="8759"/>
                      </a:lnTo>
                      <a:lnTo>
                        <a:pt x="282" y="8759"/>
                      </a:lnTo>
                      <a:lnTo>
                        <a:pt x="375" y="8665"/>
                      </a:lnTo>
                      <a:lnTo>
                        <a:pt x="12084" y="8665"/>
                      </a:lnTo>
                      <a:lnTo>
                        <a:pt x="12131" y="8619"/>
                      </a:lnTo>
                      <a:lnTo>
                        <a:pt x="12225" y="8572"/>
                      </a:lnTo>
                      <a:lnTo>
                        <a:pt x="12319" y="8431"/>
                      </a:lnTo>
                      <a:lnTo>
                        <a:pt x="12881" y="7869"/>
                      </a:lnTo>
                      <a:lnTo>
                        <a:pt x="13958" y="6839"/>
                      </a:lnTo>
                      <a:lnTo>
                        <a:pt x="14239" y="6511"/>
                      </a:lnTo>
                      <a:lnTo>
                        <a:pt x="14333" y="6417"/>
                      </a:lnTo>
                      <a:lnTo>
                        <a:pt x="14333" y="6370"/>
                      </a:lnTo>
                      <a:lnTo>
                        <a:pt x="14333" y="6230"/>
                      </a:lnTo>
                      <a:lnTo>
                        <a:pt x="14333" y="5996"/>
                      </a:lnTo>
                      <a:lnTo>
                        <a:pt x="14333" y="5059"/>
                      </a:lnTo>
                      <a:lnTo>
                        <a:pt x="14333" y="3232"/>
                      </a:lnTo>
                      <a:lnTo>
                        <a:pt x="14333" y="375"/>
                      </a:lnTo>
                      <a:lnTo>
                        <a:pt x="14333" y="329"/>
                      </a:lnTo>
                      <a:lnTo>
                        <a:pt x="14426" y="282"/>
                      </a:lnTo>
                      <a:lnTo>
                        <a:pt x="14426" y="188"/>
                      </a:lnTo>
                      <a:lnTo>
                        <a:pt x="14426" y="141"/>
                      </a:lnTo>
                      <a:lnTo>
                        <a:pt x="14379" y="48"/>
                      </a:lnTo>
                      <a:lnTo>
                        <a:pt x="14333" y="48"/>
                      </a:lnTo>
                      <a:lnTo>
                        <a:pt x="1423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6" name="Google Shape;136;p8"/>
                <p:cNvSpPr/>
                <p:nvPr/>
              </p:nvSpPr>
              <p:spPr>
                <a:xfrm>
                  <a:off x="5647214" y="3680345"/>
                  <a:ext cx="586156" cy="333430"/>
                </a:xfrm>
                <a:custGeom>
                  <a:rect b="b" l="l" r="r" t="t"/>
                  <a:pathLst>
                    <a:path extrusionOk="0" h="7354" w="12928">
                      <a:moveTo>
                        <a:pt x="12740" y="1"/>
                      </a:moveTo>
                      <a:lnTo>
                        <a:pt x="12693" y="48"/>
                      </a:lnTo>
                      <a:lnTo>
                        <a:pt x="12646" y="48"/>
                      </a:lnTo>
                      <a:lnTo>
                        <a:pt x="12600" y="141"/>
                      </a:lnTo>
                      <a:lnTo>
                        <a:pt x="12600" y="188"/>
                      </a:lnTo>
                      <a:lnTo>
                        <a:pt x="12600" y="282"/>
                      </a:lnTo>
                      <a:lnTo>
                        <a:pt x="12693" y="329"/>
                      </a:lnTo>
                      <a:lnTo>
                        <a:pt x="12693" y="375"/>
                      </a:lnTo>
                      <a:lnTo>
                        <a:pt x="12693" y="3045"/>
                      </a:lnTo>
                      <a:lnTo>
                        <a:pt x="12693" y="4731"/>
                      </a:lnTo>
                      <a:lnTo>
                        <a:pt x="12693" y="5574"/>
                      </a:lnTo>
                      <a:lnTo>
                        <a:pt x="12693" y="5762"/>
                      </a:lnTo>
                      <a:lnTo>
                        <a:pt x="12693" y="5855"/>
                      </a:lnTo>
                      <a:lnTo>
                        <a:pt x="12693" y="5902"/>
                      </a:lnTo>
                      <a:lnTo>
                        <a:pt x="12646" y="5902"/>
                      </a:lnTo>
                      <a:lnTo>
                        <a:pt x="12365" y="6183"/>
                      </a:lnTo>
                      <a:lnTo>
                        <a:pt x="11757" y="6792"/>
                      </a:lnTo>
                      <a:lnTo>
                        <a:pt x="11476" y="7073"/>
                      </a:lnTo>
                      <a:lnTo>
                        <a:pt x="375" y="7073"/>
                      </a:lnTo>
                      <a:lnTo>
                        <a:pt x="282" y="7026"/>
                      </a:lnTo>
                      <a:lnTo>
                        <a:pt x="188" y="6979"/>
                      </a:lnTo>
                      <a:lnTo>
                        <a:pt x="141" y="7026"/>
                      </a:lnTo>
                      <a:lnTo>
                        <a:pt x="47" y="7026"/>
                      </a:lnTo>
                      <a:lnTo>
                        <a:pt x="47" y="7120"/>
                      </a:lnTo>
                      <a:lnTo>
                        <a:pt x="1" y="7167"/>
                      </a:lnTo>
                      <a:lnTo>
                        <a:pt x="47" y="7260"/>
                      </a:lnTo>
                      <a:lnTo>
                        <a:pt x="47" y="7307"/>
                      </a:lnTo>
                      <a:lnTo>
                        <a:pt x="141" y="7354"/>
                      </a:lnTo>
                      <a:lnTo>
                        <a:pt x="188" y="7354"/>
                      </a:lnTo>
                      <a:lnTo>
                        <a:pt x="282" y="7307"/>
                      </a:lnTo>
                      <a:lnTo>
                        <a:pt x="375" y="7260"/>
                      </a:lnTo>
                      <a:lnTo>
                        <a:pt x="11569" y="7260"/>
                      </a:lnTo>
                      <a:lnTo>
                        <a:pt x="11897" y="6932"/>
                      </a:lnTo>
                      <a:lnTo>
                        <a:pt x="12506" y="6324"/>
                      </a:lnTo>
                      <a:lnTo>
                        <a:pt x="12787" y="5996"/>
                      </a:lnTo>
                      <a:lnTo>
                        <a:pt x="12834" y="5949"/>
                      </a:lnTo>
                      <a:lnTo>
                        <a:pt x="12834" y="5902"/>
                      </a:lnTo>
                      <a:lnTo>
                        <a:pt x="12834" y="5762"/>
                      </a:lnTo>
                      <a:lnTo>
                        <a:pt x="12834" y="5574"/>
                      </a:lnTo>
                      <a:lnTo>
                        <a:pt x="12834" y="4731"/>
                      </a:lnTo>
                      <a:lnTo>
                        <a:pt x="12834" y="3045"/>
                      </a:lnTo>
                      <a:lnTo>
                        <a:pt x="12834" y="375"/>
                      </a:lnTo>
                      <a:lnTo>
                        <a:pt x="12834" y="329"/>
                      </a:lnTo>
                      <a:lnTo>
                        <a:pt x="12927" y="282"/>
                      </a:lnTo>
                      <a:lnTo>
                        <a:pt x="12927" y="188"/>
                      </a:lnTo>
                      <a:lnTo>
                        <a:pt x="12927" y="141"/>
                      </a:lnTo>
                      <a:lnTo>
                        <a:pt x="12881" y="48"/>
                      </a:lnTo>
                      <a:lnTo>
                        <a:pt x="12834" y="48"/>
                      </a:lnTo>
                      <a:lnTo>
                        <a:pt x="1274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7" name="Google Shape;137;p8"/>
              <p:cNvGrpSpPr/>
              <p:nvPr/>
            </p:nvGrpSpPr>
            <p:grpSpPr>
              <a:xfrm flipH="1" rot="5400000">
                <a:off x="1899967" y="4098083"/>
                <a:ext cx="724216" cy="2240431"/>
                <a:chOff x="8412092" y="4079564"/>
                <a:chExt cx="724216" cy="2240431"/>
              </a:xfrm>
            </p:grpSpPr>
            <p:sp>
              <p:nvSpPr>
                <p:cNvPr id="138" name="Google Shape;138;p8"/>
                <p:cNvSpPr/>
                <p:nvPr/>
              </p:nvSpPr>
              <p:spPr>
                <a:xfrm>
                  <a:off x="8412092" y="4079564"/>
                  <a:ext cx="620161" cy="2240431"/>
                </a:xfrm>
                <a:custGeom>
                  <a:rect b="b" l="l" r="r" t="t"/>
                  <a:pathLst>
                    <a:path extrusionOk="0" h="49414" w="13678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5"/>
                      </a:lnTo>
                      <a:lnTo>
                        <a:pt x="1" y="188"/>
                      </a:lnTo>
                      <a:lnTo>
                        <a:pt x="48" y="282"/>
                      </a:lnTo>
                      <a:lnTo>
                        <a:pt x="94" y="329"/>
                      </a:lnTo>
                      <a:lnTo>
                        <a:pt x="94" y="376"/>
                      </a:lnTo>
                      <a:lnTo>
                        <a:pt x="94" y="11382"/>
                      </a:lnTo>
                      <a:lnTo>
                        <a:pt x="94" y="11663"/>
                      </a:lnTo>
                      <a:lnTo>
                        <a:pt x="94" y="11757"/>
                      </a:lnTo>
                      <a:lnTo>
                        <a:pt x="94" y="11804"/>
                      </a:lnTo>
                      <a:lnTo>
                        <a:pt x="94" y="11851"/>
                      </a:lnTo>
                      <a:lnTo>
                        <a:pt x="235" y="11991"/>
                      </a:lnTo>
                      <a:lnTo>
                        <a:pt x="610" y="12366"/>
                      </a:lnTo>
                      <a:lnTo>
                        <a:pt x="1453" y="13162"/>
                      </a:lnTo>
                      <a:lnTo>
                        <a:pt x="3045" y="14754"/>
                      </a:lnTo>
                      <a:lnTo>
                        <a:pt x="6230" y="17986"/>
                      </a:lnTo>
                      <a:lnTo>
                        <a:pt x="12647" y="24403"/>
                      </a:lnTo>
                      <a:lnTo>
                        <a:pt x="13256" y="25012"/>
                      </a:lnTo>
                      <a:lnTo>
                        <a:pt x="13396" y="25152"/>
                      </a:lnTo>
                      <a:lnTo>
                        <a:pt x="13443" y="25199"/>
                      </a:lnTo>
                      <a:lnTo>
                        <a:pt x="13443" y="25293"/>
                      </a:lnTo>
                      <a:lnTo>
                        <a:pt x="13443" y="25761"/>
                      </a:lnTo>
                      <a:lnTo>
                        <a:pt x="13443" y="27494"/>
                      </a:lnTo>
                      <a:lnTo>
                        <a:pt x="13443" y="31007"/>
                      </a:lnTo>
                      <a:lnTo>
                        <a:pt x="13443" y="37985"/>
                      </a:lnTo>
                      <a:lnTo>
                        <a:pt x="13443" y="49085"/>
                      </a:lnTo>
                      <a:lnTo>
                        <a:pt x="13349" y="49132"/>
                      </a:lnTo>
                      <a:lnTo>
                        <a:pt x="13349" y="49226"/>
                      </a:lnTo>
                      <a:lnTo>
                        <a:pt x="13349" y="49320"/>
                      </a:lnTo>
                      <a:lnTo>
                        <a:pt x="13396" y="49366"/>
                      </a:lnTo>
                      <a:lnTo>
                        <a:pt x="13443" y="49413"/>
                      </a:lnTo>
                      <a:lnTo>
                        <a:pt x="13583" y="49413"/>
                      </a:lnTo>
                      <a:lnTo>
                        <a:pt x="13630" y="49366"/>
                      </a:lnTo>
                      <a:lnTo>
                        <a:pt x="13677" y="49320"/>
                      </a:lnTo>
                      <a:lnTo>
                        <a:pt x="13677" y="49226"/>
                      </a:lnTo>
                      <a:lnTo>
                        <a:pt x="13677" y="49132"/>
                      </a:lnTo>
                      <a:lnTo>
                        <a:pt x="13583" y="49085"/>
                      </a:lnTo>
                      <a:lnTo>
                        <a:pt x="13583" y="37985"/>
                      </a:lnTo>
                      <a:lnTo>
                        <a:pt x="13583" y="31007"/>
                      </a:lnTo>
                      <a:lnTo>
                        <a:pt x="13583" y="27494"/>
                      </a:lnTo>
                      <a:lnTo>
                        <a:pt x="13583" y="25761"/>
                      </a:lnTo>
                      <a:lnTo>
                        <a:pt x="13583" y="25293"/>
                      </a:lnTo>
                      <a:lnTo>
                        <a:pt x="13583" y="25199"/>
                      </a:lnTo>
                      <a:lnTo>
                        <a:pt x="13583" y="25105"/>
                      </a:lnTo>
                      <a:lnTo>
                        <a:pt x="13537" y="25058"/>
                      </a:lnTo>
                      <a:lnTo>
                        <a:pt x="13396" y="24871"/>
                      </a:lnTo>
                      <a:lnTo>
                        <a:pt x="12787" y="24262"/>
                      </a:lnTo>
                      <a:lnTo>
                        <a:pt x="6371" y="17846"/>
                      </a:lnTo>
                      <a:lnTo>
                        <a:pt x="3139" y="14661"/>
                      </a:lnTo>
                      <a:lnTo>
                        <a:pt x="1546" y="13068"/>
                      </a:lnTo>
                      <a:lnTo>
                        <a:pt x="750" y="12272"/>
                      </a:lnTo>
                      <a:lnTo>
                        <a:pt x="329" y="11851"/>
                      </a:lnTo>
                      <a:lnTo>
                        <a:pt x="282" y="11757"/>
                      </a:lnTo>
                      <a:lnTo>
                        <a:pt x="282" y="11663"/>
                      </a:lnTo>
                      <a:lnTo>
                        <a:pt x="282" y="11382"/>
                      </a:lnTo>
                      <a:lnTo>
                        <a:pt x="282" y="376"/>
                      </a:lnTo>
                      <a:lnTo>
                        <a:pt x="282" y="329"/>
                      </a:lnTo>
                      <a:lnTo>
                        <a:pt x="329" y="282"/>
                      </a:lnTo>
                      <a:lnTo>
                        <a:pt x="375" y="188"/>
                      </a:lnTo>
                      <a:lnTo>
                        <a:pt x="329" y="95"/>
                      </a:lnTo>
                      <a:lnTo>
                        <a:pt x="329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9" name="Google Shape;139;p8"/>
                <p:cNvSpPr/>
                <p:nvPr/>
              </p:nvSpPr>
              <p:spPr>
                <a:xfrm>
                  <a:off x="8503407" y="4332289"/>
                  <a:ext cx="632901" cy="1303888"/>
                </a:xfrm>
                <a:custGeom>
                  <a:rect b="b" l="l" r="r" t="t"/>
                  <a:pathLst>
                    <a:path extrusionOk="0" h="28758" w="13959">
                      <a:moveTo>
                        <a:pt x="141" y="0"/>
                      </a:moveTo>
                      <a:lnTo>
                        <a:pt x="48" y="47"/>
                      </a:lnTo>
                      <a:lnTo>
                        <a:pt x="48" y="94"/>
                      </a:lnTo>
                      <a:lnTo>
                        <a:pt x="1" y="188"/>
                      </a:lnTo>
                      <a:lnTo>
                        <a:pt x="48" y="281"/>
                      </a:lnTo>
                      <a:lnTo>
                        <a:pt x="94" y="328"/>
                      </a:lnTo>
                      <a:lnTo>
                        <a:pt x="94" y="375"/>
                      </a:lnTo>
                      <a:lnTo>
                        <a:pt x="94" y="4778"/>
                      </a:lnTo>
                      <a:lnTo>
                        <a:pt x="94" y="4965"/>
                      </a:lnTo>
                      <a:lnTo>
                        <a:pt x="141" y="4965"/>
                      </a:lnTo>
                      <a:lnTo>
                        <a:pt x="141" y="5012"/>
                      </a:lnTo>
                      <a:lnTo>
                        <a:pt x="188" y="5059"/>
                      </a:lnTo>
                      <a:lnTo>
                        <a:pt x="235" y="5106"/>
                      </a:lnTo>
                      <a:lnTo>
                        <a:pt x="422" y="5293"/>
                      </a:lnTo>
                      <a:lnTo>
                        <a:pt x="844" y="5715"/>
                      </a:lnTo>
                      <a:lnTo>
                        <a:pt x="1640" y="6511"/>
                      </a:lnTo>
                      <a:lnTo>
                        <a:pt x="3279" y="8150"/>
                      </a:lnTo>
                      <a:lnTo>
                        <a:pt x="6558" y="11429"/>
                      </a:lnTo>
                      <a:lnTo>
                        <a:pt x="13068" y="17939"/>
                      </a:lnTo>
                      <a:lnTo>
                        <a:pt x="13630" y="18501"/>
                      </a:lnTo>
                      <a:lnTo>
                        <a:pt x="13677" y="18548"/>
                      </a:lnTo>
                      <a:lnTo>
                        <a:pt x="13677" y="18595"/>
                      </a:lnTo>
                      <a:lnTo>
                        <a:pt x="13677" y="18782"/>
                      </a:lnTo>
                      <a:lnTo>
                        <a:pt x="13677" y="19157"/>
                      </a:lnTo>
                      <a:lnTo>
                        <a:pt x="13677" y="20702"/>
                      </a:lnTo>
                      <a:lnTo>
                        <a:pt x="13677" y="23793"/>
                      </a:lnTo>
                      <a:lnTo>
                        <a:pt x="13677" y="28383"/>
                      </a:lnTo>
                      <a:lnTo>
                        <a:pt x="13630" y="28477"/>
                      </a:lnTo>
                      <a:lnTo>
                        <a:pt x="13583" y="28571"/>
                      </a:lnTo>
                      <a:lnTo>
                        <a:pt x="13583" y="28617"/>
                      </a:lnTo>
                      <a:lnTo>
                        <a:pt x="13630" y="28664"/>
                      </a:lnTo>
                      <a:lnTo>
                        <a:pt x="13677" y="28711"/>
                      </a:lnTo>
                      <a:lnTo>
                        <a:pt x="13771" y="28758"/>
                      </a:lnTo>
                      <a:lnTo>
                        <a:pt x="13818" y="28711"/>
                      </a:lnTo>
                      <a:lnTo>
                        <a:pt x="13864" y="28664"/>
                      </a:lnTo>
                      <a:lnTo>
                        <a:pt x="13911" y="28617"/>
                      </a:lnTo>
                      <a:lnTo>
                        <a:pt x="13958" y="28571"/>
                      </a:lnTo>
                      <a:lnTo>
                        <a:pt x="13911" y="28477"/>
                      </a:lnTo>
                      <a:lnTo>
                        <a:pt x="13818" y="28383"/>
                      </a:lnTo>
                      <a:lnTo>
                        <a:pt x="13864" y="28383"/>
                      </a:lnTo>
                      <a:lnTo>
                        <a:pt x="13864" y="23793"/>
                      </a:lnTo>
                      <a:lnTo>
                        <a:pt x="13864" y="20702"/>
                      </a:lnTo>
                      <a:lnTo>
                        <a:pt x="13864" y="19157"/>
                      </a:lnTo>
                      <a:lnTo>
                        <a:pt x="13864" y="18782"/>
                      </a:lnTo>
                      <a:lnTo>
                        <a:pt x="13864" y="18595"/>
                      </a:lnTo>
                      <a:lnTo>
                        <a:pt x="13864" y="18501"/>
                      </a:lnTo>
                      <a:lnTo>
                        <a:pt x="13864" y="18454"/>
                      </a:lnTo>
                      <a:lnTo>
                        <a:pt x="13818" y="18454"/>
                      </a:lnTo>
                      <a:lnTo>
                        <a:pt x="13724" y="18360"/>
                      </a:lnTo>
                      <a:lnTo>
                        <a:pt x="13209" y="17798"/>
                      </a:lnTo>
                      <a:lnTo>
                        <a:pt x="6652" y="11288"/>
                      </a:lnTo>
                      <a:lnTo>
                        <a:pt x="3420" y="8009"/>
                      </a:lnTo>
                      <a:lnTo>
                        <a:pt x="1781" y="6417"/>
                      </a:lnTo>
                      <a:lnTo>
                        <a:pt x="984" y="5574"/>
                      </a:lnTo>
                      <a:lnTo>
                        <a:pt x="563" y="5152"/>
                      </a:lnTo>
                      <a:lnTo>
                        <a:pt x="329" y="4965"/>
                      </a:lnTo>
                      <a:lnTo>
                        <a:pt x="282" y="4918"/>
                      </a:lnTo>
                      <a:lnTo>
                        <a:pt x="282" y="4778"/>
                      </a:lnTo>
                      <a:lnTo>
                        <a:pt x="282" y="37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9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40" name="Google Shape;140;p8"/>
            <p:cNvGrpSpPr/>
            <p:nvPr/>
          </p:nvGrpSpPr>
          <p:grpSpPr>
            <a:xfrm>
              <a:off x="6869569" y="-458662"/>
              <a:ext cx="4709420" cy="2698305"/>
              <a:chOff x="6869569" y="-458662"/>
              <a:chExt cx="4709420" cy="2698305"/>
            </a:xfrm>
          </p:grpSpPr>
          <p:grpSp>
            <p:nvGrpSpPr>
              <p:cNvPr id="141" name="Google Shape;141;p8"/>
              <p:cNvGrpSpPr/>
              <p:nvPr/>
            </p:nvGrpSpPr>
            <p:grpSpPr>
              <a:xfrm>
                <a:off x="8707879" y="995196"/>
                <a:ext cx="2871110" cy="1244447"/>
                <a:chOff x="2451729" y="-1074279"/>
                <a:chExt cx="2871110" cy="1244447"/>
              </a:xfrm>
            </p:grpSpPr>
            <p:sp>
              <p:nvSpPr>
                <p:cNvPr id="142" name="Google Shape;142;p8"/>
                <p:cNvSpPr/>
                <p:nvPr/>
              </p:nvSpPr>
              <p:spPr>
                <a:xfrm>
                  <a:off x="2451729" y="-1074279"/>
                  <a:ext cx="2871110" cy="1244447"/>
                </a:xfrm>
                <a:custGeom>
                  <a:rect b="b" l="l" r="r" t="t"/>
                  <a:pathLst>
                    <a:path extrusionOk="0" h="27447" w="63324">
                      <a:moveTo>
                        <a:pt x="94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1" y="281"/>
                      </a:lnTo>
                      <a:lnTo>
                        <a:pt x="94" y="328"/>
                      </a:lnTo>
                      <a:lnTo>
                        <a:pt x="94" y="15550"/>
                      </a:lnTo>
                      <a:lnTo>
                        <a:pt x="94" y="17283"/>
                      </a:lnTo>
                      <a:lnTo>
                        <a:pt x="94" y="17704"/>
                      </a:lnTo>
                      <a:lnTo>
                        <a:pt x="94" y="17845"/>
                      </a:lnTo>
                      <a:lnTo>
                        <a:pt x="94" y="17892"/>
                      </a:lnTo>
                      <a:lnTo>
                        <a:pt x="188" y="17985"/>
                      </a:lnTo>
                      <a:lnTo>
                        <a:pt x="329" y="18126"/>
                      </a:lnTo>
                      <a:lnTo>
                        <a:pt x="937" y="18735"/>
                      </a:lnTo>
                      <a:lnTo>
                        <a:pt x="3373" y="21170"/>
                      </a:lnTo>
                      <a:lnTo>
                        <a:pt x="8244" y="26041"/>
                      </a:lnTo>
                      <a:lnTo>
                        <a:pt x="8947" y="26744"/>
                      </a:lnTo>
                      <a:lnTo>
                        <a:pt x="9274" y="27071"/>
                      </a:lnTo>
                      <a:lnTo>
                        <a:pt x="9462" y="27259"/>
                      </a:lnTo>
                      <a:lnTo>
                        <a:pt x="9509" y="27306"/>
                      </a:lnTo>
                      <a:lnTo>
                        <a:pt x="9555" y="27352"/>
                      </a:lnTo>
                      <a:lnTo>
                        <a:pt x="62949" y="27352"/>
                      </a:lnTo>
                      <a:lnTo>
                        <a:pt x="63043" y="27446"/>
                      </a:lnTo>
                      <a:lnTo>
                        <a:pt x="63183" y="27446"/>
                      </a:lnTo>
                      <a:lnTo>
                        <a:pt x="63230" y="27399"/>
                      </a:lnTo>
                      <a:lnTo>
                        <a:pt x="63277" y="27352"/>
                      </a:lnTo>
                      <a:lnTo>
                        <a:pt x="63324" y="27306"/>
                      </a:lnTo>
                      <a:lnTo>
                        <a:pt x="63277" y="27212"/>
                      </a:lnTo>
                      <a:lnTo>
                        <a:pt x="63230" y="27165"/>
                      </a:lnTo>
                      <a:lnTo>
                        <a:pt x="63183" y="27118"/>
                      </a:lnTo>
                      <a:lnTo>
                        <a:pt x="63043" y="27118"/>
                      </a:lnTo>
                      <a:lnTo>
                        <a:pt x="62949" y="27212"/>
                      </a:lnTo>
                      <a:lnTo>
                        <a:pt x="9649" y="27212"/>
                      </a:lnTo>
                      <a:lnTo>
                        <a:pt x="9602" y="27165"/>
                      </a:lnTo>
                      <a:lnTo>
                        <a:pt x="9415" y="26978"/>
                      </a:lnTo>
                      <a:lnTo>
                        <a:pt x="9087" y="26603"/>
                      </a:lnTo>
                      <a:lnTo>
                        <a:pt x="8384" y="25947"/>
                      </a:lnTo>
                      <a:lnTo>
                        <a:pt x="3513" y="21030"/>
                      </a:lnTo>
                      <a:lnTo>
                        <a:pt x="1031" y="18594"/>
                      </a:lnTo>
                      <a:lnTo>
                        <a:pt x="422" y="17985"/>
                      </a:lnTo>
                      <a:lnTo>
                        <a:pt x="282" y="17845"/>
                      </a:lnTo>
                      <a:lnTo>
                        <a:pt x="282" y="17798"/>
                      </a:lnTo>
                      <a:lnTo>
                        <a:pt x="282" y="17704"/>
                      </a:lnTo>
                      <a:lnTo>
                        <a:pt x="282" y="17283"/>
                      </a:lnTo>
                      <a:lnTo>
                        <a:pt x="282" y="15550"/>
                      </a:lnTo>
                      <a:lnTo>
                        <a:pt x="282" y="328"/>
                      </a:lnTo>
                      <a:lnTo>
                        <a:pt x="235" y="328"/>
                      </a:lnTo>
                      <a:lnTo>
                        <a:pt x="329" y="281"/>
                      </a:lnTo>
                      <a:lnTo>
                        <a:pt x="375" y="141"/>
                      </a:lnTo>
                      <a:lnTo>
                        <a:pt x="329" y="94"/>
                      </a:lnTo>
                      <a:lnTo>
                        <a:pt x="282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3" name="Google Shape;143;p8"/>
                <p:cNvSpPr/>
                <p:nvPr/>
              </p:nvSpPr>
              <p:spPr>
                <a:xfrm>
                  <a:off x="2519694" y="-1074279"/>
                  <a:ext cx="2803146" cy="1180744"/>
                </a:xfrm>
                <a:custGeom>
                  <a:rect b="b" l="l" r="r" t="t"/>
                  <a:pathLst>
                    <a:path extrusionOk="0" h="26042" w="61825">
                      <a:moveTo>
                        <a:pt x="141" y="0"/>
                      </a:moveTo>
                      <a:lnTo>
                        <a:pt x="47" y="47"/>
                      </a:lnTo>
                      <a:lnTo>
                        <a:pt x="47" y="94"/>
                      </a:lnTo>
                      <a:lnTo>
                        <a:pt x="0" y="141"/>
                      </a:lnTo>
                      <a:lnTo>
                        <a:pt x="47" y="281"/>
                      </a:lnTo>
                      <a:lnTo>
                        <a:pt x="94" y="328"/>
                      </a:lnTo>
                      <a:lnTo>
                        <a:pt x="94" y="15081"/>
                      </a:lnTo>
                      <a:lnTo>
                        <a:pt x="94" y="16627"/>
                      </a:lnTo>
                      <a:lnTo>
                        <a:pt x="94" y="17048"/>
                      </a:lnTo>
                      <a:lnTo>
                        <a:pt x="94" y="17236"/>
                      </a:lnTo>
                      <a:lnTo>
                        <a:pt x="94" y="17283"/>
                      </a:lnTo>
                      <a:lnTo>
                        <a:pt x="94" y="17330"/>
                      </a:lnTo>
                      <a:lnTo>
                        <a:pt x="141" y="17376"/>
                      </a:lnTo>
                      <a:lnTo>
                        <a:pt x="188" y="17470"/>
                      </a:lnTo>
                      <a:lnTo>
                        <a:pt x="750" y="17985"/>
                      </a:lnTo>
                      <a:lnTo>
                        <a:pt x="2951" y="20187"/>
                      </a:lnTo>
                      <a:lnTo>
                        <a:pt x="7401" y="24636"/>
                      </a:lnTo>
                      <a:lnTo>
                        <a:pt x="8056" y="25292"/>
                      </a:lnTo>
                      <a:lnTo>
                        <a:pt x="8431" y="25666"/>
                      </a:lnTo>
                      <a:lnTo>
                        <a:pt x="8572" y="25807"/>
                      </a:lnTo>
                      <a:lnTo>
                        <a:pt x="8712" y="25947"/>
                      </a:lnTo>
                      <a:lnTo>
                        <a:pt x="61450" y="25947"/>
                      </a:lnTo>
                      <a:lnTo>
                        <a:pt x="61450" y="25901"/>
                      </a:lnTo>
                      <a:lnTo>
                        <a:pt x="61544" y="25994"/>
                      </a:lnTo>
                      <a:lnTo>
                        <a:pt x="61637" y="26041"/>
                      </a:lnTo>
                      <a:lnTo>
                        <a:pt x="61684" y="25994"/>
                      </a:lnTo>
                      <a:lnTo>
                        <a:pt x="61731" y="25947"/>
                      </a:lnTo>
                      <a:lnTo>
                        <a:pt x="61778" y="25901"/>
                      </a:lnTo>
                      <a:lnTo>
                        <a:pt x="61825" y="25854"/>
                      </a:lnTo>
                      <a:lnTo>
                        <a:pt x="61778" y="25760"/>
                      </a:lnTo>
                      <a:lnTo>
                        <a:pt x="61731" y="25713"/>
                      </a:lnTo>
                      <a:lnTo>
                        <a:pt x="61684" y="25666"/>
                      </a:lnTo>
                      <a:lnTo>
                        <a:pt x="61544" y="25666"/>
                      </a:lnTo>
                      <a:lnTo>
                        <a:pt x="61450" y="25760"/>
                      </a:lnTo>
                      <a:lnTo>
                        <a:pt x="8759" y="25760"/>
                      </a:lnTo>
                      <a:lnTo>
                        <a:pt x="8712" y="25713"/>
                      </a:lnTo>
                      <a:lnTo>
                        <a:pt x="8525" y="25526"/>
                      </a:lnTo>
                      <a:lnTo>
                        <a:pt x="8197" y="25198"/>
                      </a:lnTo>
                      <a:lnTo>
                        <a:pt x="7494" y="24495"/>
                      </a:lnTo>
                      <a:lnTo>
                        <a:pt x="3092" y="20093"/>
                      </a:lnTo>
                      <a:lnTo>
                        <a:pt x="890" y="17892"/>
                      </a:lnTo>
                      <a:lnTo>
                        <a:pt x="328" y="17330"/>
                      </a:lnTo>
                      <a:lnTo>
                        <a:pt x="282" y="17283"/>
                      </a:lnTo>
                      <a:lnTo>
                        <a:pt x="282" y="17236"/>
                      </a:lnTo>
                      <a:lnTo>
                        <a:pt x="282" y="17048"/>
                      </a:lnTo>
                      <a:lnTo>
                        <a:pt x="282" y="16627"/>
                      </a:lnTo>
                      <a:lnTo>
                        <a:pt x="282" y="15081"/>
                      </a:lnTo>
                      <a:lnTo>
                        <a:pt x="282" y="328"/>
                      </a:lnTo>
                      <a:lnTo>
                        <a:pt x="328" y="281"/>
                      </a:lnTo>
                      <a:lnTo>
                        <a:pt x="375" y="141"/>
                      </a:lnTo>
                      <a:lnTo>
                        <a:pt x="375" y="94"/>
                      </a:lnTo>
                      <a:lnTo>
                        <a:pt x="328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4" name="Google Shape;144;p8"/>
                <p:cNvSpPr/>
                <p:nvPr/>
              </p:nvSpPr>
              <p:spPr>
                <a:xfrm>
                  <a:off x="2589789" y="-1074279"/>
                  <a:ext cx="2733050" cy="1114911"/>
                </a:xfrm>
                <a:custGeom>
                  <a:rect b="b" l="l" r="r" t="t"/>
                  <a:pathLst>
                    <a:path extrusionOk="0" h="24590" w="60279">
                      <a:moveTo>
                        <a:pt x="94" y="0"/>
                      </a:moveTo>
                      <a:lnTo>
                        <a:pt x="47" y="47"/>
                      </a:lnTo>
                      <a:lnTo>
                        <a:pt x="0" y="94"/>
                      </a:lnTo>
                      <a:lnTo>
                        <a:pt x="0" y="141"/>
                      </a:lnTo>
                      <a:lnTo>
                        <a:pt x="0" y="281"/>
                      </a:lnTo>
                      <a:lnTo>
                        <a:pt x="94" y="328"/>
                      </a:lnTo>
                      <a:lnTo>
                        <a:pt x="94" y="14613"/>
                      </a:lnTo>
                      <a:lnTo>
                        <a:pt x="94" y="16018"/>
                      </a:lnTo>
                      <a:lnTo>
                        <a:pt x="94" y="16674"/>
                      </a:lnTo>
                      <a:lnTo>
                        <a:pt x="94" y="16767"/>
                      </a:lnTo>
                      <a:lnTo>
                        <a:pt x="94" y="16814"/>
                      </a:lnTo>
                      <a:lnTo>
                        <a:pt x="187" y="16908"/>
                      </a:lnTo>
                      <a:lnTo>
                        <a:pt x="281" y="17002"/>
                      </a:lnTo>
                      <a:lnTo>
                        <a:pt x="562" y="17283"/>
                      </a:lnTo>
                      <a:lnTo>
                        <a:pt x="2529" y="19250"/>
                      </a:lnTo>
                      <a:lnTo>
                        <a:pt x="6464" y="23184"/>
                      </a:lnTo>
                      <a:lnTo>
                        <a:pt x="7119" y="23840"/>
                      </a:lnTo>
                      <a:lnTo>
                        <a:pt x="7494" y="24214"/>
                      </a:lnTo>
                      <a:lnTo>
                        <a:pt x="7634" y="24355"/>
                      </a:lnTo>
                      <a:lnTo>
                        <a:pt x="7775" y="24495"/>
                      </a:lnTo>
                      <a:lnTo>
                        <a:pt x="59904" y="24495"/>
                      </a:lnTo>
                      <a:lnTo>
                        <a:pt x="59998" y="24542"/>
                      </a:lnTo>
                      <a:lnTo>
                        <a:pt x="60091" y="24589"/>
                      </a:lnTo>
                      <a:lnTo>
                        <a:pt x="60138" y="24542"/>
                      </a:lnTo>
                      <a:lnTo>
                        <a:pt x="60185" y="24542"/>
                      </a:lnTo>
                      <a:lnTo>
                        <a:pt x="60232" y="24449"/>
                      </a:lnTo>
                      <a:lnTo>
                        <a:pt x="60279" y="24402"/>
                      </a:lnTo>
                      <a:lnTo>
                        <a:pt x="60232" y="24308"/>
                      </a:lnTo>
                      <a:lnTo>
                        <a:pt x="60185" y="24261"/>
                      </a:lnTo>
                      <a:lnTo>
                        <a:pt x="60138" y="24214"/>
                      </a:lnTo>
                      <a:lnTo>
                        <a:pt x="60091" y="24214"/>
                      </a:lnTo>
                      <a:lnTo>
                        <a:pt x="59998" y="24261"/>
                      </a:lnTo>
                      <a:lnTo>
                        <a:pt x="59904" y="24308"/>
                      </a:lnTo>
                      <a:lnTo>
                        <a:pt x="7822" y="24308"/>
                      </a:lnTo>
                      <a:lnTo>
                        <a:pt x="7775" y="24261"/>
                      </a:lnTo>
                      <a:lnTo>
                        <a:pt x="7588" y="24074"/>
                      </a:lnTo>
                      <a:lnTo>
                        <a:pt x="7260" y="23746"/>
                      </a:lnTo>
                      <a:lnTo>
                        <a:pt x="6604" y="23090"/>
                      </a:lnTo>
                      <a:lnTo>
                        <a:pt x="2623" y="19109"/>
                      </a:lnTo>
                      <a:lnTo>
                        <a:pt x="656" y="17142"/>
                      </a:lnTo>
                      <a:lnTo>
                        <a:pt x="422" y="16908"/>
                      </a:lnTo>
                      <a:lnTo>
                        <a:pt x="281" y="16767"/>
                      </a:lnTo>
                      <a:lnTo>
                        <a:pt x="234" y="16721"/>
                      </a:lnTo>
                      <a:lnTo>
                        <a:pt x="234" y="16674"/>
                      </a:lnTo>
                      <a:lnTo>
                        <a:pt x="234" y="16018"/>
                      </a:lnTo>
                      <a:lnTo>
                        <a:pt x="234" y="14613"/>
                      </a:lnTo>
                      <a:lnTo>
                        <a:pt x="234" y="328"/>
                      </a:lnTo>
                      <a:lnTo>
                        <a:pt x="328" y="281"/>
                      </a:lnTo>
                      <a:lnTo>
                        <a:pt x="328" y="141"/>
                      </a:lnTo>
                      <a:lnTo>
                        <a:pt x="328" y="94"/>
                      </a:lnTo>
                      <a:lnTo>
                        <a:pt x="281" y="47"/>
                      </a:lnTo>
                      <a:lnTo>
                        <a:pt x="23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5" name="Google Shape;145;p8"/>
                <p:cNvSpPr/>
                <p:nvPr/>
              </p:nvSpPr>
              <p:spPr>
                <a:xfrm>
                  <a:off x="2657709" y="-1074279"/>
                  <a:ext cx="2665131" cy="1049077"/>
                </a:xfrm>
                <a:custGeom>
                  <a:rect b="b" l="l" r="r" t="t"/>
                  <a:pathLst>
                    <a:path extrusionOk="0" h="23138" w="58781">
                      <a:moveTo>
                        <a:pt x="95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48" y="281"/>
                      </a:lnTo>
                      <a:lnTo>
                        <a:pt x="95" y="328"/>
                      </a:lnTo>
                      <a:lnTo>
                        <a:pt x="95" y="14145"/>
                      </a:lnTo>
                      <a:lnTo>
                        <a:pt x="95" y="15362"/>
                      </a:lnTo>
                      <a:lnTo>
                        <a:pt x="95" y="15971"/>
                      </a:lnTo>
                      <a:lnTo>
                        <a:pt x="95" y="16112"/>
                      </a:lnTo>
                      <a:lnTo>
                        <a:pt x="95" y="16205"/>
                      </a:lnTo>
                      <a:lnTo>
                        <a:pt x="95" y="16252"/>
                      </a:lnTo>
                      <a:lnTo>
                        <a:pt x="141" y="16299"/>
                      </a:lnTo>
                      <a:lnTo>
                        <a:pt x="376" y="16533"/>
                      </a:lnTo>
                      <a:lnTo>
                        <a:pt x="2109" y="18266"/>
                      </a:lnTo>
                      <a:lnTo>
                        <a:pt x="5574" y="21779"/>
                      </a:lnTo>
                      <a:lnTo>
                        <a:pt x="6277" y="22435"/>
                      </a:lnTo>
                      <a:lnTo>
                        <a:pt x="6605" y="22763"/>
                      </a:lnTo>
                      <a:lnTo>
                        <a:pt x="6745" y="22903"/>
                      </a:lnTo>
                      <a:lnTo>
                        <a:pt x="6839" y="23044"/>
                      </a:lnTo>
                      <a:lnTo>
                        <a:pt x="58406" y="23044"/>
                      </a:lnTo>
                      <a:lnTo>
                        <a:pt x="58500" y="23090"/>
                      </a:lnTo>
                      <a:lnTo>
                        <a:pt x="58593" y="23137"/>
                      </a:lnTo>
                      <a:lnTo>
                        <a:pt x="58640" y="23090"/>
                      </a:lnTo>
                      <a:lnTo>
                        <a:pt x="58687" y="23090"/>
                      </a:lnTo>
                      <a:lnTo>
                        <a:pt x="58734" y="22997"/>
                      </a:lnTo>
                      <a:lnTo>
                        <a:pt x="58781" y="22950"/>
                      </a:lnTo>
                      <a:lnTo>
                        <a:pt x="58734" y="22856"/>
                      </a:lnTo>
                      <a:lnTo>
                        <a:pt x="58687" y="22809"/>
                      </a:lnTo>
                      <a:lnTo>
                        <a:pt x="58640" y="22763"/>
                      </a:lnTo>
                      <a:lnTo>
                        <a:pt x="58593" y="22763"/>
                      </a:lnTo>
                      <a:lnTo>
                        <a:pt x="58500" y="22809"/>
                      </a:lnTo>
                      <a:lnTo>
                        <a:pt x="58406" y="22856"/>
                      </a:lnTo>
                      <a:lnTo>
                        <a:pt x="6933" y="22856"/>
                      </a:lnTo>
                      <a:lnTo>
                        <a:pt x="6886" y="22809"/>
                      </a:lnTo>
                      <a:lnTo>
                        <a:pt x="6699" y="22622"/>
                      </a:lnTo>
                      <a:lnTo>
                        <a:pt x="6371" y="22294"/>
                      </a:lnTo>
                      <a:lnTo>
                        <a:pt x="5715" y="21638"/>
                      </a:lnTo>
                      <a:lnTo>
                        <a:pt x="2249" y="18173"/>
                      </a:lnTo>
                      <a:lnTo>
                        <a:pt x="516" y="16440"/>
                      </a:lnTo>
                      <a:lnTo>
                        <a:pt x="282" y="16205"/>
                      </a:lnTo>
                      <a:lnTo>
                        <a:pt x="282" y="16159"/>
                      </a:lnTo>
                      <a:lnTo>
                        <a:pt x="282" y="16112"/>
                      </a:lnTo>
                      <a:lnTo>
                        <a:pt x="282" y="15971"/>
                      </a:lnTo>
                      <a:lnTo>
                        <a:pt x="282" y="15362"/>
                      </a:lnTo>
                      <a:lnTo>
                        <a:pt x="282" y="1414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6" y="141"/>
                      </a:lnTo>
                      <a:lnTo>
                        <a:pt x="329" y="94"/>
                      </a:lnTo>
                      <a:lnTo>
                        <a:pt x="329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46" name="Google Shape;146;p8"/>
              <p:cNvGrpSpPr/>
              <p:nvPr/>
            </p:nvGrpSpPr>
            <p:grpSpPr>
              <a:xfrm rot="-5400000">
                <a:off x="8287415" y="-574954"/>
                <a:ext cx="286730" cy="1656452"/>
                <a:chOff x="7866335" y="-1031841"/>
                <a:chExt cx="286730" cy="1656452"/>
              </a:xfrm>
            </p:grpSpPr>
            <p:sp>
              <p:nvSpPr>
                <p:cNvPr id="147" name="Google Shape;147;p8"/>
                <p:cNvSpPr/>
                <p:nvPr/>
              </p:nvSpPr>
              <p:spPr>
                <a:xfrm>
                  <a:off x="7953433" y="-1031841"/>
                  <a:ext cx="199632" cy="1656452"/>
                </a:xfrm>
                <a:custGeom>
                  <a:rect b="b" l="l" r="r" t="t"/>
                  <a:pathLst>
                    <a:path extrusionOk="0" h="36534" w="4403">
                      <a:moveTo>
                        <a:pt x="4122" y="1"/>
                      </a:moveTo>
                      <a:lnTo>
                        <a:pt x="4075" y="48"/>
                      </a:lnTo>
                      <a:lnTo>
                        <a:pt x="4028" y="94"/>
                      </a:lnTo>
                      <a:lnTo>
                        <a:pt x="4028" y="188"/>
                      </a:lnTo>
                      <a:lnTo>
                        <a:pt x="4028" y="282"/>
                      </a:lnTo>
                      <a:lnTo>
                        <a:pt x="4122" y="329"/>
                      </a:lnTo>
                      <a:lnTo>
                        <a:pt x="4122" y="375"/>
                      </a:lnTo>
                      <a:lnTo>
                        <a:pt x="4122" y="12459"/>
                      </a:lnTo>
                      <a:lnTo>
                        <a:pt x="4122" y="19391"/>
                      </a:lnTo>
                      <a:lnTo>
                        <a:pt x="4122" y="22904"/>
                      </a:lnTo>
                      <a:lnTo>
                        <a:pt x="4122" y="24637"/>
                      </a:lnTo>
                      <a:lnTo>
                        <a:pt x="4122" y="25480"/>
                      </a:lnTo>
                      <a:lnTo>
                        <a:pt x="4122" y="25901"/>
                      </a:lnTo>
                      <a:lnTo>
                        <a:pt x="4075" y="25901"/>
                      </a:lnTo>
                      <a:lnTo>
                        <a:pt x="4075" y="25948"/>
                      </a:lnTo>
                      <a:lnTo>
                        <a:pt x="3981" y="26042"/>
                      </a:lnTo>
                      <a:lnTo>
                        <a:pt x="3841" y="26182"/>
                      </a:lnTo>
                      <a:lnTo>
                        <a:pt x="1874" y="28149"/>
                      </a:lnTo>
                      <a:lnTo>
                        <a:pt x="937" y="29086"/>
                      </a:lnTo>
                      <a:lnTo>
                        <a:pt x="422" y="29601"/>
                      </a:lnTo>
                      <a:lnTo>
                        <a:pt x="187" y="29836"/>
                      </a:lnTo>
                      <a:lnTo>
                        <a:pt x="141" y="29882"/>
                      </a:lnTo>
                      <a:lnTo>
                        <a:pt x="94" y="29929"/>
                      </a:lnTo>
                      <a:lnTo>
                        <a:pt x="94" y="30023"/>
                      </a:lnTo>
                      <a:lnTo>
                        <a:pt x="94" y="30210"/>
                      </a:lnTo>
                      <a:lnTo>
                        <a:pt x="94" y="36158"/>
                      </a:lnTo>
                      <a:lnTo>
                        <a:pt x="0" y="36252"/>
                      </a:lnTo>
                      <a:lnTo>
                        <a:pt x="0" y="36346"/>
                      </a:lnTo>
                      <a:lnTo>
                        <a:pt x="0" y="36393"/>
                      </a:lnTo>
                      <a:lnTo>
                        <a:pt x="47" y="36439"/>
                      </a:lnTo>
                      <a:lnTo>
                        <a:pt x="94" y="36486"/>
                      </a:lnTo>
                      <a:lnTo>
                        <a:pt x="141" y="36533"/>
                      </a:lnTo>
                      <a:lnTo>
                        <a:pt x="234" y="36486"/>
                      </a:lnTo>
                      <a:lnTo>
                        <a:pt x="281" y="36439"/>
                      </a:lnTo>
                      <a:lnTo>
                        <a:pt x="328" y="36393"/>
                      </a:lnTo>
                      <a:lnTo>
                        <a:pt x="328" y="36346"/>
                      </a:lnTo>
                      <a:lnTo>
                        <a:pt x="328" y="36252"/>
                      </a:lnTo>
                      <a:lnTo>
                        <a:pt x="234" y="36158"/>
                      </a:lnTo>
                      <a:lnTo>
                        <a:pt x="234" y="30210"/>
                      </a:lnTo>
                      <a:lnTo>
                        <a:pt x="234" y="30023"/>
                      </a:lnTo>
                      <a:lnTo>
                        <a:pt x="281" y="29976"/>
                      </a:lnTo>
                      <a:lnTo>
                        <a:pt x="328" y="29929"/>
                      </a:lnTo>
                      <a:lnTo>
                        <a:pt x="562" y="29695"/>
                      </a:lnTo>
                      <a:lnTo>
                        <a:pt x="1030" y="29227"/>
                      </a:lnTo>
                      <a:lnTo>
                        <a:pt x="2014" y="28243"/>
                      </a:lnTo>
                      <a:lnTo>
                        <a:pt x="3934" y="26323"/>
                      </a:lnTo>
                      <a:lnTo>
                        <a:pt x="4122" y="26135"/>
                      </a:lnTo>
                      <a:lnTo>
                        <a:pt x="4169" y="26089"/>
                      </a:lnTo>
                      <a:lnTo>
                        <a:pt x="4215" y="26042"/>
                      </a:lnTo>
                      <a:lnTo>
                        <a:pt x="4309" y="25948"/>
                      </a:lnTo>
                      <a:lnTo>
                        <a:pt x="4309" y="25480"/>
                      </a:lnTo>
                      <a:lnTo>
                        <a:pt x="4309" y="24637"/>
                      </a:lnTo>
                      <a:lnTo>
                        <a:pt x="4309" y="22904"/>
                      </a:lnTo>
                      <a:lnTo>
                        <a:pt x="4309" y="19391"/>
                      </a:lnTo>
                      <a:lnTo>
                        <a:pt x="4309" y="12459"/>
                      </a:lnTo>
                      <a:lnTo>
                        <a:pt x="4309" y="375"/>
                      </a:lnTo>
                      <a:lnTo>
                        <a:pt x="4262" y="329"/>
                      </a:lnTo>
                      <a:lnTo>
                        <a:pt x="4356" y="282"/>
                      </a:lnTo>
                      <a:lnTo>
                        <a:pt x="4403" y="188"/>
                      </a:lnTo>
                      <a:lnTo>
                        <a:pt x="4356" y="94"/>
                      </a:lnTo>
                      <a:lnTo>
                        <a:pt x="4309" y="48"/>
                      </a:lnTo>
                      <a:lnTo>
                        <a:pt x="426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8" name="Google Shape;148;p8"/>
                <p:cNvSpPr/>
                <p:nvPr/>
              </p:nvSpPr>
              <p:spPr>
                <a:xfrm>
                  <a:off x="7866335" y="-1031841"/>
                  <a:ext cx="199677" cy="1607575"/>
                </a:xfrm>
                <a:custGeom>
                  <a:rect b="b" l="l" r="r" t="t"/>
                  <a:pathLst>
                    <a:path extrusionOk="0" h="35456" w="4404">
                      <a:moveTo>
                        <a:pt x="4169" y="1"/>
                      </a:moveTo>
                      <a:lnTo>
                        <a:pt x="4122" y="48"/>
                      </a:lnTo>
                      <a:lnTo>
                        <a:pt x="4076" y="94"/>
                      </a:lnTo>
                      <a:lnTo>
                        <a:pt x="4076" y="188"/>
                      </a:lnTo>
                      <a:lnTo>
                        <a:pt x="4076" y="282"/>
                      </a:lnTo>
                      <a:lnTo>
                        <a:pt x="4169" y="329"/>
                      </a:lnTo>
                      <a:lnTo>
                        <a:pt x="4169" y="375"/>
                      </a:lnTo>
                      <a:lnTo>
                        <a:pt x="4169" y="11944"/>
                      </a:lnTo>
                      <a:lnTo>
                        <a:pt x="4169" y="18595"/>
                      </a:lnTo>
                      <a:lnTo>
                        <a:pt x="4169" y="21967"/>
                      </a:lnTo>
                      <a:lnTo>
                        <a:pt x="4169" y="23606"/>
                      </a:lnTo>
                      <a:lnTo>
                        <a:pt x="4169" y="24449"/>
                      </a:lnTo>
                      <a:lnTo>
                        <a:pt x="4169" y="24684"/>
                      </a:lnTo>
                      <a:lnTo>
                        <a:pt x="4169" y="24777"/>
                      </a:lnTo>
                      <a:lnTo>
                        <a:pt x="4169" y="24824"/>
                      </a:lnTo>
                      <a:lnTo>
                        <a:pt x="4122" y="24824"/>
                      </a:lnTo>
                      <a:lnTo>
                        <a:pt x="3888" y="25105"/>
                      </a:lnTo>
                      <a:lnTo>
                        <a:pt x="1921" y="27072"/>
                      </a:lnTo>
                      <a:lnTo>
                        <a:pt x="938" y="28009"/>
                      </a:lnTo>
                      <a:lnTo>
                        <a:pt x="469" y="28524"/>
                      </a:lnTo>
                      <a:lnTo>
                        <a:pt x="235" y="28758"/>
                      </a:lnTo>
                      <a:lnTo>
                        <a:pt x="141" y="28805"/>
                      </a:lnTo>
                      <a:lnTo>
                        <a:pt x="94" y="28852"/>
                      </a:lnTo>
                      <a:lnTo>
                        <a:pt x="94" y="28946"/>
                      </a:lnTo>
                      <a:lnTo>
                        <a:pt x="94" y="29133"/>
                      </a:lnTo>
                      <a:lnTo>
                        <a:pt x="94" y="35081"/>
                      </a:lnTo>
                      <a:lnTo>
                        <a:pt x="48" y="35175"/>
                      </a:lnTo>
                      <a:lnTo>
                        <a:pt x="1" y="35269"/>
                      </a:lnTo>
                      <a:lnTo>
                        <a:pt x="48" y="35315"/>
                      </a:lnTo>
                      <a:lnTo>
                        <a:pt x="48" y="35362"/>
                      </a:lnTo>
                      <a:lnTo>
                        <a:pt x="141" y="35409"/>
                      </a:lnTo>
                      <a:lnTo>
                        <a:pt x="188" y="35456"/>
                      </a:lnTo>
                      <a:lnTo>
                        <a:pt x="282" y="35409"/>
                      </a:lnTo>
                      <a:lnTo>
                        <a:pt x="329" y="35362"/>
                      </a:lnTo>
                      <a:lnTo>
                        <a:pt x="375" y="35315"/>
                      </a:lnTo>
                      <a:lnTo>
                        <a:pt x="375" y="35269"/>
                      </a:lnTo>
                      <a:lnTo>
                        <a:pt x="329" y="35175"/>
                      </a:lnTo>
                      <a:lnTo>
                        <a:pt x="282" y="35081"/>
                      </a:lnTo>
                      <a:lnTo>
                        <a:pt x="282" y="29133"/>
                      </a:lnTo>
                      <a:lnTo>
                        <a:pt x="282" y="28946"/>
                      </a:lnTo>
                      <a:lnTo>
                        <a:pt x="282" y="28899"/>
                      </a:lnTo>
                      <a:lnTo>
                        <a:pt x="329" y="28852"/>
                      </a:lnTo>
                      <a:lnTo>
                        <a:pt x="610" y="28618"/>
                      </a:lnTo>
                      <a:lnTo>
                        <a:pt x="1078" y="28149"/>
                      </a:lnTo>
                      <a:lnTo>
                        <a:pt x="2062" y="27166"/>
                      </a:lnTo>
                      <a:lnTo>
                        <a:pt x="3982" y="25246"/>
                      </a:lnTo>
                      <a:lnTo>
                        <a:pt x="4310" y="24918"/>
                      </a:lnTo>
                      <a:lnTo>
                        <a:pt x="4310" y="24871"/>
                      </a:lnTo>
                      <a:lnTo>
                        <a:pt x="4310" y="24824"/>
                      </a:lnTo>
                      <a:lnTo>
                        <a:pt x="4310" y="24777"/>
                      </a:lnTo>
                      <a:lnTo>
                        <a:pt x="4310" y="24684"/>
                      </a:lnTo>
                      <a:lnTo>
                        <a:pt x="4310" y="24449"/>
                      </a:lnTo>
                      <a:lnTo>
                        <a:pt x="4310" y="23606"/>
                      </a:lnTo>
                      <a:lnTo>
                        <a:pt x="4310" y="21967"/>
                      </a:lnTo>
                      <a:lnTo>
                        <a:pt x="4310" y="18595"/>
                      </a:lnTo>
                      <a:lnTo>
                        <a:pt x="4310" y="11944"/>
                      </a:lnTo>
                      <a:lnTo>
                        <a:pt x="4310" y="375"/>
                      </a:lnTo>
                      <a:lnTo>
                        <a:pt x="4310" y="329"/>
                      </a:lnTo>
                      <a:lnTo>
                        <a:pt x="4403" y="282"/>
                      </a:lnTo>
                      <a:lnTo>
                        <a:pt x="4403" y="188"/>
                      </a:lnTo>
                      <a:lnTo>
                        <a:pt x="4403" y="94"/>
                      </a:lnTo>
                      <a:lnTo>
                        <a:pt x="4357" y="48"/>
                      </a:lnTo>
                      <a:lnTo>
                        <a:pt x="431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49" name="Google Shape;149;p8"/>
              <p:cNvGrpSpPr/>
              <p:nvPr/>
            </p:nvGrpSpPr>
            <p:grpSpPr>
              <a:xfrm rot="5400000">
                <a:off x="7652092" y="-1241185"/>
                <a:ext cx="983243" cy="2548289"/>
                <a:chOff x="8388742" y="-675060"/>
                <a:chExt cx="983243" cy="2548289"/>
              </a:xfrm>
            </p:grpSpPr>
            <p:sp>
              <p:nvSpPr>
                <p:cNvPr id="150" name="Google Shape;150;p8"/>
                <p:cNvSpPr/>
                <p:nvPr/>
              </p:nvSpPr>
              <p:spPr>
                <a:xfrm>
                  <a:off x="8388742" y="-675060"/>
                  <a:ext cx="983243" cy="2548289"/>
                </a:xfrm>
                <a:custGeom>
                  <a:rect b="b" l="l" r="r" t="t"/>
                  <a:pathLst>
                    <a:path extrusionOk="0" h="56204" w="21686">
                      <a:moveTo>
                        <a:pt x="21405" y="0"/>
                      </a:moveTo>
                      <a:lnTo>
                        <a:pt x="21358" y="47"/>
                      </a:lnTo>
                      <a:lnTo>
                        <a:pt x="21311" y="94"/>
                      </a:lnTo>
                      <a:lnTo>
                        <a:pt x="21311" y="188"/>
                      </a:lnTo>
                      <a:lnTo>
                        <a:pt x="21358" y="281"/>
                      </a:lnTo>
                      <a:lnTo>
                        <a:pt x="21405" y="328"/>
                      </a:lnTo>
                      <a:lnTo>
                        <a:pt x="21405" y="375"/>
                      </a:lnTo>
                      <a:lnTo>
                        <a:pt x="21405" y="46228"/>
                      </a:lnTo>
                      <a:lnTo>
                        <a:pt x="21405" y="47024"/>
                      </a:lnTo>
                      <a:lnTo>
                        <a:pt x="21358" y="47071"/>
                      </a:lnTo>
                      <a:lnTo>
                        <a:pt x="21311" y="47118"/>
                      </a:lnTo>
                      <a:lnTo>
                        <a:pt x="21171" y="47258"/>
                      </a:lnTo>
                      <a:lnTo>
                        <a:pt x="20843" y="47539"/>
                      </a:lnTo>
                      <a:lnTo>
                        <a:pt x="19719" y="48710"/>
                      </a:lnTo>
                      <a:lnTo>
                        <a:pt x="17377" y="51052"/>
                      </a:lnTo>
                      <a:lnTo>
                        <a:pt x="12740" y="55689"/>
                      </a:lnTo>
                      <a:lnTo>
                        <a:pt x="12553" y="55876"/>
                      </a:lnTo>
                      <a:lnTo>
                        <a:pt x="12506" y="55923"/>
                      </a:lnTo>
                      <a:lnTo>
                        <a:pt x="328" y="55923"/>
                      </a:lnTo>
                      <a:lnTo>
                        <a:pt x="328" y="55970"/>
                      </a:lnTo>
                      <a:lnTo>
                        <a:pt x="235" y="55876"/>
                      </a:lnTo>
                      <a:lnTo>
                        <a:pt x="141" y="55829"/>
                      </a:lnTo>
                      <a:lnTo>
                        <a:pt x="94" y="55876"/>
                      </a:lnTo>
                      <a:lnTo>
                        <a:pt x="47" y="55923"/>
                      </a:lnTo>
                      <a:lnTo>
                        <a:pt x="1" y="55970"/>
                      </a:lnTo>
                      <a:lnTo>
                        <a:pt x="1" y="56017"/>
                      </a:lnTo>
                      <a:lnTo>
                        <a:pt x="1" y="56110"/>
                      </a:lnTo>
                      <a:lnTo>
                        <a:pt x="47" y="56157"/>
                      </a:lnTo>
                      <a:lnTo>
                        <a:pt x="94" y="56204"/>
                      </a:lnTo>
                      <a:lnTo>
                        <a:pt x="235" y="56204"/>
                      </a:lnTo>
                      <a:lnTo>
                        <a:pt x="328" y="56110"/>
                      </a:lnTo>
                      <a:lnTo>
                        <a:pt x="12553" y="56110"/>
                      </a:lnTo>
                      <a:lnTo>
                        <a:pt x="12600" y="56063"/>
                      </a:lnTo>
                      <a:lnTo>
                        <a:pt x="12646" y="56017"/>
                      </a:lnTo>
                      <a:lnTo>
                        <a:pt x="12881" y="55782"/>
                      </a:lnTo>
                      <a:lnTo>
                        <a:pt x="17517" y="51146"/>
                      </a:lnTo>
                      <a:lnTo>
                        <a:pt x="19812" y="48851"/>
                      </a:lnTo>
                      <a:lnTo>
                        <a:pt x="20983" y="47680"/>
                      </a:lnTo>
                      <a:lnTo>
                        <a:pt x="21264" y="47399"/>
                      </a:lnTo>
                      <a:lnTo>
                        <a:pt x="21405" y="47258"/>
                      </a:lnTo>
                      <a:lnTo>
                        <a:pt x="21499" y="47165"/>
                      </a:lnTo>
                      <a:lnTo>
                        <a:pt x="21545" y="47118"/>
                      </a:lnTo>
                      <a:lnTo>
                        <a:pt x="21592" y="47071"/>
                      </a:lnTo>
                      <a:lnTo>
                        <a:pt x="21592" y="46228"/>
                      </a:lnTo>
                      <a:lnTo>
                        <a:pt x="21592" y="375"/>
                      </a:lnTo>
                      <a:lnTo>
                        <a:pt x="21592" y="328"/>
                      </a:lnTo>
                      <a:lnTo>
                        <a:pt x="21639" y="281"/>
                      </a:lnTo>
                      <a:lnTo>
                        <a:pt x="21686" y="188"/>
                      </a:lnTo>
                      <a:lnTo>
                        <a:pt x="21639" y="94"/>
                      </a:lnTo>
                      <a:lnTo>
                        <a:pt x="21639" y="47"/>
                      </a:lnTo>
                      <a:lnTo>
                        <a:pt x="2154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1" name="Google Shape;151;p8"/>
                <p:cNvSpPr/>
                <p:nvPr/>
              </p:nvSpPr>
              <p:spPr>
                <a:xfrm>
                  <a:off x="8388742" y="83024"/>
                  <a:ext cx="915324" cy="1715892"/>
                </a:xfrm>
                <a:custGeom>
                  <a:rect b="b" l="l" r="r" t="t"/>
                  <a:pathLst>
                    <a:path extrusionOk="0" h="37845" w="20188">
                      <a:moveTo>
                        <a:pt x="19906" y="1"/>
                      </a:moveTo>
                      <a:lnTo>
                        <a:pt x="19859" y="48"/>
                      </a:lnTo>
                      <a:lnTo>
                        <a:pt x="19812" y="95"/>
                      </a:lnTo>
                      <a:lnTo>
                        <a:pt x="19812" y="188"/>
                      </a:lnTo>
                      <a:lnTo>
                        <a:pt x="19812" y="282"/>
                      </a:lnTo>
                      <a:lnTo>
                        <a:pt x="19906" y="329"/>
                      </a:lnTo>
                      <a:lnTo>
                        <a:pt x="19906" y="376"/>
                      </a:lnTo>
                      <a:lnTo>
                        <a:pt x="19906" y="28805"/>
                      </a:lnTo>
                      <a:lnTo>
                        <a:pt x="19906" y="29555"/>
                      </a:lnTo>
                      <a:lnTo>
                        <a:pt x="19859" y="29601"/>
                      </a:lnTo>
                      <a:lnTo>
                        <a:pt x="19812" y="29648"/>
                      </a:lnTo>
                      <a:lnTo>
                        <a:pt x="19672" y="29789"/>
                      </a:lnTo>
                      <a:lnTo>
                        <a:pt x="19438" y="30023"/>
                      </a:lnTo>
                      <a:lnTo>
                        <a:pt x="18361" y="31053"/>
                      </a:lnTo>
                      <a:lnTo>
                        <a:pt x="16300" y="33161"/>
                      </a:lnTo>
                      <a:lnTo>
                        <a:pt x="12084" y="37376"/>
                      </a:lnTo>
                      <a:lnTo>
                        <a:pt x="11944" y="37517"/>
                      </a:lnTo>
                      <a:lnTo>
                        <a:pt x="11897" y="37564"/>
                      </a:lnTo>
                      <a:lnTo>
                        <a:pt x="11850" y="37610"/>
                      </a:lnTo>
                      <a:lnTo>
                        <a:pt x="328" y="37610"/>
                      </a:lnTo>
                      <a:lnTo>
                        <a:pt x="235" y="37517"/>
                      </a:lnTo>
                      <a:lnTo>
                        <a:pt x="94" y="37517"/>
                      </a:lnTo>
                      <a:lnTo>
                        <a:pt x="47" y="37564"/>
                      </a:lnTo>
                      <a:lnTo>
                        <a:pt x="1" y="37610"/>
                      </a:lnTo>
                      <a:lnTo>
                        <a:pt x="1" y="37704"/>
                      </a:lnTo>
                      <a:lnTo>
                        <a:pt x="1" y="37751"/>
                      </a:lnTo>
                      <a:lnTo>
                        <a:pt x="47" y="37798"/>
                      </a:lnTo>
                      <a:lnTo>
                        <a:pt x="94" y="37845"/>
                      </a:lnTo>
                      <a:lnTo>
                        <a:pt x="235" y="37845"/>
                      </a:lnTo>
                      <a:lnTo>
                        <a:pt x="328" y="37751"/>
                      </a:lnTo>
                      <a:lnTo>
                        <a:pt x="11944" y="37751"/>
                      </a:lnTo>
                      <a:lnTo>
                        <a:pt x="11991" y="37704"/>
                      </a:lnTo>
                      <a:lnTo>
                        <a:pt x="12038" y="37657"/>
                      </a:lnTo>
                      <a:lnTo>
                        <a:pt x="12225" y="37470"/>
                      </a:lnTo>
                      <a:lnTo>
                        <a:pt x="16393" y="33302"/>
                      </a:lnTo>
                      <a:lnTo>
                        <a:pt x="18501" y="31194"/>
                      </a:lnTo>
                      <a:lnTo>
                        <a:pt x="19531" y="30163"/>
                      </a:lnTo>
                      <a:lnTo>
                        <a:pt x="19812" y="29882"/>
                      </a:lnTo>
                      <a:lnTo>
                        <a:pt x="19953" y="29742"/>
                      </a:lnTo>
                      <a:lnTo>
                        <a:pt x="20000" y="29695"/>
                      </a:lnTo>
                      <a:lnTo>
                        <a:pt x="20047" y="29648"/>
                      </a:lnTo>
                      <a:lnTo>
                        <a:pt x="20093" y="29555"/>
                      </a:lnTo>
                      <a:lnTo>
                        <a:pt x="20093" y="28805"/>
                      </a:lnTo>
                      <a:lnTo>
                        <a:pt x="20093" y="376"/>
                      </a:lnTo>
                      <a:lnTo>
                        <a:pt x="20047" y="329"/>
                      </a:lnTo>
                      <a:lnTo>
                        <a:pt x="20140" y="282"/>
                      </a:lnTo>
                      <a:lnTo>
                        <a:pt x="20187" y="188"/>
                      </a:lnTo>
                      <a:lnTo>
                        <a:pt x="20140" y="95"/>
                      </a:lnTo>
                      <a:lnTo>
                        <a:pt x="20093" y="48"/>
                      </a:lnTo>
                      <a:lnTo>
                        <a:pt x="2004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2" name="Google Shape;152;p8"/>
                <p:cNvSpPr/>
                <p:nvPr/>
              </p:nvSpPr>
              <p:spPr>
                <a:xfrm>
                  <a:off x="8388742" y="839023"/>
                  <a:ext cx="843097" cy="883450"/>
                </a:xfrm>
                <a:custGeom>
                  <a:rect b="b" l="l" r="r" t="t"/>
                  <a:pathLst>
                    <a:path extrusionOk="0" h="19485" w="18595">
                      <a:moveTo>
                        <a:pt x="18314" y="1"/>
                      </a:moveTo>
                      <a:lnTo>
                        <a:pt x="18267" y="47"/>
                      </a:lnTo>
                      <a:lnTo>
                        <a:pt x="18220" y="94"/>
                      </a:lnTo>
                      <a:lnTo>
                        <a:pt x="18220" y="188"/>
                      </a:lnTo>
                      <a:lnTo>
                        <a:pt x="18267" y="282"/>
                      </a:lnTo>
                      <a:lnTo>
                        <a:pt x="18314" y="328"/>
                      </a:lnTo>
                      <a:lnTo>
                        <a:pt x="18314" y="375"/>
                      </a:lnTo>
                      <a:lnTo>
                        <a:pt x="18314" y="11616"/>
                      </a:lnTo>
                      <a:lnTo>
                        <a:pt x="18314" y="12225"/>
                      </a:lnTo>
                      <a:lnTo>
                        <a:pt x="18314" y="12272"/>
                      </a:lnTo>
                      <a:lnTo>
                        <a:pt x="18267" y="12319"/>
                      </a:lnTo>
                      <a:lnTo>
                        <a:pt x="18173" y="12412"/>
                      </a:lnTo>
                      <a:lnTo>
                        <a:pt x="17939" y="12646"/>
                      </a:lnTo>
                      <a:lnTo>
                        <a:pt x="17049" y="13536"/>
                      </a:lnTo>
                      <a:lnTo>
                        <a:pt x="15222" y="15363"/>
                      </a:lnTo>
                      <a:lnTo>
                        <a:pt x="11616" y="18969"/>
                      </a:lnTo>
                      <a:lnTo>
                        <a:pt x="11429" y="19157"/>
                      </a:lnTo>
                      <a:lnTo>
                        <a:pt x="11382" y="19204"/>
                      </a:lnTo>
                      <a:lnTo>
                        <a:pt x="328" y="19204"/>
                      </a:lnTo>
                      <a:lnTo>
                        <a:pt x="328" y="19250"/>
                      </a:lnTo>
                      <a:lnTo>
                        <a:pt x="235" y="19157"/>
                      </a:lnTo>
                      <a:lnTo>
                        <a:pt x="141" y="19110"/>
                      </a:lnTo>
                      <a:lnTo>
                        <a:pt x="94" y="19157"/>
                      </a:lnTo>
                      <a:lnTo>
                        <a:pt x="47" y="19204"/>
                      </a:lnTo>
                      <a:lnTo>
                        <a:pt x="1" y="19250"/>
                      </a:lnTo>
                      <a:lnTo>
                        <a:pt x="1" y="19297"/>
                      </a:lnTo>
                      <a:lnTo>
                        <a:pt x="1" y="19391"/>
                      </a:lnTo>
                      <a:lnTo>
                        <a:pt x="47" y="19438"/>
                      </a:lnTo>
                      <a:lnTo>
                        <a:pt x="94" y="19485"/>
                      </a:lnTo>
                      <a:lnTo>
                        <a:pt x="235" y="19485"/>
                      </a:lnTo>
                      <a:lnTo>
                        <a:pt x="328" y="19391"/>
                      </a:lnTo>
                      <a:lnTo>
                        <a:pt x="11429" y="19391"/>
                      </a:lnTo>
                      <a:lnTo>
                        <a:pt x="11476" y="19344"/>
                      </a:lnTo>
                      <a:lnTo>
                        <a:pt x="11569" y="19250"/>
                      </a:lnTo>
                      <a:lnTo>
                        <a:pt x="11710" y="19110"/>
                      </a:lnTo>
                      <a:lnTo>
                        <a:pt x="15316" y="15503"/>
                      </a:lnTo>
                      <a:lnTo>
                        <a:pt x="17143" y="13677"/>
                      </a:lnTo>
                      <a:lnTo>
                        <a:pt x="18080" y="12787"/>
                      </a:lnTo>
                      <a:lnTo>
                        <a:pt x="18267" y="12553"/>
                      </a:lnTo>
                      <a:lnTo>
                        <a:pt x="18407" y="12412"/>
                      </a:lnTo>
                      <a:lnTo>
                        <a:pt x="18454" y="12365"/>
                      </a:lnTo>
                      <a:lnTo>
                        <a:pt x="18501" y="12319"/>
                      </a:lnTo>
                      <a:lnTo>
                        <a:pt x="18501" y="12225"/>
                      </a:lnTo>
                      <a:lnTo>
                        <a:pt x="18501" y="11616"/>
                      </a:lnTo>
                      <a:lnTo>
                        <a:pt x="18501" y="375"/>
                      </a:lnTo>
                      <a:lnTo>
                        <a:pt x="18501" y="328"/>
                      </a:lnTo>
                      <a:lnTo>
                        <a:pt x="18548" y="282"/>
                      </a:lnTo>
                      <a:lnTo>
                        <a:pt x="18595" y="188"/>
                      </a:lnTo>
                      <a:lnTo>
                        <a:pt x="18548" y="94"/>
                      </a:lnTo>
                      <a:lnTo>
                        <a:pt x="18548" y="47"/>
                      </a:lnTo>
                      <a:lnTo>
                        <a:pt x="184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  <p:sp>
        <p:nvSpPr>
          <p:cNvPr id="153" name="Google Shape;153;p8"/>
          <p:cNvSpPr txBox="1"/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oogle Shape;155;p9"/>
          <p:cNvGrpSpPr/>
          <p:nvPr/>
        </p:nvGrpSpPr>
        <p:grpSpPr>
          <a:xfrm>
            <a:off x="110336" y="2860769"/>
            <a:ext cx="8804747" cy="739572"/>
            <a:chOff x="110336" y="2860769"/>
            <a:chExt cx="8804747" cy="739572"/>
          </a:xfrm>
        </p:grpSpPr>
        <p:pic>
          <p:nvPicPr>
            <p:cNvPr id="156" name="Google Shape;156;p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10336" y="2860769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7" name="Google Shape;157;p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5400000">
              <a:off x="8558936" y="3244194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8" name="Google Shape;158;p9"/>
          <p:cNvGrpSpPr/>
          <p:nvPr/>
        </p:nvGrpSpPr>
        <p:grpSpPr>
          <a:xfrm>
            <a:off x="-678649" y="-532917"/>
            <a:ext cx="11939458" cy="6234173"/>
            <a:chOff x="-678649" y="-532917"/>
            <a:chExt cx="11939458" cy="6234173"/>
          </a:xfrm>
        </p:grpSpPr>
        <p:grpSp>
          <p:nvGrpSpPr>
            <p:cNvPr id="159" name="Google Shape;159;p9"/>
            <p:cNvGrpSpPr/>
            <p:nvPr/>
          </p:nvGrpSpPr>
          <p:grpSpPr>
            <a:xfrm>
              <a:off x="6774319" y="3714350"/>
              <a:ext cx="4486489" cy="1986906"/>
              <a:chOff x="6774319" y="3714350"/>
              <a:chExt cx="4486489" cy="1986906"/>
            </a:xfrm>
          </p:grpSpPr>
          <p:grpSp>
            <p:nvGrpSpPr>
              <p:cNvPr id="160" name="Google Shape;160;p9"/>
              <p:cNvGrpSpPr/>
              <p:nvPr/>
            </p:nvGrpSpPr>
            <p:grpSpPr>
              <a:xfrm rot="5400000">
                <a:off x="9495042" y="2931827"/>
                <a:ext cx="983243" cy="2548289"/>
                <a:chOff x="8388742" y="-675060"/>
                <a:chExt cx="983243" cy="2548289"/>
              </a:xfrm>
            </p:grpSpPr>
            <p:sp>
              <p:nvSpPr>
                <p:cNvPr id="161" name="Google Shape;161;p9"/>
                <p:cNvSpPr/>
                <p:nvPr/>
              </p:nvSpPr>
              <p:spPr>
                <a:xfrm>
                  <a:off x="8388742" y="-675060"/>
                  <a:ext cx="983243" cy="2548289"/>
                </a:xfrm>
                <a:custGeom>
                  <a:rect b="b" l="l" r="r" t="t"/>
                  <a:pathLst>
                    <a:path extrusionOk="0" h="56204" w="21686">
                      <a:moveTo>
                        <a:pt x="21405" y="0"/>
                      </a:moveTo>
                      <a:lnTo>
                        <a:pt x="21358" y="47"/>
                      </a:lnTo>
                      <a:lnTo>
                        <a:pt x="21311" y="94"/>
                      </a:lnTo>
                      <a:lnTo>
                        <a:pt x="21311" y="188"/>
                      </a:lnTo>
                      <a:lnTo>
                        <a:pt x="21358" y="281"/>
                      </a:lnTo>
                      <a:lnTo>
                        <a:pt x="21405" y="328"/>
                      </a:lnTo>
                      <a:lnTo>
                        <a:pt x="21405" y="375"/>
                      </a:lnTo>
                      <a:lnTo>
                        <a:pt x="21405" y="46228"/>
                      </a:lnTo>
                      <a:lnTo>
                        <a:pt x="21405" y="47024"/>
                      </a:lnTo>
                      <a:lnTo>
                        <a:pt x="21358" y="47071"/>
                      </a:lnTo>
                      <a:lnTo>
                        <a:pt x="21311" y="47118"/>
                      </a:lnTo>
                      <a:lnTo>
                        <a:pt x="21171" y="47258"/>
                      </a:lnTo>
                      <a:lnTo>
                        <a:pt x="20843" y="47539"/>
                      </a:lnTo>
                      <a:lnTo>
                        <a:pt x="19719" y="48710"/>
                      </a:lnTo>
                      <a:lnTo>
                        <a:pt x="17377" y="51052"/>
                      </a:lnTo>
                      <a:lnTo>
                        <a:pt x="12740" y="55689"/>
                      </a:lnTo>
                      <a:lnTo>
                        <a:pt x="12553" y="55876"/>
                      </a:lnTo>
                      <a:lnTo>
                        <a:pt x="12506" y="55923"/>
                      </a:lnTo>
                      <a:lnTo>
                        <a:pt x="328" y="55923"/>
                      </a:lnTo>
                      <a:lnTo>
                        <a:pt x="328" y="55970"/>
                      </a:lnTo>
                      <a:lnTo>
                        <a:pt x="235" y="55876"/>
                      </a:lnTo>
                      <a:lnTo>
                        <a:pt x="141" y="55829"/>
                      </a:lnTo>
                      <a:lnTo>
                        <a:pt x="94" y="55876"/>
                      </a:lnTo>
                      <a:lnTo>
                        <a:pt x="47" y="55923"/>
                      </a:lnTo>
                      <a:lnTo>
                        <a:pt x="1" y="55970"/>
                      </a:lnTo>
                      <a:lnTo>
                        <a:pt x="1" y="56017"/>
                      </a:lnTo>
                      <a:lnTo>
                        <a:pt x="1" y="56110"/>
                      </a:lnTo>
                      <a:lnTo>
                        <a:pt x="47" y="56157"/>
                      </a:lnTo>
                      <a:lnTo>
                        <a:pt x="94" y="56204"/>
                      </a:lnTo>
                      <a:lnTo>
                        <a:pt x="235" y="56204"/>
                      </a:lnTo>
                      <a:lnTo>
                        <a:pt x="328" y="56110"/>
                      </a:lnTo>
                      <a:lnTo>
                        <a:pt x="12553" y="56110"/>
                      </a:lnTo>
                      <a:lnTo>
                        <a:pt x="12600" y="56063"/>
                      </a:lnTo>
                      <a:lnTo>
                        <a:pt x="12646" y="56017"/>
                      </a:lnTo>
                      <a:lnTo>
                        <a:pt x="12881" y="55782"/>
                      </a:lnTo>
                      <a:lnTo>
                        <a:pt x="17517" y="51146"/>
                      </a:lnTo>
                      <a:lnTo>
                        <a:pt x="19812" y="48851"/>
                      </a:lnTo>
                      <a:lnTo>
                        <a:pt x="20983" y="47680"/>
                      </a:lnTo>
                      <a:lnTo>
                        <a:pt x="21264" y="47399"/>
                      </a:lnTo>
                      <a:lnTo>
                        <a:pt x="21405" y="47258"/>
                      </a:lnTo>
                      <a:lnTo>
                        <a:pt x="21499" y="47165"/>
                      </a:lnTo>
                      <a:lnTo>
                        <a:pt x="21545" y="47118"/>
                      </a:lnTo>
                      <a:lnTo>
                        <a:pt x="21592" y="47071"/>
                      </a:lnTo>
                      <a:lnTo>
                        <a:pt x="21592" y="46228"/>
                      </a:lnTo>
                      <a:lnTo>
                        <a:pt x="21592" y="375"/>
                      </a:lnTo>
                      <a:lnTo>
                        <a:pt x="21592" y="328"/>
                      </a:lnTo>
                      <a:lnTo>
                        <a:pt x="21639" y="281"/>
                      </a:lnTo>
                      <a:lnTo>
                        <a:pt x="21686" y="188"/>
                      </a:lnTo>
                      <a:lnTo>
                        <a:pt x="21639" y="94"/>
                      </a:lnTo>
                      <a:lnTo>
                        <a:pt x="21639" y="47"/>
                      </a:lnTo>
                      <a:lnTo>
                        <a:pt x="2154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2" name="Google Shape;162;p9"/>
                <p:cNvSpPr/>
                <p:nvPr/>
              </p:nvSpPr>
              <p:spPr>
                <a:xfrm>
                  <a:off x="8388742" y="83024"/>
                  <a:ext cx="915324" cy="1715892"/>
                </a:xfrm>
                <a:custGeom>
                  <a:rect b="b" l="l" r="r" t="t"/>
                  <a:pathLst>
                    <a:path extrusionOk="0" h="37845" w="20188">
                      <a:moveTo>
                        <a:pt x="19906" y="1"/>
                      </a:moveTo>
                      <a:lnTo>
                        <a:pt x="19859" y="48"/>
                      </a:lnTo>
                      <a:lnTo>
                        <a:pt x="19812" y="95"/>
                      </a:lnTo>
                      <a:lnTo>
                        <a:pt x="19812" y="188"/>
                      </a:lnTo>
                      <a:lnTo>
                        <a:pt x="19812" y="282"/>
                      </a:lnTo>
                      <a:lnTo>
                        <a:pt x="19906" y="329"/>
                      </a:lnTo>
                      <a:lnTo>
                        <a:pt x="19906" y="376"/>
                      </a:lnTo>
                      <a:lnTo>
                        <a:pt x="19906" y="28805"/>
                      </a:lnTo>
                      <a:lnTo>
                        <a:pt x="19906" y="29555"/>
                      </a:lnTo>
                      <a:lnTo>
                        <a:pt x="19859" y="29601"/>
                      </a:lnTo>
                      <a:lnTo>
                        <a:pt x="19812" y="29648"/>
                      </a:lnTo>
                      <a:lnTo>
                        <a:pt x="19672" y="29789"/>
                      </a:lnTo>
                      <a:lnTo>
                        <a:pt x="19438" y="30023"/>
                      </a:lnTo>
                      <a:lnTo>
                        <a:pt x="18361" y="31053"/>
                      </a:lnTo>
                      <a:lnTo>
                        <a:pt x="16300" y="33161"/>
                      </a:lnTo>
                      <a:lnTo>
                        <a:pt x="12084" y="37376"/>
                      </a:lnTo>
                      <a:lnTo>
                        <a:pt x="11944" y="37517"/>
                      </a:lnTo>
                      <a:lnTo>
                        <a:pt x="11897" y="37564"/>
                      </a:lnTo>
                      <a:lnTo>
                        <a:pt x="11850" y="37610"/>
                      </a:lnTo>
                      <a:lnTo>
                        <a:pt x="328" y="37610"/>
                      </a:lnTo>
                      <a:lnTo>
                        <a:pt x="235" y="37517"/>
                      </a:lnTo>
                      <a:lnTo>
                        <a:pt x="94" y="37517"/>
                      </a:lnTo>
                      <a:lnTo>
                        <a:pt x="47" y="37564"/>
                      </a:lnTo>
                      <a:lnTo>
                        <a:pt x="1" y="37610"/>
                      </a:lnTo>
                      <a:lnTo>
                        <a:pt x="1" y="37704"/>
                      </a:lnTo>
                      <a:lnTo>
                        <a:pt x="1" y="37751"/>
                      </a:lnTo>
                      <a:lnTo>
                        <a:pt x="47" y="37798"/>
                      </a:lnTo>
                      <a:lnTo>
                        <a:pt x="94" y="37845"/>
                      </a:lnTo>
                      <a:lnTo>
                        <a:pt x="235" y="37845"/>
                      </a:lnTo>
                      <a:lnTo>
                        <a:pt x="328" y="37751"/>
                      </a:lnTo>
                      <a:lnTo>
                        <a:pt x="11944" y="37751"/>
                      </a:lnTo>
                      <a:lnTo>
                        <a:pt x="11991" y="37704"/>
                      </a:lnTo>
                      <a:lnTo>
                        <a:pt x="12038" y="37657"/>
                      </a:lnTo>
                      <a:lnTo>
                        <a:pt x="12225" y="37470"/>
                      </a:lnTo>
                      <a:lnTo>
                        <a:pt x="16393" y="33302"/>
                      </a:lnTo>
                      <a:lnTo>
                        <a:pt x="18501" y="31194"/>
                      </a:lnTo>
                      <a:lnTo>
                        <a:pt x="19531" y="30163"/>
                      </a:lnTo>
                      <a:lnTo>
                        <a:pt x="19812" y="29882"/>
                      </a:lnTo>
                      <a:lnTo>
                        <a:pt x="19953" y="29742"/>
                      </a:lnTo>
                      <a:lnTo>
                        <a:pt x="20000" y="29695"/>
                      </a:lnTo>
                      <a:lnTo>
                        <a:pt x="20047" y="29648"/>
                      </a:lnTo>
                      <a:lnTo>
                        <a:pt x="20093" y="29555"/>
                      </a:lnTo>
                      <a:lnTo>
                        <a:pt x="20093" y="28805"/>
                      </a:lnTo>
                      <a:lnTo>
                        <a:pt x="20093" y="376"/>
                      </a:lnTo>
                      <a:lnTo>
                        <a:pt x="20047" y="329"/>
                      </a:lnTo>
                      <a:lnTo>
                        <a:pt x="20140" y="282"/>
                      </a:lnTo>
                      <a:lnTo>
                        <a:pt x="20187" y="188"/>
                      </a:lnTo>
                      <a:lnTo>
                        <a:pt x="20140" y="95"/>
                      </a:lnTo>
                      <a:lnTo>
                        <a:pt x="20093" y="48"/>
                      </a:lnTo>
                      <a:lnTo>
                        <a:pt x="2004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3" name="Google Shape;163;p9"/>
                <p:cNvSpPr/>
                <p:nvPr/>
              </p:nvSpPr>
              <p:spPr>
                <a:xfrm>
                  <a:off x="8388742" y="839023"/>
                  <a:ext cx="843097" cy="883450"/>
                </a:xfrm>
                <a:custGeom>
                  <a:rect b="b" l="l" r="r" t="t"/>
                  <a:pathLst>
                    <a:path extrusionOk="0" h="19485" w="18595">
                      <a:moveTo>
                        <a:pt x="18314" y="1"/>
                      </a:moveTo>
                      <a:lnTo>
                        <a:pt x="18267" y="47"/>
                      </a:lnTo>
                      <a:lnTo>
                        <a:pt x="18220" y="94"/>
                      </a:lnTo>
                      <a:lnTo>
                        <a:pt x="18220" y="188"/>
                      </a:lnTo>
                      <a:lnTo>
                        <a:pt x="18267" y="282"/>
                      </a:lnTo>
                      <a:lnTo>
                        <a:pt x="18314" y="328"/>
                      </a:lnTo>
                      <a:lnTo>
                        <a:pt x="18314" y="375"/>
                      </a:lnTo>
                      <a:lnTo>
                        <a:pt x="18314" y="11616"/>
                      </a:lnTo>
                      <a:lnTo>
                        <a:pt x="18314" y="12225"/>
                      </a:lnTo>
                      <a:lnTo>
                        <a:pt x="18314" y="12272"/>
                      </a:lnTo>
                      <a:lnTo>
                        <a:pt x="18267" y="12319"/>
                      </a:lnTo>
                      <a:lnTo>
                        <a:pt x="18173" y="12412"/>
                      </a:lnTo>
                      <a:lnTo>
                        <a:pt x="17939" y="12646"/>
                      </a:lnTo>
                      <a:lnTo>
                        <a:pt x="17049" y="13536"/>
                      </a:lnTo>
                      <a:lnTo>
                        <a:pt x="15222" y="15363"/>
                      </a:lnTo>
                      <a:lnTo>
                        <a:pt x="11616" y="18969"/>
                      </a:lnTo>
                      <a:lnTo>
                        <a:pt x="11429" y="19157"/>
                      </a:lnTo>
                      <a:lnTo>
                        <a:pt x="11382" y="19204"/>
                      </a:lnTo>
                      <a:lnTo>
                        <a:pt x="328" y="19204"/>
                      </a:lnTo>
                      <a:lnTo>
                        <a:pt x="328" y="19250"/>
                      </a:lnTo>
                      <a:lnTo>
                        <a:pt x="235" y="19157"/>
                      </a:lnTo>
                      <a:lnTo>
                        <a:pt x="141" y="19110"/>
                      </a:lnTo>
                      <a:lnTo>
                        <a:pt x="94" y="19157"/>
                      </a:lnTo>
                      <a:lnTo>
                        <a:pt x="47" y="19204"/>
                      </a:lnTo>
                      <a:lnTo>
                        <a:pt x="1" y="19250"/>
                      </a:lnTo>
                      <a:lnTo>
                        <a:pt x="1" y="19297"/>
                      </a:lnTo>
                      <a:lnTo>
                        <a:pt x="1" y="19391"/>
                      </a:lnTo>
                      <a:lnTo>
                        <a:pt x="47" y="19438"/>
                      </a:lnTo>
                      <a:lnTo>
                        <a:pt x="94" y="19485"/>
                      </a:lnTo>
                      <a:lnTo>
                        <a:pt x="235" y="19485"/>
                      </a:lnTo>
                      <a:lnTo>
                        <a:pt x="328" y="19391"/>
                      </a:lnTo>
                      <a:lnTo>
                        <a:pt x="11429" y="19391"/>
                      </a:lnTo>
                      <a:lnTo>
                        <a:pt x="11476" y="19344"/>
                      </a:lnTo>
                      <a:lnTo>
                        <a:pt x="11569" y="19250"/>
                      </a:lnTo>
                      <a:lnTo>
                        <a:pt x="11710" y="19110"/>
                      </a:lnTo>
                      <a:lnTo>
                        <a:pt x="15316" y="15503"/>
                      </a:lnTo>
                      <a:lnTo>
                        <a:pt x="17143" y="13677"/>
                      </a:lnTo>
                      <a:lnTo>
                        <a:pt x="18080" y="12787"/>
                      </a:lnTo>
                      <a:lnTo>
                        <a:pt x="18267" y="12553"/>
                      </a:lnTo>
                      <a:lnTo>
                        <a:pt x="18407" y="12412"/>
                      </a:lnTo>
                      <a:lnTo>
                        <a:pt x="18454" y="12365"/>
                      </a:lnTo>
                      <a:lnTo>
                        <a:pt x="18501" y="12319"/>
                      </a:lnTo>
                      <a:lnTo>
                        <a:pt x="18501" y="12225"/>
                      </a:lnTo>
                      <a:lnTo>
                        <a:pt x="18501" y="11616"/>
                      </a:lnTo>
                      <a:lnTo>
                        <a:pt x="18501" y="375"/>
                      </a:lnTo>
                      <a:lnTo>
                        <a:pt x="18501" y="328"/>
                      </a:lnTo>
                      <a:lnTo>
                        <a:pt x="18548" y="282"/>
                      </a:lnTo>
                      <a:lnTo>
                        <a:pt x="18595" y="188"/>
                      </a:lnTo>
                      <a:lnTo>
                        <a:pt x="18548" y="94"/>
                      </a:lnTo>
                      <a:lnTo>
                        <a:pt x="18548" y="47"/>
                      </a:lnTo>
                      <a:lnTo>
                        <a:pt x="184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64" name="Google Shape;164;p9"/>
              <p:cNvGrpSpPr/>
              <p:nvPr/>
            </p:nvGrpSpPr>
            <p:grpSpPr>
              <a:xfrm rot="-5400000">
                <a:off x="7556842" y="3935490"/>
                <a:ext cx="983243" cy="2548289"/>
                <a:chOff x="8388742" y="-675060"/>
                <a:chExt cx="983243" cy="2548289"/>
              </a:xfrm>
            </p:grpSpPr>
            <p:sp>
              <p:nvSpPr>
                <p:cNvPr id="165" name="Google Shape;165;p9"/>
                <p:cNvSpPr/>
                <p:nvPr/>
              </p:nvSpPr>
              <p:spPr>
                <a:xfrm>
                  <a:off x="8388742" y="-675060"/>
                  <a:ext cx="983243" cy="2548289"/>
                </a:xfrm>
                <a:custGeom>
                  <a:rect b="b" l="l" r="r" t="t"/>
                  <a:pathLst>
                    <a:path extrusionOk="0" h="56204" w="21686">
                      <a:moveTo>
                        <a:pt x="21405" y="0"/>
                      </a:moveTo>
                      <a:lnTo>
                        <a:pt x="21358" y="47"/>
                      </a:lnTo>
                      <a:lnTo>
                        <a:pt x="21311" y="94"/>
                      </a:lnTo>
                      <a:lnTo>
                        <a:pt x="21311" y="188"/>
                      </a:lnTo>
                      <a:lnTo>
                        <a:pt x="21358" y="281"/>
                      </a:lnTo>
                      <a:lnTo>
                        <a:pt x="21405" y="328"/>
                      </a:lnTo>
                      <a:lnTo>
                        <a:pt x="21405" y="375"/>
                      </a:lnTo>
                      <a:lnTo>
                        <a:pt x="21405" y="46228"/>
                      </a:lnTo>
                      <a:lnTo>
                        <a:pt x="21405" y="47024"/>
                      </a:lnTo>
                      <a:lnTo>
                        <a:pt x="21358" y="47071"/>
                      </a:lnTo>
                      <a:lnTo>
                        <a:pt x="21311" y="47118"/>
                      </a:lnTo>
                      <a:lnTo>
                        <a:pt x="21171" y="47258"/>
                      </a:lnTo>
                      <a:lnTo>
                        <a:pt x="20843" y="47539"/>
                      </a:lnTo>
                      <a:lnTo>
                        <a:pt x="19719" y="48710"/>
                      </a:lnTo>
                      <a:lnTo>
                        <a:pt x="17377" y="51052"/>
                      </a:lnTo>
                      <a:lnTo>
                        <a:pt x="12740" y="55689"/>
                      </a:lnTo>
                      <a:lnTo>
                        <a:pt x="12553" y="55876"/>
                      </a:lnTo>
                      <a:lnTo>
                        <a:pt x="12506" y="55923"/>
                      </a:lnTo>
                      <a:lnTo>
                        <a:pt x="328" y="55923"/>
                      </a:lnTo>
                      <a:lnTo>
                        <a:pt x="328" y="55970"/>
                      </a:lnTo>
                      <a:lnTo>
                        <a:pt x="235" y="55876"/>
                      </a:lnTo>
                      <a:lnTo>
                        <a:pt x="141" y="55829"/>
                      </a:lnTo>
                      <a:lnTo>
                        <a:pt x="94" y="55876"/>
                      </a:lnTo>
                      <a:lnTo>
                        <a:pt x="47" y="55923"/>
                      </a:lnTo>
                      <a:lnTo>
                        <a:pt x="1" y="55970"/>
                      </a:lnTo>
                      <a:lnTo>
                        <a:pt x="1" y="56017"/>
                      </a:lnTo>
                      <a:lnTo>
                        <a:pt x="1" y="56110"/>
                      </a:lnTo>
                      <a:lnTo>
                        <a:pt x="47" y="56157"/>
                      </a:lnTo>
                      <a:lnTo>
                        <a:pt x="94" y="56204"/>
                      </a:lnTo>
                      <a:lnTo>
                        <a:pt x="235" y="56204"/>
                      </a:lnTo>
                      <a:lnTo>
                        <a:pt x="328" y="56110"/>
                      </a:lnTo>
                      <a:lnTo>
                        <a:pt x="12553" y="56110"/>
                      </a:lnTo>
                      <a:lnTo>
                        <a:pt x="12600" y="56063"/>
                      </a:lnTo>
                      <a:lnTo>
                        <a:pt x="12646" y="56017"/>
                      </a:lnTo>
                      <a:lnTo>
                        <a:pt x="12881" y="55782"/>
                      </a:lnTo>
                      <a:lnTo>
                        <a:pt x="17517" y="51146"/>
                      </a:lnTo>
                      <a:lnTo>
                        <a:pt x="19812" y="48851"/>
                      </a:lnTo>
                      <a:lnTo>
                        <a:pt x="20983" y="47680"/>
                      </a:lnTo>
                      <a:lnTo>
                        <a:pt x="21264" y="47399"/>
                      </a:lnTo>
                      <a:lnTo>
                        <a:pt x="21405" y="47258"/>
                      </a:lnTo>
                      <a:lnTo>
                        <a:pt x="21499" y="47165"/>
                      </a:lnTo>
                      <a:lnTo>
                        <a:pt x="21545" y="47118"/>
                      </a:lnTo>
                      <a:lnTo>
                        <a:pt x="21592" y="47071"/>
                      </a:lnTo>
                      <a:lnTo>
                        <a:pt x="21592" y="46228"/>
                      </a:lnTo>
                      <a:lnTo>
                        <a:pt x="21592" y="375"/>
                      </a:lnTo>
                      <a:lnTo>
                        <a:pt x="21592" y="328"/>
                      </a:lnTo>
                      <a:lnTo>
                        <a:pt x="21639" y="281"/>
                      </a:lnTo>
                      <a:lnTo>
                        <a:pt x="21686" y="188"/>
                      </a:lnTo>
                      <a:lnTo>
                        <a:pt x="21639" y="94"/>
                      </a:lnTo>
                      <a:lnTo>
                        <a:pt x="21639" y="47"/>
                      </a:lnTo>
                      <a:lnTo>
                        <a:pt x="2154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6" name="Google Shape;166;p9"/>
                <p:cNvSpPr/>
                <p:nvPr/>
              </p:nvSpPr>
              <p:spPr>
                <a:xfrm>
                  <a:off x="8388742" y="83024"/>
                  <a:ext cx="915324" cy="1715892"/>
                </a:xfrm>
                <a:custGeom>
                  <a:rect b="b" l="l" r="r" t="t"/>
                  <a:pathLst>
                    <a:path extrusionOk="0" h="37845" w="20188">
                      <a:moveTo>
                        <a:pt x="19906" y="1"/>
                      </a:moveTo>
                      <a:lnTo>
                        <a:pt x="19859" y="48"/>
                      </a:lnTo>
                      <a:lnTo>
                        <a:pt x="19812" y="95"/>
                      </a:lnTo>
                      <a:lnTo>
                        <a:pt x="19812" y="188"/>
                      </a:lnTo>
                      <a:lnTo>
                        <a:pt x="19812" y="282"/>
                      </a:lnTo>
                      <a:lnTo>
                        <a:pt x="19906" y="329"/>
                      </a:lnTo>
                      <a:lnTo>
                        <a:pt x="19906" y="376"/>
                      </a:lnTo>
                      <a:lnTo>
                        <a:pt x="19906" y="28805"/>
                      </a:lnTo>
                      <a:lnTo>
                        <a:pt x="19906" y="29555"/>
                      </a:lnTo>
                      <a:lnTo>
                        <a:pt x="19859" y="29601"/>
                      </a:lnTo>
                      <a:lnTo>
                        <a:pt x="19812" y="29648"/>
                      </a:lnTo>
                      <a:lnTo>
                        <a:pt x="19672" y="29789"/>
                      </a:lnTo>
                      <a:lnTo>
                        <a:pt x="19438" y="30023"/>
                      </a:lnTo>
                      <a:lnTo>
                        <a:pt x="18361" y="31053"/>
                      </a:lnTo>
                      <a:lnTo>
                        <a:pt x="16300" y="33161"/>
                      </a:lnTo>
                      <a:lnTo>
                        <a:pt x="12084" y="37376"/>
                      </a:lnTo>
                      <a:lnTo>
                        <a:pt x="11944" y="37517"/>
                      </a:lnTo>
                      <a:lnTo>
                        <a:pt x="11897" y="37564"/>
                      </a:lnTo>
                      <a:lnTo>
                        <a:pt x="11850" y="37610"/>
                      </a:lnTo>
                      <a:lnTo>
                        <a:pt x="328" y="37610"/>
                      </a:lnTo>
                      <a:lnTo>
                        <a:pt x="235" y="37517"/>
                      </a:lnTo>
                      <a:lnTo>
                        <a:pt x="94" y="37517"/>
                      </a:lnTo>
                      <a:lnTo>
                        <a:pt x="47" y="37564"/>
                      </a:lnTo>
                      <a:lnTo>
                        <a:pt x="1" y="37610"/>
                      </a:lnTo>
                      <a:lnTo>
                        <a:pt x="1" y="37704"/>
                      </a:lnTo>
                      <a:lnTo>
                        <a:pt x="1" y="37751"/>
                      </a:lnTo>
                      <a:lnTo>
                        <a:pt x="47" y="37798"/>
                      </a:lnTo>
                      <a:lnTo>
                        <a:pt x="94" y="37845"/>
                      </a:lnTo>
                      <a:lnTo>
                        <a:pt x="235" y="37845"/>
                      </a:lnTo>
                      <a:lnTo>
                        <a:pt x="328" y="37751"/>
                      </a:lnTo>
                      <a:lnTo>
                        <a:pt x="11944" y="37751"/>
                      </a:lnTo>
                      <a:lnTo>
                        <a:pt x="11991" y="37704"/>
                      </a:lnTo>
                      <a:lnTo>
                        <a:pt x="12038" y="37657"/>
                      </a:lnTo>
                      <a:lnTo>
                        <a:pt x="12225" y="37470"/>
                      </a:lnTo>
                      <a:lnTo>
                        <a:pt x="16393" y="33302"/>
                      </a:lnTo>
                      <a:lnTo>
                        <a:pt x="18501" y="31194"/>
                      </a:lnTo>
                      <a:lnTo>
                        <a:pt x="19531" y="30163"/>
                      </a:lnTo>
                      <a:lnTo>
                        <a:pt x="19812" y="29882"/>
                      </a:lnTo>
                      <a:lnTo>
                        <a:pt x="19953" y="29742"/>
                      </a:lnTo>
                      <a:lnTo>
                        <a:pt x="20000" y="29695"/>
                      </a:lnTo>
                      <a:lnTo>
                        <a:pt x="20047" y="29648"/>
                      </a:lnTo>
                      <a:lnTo>
                        <a:pt x="20093" y="29555"/>
                      </a:lnTo>
                      <a:lnTo>
                        <a:pt x="20093" y="28805"/>
                      </a:lnTo>
                      <a:lnTo>
                        <a:pt x="20093" y="376"/>
                      </a:lnTo>
                      <a:lnTo>
                        <a:pt x="20047" y="329"/>
                      </a:lnTo>
                      <a:lnTo>
                        <a:pt x="20140" y="282"/>
                      </a:lnTo>
                      <a:lnTo>
                        <a:pt x="20187" y="188"/>
                      </a:lnTo>
                      <a:lnTo>
                        <a:pt x="20140" y="95"/>
                      </a:lnTo>
                      <a:lnTo>
                        <a:pt x="20093" y="48"/>
                      </a:lnTo>
                      <a:lnTo>
                        <a:pt x="2004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7" name="Google Shape;167;p9"/>
                <p:cNvSpPr/>
                <p:nvPr/>
              </p:nvSpPr>
              <p:spPr>
                <a:xfrm>
                  <a:off x="8388742" y="839023"/>
                  <a:ext cx="843097" cy="883450"/>
                </a:xfrm>
                <a:custGeom>
                  <a:rect b="b" l="l" r="r" t="t"/>
                  <a:pathLst>
                    <a:path extrusionOk="0" h="19485" w="18595">
                      <a:moveTo>
                        <a:pt x="18314" y="1"/>
                      </a:moveTo>
                      <a:lnTo>
                        <a:pt x="18267" y="47"/>
                      </a:lnTo>
                      <a:lnTo>
                        <a:pt x="18220" y="94"/>
                      </a:lnTo>
                      <a:lnTo>
                        <a:pt x="18220" y="188"/>
                      </a:lnTo>
                      <a:lnTo>
                        <a:pt x="18267" y="282"/>
                      </a:lnTo>
                      <a:lnTo>
                        <a:pt x="18314" y="328"/>
                      </a:lnTo>
                      <a:lnTo>
                        <a:pt x="18314" y="375"/>
                      </a:lnTo>
                      <a:lnTo>
                        <a:pt x="18314" y="11616"/>
                      </a:lnTo>
                      <a:lnTo>
                        <a:pt x="18314" y="12225"/>
                      </a:lnTo>
                      <a:lnTo>
                        <a:pt x="18314" y="12272"/>
                      </a:lnTo>
                      <a:lnTo>
                        <a:pt x="18267" y="12319"/>
                      </a:lnTo>
                      <a:lnTo>
                        <a:pt x="18173" y="12412"/>
                      </a:lnTo>
                      <a:lnTo>
                        <a:pt x="17939" y="12646"/>
                      </a:lnTo>
                      <a:lnTo>
                        <a:pt x="17049" y="13536"/>
                      </a:lnTo>
                      <a:lnTo>
                        <a:pt x="15222" y="15363"/>
                      </a:lnTo>
                      <a:lnTo>
                        <a:pt x="11616" y="18969"/>
                      </a:lnTo>
                      <a:lnTo>
                        <a:pt x="11429" y="19157"/>
                      </a:lnTo>
                      <a:lnTo>
                        <a:pt x="11382" y="19204"/>
                      </a:lnTo>
                      <a:lnTo>
                        <a:pt x="328" y="19204"/>
                      </a:lnTo>
                      <a:lnTo>
                        <a:pt x="328" y="19250"/>
                      </a:lnTo>
                      <a:lnTo>
                        <a:pt x="235" y="19157"/>
                      </a:lnTo>
                      <a:lnTo>
                        <a:pt x="141" y="19110"/>
                      </a:lnTo>
                      <a:lnTo>
                        <a:pt x="94" y="19157"/>
                      </a:lnTo>
                      <a:lnTo>
                        <a:pt x="47" y="19204"/>
                      </a:lnTo>
                      <a:lnTo>
                        <a:pt x="1" y="19250"/>
                      </a:lnTo>
                      <a:lnTo>
                        <a:pt x="1" y="19297"/>
                      </a:lnTo>
                      <a:lnTo>
                        <a:pt x="1" y="19391"/>
                      </a:lnTo>
                      <a:lnTo>
                        <a:pt x="47" y="19438"/>
                      </a:lnTo>
                      <a:lnTo>
                        <a:pt x="94" y="19485"/>
                      </a:lnTo>
                      <a:lnTo>
                        <a:pt x="235" y="19485"/>
                      </a:lnTo>
                      <a:lnTo>
                        <a:pt x="328" y="19391"/>
                      </a:lnTo>
                      <a:lnTo>
                        <a:pt x="11429" y="19391"/>
                      </a:lnTo>
                      <a:lnTo>
                        <a:pt x="11476" y="19344"/>
                      </a:lnTo>
                      <a:lnTo>
                        <a:pt x="11569" y="19250"/>
                      </a:lnTo>
                      <a:lnTo>
                        <a:pt x="11710" y="19110"/>
                      </a:lnTo>
                      <a:lnTo>
                        <a:pt x="15316" y="15503"/>
                      </a:lnTo>
                      <a:lnTo>
                        <a:pt x="17143" y="13677"/>
                      </a:lnTo>
                      <a:lnTo>
                        <a:pt x="18080" y="12787"/>
                      </a:lnTo>
                      <a:lnTo>
                        <a:pt x="18267" y="12553"/>
                      </a:lnTo>
                      <a:lnTo>
                        <a:pt x="18407" y="12412"/>
                      </a:lnTo>
                      <a:lnTo>
                        <a:pt x="18454" y="12365"/>
                      </a:lnTo>
                      <a:lnTo>
                        <a:pt x="18501" y="12319"/>
                      </a:lnTo>
                      <a:lnTo>
                        <a:pt x="18501" y="12225"/>
                      </a:lnTo>
                      <a:lnTo>
                        <a:pt x="18501" y="11616"/>
                      </a:lnTo>
                      <a:lnTo>
                        <a:pt x="18501" y="375"/>
                      </a:lnTo>
                      <a:lnTo>
                        <a:pt x="18501" y="328"/>
                      </a:lnTo>
                      <a:lnTo>
                        <a:pt x="18548" y="282"/>
                      </a:lnTo>
                      <a:lnTo>
                        <a:pt x="18595" y="188"/>
                      </a:lnTo>
                      <a:lnTo>
                        <a:pt x="18548" y="94"/>
                      </a:lnTo>
                      <a:lnTo>
                        <a:pt x="18548" y="47"/>
                      </a:lnTo>
                      <a:lnTo>
                        <a:pt x="184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68" name="Google Shape;168;p9"/>
            <p:cNvGrpSpPr/>
            <p:nvPr/>
          </p:nvGrpSpPr>
          <p:grpSpPr>
            <a:xfrm>
              <a:off x="-678649" y="-532917"/>
              <a:ext cx="1133999" cy="3306420"/>
              <a:chOff x="-678649" y="-532917"/>
              <a:chExt cx="1133999" cy="3306420"/>
            </a:xfrm>
          </p:grpSpPr>
          <p:grpSp>
            <p:nvGrpSpPr>
              <p:cNvPr id="169" name="Google Shape;169;p9"/>
              <p:cNvGrpSpPr/>
              <p:nvPr/>
            </p:nvGrpSpPr>
            <p:grpSpPr>
              <a:xfrm flipH="1" rot="10800000">
                <a:off x="-678649" y="-532917"/>
                <a:ext cx="1133999" cy="3306420"/>
                <a:chOff x="-545299" y="1914808"/>
                <a:chExt cx="1133999" cy="3306420"/>
              </a:xfrm>
            </p:grpSpPr>
            <p:sp>
              <p:nvSpPr>
                <p:cNvPr id="170" name="Google Shape;170;p9"/>
                <p:cNvSpPr/>
                <p:nvPr/>
              </p:nvSpPr>
              <p:spPr>
                <a:xfrm rot="5400000">
                  <a:off x="-1720694" y="3090202"/>
                  <a:ext cx="3306420" cy="955631"/>
                </a:xfrm>
                <a:custGeom>
                  <a:rect b="b" l="l" r="r" t="t"/>
                  <a:pathLst>
                    <a:path extrusionOk="0" h="21077" w="72925">
                      <a:moveTo>
                        <a:pt x="188" y="0"/>
                      </a:moveTo>
                      <a:lnTo>
                        <a:pt x="141" y="47"/>
                      </a:lnTo>
                      <a:lnTo>
                        <a:pt x="47" y="47"/>
                      </a:lnTo>
                      <a:lnTo>
                        <a:pt x="0" y="141"/>
                      </a:lnTo>
                      <a:lnTo>
                        <a:pt x="0" y="188"/>
                      </a:lnTo>
                      <a:lnTo>
                        <a:pt x="0" y="281"/>
                      </a:lnTo>
                      <a:lnTo>
                        <a:pt x="47" y="328"/>
                      </a:lnTo>
                      <a:lnTo>
                        <a:pt x="141" y="375"/>
                      </a:lnTo>
                      <a:lnTo>
                        <a:pt x="188" y="422"/>
                      </a:lnTo>
                      <a:lnTo>
                        <a:pt x="281" y="375"/>
                      </a:lnTo>
                      <a:lnTo>
                        <a:pt x="375" y="281"/>
                      </a:lnTo>
                      <a:lnTo>
                        <a:pt x="17096" y="281"/>
                      </a:lnTo>
                      <a:lnTo>
                        <a:pt x="17143" y="328"/>
                      </a:lnTo>
                      <a:lnTo>
                        <a:pt x="17189" y="422"/>
                      </a:lnTo>
                      <a:lnTo>
                        <a:pt x="17470" y="656"/>
                      </a:lnTo>
                      <a:lnTo>
                        <a:pt x="28196" y="11382"/>
                      </a:lnTo>
                      <a:lnTo>
                        <a:pt x="33535" y="16721"/>
                      </a:lnTo>
                      <a:lnTo>
                        <a:pt x="36205" y="19391"/>
                      </a:lnTo>
                      <a:lnTo>
                        <a:pt x="37516" y="20702"/>
                      </a:lnTo>
                      <a:lnTo>
                        <a:pt x="37704" y="20889"/>
                      </a:lnTo>
                      <a:lnTo>
                        <a:pt x="37751" y="20936"/>
                      </a:lnTo>
                      <a:lnTo>
                        <a:pt x="37844" y="20983"/>
                      </a:lnTo>
                      <a:lnTo>
                        <a:pt x="72550" y="20983"/>
                      </a:lnTo>
                      <a:lnTo>
                        <a:pt x="72597" y="21030"/>
                      </a:lnTo>
                      <a:lnTo>
                        <a:pt x="72738" y="21077"/>
                      </a:lnTo>
                      <a:lnTo>
                        <a:pt x="72784" y="21077"/>
                      </a:lnTo>
                      <a:lnTo>
                        <a:pt x="72878" y="21030"/>
                      </a:lnTo>
                      <a:lnTo>
                        <a:pt x="72925" y="20936"/>
                      </a:lnTo>
                      <a:lnTo>
                        <a:pt x="72925" y="20889"/>
                      </a:lnTo>
                      <a:lnTo>
                        <a:pt x="72925" y="20796"/>
                      </a:lnTo>
                      <a:lnTo>
                        <a:pt x="72878" y="20749"/>
                      </a:lnTo>
                      <a:lnTo>
                        <a:pt x="72784" y="20702"/>
                      </a:lnTo>
                      <a:lnTo>
                        <a:pt x="72597" y="20702"/>
                      </a:lnTo>
                      <a:lnTo>
                        <a:pt x="72550" y="20796"/>
                      </a:lnTo>
                      <a:lnTo>
                        <a:pt x="37891" y="20796"/>
                      </a:lnTo>
                      <a:lnTo>
                        <a:pt x="37844" y="20749"/>
                      </a:lnTo>
                      <a:lnTo>
                        <a:pt x="37657" y="20608"/>
                      </a:lnTo>
                      <a:lnTo>
                        <a:pt x="36346" y="19250"/>
                      </a:lnTo>
                      <a:lnTo>
                        <a:pt x="33676" y="16580"/>
                      </a:lnTo>
                      <a:lnTo>
                        <a:pt x="28290" y="11241"/>
                      </a:lnTo>
                      <a:lnTo>
                        <a:pt x="17611" y="562"/>
                      </a:lnTo>
                      <a:lnTo>
                        <a:pt x="17330" y="281"/>
                      </a:lnTo>
                      <a:lnTo>
                        <a:pt x="17283" y="188"/>
                      </a:lnTo>
                      <a:lnTo>
                        <a:pt x="17236" y="141"/>
                      </a:lnTo>
                      <a:lnTo>
                        <a:pt x="17189" y="141"/>
                      </a:lnTo>
                      <a:lnTo>
                        <a:pt x="17189" y="94"/>
                      </a:lnTo>
                      <a:lnTo>
                        <a:pt x="375" y="94"/>
                      </a:lnTo>
                      <a:lnTo>
                        <a:pt x="375" y="141"/>
                      </a:lnTo>
                      <a:lnTo>
                        <a:pt x="281" y="47"/>
                      </a:lnTo>
                      <a:lnTo>
                        <a:pt x="188" y="0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1" name="Google Shape;171;p9"/>
                <p:cNvSpPr/>
                <p:nvPr/>
              </p:nvSpPr>
              <p:spPr>
                <a:xfrm rot="5400000">
                  <a:off x="-1658034" y="3093376"/>
                  <a:ext cx="3306420" cy="949284"/>
                </a:xfrm>
                <a:custGeom>
                  <a:rect b="b" l="l" r="r" t="t"/>
                  <a:pathLst>
                    <a:path extrusionOk="0" h="20937" w="72925">
                      <a:moveTo>
                        <a:pt x="188" y="1"/>
                      </a:moveTo>
                      <a:lnTo>
                        <a:pt x="141" y="48"/>
                      </a:lnTo>
                      <a:lnTo>
                        <a:pt x="47" y="48"/>
                      </a:lnTo>
                      <a:lnTo>
                        <a:pt x="0" y="141"/>
                      </a:lnTo>
                      <a:lnTo>
                        <a:pt x="0" y="188"/>
                      </a:lnTo>
                      <a:lnTo>
                        <a:pt x="0" y="282"/>
                      </a:lnTo>
                      <a:lnTo>
                        <a:pt x="47" y="329"/>
                      </a:lnTo>
                      <a:lnTo>
                        <a:pt x="141" y="376"/>
                      </a:lnTo>
                      <a:lnTo>
                        <a:pt x="188" y="422"/>
                      </a:lnTo>
                      <a:lnTo>
                        <a:pt x="281" y="376"/>
                      </a:lnTo>
                      <a:lnTo>
                        <a:pt x="375" y="282"/>
                      </a:lnTo>
                      <a:lnTo>
                        <a:pt x="17939" y="282"/>
                      </a:lnTo>
                      <a:lnTo>
                        <a:pt x="17939" y="329"/>
                      </a:lnTo>
                      <a:lnTo>
                        <a:pt x="17986" y="329"/>
                      </a:lnTo>
                      <a:lnTo>
                        <a:pt x="18032" y="422"/>
                      </a:lnTo>
                      <a:lnTo>
                        <a:pt x="18313" y="704"/>
                      </a:lnTo>
                      <a:lnTo>
                        <a:pt x="28945" y="11289"/>
                      </a:lnTo>
                      <a:lnTo>
                        <a:pt x="34238" y="16628"/>
                      </a:lnTo>
                      <a:lnTo>
                        <a:pt x="36908" y="19251"/>
                      </a:lnTo>
                      <a:lnTo>
                        <a:pt x="38219" y="20609"/>
                      </a:lnTo>
                      <a:lnTo>
                        <a:pt x="38406" y="20749"/>
                      </a:lnTo>
                      <a:lnTo>
                        <a:pt x="38406" y="20796"/>
                      </a:lnTo>
                      <a:lnTo>
                        <a:pt x="72550" y="20796"/>
                      </a:lnTo>
                      <a:lnTo>
                        <a:pt x="72597" y="20890"/>
                      </a:lnTo>
                      <a:lnTo>
                        <a:pt x="72738" y="20937"/>
                      </a:lnTo>
                      <a:lnTo>
                        <a:pt x="72784" y="20890"/>
                      </a:lnTo>
                      <a:lnTo>
                        <a:pt x="72878" y="20843"/>
                      </a:lnTo>
                      <a:lnTo>
                        <a:pt x="72925" y="20796"/>
                      </a:lnTo>
                      <a:lnTo>
                        <a:pt x="72925" y="20703"/>
                      </a:lnTo>
                      <a:lnTo>
                        <a:pt x="72925" y="20656"/>
                      </a:lnTo>
                      <a:lnTo>
                        <a:pt x="72878" y="20562"/>
                      </a:lnTo>
                      <a:lnTo>
                        <a:pt x="72784" y="20515"/>
                      </a:lnTo>
                      <a:lnTo>
                        <a:pt x="72738" y="20515"/>
                      </a:lnTo>
                      <a:lnTo>
                        <a:pt x="72597" y="20562"/>
                      </a:lnTo>
                      <a:lnTo>
                        <a:pt x="72550" y="20609"/>
                      </a:lnTo>
                      <a:lnTo>
                        <a:pt x="38500" y="20609"/>
                      </a:lnTo>
                      <a:lnTo>
                        <a:pt x="38360" y="20468"/>
                      </a:lnTo>
                      <a:lnTo>
                        <a:pt x="37001" y="19110"/>
                      </a:lnTo>
                      <a:lnTo>
                        <a:pt x="34378" y="16487"/>
                      </a:lnTo>
                      <a:lnTo>
                        <a:pt x="29086" y="11148"/>
                      </a:lnTo>
                      <a:lnTo>
                        <a:pt x="18454" y="563"/>
                      </a:lnTo>
                      <a:lnTo>
                        <a:pt x="18173" y="282"/>
                      </a:lnTo>
                      <a:lnTo>
                        <a:pt x="18126" y="188"/>
                      </a:lnTo>
                      <a:lnTo>
                        <a:pt x="17986" y="95"/>
                      </a:lnTo>
                      <a:lnTo>
                        <a:pt x="375" y="95"/>
                      </a:lnTo>
                      <a:lnTo>
                        <a:pt x="375" y="141"/>
                      </a:lnTo>
                      <a:lnTo>
                        <a:pt x="281" y="48"/>
                      </a:lnTo>
                      <a:lnTo>
                        <a:pt x="188" y="1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2" name="Google Shape;172;p9"/>
                <p:cNvSpPr/>
                <p:nvPr/>
              </p:nvSpPr>
              <p:spPr>
                <a:xfrm rot="5400000">
                  <a:off x="-1594354" y="3097615"/>
                  <a:ext cx="3306420" cy="940805"/>
                </a:xfrm>
                <a:custGeom>
                  <a:rect b="b" l="l" r="r" t="t"/>
                  <a:pathLst>
                    <a:path extrusionOk="0" h="20750" w="72925">
                      <a:moveTo>
                        <a:pt x="188" y="1"/>
                      </a:moveTo>
                      <a:lnTo>
                        <a:pt x="141" y="47"/>
                      </a:lnTo>
                      <a:lnTo>
                        <a:pt x="47" y="47"/>
                      </a:lnTo>
                      <a:lnTo>
                        <a:pt x="0" y="141"/>
                      </a:lnTo>
                      <a:lnTo>
                        <a:pt x="0" y="188"/>
                      </a:lnTo>
                      <a:lnTo>
                        <a:pt x="0" y="282"/>
                      </a:lnTo>
                      <a:lnTo>
                        <a:pt x="47" y="328"/>
                      </a:lnTo>
                      <a:lnTo>
                        <a:pt x="141" y="375"/>
                      </a:lnTo>
                      <a:lnTo>
                        <a:pt x="188" y="422"/>
                      </a:lnTo>
                      <a:lnTo>
                        <a:pt x="281" y="375"/>
                      </a:lnTo>
                      <a:lnTo>
                        <a:pt x="375" y="282"/>
                      </a:lnTo>
                      <a:lnTo>
                        <a:pt x="18735" y="282"/>
                      </a:lnTo>
                      <a:lnTo>
                        <a:pt x="18782" y="328"/>
                      </a:lnTo>
                      <a:lnTo>
                        <a:pt x="18875" y="422"/>
                      </a:lnTo>
                      <a:lnTo>
                        <a:pt x="19157" y="703"/>
                      </a:lnTo>
                      <a:lnTo>
                        <a:pt x="29695" y="11241"/>
                      </a:lnTo>
                      <a:lnTo>
                        <a:pt x="34940" y="16487"/>
                      </a:lnTo>
                      <a:lnTo>
                        <a:pt x="37610" y="19157"/>
                      </a:lnTo>
                      <a:lnTo>
                        <a:pt x="38922" y="20468"/>
                      </a:lnTo>
                      <a:lnTo>
                        <a:pt x="39109" y="20655"/>
                      </a:lnTo>
                      <a:lnTo>
                        <a:pt x="72550" y="20655"/>
                      </a:lnTo>
                      <a:lnTo>
                        <a:pt x="72597" y="20702"/>
                      </a:lnTo>
                      <a:lnTo>
                        <a:pt x="72738" y="20749"/>
                      </a:lnTo>
                      <a:lnTo>
                        <a:pt x="72784" y="20749"/>
                      </a:lnTo>
                      <a:lnTo>
                        <a:pt x="72878" y="20702"/>
                      </a:lnTo>
                      <a:lnTo>
                        <a:pt x="72925" y="20609"/>
                      </a:lnTo>
                      <a:lnTo>
                        <a:pt x="72925" y="20562"/>
                      </a:lnTo>
                      <a:lnTo>
                        <a:pt x="72925" y="20468"/>
                      </a:lnTo>
                      <a:lnTo>
                        <a:pt x="72878" y="20421"/>
                      </a:lnTo>
                      <a:lnTo>
                        <a:pt x="72784" y="20374"/>
                      </a:lnTo>
                      <a:lnTo>
                        <a:pt x="72597" y="20374"/>
                      </a:lnTo>
                      <a:lnTo>
                        <a:pt x="72550" y="20468"/>
                      </a:lnTo>
                      <a:lnTo>
                        <a:pt x="39156" y="20468"/>
                      </a:lnTo>
                      <a:lnTo>
                        <a:pt x="39015" y="20328"/>
                      </a:lnTo>
                      <a:lnTo>
                        <a:pt x="37704" y="19016"/>
                      </a:lnTo>
                      <a:lnTo>
                        <a:pt x="35081" y="16393"/>
                      </a:lnTo>
                      <a:lnTo>
                        <a:pt x="29835" y="11101"/>
                      </a:lnTo>
                      <a:lnTo>
                        <a:pt x="19297" y="563"/>
                      </a:lnTo>
                      <a:lnTo>
                        <a:pt x="19016" y="282"/>
                      </a:lnTo>
                      <a:lnTo>
                        <a:pt x="18829" y="141"/>
                      </a:lnTo>
                      <a:lnTo>
                        <a:pt x="18782" y="94"/>
                      </a:lnTo>
                      <a:lnTo>
                        <a:pt x="375" y="94"/>
                      </a:lnTo>
                      <a:lnTo>
                        <a:pt x="375" y="141"/>
                      </a:lnTo>
                      <a:lnTo>
                        <a:pt x="281" y="47"/>
                      </a:lnTo>
                      <a:lnTo>
                        <a:pt x="188" y="1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3" name="Google Shape;173;p9"/>
                <p:cNvSpPr/>
                <p:nvPr/>
              </p:nvSpPr>
              <p:spPr>
                <a:xfrm rot="5400000">
                  <a:off x="-1531717" y="3100811"/>
                  <a:ext cx="3306420" cy="934412"/>
                </a:xfrm>
                <a:custGeom>
                  <a:rect b="b" l="l" r="r" t="t"/>
                  <a:pathLst>
                    <a:path extrusionOk="0" h="20609" w="72925">
                      <a:moveTo>
                        <a:pt x="188" y="0"/>
                      </a:moveTo>
                      <a:lnTo>
                        <a:pt x="141" y="47"/>
                      </a:lnTo>
                      <a:lnTo>
                        <a:pt x="47" y="47"/>
                      </a:lnTo>
                      <a:lnTo>
                        <a:pt x="0" y="141"/>
                      </a:lnTo>
                      <a:lnTo>
                        <a:pt x="0" y="187"/>
                      </a:lnTo>
                      <a:lnTo>
                        <a:pt x="0" y="281"/>
                      </a:lnTo>
                      <a:lnTo>
                        <a:pt x="47" y="328"/>
                      </a:lnTo>
                      <a:lnTo>
                        <a:pt x="141" y="375"/>
                      </a:lnTo>
                      <a:lnTo>
                        <a:pt x="188" y="422"/>
                      </a:lnTo>
                      <a:lnTo>
                        <a:pt x="281" y="375"/>
                      </a:lnTo>
                      <a:lnTo>
                        <a:pt x="375" y="281"/>
                      </a:lnTo>
                      <a:lnTo>
                        <a:pt x="19578" y="281"/>
                      </a:lnTo>
                      <a:lnTo>
                        <a:pt x="19578" y="328"/>
                      </a:lnTo>
                      <a:lnTo>
                        <a:pt x="19719" y="422"/>
                      </a:lnTo>
                      <a:lnTo>
                        <a:pt x="20000" y="750"/>
                      </a:lnTo>
                      <a:lnTo>
                        <a:pt x="30444" y="11194"/>
                      </a:lnTo>
                      <a:lnTo>
                        <a:pt x="35690" y="16393"/>
                      </a:lnTo>
                      <a:lnTo>
                        <a:pt x="38266" y="19016"/>
                      </a:lnTo>
                      <a:lnTo>
                        <a:pt x="39577" y="20327"/>
                      </a:lnTo>
                      <a:lnTo>
                        <a:pt x="39671" y="20374"/>
                      </a:lnTo>
                      <a:lnTo>
                        <a:pt x="39718" y="20468"/>
                      </a:lnTo>
                      <a:lnTo>
                        <a:pt x="72550" y="20468"/>
                      </a:lnTo>
                      <a:lnTo>
                        <a:pt x="72597" y="20561"/>
                      </a:lnTo>
                      <a:lnTo>
                        <a:pt x="72738" y="20608"/>
                      </a:lnTo>
                      <a:lnTo>
                        <a:pt x="72784" y="20561"/>
                      </a:lnTo>
                      <a:lnTo>
                        <a:pt x="72878" y="20514"/>
                      </a:lnTo>
                      <a:lnTo>
                        <a:pt x="72925" y="20468"/>
                      </a:lnTo>
                      <a:lnTo>
                        <a:pt x="72925" y="20374"/>
                      </a:lnTo>
                      <a:lnTo>
                        <a:pt x="72925" y="20327"/>
                      </a:lnTo>
                      <a:lnTo>
                        <a:pt x="72878" y="20233"/>
                      </a:lnTo>
                      <a:lnTo>
                        <a:pt x="72784" y="20187"/>
                      </a:lnTo>
                      <a:lnTo>
                        <a:pt x="72738" y="20187"/>
                      </a:lnTo>
                      <a:lnTo>
                        <a:pt x="72597" y="20233"/>
                      </a:lnTo>
                      <a:lnTo>
                        <a:pt x="72550" y="20280"/>
                      </a:lnTo>
                      <a:lnTo>
                        <a:pt x="39811" y="20280"/>
                      </a:lnTo>
                      <a:lnTo>
                        <a:pt x="39718" y="20187"/>
                      </a:lnTo>
                      <a:lnTo>
                        <a:pt x="38406" y="18875"/>
                      </a:lnTo>
                      <a:lnTo>
                        <a:pt x="35830" y="16252"/>
                      </a:lnTo>
                      <a:lnTo>
                        <a:pt x="30585" y="11054"/>
                      </a:lnTo>
                      <a:lnTo>
                        <a:pt x="20140" y="609"/>
                      </a:lnTo>
                      <a:lnTo>
                        <a:pt x="19859" y="281"/>
                      </a:lnTo>
                      <a:lnTo>
                        <a:pt x="19672" y="141"/>
                      </a:lnTo>
                      <a:lnTo>
                        <a:pt x="19672" y="94"/>
                      </a:lnTo>
                      <a:lnTo>
                        <a:pt x="375" y="94"/>
                      </a:lnTo>
                      <a:lnTo>
                        <a:pt x="375" y="141"/>
                      </a:lnTo>
                      <a:lnTo>
                        <a:pt x="281" y="47"/>
                      </a:lnTo>
                      <a:lnTo>
                        <a:pt x="188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74" name="Google Shape;174;p9"/>
              <p:cNvGrpSpPr/>
              <p:nvPr/>
            </p:nvGrpSpPr>
            <p:grpSpPr>
              <a:xfrm flipH="1">
                <a:off x="168610" y="-285951"/>
                <a:ext cx="286730" cy="1656452"/>
                <a:chOff x="7866335" y="-1031841"/>
                <a:chExt cx="286730" cy="1656452"/>
              </a:xfrm>
            </p:grpSpPr>
            <p:sp>
              <p:nvSpPr>
                <p:cNvPr id="175" name="Google Shape;175;p9"/>
                <p:cNvSpPr/>
                <p:nvPr/>
              </p:nvSpPr>
              <p:spPr>
                <a:xfrm>
                  <a:off x="7953433" y="-1031841"/>
                  <a:ext cx="199632" cy="1656452"/>
                </a:xfrm>
                <a:custGeom>
                  <a:rect b="b" l="l" r="r" t="t"/>
                  <a:pathLst>
                    <a:path extrusionOk="0" h="36534" w="4403">
                      <a:moveTo>
                        <a:pt x="4122" y="1"/>
                      </a:moveTo>
                      <a:lnTo>
                        <a:pt x="4075" y="48"/>
                      </a:lnTo>
                      <a:lnTo>
                        <a:pt x="4028" y="94"/>
                      </a:lnTo>
                      <a:lnTo>
                        <a:pt x="4028" y="188"/>
                      </a:lnTo>
                      <a:lnTo>
                        <a:pt x="4028" y="282"/>
                      </a:lnTo>
                      <a:lnTo>
                        <a:pt x="4122" y="329"/>
                      </a:lnTo>
                      <a:lnTo>
                        <a:pt x="4122" y="375"/>
                      </a:lnTo>
                      <a:lnTo>
                        <a:pt x="4122" y="12459"/>
                      </a:lnTo>
                      <a:lnTo>
                        <a:pt x="4122" y="19391"/>
                      </a:lnTo>
                      <a:lnTo>
                        <a:pt x="4122" y="22904"/>
                      </a:lnTo>
                      <a:lnTo>
                        <a:pt x="4122" y="24637"/>
                      </a:lnTo>
                      <a:lnTo>
                        <a:pt x="4122" y="25480"/>
                      </a:lnTo>
                      <a:lnTo>
                        <a:pt x="4122" y="25901"/>
                      </a:lnTo>
                      <a:lnTo>
                        <a:pt x="4075" y="25901"/>
                      </a:lnTo>
                      <a:lnTo>
                        <a:pt x="4075" y="25948"/>
                      </a:lnTo>
                      <a:lnTo>
                        <a:pt x="3981" y="26042"/>
                      </a:lnTo>
                      <a:lnTo>
                        <a:pt x="3841" y="26182"/>
                      </a:lnTo>
                      <a:lnTo>
                        <a:pt x="1874" y="28149"/>
                      </a:lnTo>
                      <a:lnTo>
                        <a:pt x="937" y="29086"/>
                      </a:lnTo>
                      <a:lnTo>
                        <a:pt x="422" y="29601"/>
                      </a:lnTo>
                      <a:lnTo>
                        <a:pt x="187" y="29836"/>
                      </a:lnTo>
                      <a:lnTo>
                        <a:pt x="141" y="29882"/>
                      </a:lnTo>
                      <a:lnTo>
                        <a:pt x="94" y="29929"/>
                      </a:lnTo>
                      <a:lnTo>
                        <a:pt x="94" y="30023"/>
                      </a:lnTo>
                      <a:lnTo>
                        <a:pt x="94" y="30210"/>
                      </a:lnTo>
                      <a:lnTo>
                        <a:pt x="94" y="36158"/>
                      </a:lnTo>
                      <a:lnTo>
                        <a:pt x="0" y="36252"/>
                      </a:lnTo>
                      <a:lnTo>
                        <a:pt x="0" y="36346"/>
                      </a:lnTo>
                      <a:lnTo>
                        <a:pt x="0" y="36393"/>
                      </a:lnTo>
                      <a:lnTo>
                        <a:pt x="47" y="36439"/>
                      </a:lnTo>
                      <a:lnTo>
                        <a:pt x="94" y="36486"/>
                      </a:lnTo>
                      <a:lnTo>
                        <a:pt x="141" y="36533"/>
                      </a:lnTo>
                      <a:lnTo>
                        <a:pt x="234" y="36486"/>
                      </a:lnTo>
                      <a:lnTo>
                        <a:pt x="281" y="36439"/>
                      </a:lnTo>
                      <a:lnTo>
                        <a:pt x="328" y="36393"/>
                      </a:lnTo>
                      <a:lnTo>
                        <a:pt x="328" y="36346"/>
                      </a:lnTo>
                      <a:lnTo>
                        <a:pt x="328" y="36252"/>
                      </a:lnTo>
                      <a:lnTo>
                        <a:pt x="234" y="36158"/>
                      </a:lnTo>
                      <a:lnTo>
                        <a:pt x="234" y="30210"/>
                      </a:lnTo>
                      <a:lnTo>
                        <a:pt x="234" y="30023"/>
                      </a:lnTo>
                      <a:lnTo>
                        <a:pt x="281" y="29976"/>
                      </a:lnTo>
                      <a:lnTo>
                        <a:pt x="328" y="29929"/>
                      </a:lnTo>
                      <a:lnTo>
                        <a:pt x="562" y="29695"/>
                      </a:lnTo>
                      <a:lnTo>
                        <a:pt x="1030" y="29227"/>
                      </a:lnTo>
                      <a:lnTo>
                        <a:pt x="2014" y="28243"/>
                      </a:lnTo>
                      <a:lnTo>
                        <a:pt x="3934" y="26323"/>
                      </a:lnTo>
                      <a:lnTo>
                        <a:pt x="4122" y="26135"/>
                      </a:lnTo>
                      <a:lnTo>
                        <a:pt x="4169" y="26089"/>
                      </a:lnTo>
                      <a:lnTo>
                        <a:pt x="4215" y="26042"/>
                      </a:lnTo>
                      <a:lnTo>
                        <a:pt x="4309" y="25948"/>
                      </a:lnTo>
                      <a:lnTo>
                        <a:pt x="4309" y="25480"/>
                      </a:lnTo>
                      <a:lnTo>
                        <a:pt x="4309" y="24637"/>
                      </a:lnTo>
                      <a:lnTo>
                        <a:pt x="4309" y="22904"/>
                      </a:lnTo>
                      <a:lnTo>
                        <a:pt x="4309" y="19391"/>
                      </a:lnTo>
                      <a:lnTo>
                        <a:pt x="4309" y="12459"/>
                      </a:lnTo>
                      <a:lnTo>
                        <a:pt x="4309" y="375"/>
                      </a:lnTo>
                      <a:lnTo>
                        <a:pt x="4262" y="329"/>
                      </a:lnTo>
                      <a:lnTo>
                        <a:pt x="4356" y="282"/>
                      </a:lnTo>
                      <a:lnTo>
                        <a:pt x="4403" y="188"/>
                      </a:lnTo>
                      <a:lnTo>
                        <a:pt x="4356" y="94"/>
                      </a:lnTo>
                      <a:lnTo>
                        <a:pt x="4309" y="48"/>
                      </a:lnTo>
                      <a:lnTo>
                        <a:pt x="4262" y="1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rgbClr val="EBEBEB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6" name="Google Shape;176;p9"/>
                <p:cNvSpPr/>
                <p:nvPr/>
              </p:nvSpPr>
              <p:spPr>
                <a:xfrm>
                  <a:off x="7866335" y="-1031841"/>
                  <a:ext cx="199677" cy="1607575"/>
                </a:xfrm>
                <a:custGeom>
                  <a:rect b="b" l="l" r="r" t="t"/>
                  <a:pathLst>
                    <a:path extrusionOk="0" h="35456" w="4404">
                      <a:moveTo>
                        <a:pt x="4169" y="1"/>
                      </a:moveTo>
                      <a:lnTo>
                        <a:pt x="4122" y="48"/>
                      </a:lnTo>
                      <a:lnTo>
                        <a:pt x="4076" y="94"/>
                      </a:lnTo>
                      <a:lnTo>
                        <a:pt x="4076" y="188"/>
                      </a:lnTo>
                      <a:lnTo>
                        <a:pt x="4076" y="282"/>
                      </a:lnTo>
                      <a:lnTo>
                        <a:pt x="4169" y="329"/>
                      </a:lnTo>
                      <a:lnTo>
                        <a:pt x="4169" y="375"/>
                      </a:lnTo>
                      <a:lnTo>
                        <a:pt x="4169" y="11944"/>
                      </a:lnTo>
                      <a:lnTo>
                        <a:pt x="4169" y="18595"/>
                      </a:lnTo>
                      <a:lnTo>
                        <a:pt x="4169" y="21967"/>
                      </a:lnTo>
                      <a:lnTo>
                        <a:pt x="4169" y="23606"/>
                      </a:lnTo>
                      <a:lnTo>
                        <a:pt x="4169" y="24449"/>
                      </a:lnTo>
                      <a:lnTo>
                        <a:pt x="4169" y="24684"/>
                      </a:lnTo>
                      <a:lnTo>
                        <a:pt x="4169" y="24777"/>
                      </a:lnTo>
                      <a:lnTo>
                        <a:pt x="4169" y="24824"/>
                      </a:lnTo>
                      <a:lnTo>
                        <a:pt x="4122" y="24824"/>
                      </a:lnTo>
                      <a:lnTo>
                        <a:pt x="3888" y="25105"/>
                      </a:lnTo>
                      <a:lnTo>
                        <a:pt x="1921" y="27072"/>
                      </a:lnTo>
                      <a:lnTo>
                        <a:pt x="938" y="28009"/>
                      </a:lnTo>
                      <a:lnTo>
                        <a:pt x="469" y="28524"/>
                      </a:lnTo>
                      <a:lnTo>
                        <a:pt x="235" y="28758"/>
                      </a:lnTo>
                      <a:lnTo>
                        <a:pt x="141" y="28805"/>
                      </a:lnTo>
                      <a:lnTo>
                        <a:pt x="94" y="28852"/>
                      </a:lnTo>
                      <a:lnTo>
                        <a:pt x="94" y="28946"/>
                      </a:lnTo>
                      <a:lnTo>
                        <a:pt x="94" y="29133"/>
                      </a:lnTo>
                      <a:lnTo>
                        <a:pt x="94" y="35081"/>
                      </a:lnTo>
                      <a:lnTo>
                        <a:pt x="48" y="35175"/>
                      </a:lnTo>
                      <a:lnTo>
                        <a:pt x="1" y="35269"/>
                      </a:lnTo>
                      <a:lnTo>
                        <a:pt x="48" y="35315"/>
                      </a:lnTo>
                      <a:lnTo>
                        <a:pt x="48" y="35362"/>
                      </a:lnTo>
                      <a:lnTo>
                        <a:pt x="141" y="35409"/>
                      </a:lnTo>
                      <a:lnTo>
                        <a:pt x="188" y="35456"/>
                      </a:lnTo>
                      <a:lnTo>
                        <a:pt x="282" y="35409"/>
                      </a:lnTo>
                      <a:lnTo>
                        <a:pt x="329" y="35362"/>
                      </a:lnTo>
                      <a:lnTo>
                        <a:pt x="375" y="35315"/>
                      </a:lnTo>
                      <a:lnTo>
                        <a:pt x="375" y="35269"/>
                      </a:lnTo>
                      <a:lnTo>
                        <a:pt x="329" y="35175"/>
                      </a:lnTo>
                      <a:lnTo>
                        <a:pt x="282" y="35081"/>
                      </a:lnTo>
                      <a:lnTo>
                        <a:pt x="282" y="29133"/>
                      </a:lnTo>
                      <a:lnTo>
                        <a:pt x="282" y="28946"/>
                      </a:lnTo>
                      <a:lnTo>
                        <a:pt x="282" y="28899"/>
                      </a:lnTo>
                      <a:lnTo>
                        <a:pt x="329" y="28852"/>
                      </a:lnTo>
                      <a:lnTo>
                        <a:pt x="610" y="28618"/>
                      </a:lnTo>
                      <a:lnTo>
                        <a:pt x="1078" y="28149"/>
                      </a:lnTo>
                      <a:lnTo>
                        <a:pt x="2062" y="27166"/>
                      </a:lnTo>
                      <a:lnTo>
                        <a:pt x="3982" y="25246"/>
                      </a:lnTo>
                      <a:lnTo>
                        <a:pt x="4310" y="24918"/>
                      </a:lnTo>
                      <a:lnTo>
                        <a:pt x="4310" y="24871"/>
                      </a:lnTo>
                      <a:lnTo>
                        <a:pt x="4310" y="24824"/>
                      </a:lnTo>
                      <a:lnTo>
                        <a:pt x="4310" y="24777"/>
                      </a:lnTo>
                      <a:lnTo>
                        <a:pt x="4310" y="24684"/>
                      </a:lnTo>
                      <a:lnTo>
                        <a:pt x="4310" y="24449"/>
                      </a:lnTo>
                      <a:lnTo>
                        <a:pt x="4310" y="23606"/>
                      </a:lnTo>
                      <a:lnTo>
                        <a:pt x="4310" y="21967"/>
                      </a:lnTo>
                      <a:lnTo>
                        <a:pt x="4310" y="18595"/>
                      </a:lnTo>
                      <a:lnTo>
                        <a:pt x="4310" y="11944"/>
                      </a:lnTo>
                      <a:lnTo>
                        <a:pt x="4310" y="375"/>
                      </a:lnTo>
                      <a:lnTo>
                        <a:pt x="4310" y="329"/>
                      </a:lnTo>
                      <a:lnTo>
                        <a:pt x="4403" y="282"/>
                      </a:lnTo>
                      <a:lnTo>
                        <a:pt x="4403" y="188"/>
                      </a:lnTo>
                      <a:lnTo>
                        <a:pt x="4403" y="94"/>
                      </a:lnTo>
                      <a:lnTo>
                        <a:pt x="4357" y="48"/>
                      </a:lnTo>
                      <a:lnTo>
                        <a:pt x="4310" y="1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rgbClr val="EBEBEB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  <p:sp>
        <p:nvSpPr>
          <p:cNvPr id="177" name="Google Shape;177;p9"/>
          <p:cNvSpPr txBox="1"/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1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78" name="Google Shape;178;p9"/>
          <p:cNvSpPr txBox="1"/>
          <p:nvPr>
            <p:ph idx="1" type="subTitle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0"/>
          <p:cNvSpPr/>
          <p:nvPr>
            <p:ph idx="2" type="pic"/>
          </p:nvPr>
        </p:nvSpPr>
        <p:spPr>
          <a:xfrm>
            <a:off x="-5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81" name="Google Shape;181;p10"/>
          <p:cNvSpPr txBox="1"/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23" Type="http://schemas.openxmlformats.org/officeDocument/2006/relationships/theme" Target="../theme/theme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xanium SemiBold"/>
              <a:buNone/>
              <a:defRPr sz="30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xanium"/>
              <a:buNone/>
              <a:defRPr b="1" sz="30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xanium"/>
              <a:buNone/>
              <a:defRPr b="1" sz="30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xanium"/>
              <a:buNone/>
              <a:defRPr b="1" sz="30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xanium"/>
              <a:buNone/>
              <a:defRPr b="1" sz="30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xanium"/>
              <a:buNone/>
              <a:defRPr b="1" sz="30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xanium"/>
              <a:buNone/>
              <a:defRPr b="1" sz="30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xanium"/>
              <a:buNone/>
              <a:defRPr b="1" sz="30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xanium"/>
              <a:buNone/>
              <a:defRPr b="1" sz="30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3048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048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■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048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048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048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■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048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048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048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■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jpg"/><Relationship Id="rId4" Type="http://schemas.openxmlformats.org/officeDocument/2006/relationships/image" Target="../media/image3.jpg"/><Relationship Id="rId5" Type="http://schemas.openxmlformats.org/officeDocument/2006/relationships/image" Target="../media/image2.png"/><Relationship Id="rId6" Type="http://schemas.openxmlformats.org/officeDocument/2006/relationships/image" Target="../media/image2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jpg"/><Relationship Id="rId4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Relationship Id="rId4" Type="http://schemas.openxmlformats.org/officeDocument/2006/relationships/image" Target="../media/image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Relationship Id="rId4" Type="http://schemas.openxmlformats.org/officeDocument/2006/relationships/image" Target="../media/image2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png"/><Relationship Id="rId4" Type="http://schemas.openxmlformats.org/officeDocument/2006/relationships/image" Target="../media/image2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22.jpg"/><Relationship Id="rId5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.png"/><Relationship Id="rId4" Type="http://schemas.openxmlformats.org/officeDocument/2006/relationships/image" Target="../media/image22.jpg"/><Relationship Id="rId5" Type="http://schemas.openxmlformats.org/officeDocument/2006/relationships/image" Target="../media/image1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2.jpg"/><Relationship Id="rId4" Type="http://schemas.openxmlformats.org/officeDocument/2006/relationships/image" Target="../media/image1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3.png"/><Relationship Id="rId4" Type="http://schemas.openxmlformats.org/officeDocument/2006/relationships/image" Target="../media/image17.png"/><Relationship Id="rId5" Type="http://schemas.openxmlformats.org/officeDocument/2006/relationships/image" Target="../media/image16.png"/><Relationship Id="rId6" Type="http://schemas.openxmlformats.org/officeDocument/2006/relationships/image" Target="../media/image22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0.png"/><Relationship Id="rId4" Type="http://schemas.openxmlformats.org/officeDocument/2006/relationships/image" Target="../media/image24.png"/><Relationship Id="rId5" Type="http://schemas.openxmlformats.org/officeDocument/2006/relationships/image" Target="../media/image22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2.jpg"/><Relationship Id="rId4" Type="http://schemas.openxmlformats.org/officeDocument/2006/relationships/image" Target="../media/image28.png"/><Relationship Id="rId5" Type="http://schemas.openxmlformats.org/officeDocument/2006/relationships/image" Target="../media/image2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9.png"/><Relationship Id="rId4" Type="http://schemas.openxmlformats.org/officeDocument/2006/relationships/image" Target="../media/image23.png"/><Relationship Id="rId5" Type="http://schemas.openxmlformats.org/officeDocument/2006/relationships/image" Target="../media/image2.png"/><Relationship Id="rId6" Type="http://schemas.openxmlformats.org/officeDocument/2006/relationships/image" Target="../media/image3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3.png"/><Relationship Id="rId4" Type="http://schemas.openxmlformats.org/officeDocument/2006/relationships/image" Target="../media/image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7.png"/><Relationship Id="rId4" Type="http://schemas.openxmlformats.org/officeDocument/2006/relationships/image" Target="../media/image40.png"/><Relationship Id="rId5" Type="http://schemas.openxmlformats.org/officeDocument/2006/relationships/image" Target="../media/image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5.png"/><Relationship Id="rId4" Type="http://schemas.openxmlformats.org/officeDocument/2006/relationships/image" Target="../media/image34.png"/><Relationship Id="rId5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5.png"/><Relationship Id="rId4" Type="http://schemas.openxmlformats.org/officeDocument/2006/relationships/image" Target="../media/image19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3.png"/><Relationship Id="rId4" Type="http://schemas.openxmlformats.org/officeDocument/2006/relationships/image" Target="../media/image25.png"/><Relationship Id="rId5" Type="http://schemas.openxmlformats.org/officeDocument/2006/relationships/image" Target="../media/image29.png"/><Relationship Id="rId6" Type="http://schemas.openxmlformats.org/officeDocument/2006/relationships/image" Target="../media/image19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2.png"/><Relationship Id="rId4" Type="http://schemas.openxmlformats.org/officeDocument/2006/relationships/image" Target="../media/image19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0.png"/><Relationship Id="rId4" Type="http://schemas.openxmlformats.org/officeDocument/2006/relationships/image" Target="../media/image39.png"/><Relationship Id="rId5" Type="http://schemas.openxmlformats.org/officeDocument/2006/relationships/image" Target="../media/image19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0.png"/><Relationship Id="rId4" Type="http://schemas.openxmlformats.org/officeDocument/2006/relationships/image" Target="../media/image19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19.jpg"/><Relationship Id="rId6" Type="http://schemas.openxmlformats.org/officeDocument/2006/relationships/image" Target="../media/image36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7.png"/><Relationship Id="rId4" Type="http://schemas.openxmlformats.org/officeDocument/2006/relationships/image" Target="../media/image19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2.png"/><Relationship Id="rId4" Type="http://schemas.openxmlformats.org/officeDocument/2006/relationships/image" Target="../media/image19.jpg"/><Relationship Id="rId5" Type="http://schemas.openxmlformats.org/officeDocument/2006/relationships/image" Target="../media/image48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9.jpg"/><Relationship Id="rId4" Type="http://schemas.openxmlformats.org/officeDocument/2006/relationships/image" Target="../media/image48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4.png"/><Relationship Id="rId4" Type="http://schemas.openxmlformats.org/officeDocument/2006/relationships/image" Target="../media/image51.png"/><Relationship Id="rId5" Type="http://schemas.openxmlformats.org/officeDocument/2006/relationships/image" Target="../media/image1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64.jpg"/><Relationship Id="rId4" Type="http://schemas.openxmlformats.org/officeDocument/2006/relationships/image" Target="../media/image70.jpg"/><Relationship Id="rId5" Type="http://schemas.openxmlformats.org/officeDocument/2006/relationships/image" Target="../media/image56.jpg"/><Relationship Id="rId6" Type="http://schemas.openxmlformats.org/officeDocument/2006/relationships/image" Target="../media/image58.jpg"/><Relationship Id="rId7" Type="http://schemas.openxmlformats.org/officeDocument/2006/relationships/image" Target="../media/image19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9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7.png"/><Relationship Id="rId4" Type="http://schemas.openxmlformats.org/officeDocument/2006/relationships/image" Target="../media/image3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22.jpg"/><Relationship Id="rId6" Type="http://schemas.openxmlformats.org/officeDocument/2006/relationships/image" Target="../media/image52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2.jpg"/><Relationship Id="rId4" Type="http://schemas.openxmlformats.org/officeDocument/2006/relationships/image" Target="../media/image49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6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.png"/><Relationship Id="rId4" Type="http://schemas.openxmlformats.org/officeDocument/2006/relationships/image" Target="../media/image50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2.png"/><Relationship Id="rId4" Type="http://schemas.openxmlformats.org/officeDocument/2006/relationships/image" Target="../media/image67.png"/><Relationship Id="rId5" Type="http://schemas.openxmlformats.org/officeDocument/2006/relationships/image" Target="../media/image6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3.jpg"/><Relationship Id="rId4" Type="http://schemas.openxmlformats.org/officeDocument/2006/relationships/image" Target="../media/image65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3.jpg"/><Relationship Id="rId4" Type="http://schemas.openxmlformats.org/officeDocument/2006/relationships/image" Target="../media/image57.jpg"/><Relationship Id="rId5" Type="http://schemas.openxmlformats.org/officeDocument/2006/relationships/image" Target="../media/image74.jpg"/><Relationship Id="rId6" Type="http://schemas.openxmlformats.org/officeDocument/2006/relationships/image" Target="../media/image75.jp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3.jpg"/><Relationship Id="rId4" Type="http://schemas.openxmlformats.org/officeDocument/2006/relationships/image" Target="../media/image66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3.jpg"/><Relationship Id="rId4" Type="http://schemas.openxmlformats.org/officeDocument/2006/relationships/image" Target="../media/image60.png"/><Relationship Id="rId5" Type="http://schemas.openxmlformats.org/officeDocument/2006/relationships/image" Target="../media/image55.png"/><Relationship Id="rId6" Type="http://schemas.openxmlformats.org/officeDocument/2006/relationships/image" Target="../media/image62.png"/><Relationship Id="rId7" Type="http://schemas.openxmlformats.org/officeDocument/2006/relationships/image" Target="../media/image59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3.jp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73.jpg"/><Relationship Id="rId4" Type="http://schemas.openxmlformats.org/officeDocument/2006/relationships/image" Target="../media/image78.jpg"/><Relationship Id="rId5" Type="http://schemas.openxmlformats.org/officeDocument/2006/relationships/image" Target="../media/image19.jp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76.jpg"/><Relationship Id="rId4" Type="http://schemas.openxmlformats.org/officeDocument/2006/relationships/image" Target="../media/image77.jpg"/><Relationship Id="rId5" Type="http://schemas.openxmlformats.org/officeDocument/2006/relationships/image" Target="../media/image19.jp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3.jp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3.jpg"/><Relationship Id="rId4" Type="http://schemas.openxmlformats.org/officeDocument/2006/relationships/image" Target="../media/image71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1.png"/><Relationship Id="rId4" Type="http://schemas.openxmlformats.org/officeDocument/2006/relationships/image" Target="../media/image68.png"/><Relationship Id="rId5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2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72.jpg"/><Relationship Id="rId5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2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Automatic Solder Paste Dispenser for Prototype Printed Circuit Boards</a:t>
            </a:r>
            <a:endParaRPr/>
          </a:p>
        </p:txBody>
      </p:sp>
      <p:sp>
        <p:nvSpPr>
          <p:cNvPr id="466" name="Google Shape;466;p24"/>
          <p:cNvSpPr txBox="1"/>
          <p:nvPr>
            <p:ph idx="1" type="body"/>
          </p:nvPr>
        </p:nvSpPr>
        <p:spPr>
          <a:xfrm>
            <a:off x="720000" y="1447101"/>
            <a:ext cx="7704000" cy="30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Group 4 CDR Presentation 2025</a:t>
            </a:r>
            <a:endParaRPr/>
          </a:p>
        </p:txBody>
      </p:sp>
      <p:sp>
        <p:nvSpPr>
          <p:cNvPr id="467" name="Google Shape;467;p24"/>
          <p:cNvSpPr txBox="1"/>
          <p:nvPr/>
        </p:nvSpPr>
        <p:spPr>
          <a:xfrm>
            <a:off x="1123800" y="3965350"/>
            <a:ext cx="1540800" cy="8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Mikell Alfonso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B.S.E.E</a:t>
            </a:r>
            <a:b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Minor - Business Administration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68" name="Google Shape;468;p24"/>
          <p:cNvSpPr txBox="1"/>
          <p:nvPr/>
        </p:nvSpPr>
        <p:spPr>
          <a:xfrm>
            <a:off x="2990100" y="3901450"/>
            <a:ext cx="1437000" cy="3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Nathan Boucher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B.S.E.E.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Minor - C.S.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69" name="Google Shape;469;p24"/>
          <p:cNvSpPr txBox="1"/>
          <p:nvPr/>
        </p:nvSpPr>
        <p:spPr>
          <a:xfrm>
            <a:off x="4811950" y="3901450"/>
            <a:ext cx="1488300" cy="3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Elizar Tsymlyakov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B.S.P.S.E.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0" name="Google Shape;470;p24"/>
          <p:cNvSpPr txBox="1"/>
          <p:nvPr/>
        </p:nvSpPr>
        <p:spPr>
          <a:xfrm>
            <a:off x="6760200" y="3901450"/>
            <a:ext cx="1260000" cy="3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Edward Weir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B.S.C.E.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71" name="Google Shape;471;p24"/>
          <p:cNvPicPr preferRelativeResize="0"/>
          <p:nvPr/>
        </p:nvPicPr>
        <p:blipFill rotWithShape="1">
          <a:blip r:embed="rId3">
            <a:alphaModFix/>
          </a:blip>
          <a:srcRect b="9518" l="0" r="0" t="0"/>
          <a:stretch/>
        </p:blipFill>
        <p:spPr>
          <a:xfrm>
            <a:off x="1190055" y="2311775"/>
            <a:ext cx="1286819" cy="1552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24925" y="2312775"/>
            <a:ext cx="1552426" cy="1552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75718" y="2311763"/>
            <a:ext cx="1665515" cy="155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19103" y="2311775"/>
            <a:ext cx="1416795" cy="1552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3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Block Diagram</a:t>
            </a:r>
            <a:endParaRPr/>
          </a:p>
        </p:txBody>
      </p:sp>
      <p:pic>
        <p:nvPicPr>
          <p:cNvPr id="559" name="Google Shape;559;p33"/>
          <p:cNvPicPr preferRelativeResize="0"/>
          <p:nvPr/>
        </p:nvPicPr>
        <p:blipFill rotWithShape="1">
          <a:blip r:embed="rId3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  <p:sp>
        <p:nvSpPr>
          <p:cNvPr id="560" name="Google Shape;560;p33"/>
          <p:cNvSpPr txBox="1"/>
          <p:nvPr/>
        </p:nvSpPr>
        <p:spPr>
          <a:xfrm>
            <a:off x="720000" y="1414025"/>
            <a:ext cx="2891100" cy="36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24V Source = LRS-350-24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5V Regulator = LM2596-5V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3.3V Regulator = LM2596-3.3V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Microcontroller = ESP32-Wroom-32D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Wi-Fi Module = Built-in Wi-Fi antenna</a:t>
            </a: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to ESP32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SD Card Reader = TF-01A microSD Card Reader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Motor Driver = DRV8825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Stepper Motor = NEMA17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Mechanical Limit Switch/Switch Sensor = Creality Endstop Limit Switch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Website Host Microcontroller = Raspberry Pi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Camera = OV5642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Pneumatic Pump = Feita 983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Nozzle = &gt;Metal Needle Nozzle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Touchscreen Display = ILI9341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USB-UART Bridge = CP2102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USB Port = 1932258-1 USB-A Port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61" name="Google Shape;561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11100" y="445025"/>
            <a:ext cx="4785940" cy="458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34"/>
          <p:cNvSpPr txBox="1"/>
          <p:nvPr>
            <p:ph type="title"/>
          </p:nvPr>
        </p:nvSpPr>
        <p:spPr>
          <a:xfrm>
            <a:off x="226338" y="153275"/>
            <a:ext cx="8661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Selection: MicroController Selection</a:t>
            </a:r>
            <a:endParaRPr/>
          </a:p>
        </p:txBody>
      </p:sp>
      <p:graphicFrame>
        <p:nvGraphicFramePr>
          <p:cNvPr id="567" name="Google Shape;567;p34"/>
          <p:cNvGraphicFramePr/>
          <p:nvPr/>
        </p:nvGraphicFramePr>
        <p:xfrm>
          <a:off x="835225" y="8604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{2B329EAD-16FE-4637-983F-044C0861939C}</a:tableStyleId>
              </a:tblPr>
              <a:tblGrid>
                <a:gridCol w="1747625"/>
                <a:gridCol w="1895050"/>
                <a:gridCol w="1554775"/>
                <a:gridCol w="2246675"/>
              </a:tblGrid>
              <a:tr h="56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ESP32-WROOM-MD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MSP430F6459</a:t>
                      </a:r>
                      <a:endParaRPr b="1"/>
                    </a:p>
                  </a:txBody>
                  <a:tcPr marT="91425" marB="91425" marR="91425" marL="914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RP2530B</a:t>
                      </a:r>
                      <a:endParaRPr b="1"/>
                    </a:p>
                  </a:txBody>
                  <a:tcPr marT="91425" marB="91425" marR="91425" marL="91425">
                    <a:solidFill>
                      <a:schemeClr val="accent6"/>
                    </a:solidFill>
                  </a:tcPr>
                </a:tc>
              </a:tr>
              <a:tr h="33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Cores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2</a:t>
                      </a:r>
                      <a:endParaRPr sz="900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1</a:t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2</a:t>
                      </a:r>
                      <a:endParaRPr sz="900"/>
                    </a:p>
                  </a:txBody>
                  <a:tcPr marT="91425" marB="91425" marR="91425" marL="91425"/>
                </a:tc>
              </a:tr>
              <a:tr h="33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CPU Frequency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80MHz-240MHz</a:t>
                      </a:r>
                      <a:endParaRPr sz="900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20MHz</a:t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150MHz</a:t>
                      </a:r>
                      <a:endParaRPr sz="900"/>
                    </a:p>
                  </a:txBody>
                  <a:tcPr marT="91425" marB="91425" marR="91425" marL="91425"/>
                </a:tc>
              </a:tr>
              <a:tr h="509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Wi-Fi Support (Natively)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Yes</a:t>
                      </a:r>
                      <a:endParaRPr sz="900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No</a:t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No</a:t>
                      </a:r>
                      <a:endParaRPr sz="900"/>
                    </a:p>
                  </a:txBody>
                  <a:tcPr marT="91425" marB="91425" marR="91425" marL="91425"/>
                </a:tc>
              </a:tr>
              <a:tr h="583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Bluetooth Support (Natively)</a:t>
                      </a:r>
                      <a:endParaRPr b="1" sz="1200"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Yes</a:t>
                      </a:r>
                      <a:endParaRPr sz="900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No</a:t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No</a:t>
                      </a:r>
                      <a:endParaRPr sz="900"/>
                    </a:p>
                  </a:txBody>
                  <a:tcPr marT="91425" marB="91425" marR="91425" marL="91425"/>
                </a:tc>
              </a:tr>
              <a:tr h="424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RAM</a:t>
                      </a:r>
                      <a:endParaRPr b="1"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448kb ROM, 520 kb of SRAM</a:t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512kb non-Volatile, 66kb RAM</a:t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520kb of SRAM</a:t>
                      </a:r>
                      <a:endParaRPr sz="900"/>
                    </a:p>
                  </a:txBody>
                  <a:tcPr marT="91425" marB="91425" marR="91425" marL="91425"/>
                </a:tc>
              </a:tr>
              <a:tr h="583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Supports External Memory</a:t>
                      </a:r>
                      <a:endParaRPr b="1"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Yes</a:t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No</a:t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Yes</a:t>
                      </a:r>
                      <a:endParaRPr sz="900"/>
                    </a:p>
                  </a:txBody>
                  <a:tcPr marT="91425" marB="91425" marR="91425" marL="91425"/>
                </a:tc>
              </a:tr>
              <a:tr h="33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GPIO Pins</a:t>
                      </a:r>
                      <a:endParaRPr b="1"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38</a:t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74</a:t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48</a:t>
                      </a:r>
                      <a:endParaRPr sz="9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568" name="Google Shape;568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4000" y="4354549"/>
            <a:ext cx="720000" cy="788951"/>
          </a:xfrm>
          <a:prstGeom prst="rect">
            <a:avLst/>
          </a:prstGeom>
          <a:noFill/>
          <a:ln>
            <a:noFill/>
          </a:ln>
        </p:spPr>
      </p:pic>
      <p:sp>
        <p:nvSpPr>
          <p:cNvPr id="569" name="Google Shape;569;p34"/>
          <p:cNvSpPr txBox="1"/>
          <p:nvPr/>
        </p:nvSpPr>
        <p:spPr>
          <a:xfrm>
            <a:off x="835225" y="4696375"/>
            <a:ext cx="6129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ESP32 was selected 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because…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3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Selection: Touch Screen</a:t>
            </a:r>
            <a:endParaRPr/>
          </a:p>
        </p:txBody>
      </p:sp>
      <p:graphicFrame>
        <p:nvGraphicFramePr>
          <p:cNvPr id="575" name="Google Shape;575;p35"/>
          <p:cNvGraphicFramePr/>
          <p:nvPr/>
        </p:nvGraphicFramePr>
        <p:xfrm>
          <a:off x="665038" y="9846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{CA168190-CABF-42C6-8A37-71479418C291}</a:tableStyleId>
              </a:tblPr>
              <a:tblGrid>
                <a:gridCol w="1057475"/>
                <a:gridCol w="1044325"/>
                <a:gridCol w="1126125"/>
                <a:gridCol w="991700"/>
                <a:gridCol w="962150"/>
                <a:gridCol w="962850"/>
              </a:tblGrid>
              <a:tr h="384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ST7789</a:t>
                      </a:r>
                      <a:endParaRPr sz="16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ST7735R</a:t>
                      </a:r>
                      <a:endParaRPr sz="16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HX8357</a:t>
                      </a:r>
                      <a:endParaRPr sz="16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ILI9488</a:t>
                      </a:r>
                      <a:endParaRPr sz="16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ILI9341</a:t>
                      </a:r>
                      <a:endParaRPr sz="18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390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Interface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SPI</a:t>
                      </a:r>
                      <a:endParaRPr sz="9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SPI</a:t>
                      </a:r>
                      <a:endParaRPr sz="9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SPI</a:t>
                      </a:r>
                      <a:endParaRPr sz="9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SPI</a:t>
                      </a:r>
                      <a:endParaRPr sz="9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SPI</a:t>
                      </a:r>
                      <a:endParaRPr sz="11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703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Pixel Resolution (pixels x pixels)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240 x 320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128 x 160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320 x 480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320 x 480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240 x 320</a:t>
                      </a:r>
                      <a:endParaRPr sz="9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527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Color Depth (bits)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18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18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18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16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16</a:t>
                      </a:r>
                      <a:endParaRPr sz="9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515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Screen Size (inches)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2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1.8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3.5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3.5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3.2</a:t>
                      </a:r>
                      <a:endParaRPr sz="9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527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microSD Card Reader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Yes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Yes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Yes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No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No</a:t>
                      </a:r>
                      <a:endParaRPr sz="9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482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SD Card Reader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No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No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No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Yes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Yes</a:t>
                      </a:r>
                      <a:endParaRPr sz="9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</a:tbl>
          </a:graphicData>
        </a:graphic>
      </p:graphicFrame>
      <p:pic>
        <p:nvPicPr>
          <p:cNvPr id="576" name="Google Shape;57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5400000">
            <a:off x="6235738" y="1632537"/>
            <a:ext cx="3070150" cy="1840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  <p:sp>
        <p:nvSpPr>
          <p:cNvPr id="578" name="Google Shape;578;p35"/>
          <p:cNvSpPr txBox="1"/>
          <p:nvPr/>
        </p:nvSpPr>
        <p:spPr>
          <a:xfrm>
            <a:off x="665063" y="4590200"/>
            <a:ext cx="6144600" cy="3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ILI9341 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chosen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for 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mainly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for comm protocol of SPI, decent color depth, and just right size of 3.2 inches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36"/>
          <p:cNvSpPr txBox="1"/>
          <p:nvPr>
            <p:ph type="title"/>
          </p:nvPr>
        </p:nvSpPr>
        <p:spPr>
          <a:xfrm>
            <a:off x="678575" y="4036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Selection: Dispensing Methods</a:t>
            </a:r>
            <a:endParaRPr/>
          </a:p>
        </p:txBody>
      </p:sp>
      <p:graphicFrame>
        <p:nvGraphicFramePr>
          <p:cNvPr id="584" name="Google Shape;584;p36"/>
          <p:cNvGraphicFramePr/>
          <p:nvPr/>
        </p:nvGraphicFramePr>
        <p:xfrm>
          <a:off x="927050" y="1339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{2B329EAD-16FE-4637-983F-044C0861939C}</a:tableStyleId>
              </a:tblPr>
              <a:tblGrid>
                <a:gridCol w="2309475"/>
                <a:gridCol w="2309475"/>
                <a:gridCol w="2309475"/>
              </a:tblGrid>
              <a:tr h="557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Pneumatic Dispenser: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Stepper Motor Driven Screw Dispenser:</a:t>
                      </a:r>
                      <a:endParaRPr b="1"/>
                    </a:p>
                  </a:txBody>
                  <a:tcPr marT="91425" marB="91425" marR="91425" marL="91425">
                    <a:solidFill>
                      <a:schemeClr val="accent6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Precision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High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High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Speed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Fast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Moderate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Calibration</a:t>
                      </a:r>
                      <a:r>
                        <a:rPr b="1" lang="en"/>
                        <a:t> needed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Minimal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Maximul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Cost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Moderate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Moderate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585" name="Google Shape;585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438737" y="2831238"/>
            <a:ext cx="1345475" cy="308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24000" y="4354549"/>
            <a:ext cx="720000" cy="788951"/>
          </a:xfrm>
          <a:prstGeom prst="rect">
            <a:avLst/>
          </a:prstGeom>
          <a:noFill/>
          <a:ln>
            <a:noFill/>
          </a:ln>
        </p:spPr>
      </p:pic>
      <p:sp>
        <p:nvSpPr>
          <p:cNvPr id="587" name="Google Shape;587;p36"/>
          <p:cNvSpPr txBox="1"/>
          <p:nvPr/>
        </p:nvSpPr>
        <p:spPr>
          <a:xfrm>
            <a:off x="7823525" y="3728600"/>
            <a:ext cx="10257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37"/>
          <p:cNvSpPr txBox="1"/>
          <p:nvPr>
            <p:ph type="title"/>
          </p:nvPr>
        </p:nvSpPr>
        <p:spPr>
          <a:xfrm>
            <a:off x="671150" y="20895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Selection: Stepper Motor Drivers</a:t>
            </a:r>
            <a:endParaRPr/>
          </a:p>
        </p:txBody>
      </p:sp>
      <p:graphicFrame>
        <p:nvGraphicFramePr>
          <p:cNvPr id="593" name="Google Shape;593;p37"/>
          <p:cNvGraphicFramePr/>
          <p:nvPr/>
        </p:nvGraphicFramePr>
        <p:xfrm>
          <a:off x="952500" y="1282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{2B329EAD-16FE-4637-983F-044C0861939C}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A4988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DRV8825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TMC2225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chemeClr val="accent6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MicroStepping Resolution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1/16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1/32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1/256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GPIO Pins Required (Minimum Configuration)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(Step +Dir)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(Step +Dir)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(Step +Dir)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Voltage Input (VMOT)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8V-35V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8.2V-45V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4.75V-36V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Logic Voltage Level (High)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3V-5.5V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2.2V-5.25V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3.3V-5V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Max Current (Per Coil)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2A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2.2A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2A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Price Per Unit (Per IC not the board itself)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$4.25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$5.73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$5.61</a:t>
                      </a:r>
                      <a:endParaRPr sz="12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594" name="Google Shape;59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4000" y="4354549"/>
            <a:ext cx="720000" cy="78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38"/>
          <p:cNvSpPr txBox="1"/>
          <p:nvPr>
            <p:ph type="title"/>
          </p:nvPr>
        </p:nvSpPr>
        <p:spPr>
          <a:xfrm>
            <a:off x="720000" y="18857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Selection: CMOS Sensor</a:t>
            </a:r>
            <a:endParaRPr/>
          </a:p>
        </p:txBody>
      </p:sp>
      <p:graphicFrame>
        <p:nvGraphicFramePr>
          <p:cNvPr id="600" name="Google Shape;600;p38"/>
          <p:cNvGraphicFramePr/>
          <p:nvPr/>
        </p:nvGraphicFramePr>
        <p:xfrm>
          <a:off x="952500" y="932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{2B329EAD-16FE-4637-983F-044C0861939C}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20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Arducam OV2640 </a:t>
                      </a:r>
                      <a:endParaRPr b="1"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Arducam IMX 230 </a:t>
                      </a:r>
                      <a:endParaRPr b="1"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highlight>
                            <a:srgbClr val="FFE599"/>
                          </a:highlight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Arducam OV5642 </a:t>
                      </a:r>
                      <a:endParaRPr b="1" sz="1100">
                        <a:highlight>
                          <a:srgbClr val="FFE599"/>
                        </a:highlight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Price </a:t>
                      </a:r>
                      <a:endParaRPr sz="11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$10-$15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$80-$90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$40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Sensor size (pixels) </a:t>
                      </a:r>
                      <a:endParaRPr sz="11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1600 x 1200 (2 MP)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5472 x 3648 (21 MP)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2592x1944 (5 MP)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Pixel Size </a:t>
                      </a:r>
                      <a:endParaRPr sz="11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1.75 µm x 1.75 µm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1.12 µm (w) x 1.12 µm (h)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1.4 µm x 1.4 µm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Sensor size (mm) </a:t>
                      </a:r>
                      <a:endParaRPr sz="11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4.6 mm x 3.4 mm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7.216 mm x 5.497 mm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3.67 mm x 2.73 mm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Diagonal Length </a:t>
                      </a:r>
                      <a:endParaRPr sz="11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4.5 mm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7.487 mm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4.57 mm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Dynamic Range </a:t>
                      </a:r>
                      <a:endParaRPr sz="11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50 dB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“High”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68 dB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SNR </a:t>
                      </a:r>
                      <a:endParaRPr sz="11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40 dB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“High”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36 dB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Power Supply </a:t>
                      </a:r>
                      <a:endParaRPr sz="11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2.5~3.0V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3.3V DC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5V/390mA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Interface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CSI-2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CSI-2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SPI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</a:tbl>
          </a:graphicData>
        </a:graphic>
      </p:graphicFrame>
      <p:pic>
        <p:nvPicPr>
          <p:cNvPr id="601" name="Google Shape;601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39"/>
          <p:cNvSpPr txBox="1"/>
          <p:nvPr>
            <p:ph type="title"/>
          </p:nvPr>
        </p:nvSpPr>
        <p:spPr>
          <a:xfrm>
            <a:off x="720000" y="18857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Selection: Lens</a:t>
            </a:r>
            <a:endParaRPr/>
          </a:p>
        </p:txBody>
      </p:sp>
      <p:graphicFrame>
        <p:nvGraphicFramePr>
          <p:cNvPr id="607" name="Google Shape;607;p39"/>
          <p:cNvGraphicFramePr/>
          <p:nvPr/>
        </p:nvGraphicFramePr>
        <p:xfrm>
          <a:off x="952500" y="897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{2B329EAD-16FE-4637-983F-044C0861939C}</a:tableStyleId>
              </a:tblPr>
              <a:tblGrid>
                <a:gridCol w="1809750"/>
                <a:gridCol w="1809750"/>
                <a:gridCol w="2038850"/>
                <a:gridCol w="1580650"/>
              </a:tblGrid>
              <a:tr h="320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Thorlabs </a:t>
                      </a:r>
                      <a:endParaRPr b="1"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LB1378-ML </a:t>
                      </a:r>
                      <a:endParaRPr b="1"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highlight>
                            <a:srgbClr val="FFE599"/>
                          </a:highlight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Thorlabs TRH-040-A-ML </a:t>
                      </a:r>
                      <a:endParaRPr b="1" sz="1200">
                        <a:highlight>
                          <a:srgbClr val="FFE599"/>
                        </a:highlight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Thorlabs TRS-040-A-ML </a:t>
                      </a:r>
                      <a:endParaRPr b="1"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Price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$52.28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$111.38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$117.31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Working Distance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40 mm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68.2 mm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68.2 mm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Focal Length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40 mm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40 mm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40 mm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Diameter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12.7 mm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25.4 mm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25.4 mm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Type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Singlet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Hastings Triplet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Steinheil Triplet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608" name="Google Shape;60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40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SubSystem: Raspberry Pi (4)</a:t>
            </a:r>
            <a:endParaRPr/>
          </a:p>
        </p:txBody>
      </p:sp>
      <p:sp>
        <p:nvSpPr>
          <p:cNvPr id="614" name="Google Shape;614;p40"/>
          <p:cNvSpPr txBox="1"/>
          <p:nvPr/>
        </p:nvSpPr>
        <p:spPr>
          <a:xfrm>
            <a:off x="1161650" y="1174025"/>
            <a:ext cx="5184900" cy="183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Hosts the Web Server (including local MongoDB)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Utilizes the two cameras to take pictures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Runs the python Code for the 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stereoscopy system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UI for users to upload Gerber Files, as well as download their images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Communicates with the ESP-32 in order to POST Gerber-Files, as well as 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receive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 request to take a picture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15" name="Google Shape;61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86875" y="3004625"/>
            <a:ext cx="2751113" cy="183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24000" y="4354549"/>
            <a:ext cx="720000" cy="78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4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Power Distribution Table</a:t>
            </a:r>
            <a:endParaRPr/>
          </a:p>
        </p:txBody>
      </p:sp>
      <p:graphicFrame>
        <p:nvGraphicFramePr>
          <p:cNvPr id="622" name="Google Shape;622;p41"/>
          <p:cNvGraphicFramePr/>
          <p:nvPr/>
        </p:nvGraphicFramePr>
        <p:xfrm>
          <a:off x="1452563" y="1191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{DC073551-0A6A-4517-910A-4531E0F1287A}</a:tableStyleId>
              </a:tblPr>
              <a:tblGrid>
                <a:gridCol w="813025"/>
                <a:gridCol w="599150"/>
                <a:gridCol w="530525"/>
                <a:gridCol w="599075"/>
                <a:gridCol w="581950"/>
                <a:gridCol w="581950"/>
                <a:gridCol w="633300"/>
                <a:gridCol w="633300"/>
                <a:gridCol w="633300"/>
                <a:gridCol w="633300"/>
              </a:tblGrid>
              <a:tr h="5474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ESP32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ILI9341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CP2102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OV5642 A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OV5642 B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DRV8825 X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DRV8825 Y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DRV8825 Z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Total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58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Expected Supply Voltage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3.3V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3.3V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3.3V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5V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5V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24V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24V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24V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24V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58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Expected Supply Current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&lt;</a:t>
                      </a: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300mA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&lt;50mA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26mA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390mA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390mA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2.5</a:t>
                      </a: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2.5</a:t>
                      </a: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2.5</a:t>
                      </a: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8.656A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58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Expected Power Consumption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0.99W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0.165W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0.0858W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1.95W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1.95W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60W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60</a:t>
                      </a: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60</a:t>
                      </a: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185.14W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23" name="Google Shape;623;p41"/>
          <p:cNvSpPr txBox="1"/>
          <p:nvPr/>
        </p:nvSpPr>
        <p:spPr>
          <a:xfrm>
            <a:off x="1443600" y="4589500"/>
            <a:ext cx="625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*Raspberry Pi 4 powered externally due to Wi-Fi Connectivity 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24" name="Google Shape;624;p41"/>
          <p:cNvPicPr preferRelativeResize="0"/>
          <p:nvPr/>
        </p:nvPicPr>
        <p:blipFill rotWithShape="1">
          <a:blip r:embed="rId3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4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Selection: Power Supply Unit</a:t>
            </a:r>
            <a:endParaRPr/>
          </a:p>
        </p:txBody>
      </p:sp>
      <p:graphicFrame>
        <p:nvGraphicFramePr>
          <p:cNvPr id="630" name="Google Shape;630;p42"/>
          <p:cNvGraphicFramePr/>
          <p:nvPr/>
        </p:nvGraphicFramePr>
        <p:xfrm>
          <a:off x="800363" y="12747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{DC073551-0A6A-4517-910A-4531E0F1287A}</a:tableStyleId>
              </a:tblPr>
              <a:tblGrid>
                <a:gridCol w="963025"/>
                <a:gridCol w="899375"/>
                <a:gridCol w="799075"/>
                <a:gridCol w="949500"/>
                <a:gridCol w="1024175"/>
                <a:gridCol w="1054775"/>
                <a:gridCol w="924450"/>
                <a:gridCol w="928900"/>
              </a:tblGrid>
              <a:tr h="345225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CMS 350-24</a:t>
                      </a:r>
                      <a:endParaRPr b="1"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LRS-350-24</a:t>
                      </a:r>
                      <a:endParaRPr b="1"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S35024</a:t>
                      </a:r>
                      <a:endParaRPr b="1"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UHP-350-24</a:t>
                      </a:r>
                      <a:endParaRPr b="1"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PMT-24V350W1AK</a:t>
                      </a:r>
                      <a:endParaRPr b="1"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WMA350H-24</a:t>
                      </a:r>
                      <a:endParaRPr b="1"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233-6892</a:t>
                      </a:r>
                      <a:endParaRPr b="1"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277125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Manufacturer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Creality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Mean Well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Mean Well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Mean Well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Delta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Cosel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RS PRO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Output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24V, 14.6A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24V, 14.6A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24V, 14.6A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24V, 14.6A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24V, 14.6A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24V, 14.6A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24V, 14.6A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Efficiency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NA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88%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81%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94%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87%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87%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93%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MTBF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NA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328.6K hrs (25℃)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234.3K hrs (25℃)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285K hrs (25℃)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700K hrs (35℃)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NA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&gt;300K hrs (25℃)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Protections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SC, OV, OL, OT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OL, OV, OT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OL, OV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OL, OV, OT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OV, OL, OT, SC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OC, OV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OV, OC, SC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Dimensions (mm)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215x115x30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215x115x30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215x115x50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220x62x31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215x115x50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115x30x215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130x86x35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1950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Cost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$31.67 (Creality)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$38.11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(DigiKey)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Obsolete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$69.31 (MeanWell)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$74.98 (DigiKey)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$75.88 (DigiKey)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$133.84 (eezee)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631" name="Google Shape;631;p42"/>
          <p:cNvPicPr preferRelativeResize="0"/>
          <p:nvPr/>
        </p:nvPicPr>
        <p:blipFill rotWithShape="1">
          <a:blip r:embed="rId3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2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Motivation and Background</a:t>
            </a:r>
            <a:endParaRPr/>
          </a:p>
        </p:txBody>
      </p:sp>
      <p:pic>
        <p:nvPicPr>
          <p:cNvPr id="480" name="Google Shape;48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225" y="2784350"/>
            <a:ext cx="3086725" cy="1805450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25"/>
          <p:cNvSpPr txBox="1"/>
          <p:nvPr/>
        </p:nvSpPr>
        <p:spPr>
          <a:xfrm>
            <a:off x="787225" y="1122000"/>
            <a:ext cx="3817800" cy="16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Help automate the PCB 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fabrication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process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Alternative to hand solder/laying out paste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Saves time for students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Uses the shell of an old Ender 3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Stereolithography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for quality control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Sponsored by Dr. Weeks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82" name="Google Shape;48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24000" y="4354549"/>
            <a:ext cx="720000" cy="788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97900" y="1461125"/>
            <a:ext cx="3590440" cy="3032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43"/>
          <p:cNvSpPr txBox="1"/>
          <p:nvPr>
            <p:ph type="title"/>
          </p:nvPr>
        </p:nvSpPr>
        <p:spPr>
          <a:xfrm>
            <a:off x="720000" y="34417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Design: ESP32-WROOM-32D</a:t>
            </a:r>
            <a:endParaRPr/>
          </a:p>
        </p:txBody>
      </p:sp>
      <p:pic>
        <p:nvPicPr>
          <p:cNvPr id="637" name="Google Shape;637;p43"/>
          <p:cNvPicPr preferRelativeResize="0"/>
          <p:nvPr/>
        </p:nvPicPr>
        <p:blipFill rotWithShape="1">
          <a:blip r:embed="rId3">
            <a:alphaModFix/>
          </a:blip>
          <a:srcRect b="3480" l="-2480" r="2479" t="-3480"/>
          <a:stretch/>
        </p:blipFill>
        <p:spPr>
          <a:xfrm>
            <a:off x="1620575" y="3559875"/>
            <a:ext cx="1583625" cy="1583625"/>
          </a:xfrm>
          <a:prstGeom prst="rect">
            <a:avLst/>
          </a:prstGeom>
          <a:noFill/>
          <a:ln>
            <a:noFill/>
          </a:ln>
        </p:spPr>
      </p:pic>
      <p:sp>
        <p:nvSpPr>
          <p:cNvPr id="638" name="Google Shape;638;p43"/>
          <p:cNvSpPr txBox="1"/>
          <p:nvPr/>
        </p:nvSpPr>
        <p:spPr>
          <a:xfrm>
            <a:off x="4450625" y="1084875"/>
            <a:ext cx="3826800" cy="30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Flashing VIA a CP2102 USB -&gt; UART Circuit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Main Driver of the SPD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Built in PCB Antenna for 2.4GHz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Powered by 3.3V from the Regulator Circuit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Responsible for Controlling: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Stepper Motor Drivers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Step + Dir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Microstepping Resolution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Mechanical Switches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TouchScreen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MicroSD Card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SSR hooked up to the Pneumatic Device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Interfaces VIA Wi-Fi to the Web Server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39" name="Google Shape;639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24000" y="4354549"/>
            <a:ext cx="720000" cy="788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" name="Google Shape;640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01800" y="916875"/>
            <a:ext cx="3087825" cy="286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4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Design: SPI Interface</a:t>
            </a:r>
            <a:endParaRPr/>
          </a:p>
        </p:txBody>
      </p:sp>
      <p:sp>
        <p:nvSpPr>
          <p:cNvPr id="646" name="Google Shape;646;p44"/>
          <p:cNvSpPr txBox="1"/>
          <p:nvPr/>
        </p:nvSpPr>
        <p:spPr>
          <a:xfrm>
            <a:off x="5182825" y="1460102"/>
            <a:ext cx="3043500" cy="28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Three Slaves: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MicroSD Card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TouchScreen Display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TouchScreen Touch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Header pins to connect to the 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touch screen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Pull-up resistors and bypass capacitors for the MicroSD Card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Utilizing Chip Detect on the SD Card to determine when it is removed, re-initializes the SD card every time it is plugged back in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0 Ohm resistors for potential impedance matching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47" name="Google Shape;647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4000" y="4354549"/>
            <a:ext cx="720000" cy="788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8" name="Google Shape;648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1446" y="1242625"/>
            <a:ext cx="3673099" cy="336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4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Design: Dispensing System</a:t>
            </a:r>
            <a:endParaRPr/>
          </a:p>
        </p:txBody>
      </p:sp>
      <p:pic>
        <p:nvPicPr>
          <p:cNvPr id="654" name="Google Shape;654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2850" y="1319023"/>
            <a:ext cx="2454913" cy="220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17763" y="1319023"/>
            <a:ext cx="2454913" cy="2204350"/>
          </a:xfrm>
          <a:prstGeom prst="rect">
            <a:avLst/>
          </a:prstGeom>
          <a:noFill/>
          <a:ln>
            <a:noFill/>
          </a:ln>
        </p:spPr>
      </p:pic>
      <p:sp>
        <p:nvSpPr>
          <p:cNvPr id="656" name="Google Shape;656;p45"/>
          <p:cNvSpPr/>
          <p:nvPr/>
        </p:nvSpPr>
        <p:spPr>
          <a:xfrm>
            <a:off x="4602489" y="2444326"/>
            <a:ext cx="213300" cy="1737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657" name="Google Shape;657;p45"/>
          <p:cNvCxnSpPr>
            <a:stCxn id="658" idx="0"/>
            <a:endCxn id="656" idx="2"/>
          </p:cNvCxnSpPr>
          <p:nvPr/>
        </p:nvCxnSpPr>
        <p:spPr>
          <a:xfrm flipH="1" rot="10800000">
            <a:off x="3464425" y="2618050"/>
            <a:ext cx="1244700" cy="10233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58" name="Google Shape;658;p45"/>
          <p:cNvSpPr txBox="1"/>
          <p:nvPr/>
        </p:nvSpPr>
        <p:spPr>
          <a:xfrm>
            <a:off x="2736925" y="3641350"/>
            <a:ext cx="1455000" cy="5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3.5mm Headphone Jack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59" name="Google Shape;659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04825" y="3750322"/>
            <a:ext cx="4135251" cy="1393175"/>
          </a:xfrm>
          <a:prstGeom prst="rect">
            <a:avLst/>
          </a:prstGeom>
          <a:noFill/>
          <a:ln>
            <a:noFill/>
          </a:ln>
        </p:spPr>
      </p:pic>
      <p:sp>
        <p:nvSpPr>
          <p:cNvPr id="660" name="Google Shape;660;p45"/>
          <p:cNvSpPr/>
          <p:nvPr/>
        </p:nvSpPr>
        <p:spPr>
          <a:xfrm>
            <a:off x="7470300" y="3973900"/>
            <a:ext cx="613500" cy="731400"/>
          </a:xfrm>
          <a:prstGeom prst="rect">
            <a:avLst/>
          </a:prstGeom>
          <a:noFill/>
          <a:ln cap="flat" cmpd="sng" w="28575">
            <a:solidFill>
              <a:srgbClr val="FF6B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61" name="Google Shape;661;p45"/>
          <p:cNvSpPr txBox="1"/>
          <p:nvPr/>
        </p:nvSpPr>
        <p:spPr>
          <a:xfrm>
            <a:off x="6040075" y="1314375"/>
            <a:ext cx="2100000" cy="21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Feita 983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Solid-State Relay (SSR) controlled by GPIO pin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Shorts pins 1 and 2 on the 3.5mm headphone jack to dispense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Continuously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dispenses while 3.5mm jack is shorted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62" name="Google Shape;662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24000" y="4354549"/>
            <a:ext cx="720000" cy="78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4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Design: Stepper Motors</a:t>
            </a:r>
            <a:endParaRPr/>
          </a:p>
        </p:txBody>
      </p:sp>
      <p:sp>
        <p:nvSpPr>
          <p:cNvPr id="668" name="Google Shape;668;p46"/>
          <p:cNvSpPr txBox="1"/>
          <p:nvPr/>
        </p:nvSpPr>
        <p:spPr>
          <a:xfrm>
            <a:off x="975225" y="1017725"/>
            <a:ext cx="3075000" cy="32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Three NEMA 17 Motors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X-Axis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Y-Axis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Z-Axis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Creality 42-34s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Powered and controlled by the custom DRV8825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1.5Amps Per Phase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1.8* step resolution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2 GPIO pins required per AXIS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External header-pins to wire the motors.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Utilizing 1/32nd Microstepping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69" name="Google Shape;66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5575" y="1286600"/>
            <a:ext cx="1617975" cy="161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0" name="Google Shape;670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27170" y="3367050"/>
            <a:ext cx="2754400" cy="1249525"/>
          </a:xfrm>
          <a:prstGeom prst="rect">
            <a:avLst/>
          </a:prstGeom>
          <a:noFill/>
          <a:ln>
            <a:noFill/>
          </a:ln>
        </p:spPr>
      </p:pic>
      <p:sp>
        <p:nvSpPr>
          <p:cNvPr id="671" name="Google Shape;671;p46"/>
          <p:cNvSpPr/>
          <p:nvPr/>
        </p:nvSpPr>
        <p:spPr>
          <a:xfrm>
            <a:off x="4237100" y="4226525"/>
            <a:ext cx="1130100" cy="260400"/>
          </a:xfrm>
          <a:prstGeom prst="rect">
            <a:avLst/>
          </a:prstGeom>
          <a:noFill/>
          <a:ln cap="flat" cmpd="sng" w="38100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72" name="Google Shape;672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24000" y="4354549"/>
            <a:ext cx="720000" cy="78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4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Design: Mechanical Switches</a:t>
            </a:r>
            <a:endParaRPr/>
          </a:p>
        </p:txBody>
      </p:sp>
      <p:pic>
        <p:nvPicPr>
          <p:cNvPr id="678" name="Google Shape;678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4000" y="4354549"/>
            <a:ext cx="720000" cy="788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4200" y="1235875"/>
            <a:ext cx="2245700" cy="2245700"/>
          </a:xfrm>
          <a:prstGeom prst="rect">
            <a:avLst/>
          </a:prstGeom>
          <a:noFill/>
          <a:ln>
            <a:noFill/>
          </a:ln>
        </p:spPr>
      </p:pic>
      <p:sp>
        <p:nvSpPr>
          <p:cNvPr id="680" name="Google Shape;680;p47"/>
          <p:cNvSpPr txBox="1"/>
          <p:nvPr/>
        </p:nvSpPr>
        <p:spPr>
          <a:xfrm>
            <a:off x="4217150" y="1130675"/>
            <a:ext cx="3639600" cy="25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Creality Mechanical Switches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Three Axis: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X-Axis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Y-Axis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Z-Axis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Initial Calibration Required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Pull-up Resistors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Logic-Low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Connected with a set of Header Pins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3D printed holder for Z-limit Switch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81" name="Google Shape;681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34201" y="3270477"/>
            <a:ext cx="4962451" cy="160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48"/>
          <p:cNvSpPr txBox="1"/>
          <p:nvPr>
            <p:ph type="title"/>
          </p:nvPr>
        </p:nvSpPr>
        <p:spPr>
          <a:xfrm>
            <a:off x="720000" y="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Hardware Design: Optical Stereo System</a:t>
            </a:r>
            <a:endParaRPr sz="2900"/>
          </a:p>
        </p:txBody>
      </p:sp>
      <p:pic>
        <p:nvPicPr>
          <p:cNvPr id="687" name="Google Shape;687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6075" y="2783388"/>
            <a:ext cx="3000001" cy="2101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8" name="Google Shape;688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04750" y="868775"/>
            <a:ext cx="3103200" cy="34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9" name="Google Shape;689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0" name="Google Shape;690;p4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0000" y="725100"/>
            <a:ext cx="3137384" cy="1905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49"/>
          <p:cNvSpPr txBox="1"/>
          <p:nvPr>
            <p:ph type="title"/>
          </p:nvPr>
        </p:nvSpPr>
        <p:spPr>
          <a:xfrm>
            <a:off x="720000" y="6717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Design: Optical Stereo System</a:t>
            </a:r>
            <a:endParaRPr/>
          </a:p>
        </p:txBody>
      </p:sp>
      <p:pic>
        <p:nvPicPr>
          <p:cNvPr id="696" name="Google Shape;696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0050" y="789425"/>
            <a:ext cx="6763899" cy="4049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Google Shape;702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0001" y="664000"/>
            <a:ext cx="7956199" cy="4287424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p50"/>
          <p:cNvSpPr txBox="1"/>
          <p:nvPr>
            <p:ph type="title"/>
          </p:nvPr>
        </p:nvSpPr>
        <p:spPr>
          <a:xfrm>
            <a:off x="720000" y="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Hardware Design: Optical Stereo </a:t>
            </a:r>
            <a:r>
              <a:rPr lang="en" sz="2900"/>
              <a:t>System</a:t>
            </a:r>
            <a:endParaRPr sz="2900"/>
          </a:p>
        </p:txBody>
      </p:sp>
      <p:pic>
        <p:nvPicPr>
          <p:cNvPr id="704" name="Google Shape;704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40200" y="2458625"/>
            <a:ext cx="723106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" name="Google Shape;705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51"/>
          <p:cNvSpPr txBox="1"/>
          <p:nvPr>
            <p:ph type="title"/>
          </p:nvPr>
        </p:nvSpPr>
        <p:spPr>
          <a:xfrm>
            <a:off x="720000" y="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Hardware Design: Optical Stereo System</a:t>
            </a:r>
            <a:endParaRPr sz="2900"/>
          </a:p>
        </p:txBody>
      </p:sp>
      <p:graphicFrame>
        <p:nvGraphicFramePr>
          <p:cNvPr id="711" name="Google Shape;711;p51"/>
          <p:cNvGraphicFramePr/>
          <p:nvPr/>
        </p:nvGraphicFramePr>
        <p:xfrm>
          <a:off x="952500" y="10759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{2B329EAD-16FE-4637-983F-044C0861939C}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Engineering Requirement</a:t>
                      </a:r>
                      <a:endParaRPr b="1"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Chosen</a:t>
                      </a:r>
                      <a:endParaRPr b="1"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Specification</a:t>
                      </a:r>
                      <a:endParaRPr b="1"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Calculated Specification</a:t>
                      </a:r>
                      <a:endParaRPr b="1"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Comparison</a:t>
                      </a:r>
                      <a:endParaRPr b="1"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Optical Configuration Length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&lt;300 mm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171.1 mm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Achieved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Numerical Aperture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&gt;</a:t>
                      </a: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0.0183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0.0375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Achieved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Minimum Feature Size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25 µm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12.2 µm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Achieved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Total</a:t>
                      </a: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Magnification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&gt;18x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25x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Achieved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Dynamic Range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&gt;40 dB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63.3 dB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Achieved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Depth of Field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&gt;</a:t>
                      </a: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1.0 mm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1.26</a:t>
                      </a: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mm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Achieved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</a:tr>
            </a:tbl>
          </a:graphicData>
        </a:graphic>
      </p:graphicFrame>
      <p:pic>
        <p:nvPicPr>
          <p:cNvPr id="712" name="Google Shape;712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" name="Google Shape;717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6997" y="636885"/>
            <a:ext cx="2734100" cy="3273625"/>
          </a:xfrm>
          <a:prstGeom prst="rect">
            <a:avLst/>
          </a:prstGeom>
          <a:noFill/>
          <a:ln>
            <a:noFill/>
          </a:ln>
        </p:spPr>
      </p:pic>
      <p:sp>
        <p:nvSpPr>
          <p:cNvPr id="718" name="Google Shape;718;p52"/>
          <p:cNvSpPr txBox="1"/>
          <p:nvPr>
            <p:ph type="title"/>
          </p:nvPr>
        </p:nvSpPr>
        <p:spPr>
          <a:xfrm>
            <a:off x="720000" y="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Hardware Design: Optical Stereo System</a:t>
            </a:r>
            <a:endParaRPr sz="2900"/>
          </a:p>
        </p:txBody>
      </p:sp>
      <p:pic>
        <p:nvPicPr>
          <p:cNvPr id="719" name="Google Shape;719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22650" y="1443300"/>
            <a:ext cx="1553250" cy="1286825"/>
          </a:xfrm>
          <a:prstGeom prst="rect">
            <a:avLst/>
          </a:prstGeom>
          <a:noFill/>
          <a:ln>
            <a:noFill/>
          </a:ln>
        </p:spPr>
      </p:pic>
      <p:sp>
        <p:nvSpPr>
          <p:cNvPr id="720" name="Google Shape;720;p52"/>
          <p:cNvSpPr txBox="1"/>
          <p:nvPr/>
        </p:nvSpPr>
        <p:spPr>
          <a:xfrm>
            <a:off x="4801875" y="1126288"/>
            <a:ext cx="3503100" cy="28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xanium"/>
              <a:buChar char="●"/>
            </a:pPr>
            <a:r>
              <a:rPr lang="en" sz="11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rPr>
              <a:t>Increasing baseline (B), increases camera angle. This increases the difficulty of matching pixels for stereo.</a:t>
            </a:r>
            <a:endParaRPr sz="1100">
              <a:solidFill>
                <a:schemeClr val="dk1"/>
              </a:solidFill>
              <a:latin typeface="Oxanium"/>
              <a:ea typeface="Oxanium"/>
              <a:cs typeface="Oxanium"/>
              <a:sym typeface="Oxan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Oxanium"/>
              <a:ea typeface="Oxanium"/>
              <a:cs typeface="Oxanium"/>
              <a:sym typeface="Oxanium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xanium"/>
              <a:buChar char="●"/>
            </a:pPr>
            <a:r>
              <a:rPr lang="en" sz="11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rPr>
              <a:t>Optimal camera angle (</a:t>
            </a:r>
            <a:r>
              <a:rPr lang="en" sz="1100">
                <a:latin typeface="Oxanium"/>
                <a:ea typeface="Oxanium"/>
                <a:cs typeface="Oxanium"/>
                <a:sym typeface="Oxanium"/>
              </a:rPr>
              <a:t>θ)</a:t>
            </a:r>
            <a:r>
              <a:rPr lang="en" sz="11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rPr>
              <a:t> 60°-80° (1)</a:t>
            </a:r>
            <a:endParaRPr sz="1100">
              <a:solidFill>
                <a:schemeClr val="dk1"/>
              </a:solidFill>
              <a:latin typeface="Oxanium"/>
              <a:ea typeface="Oxanium"/>
              <a:cs typeface="Oxanium"/>
              <a:sym typeface="Oxan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Oxanium"/>
              <a:ea typeface="Oxanium"/>
              <a:cs typeface="Oxanium"/>
              <a:sym typeface="Oxanium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xanium"/>
              <a:buChar char="●"/>
            </a:pPr>
            <a:r>
              <a:rPr lang="en" sz="11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rPr>
              <a:t>Minimum baseline possible depends on the width of the dispensing tube.</a:t>
            </a:r>
            <a:endParaRPr sz="1100">
              <a:solidFill>
                <a:schemeClr val="dk1"/>
              </a:solidFill>
              <a:latin typeface="Oxanium"/>
              <a:ea typeface="Oxanium"/>
              <a:cs typeface="Oxanium"/>
              <a:sym typeface="Oxan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Oxanium"/>
              <a:ea typeface="Oxanium"/>
              <a:cs typeface="Oxanium"/>
              <a:sym typeface="Oxanium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xanium"/>
              <a:buChar char="●"/>
            </a:pPr>
            <a:r>
              <a:rPr lang="en" sz="11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rPr>
              <a:t>If z’ = 87 mm and we want the optimal camera angle, the baseline length must be be 30 - 87 mm.</a:t>
            </a:r>
            <a:endParaRPr sz="1100">
              <a:solidFill>
                <a:schemeClr val="dk1"/>
              </a:solidFill>
              <a:latin typeface="Oxanium"/>
              <a:ea typeface="Oxanium"/>
              <a:cs typeface="Oxanium"/>
              <a:sym typeface="Oxanium"/>
            </a:endParaRPr>
          </a:p>
        </p:txBody>
      </p:sp>
      <p:sp>
        <p:nvSpPr>
          <p:cNvPr id="721" name="Google Shape;721;p52"/>
          <p:cNvSpPr txBox="1"/>
          <p:nvPr/>
        </p:nvSpPr>
        <p:spPr>
          <a:xfrm>
            <a:off x="574650" y="4552975"/>
            <a:ext cx="5817300" cy="7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Oxanium"/>
              <a:buAutoNum type="arabicParenBoth"/>
            </a:pPr>
            <a:r>
              <a:rPr lang="en" sz="8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rPr>
              <a:t>X. Liu, W. Chen, H. Madhusudanan, L. Du and Y. Sun, "Camera Orientation Optimization in Stereo Vision Systems for Low Measurement Error," in IEEE/ASME Transactions on Mechatronics, vol. 26, no. 2, pp. 1178-1182, April 2021, doi: 10.1109/TMECH.2020.3019305.</a:t>
            </a:r>
            <a:endParaRPr sz="800">
              <a:solidFill>
                <a:schemeClr val="dk1"/>
              </a:solidFill>
              <a:latin typeface="Oxanium"/>
              <a:ea typeface="Oxanium"/>
              <a:cs typeface="Oxanium"/>
              <a:sym typeface="Oxanium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  <a:latin typeface="Oxanium"/>
              <a:ea typeface="Oxanium"/>
              <a:cs typeface="Oxanium"/>
              <a:sym typeface="Oxan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  <a:latin typeface="Oxanium"/>
              <a:ea typeface="Oxanium"/>
              <a:cs typeface="Oxanium"/>
              <a:sym typeface="Oxanium"/>
            </a:endParaRPr>
          </a:p>
        </p:txBody>
      </p:sp>
      <p:pic>
        <p:nvPicPr>
          <p:cNvPr id="722" name="Google Shape;722;p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2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Goals and Objectives</a:t>
            </a:r>
            <a:endParaRPr/>
          </a:p>
        </p:txBody>
      </p:sp>
      <p:sp>
        <p:nvSpPr>
          <p:cNvPr id="489" name="Google Shape;489;p26"/>
          <p:cNvSpPr txBox="1"/>
          <p:nvPr>
            <p:ph idx="1" type="body"/>
          </p:nvPr>
        </p:nvSpPr>
        <p:spPr>
          <a:xfrm>
            <a:off x="720000" y="1017725"/>
            <a:ext cx="7704000" cy="412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Basic Goals: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Create a solder paste dispenser utilizing the Creality Ender 3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Implement a schematic/Gerber file upload system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Determine user’s PCB placement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Dispense proper amount of solder based on required SMD size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Achieve SMD package size of 0603(imperial)/1608(metric)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Design optical inspection system for stereo vision and magnification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Program Touchscreen display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Advanced Goals: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Achieve SMD package sizes 0402(imperial)/1005(metric)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Optimize dispensing time on the max supported PCB size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Develop image processing software that exports a metric 3D reconstruction of PCB to measure heights.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Stretch Goals: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Achieve SMD package sizes 0201(imperial)/0603(metric) or less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Implement a pick-and-place system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Determine origin point of more uniquely shaped PCBs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Establish Wi-Fi/Bluetooth modules for schematic upload option and 3D model exports </a:t>
            </a:r>
            <a:endParaRPr/>
          </a:p>
        </p:txBody>
      </p:sp>
      <p:pic>
        <p:nvPicPr>
          <p:cNvPr id="490" name="Google Shape;490;p26"/>
          <p:cNvPicPr preferRelativeResize="0"/>
          <p:nvPr/>
        </p:nvPicPr>
        <p:blipFill rotWithShape="1">
          <a:blip r:embed="rId3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5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Design: Motor Driver Schematic</a:t>
            </a:r>
            <a:endParaRPr/>
          </a:p>
        </p:txBody>
      </p:sp>
      <p:pic>
        <p:nvPicPr>
          <p:cNvPr id="728" name="Google Shape;728;p53" title="Stepper Motor Driver Board Schematic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4775" y="1147975"/>
            <a:ext cx="6234445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9" name="Google Shape;729;p53"/>
          <p:cNvPicPr preferRelativeResize="0"/>
          <p:nvPr/>
        </p:nvPicPr>
        <p:blipFill rotWithShape="1">
          <a:blip r:embed="rId4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54"/>
          <p:cNvSpPr txBox="1"/>
          <p:nvPr>
            <p:ph type="title"/>
          </p:nvPr>
        </p:nvSpPr>
        <p:spPr>
          <a:xfrm>
            <a:off x="0" y="445025"/>
            <a:ext cx="848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Design: Power Regulator Schematic</a:t>
            </a:r>
            <a:endParaRPr/>
          </a:p>
        </p:txBody>
      </p:sp>
      <p:pic>
        <p:nvPicPr>
          <p:cNvPr id="735" name="Google Shape;735;p54" title="3.3V Power Regulator Board Schematic.PNG"/>
          <p:cNvPicPr preferRelativeResize="0"/>
          <p:nvPr/>
        </p:nvPicPr>
        <p:blipFill rotWithShape="1">
          <a:blip r:embed="rId3">
            <a:alphaModFix/>
          </a:blip>
          <a:srcRect b="0" l="0" r="0" t="14089"/>
          <a:stretch/>
        </p:blipFill>
        <p:spPr>
          <a:xfrm>
            <a:off x="90636" y="1017725"/>
            <a:ext cx="4466490" cy="211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6" name="Google Shape;736;p54" title="5V Power Regulator Board Schematic.PNG"/>
          <p:cNvPicPr preferRelativeResize="0"/>
          <p:nvPr/>
        </p:nvPicPr>
        <p:blipFill rotWithShape="1">
          <a:blip r:embed="rId4">
            <a:alphaModFix/>
          </a:blip>
          <a:srcRect b="0" l="0" r="0" t="14037"/>
          <a:stretch/>
        </p:blipFill>
        <p:spPr>
          <a:xfrm>
            <a:off x="4557125" y="1017075"/>
            <a:ext cx="4466490" cy="2118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7" name="Google Shape;737;p54" title="Connections Power Regulator Board Schematic.PNG"/>
          <p:cNvPicPr preferRelativeResize="0"/>
          <p:nvPr/>
        </p:nvPicPr>
        <p:blipFill rotWithShape="1">
          <a:blip r:embed="rId5">
            <a:alphaModFix/>
          </a:blip>
          <a:srcRect b="0" l="0" r="0" t="26155"/>
          <a:stretch/>
        </p:blipFill>
        <p:spPr>
          <a:xfrm>
            <a:off x="2105100" y="3135125"/>
            <a:ext cx="4933809" cy="2008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8" name="Google Shape;738;p54"/>
          <p:cNvPicPr preferRelativeResize="0"/>
          <p:nvPr/>
        </p:nvPicPr>
        <p:blipFill rotWithShape="1">
          <a:blip r:embed="rId6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55"/>
          <p:cNvSpPr txBox="1"/>
          <p:nvPr>
            <p:ph type="title"/>
          </p:nvPr>
        </p:nvSpPr>
        <p:spPr>
          <a:xfrm>
            <a:off x="347850" y="420425"/>
            <a:ext cx="8448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Design: Main Board Schematic V2</a:t>
            </a:r>
            <a:endParaRPr/>
          </a:p>
        </p:txBody>
      </p:sp>
      <p:pic>
        <p:nvPicPr>
          <p:cNvPr id="744" name="Google Shape;744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7275" y="1105200"/>
            <a:ext cx="4349453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5" name="Google Shape;745;p55"/>
          <p:cNvPicPr preferRelativeResize="0"/>
          <p:nvPr/>
        </p:nvPicPr>
        <p:blipFill rotWithShape="1">
          <a:blip r:embed="rId4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5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Design: Motor Driver PCB</a:t>
            </a:r>
            <a:endParaRPr/>
          </a:p>
        </p:txBody>
      </p:sp>
      <p:pic>
        <p:nvPicPr>
          <p:cNvPr id="751" name="Google Shape;751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2025" y="1017725"/>
            <a:ext cx="2871976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752" name="Google Shape;752;p56"/>
          <p:cNvSpPr txBox="1"/>
          <p:nvPr/>
        </p:nvSpPr>
        <p:spPr>
          <a:xfrm>
            <a:off x="720000" y="1716225"/>
            <a:ext cx="4587600" cy="133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Two Layers (Signals)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GND Copper Po</a:t>
            </a:r>
            <a:r>
              <a:rPr lang="en" sz="12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rPr>
              <a:t>ur 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(0.468 in</a:t>
            </a: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²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Top Layer and 0.546 in</a:t>
            </a: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² Bottom Layer)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Matched pin layout and distance between header pins of DRV8825 modules purchasable online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Three duplicates of these will be used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753" name="Google Shape;753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22362" y="3048750"/>
            <a:ext cx="3582875" cy="113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4" name="Google Shape;754;p56"/>
          <p:cNvPicPr preferRelativeResize="0"/>
          <p:nvPr/>
        </p:nvPicPr>
        <p:blipFill rotWithShape="1">
          <a:blip r:embed="rId5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5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Design: Motor Driver PCB</a:t>
            </a:r>
            <a:endParaRPr/>
          </a:p>
        </p:txBody>
      </p:sp>
      <p:pic>
        <p:nvPicPr>
          <p:cNvPr id="760" name="Google Shape;760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36013" y="1017725"/>
            <a:ext cx="2871976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761" name="Google Shape;761;p57"/>
          <p:cNvSpPr txBox="1"/>
          <p:nvPr/>
        </p:nvSpPr>
        <p:spPr>
          <a:xfrm>
            <a:off x="6206175" y="3809825"/>
            <a:ext cx="10932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DRV8825 IC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762" name="Google Shape;762;p57"/>
          <p:cNvPicPr preferRelativeResize="0"/>
          <p:nvPr/>
        </p:nvPicPr>
        <p:blipFill rotWithShape="1">
          <a:blip r:embed="rId4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  <p:sp>
        <p:nvSpPr>
          <p:cNvPr id="763" name="Google Shape;763;p57"/>
          <p:cNvSpPr/>
          <p:nvPr/>
        </p:nvSpPr>
        <p:spPr>
          <a:xfrm>
            <a:off x="3861913" y="2641575"/>
            <a:ext cx="1377300" cy="10320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4" name="Google Shape;764;p57"/>
          <p:cNvSpPr/>
          <p:nvPr/>
        </p:nvSpPr>
        <p:spPr>
          <a:xfrm>
            <a:off x="3861938" y="1407175"/>
            <a:ext cx="652200" cy="6879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5" name="Google Shape;765;p57"/>
          <p:cNvSpPr/>
          <p:nvPr/>
        </p:nvSpPr>
        <p:spPr>
          <a:xfrm>
            <a:off x="3365338" y="1747250"/>
            <a:ext cx="436200" cy="10320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6" name="Google Shape;766;p57"/>
          <p:cNvSpPr/>
          <p:nvPr/>
        </p:nvSpPr>
        <p:spPr>
          <a:xfrm>
            <a:off x="3499388" y="3543425"/>
            <a:ext cx="302100" cy="6879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7" name="Google Shape;767;p57"/>
          <p:cNvSpPr/>
          <p:nvPr/>
        </p:nvSpPr>
        <p:spPr>
          <a:xfrm>
            <a:off x="5299638" y="2159925"/>
            <a:ext cx="436200" cy="13326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8" name="Google Shape;768;p57"/>
          <p:cNvSpPr/>
          <p:nvPr/>
        </p:nvSpPr>
        <p:spPr>
          <a:xfrm>
            <a:off x="5299638" y="1510075"/>
            <a:ext cx="436200" cy="2958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9" name="Google Shape;769;p57"/>
          <p:cNvSpPr txBox="1"/>
          <p:nvPr/>
        </p:nvSpPr>
        <p:spPr>
          <a:xfrm>
            <a:off x="6206175" y="1473325"/>
            <a:ext cx="652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Power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70" name="Google Shape;770;p57"/>
          <p:cNvSpPr txBox="1"/>
          <p:nvPr/>
        </p:nvSpPr>
        <p:spPr>
          <a:xfrm>
            <a:off x="794825" y="1264400"/>
            <a:ext cx="2341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Current Limiting Potentiometer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771" name="Google Shape;771;p57"/>
          <p:cNvCxnSpPr>
            <a:stCxn id="770" idx="3"/>
          </p:cNvCxnSpPr>
          <p:nvPr/>
        </p:nvCxnSpPr>
        <p:spPr>
          <a:xfrm>
            <a:off x="3136025" y="1449050"/>
            <a:ext cx="503400" cy="79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72" name="Google Shape;772;p57"/>
          <p:cNvSpPr txBox="1"/>
          <p:nvPr/>
        </p:nvSpPr>
        <p:spPr>
          <a:xfrm>
            <a:off x="1535275" y="2017850"/>
            <a:ext cx="1502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Step Precision Pins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773" name="Google Shape;773;p57"/>
          <p:cNvCxnSpPr>
            <a:stCxn id="772" idx="3"/>
            <a:endCxn id="765" idx="1"/>
          </p:cNvCxnSpPr>
          <p:nvPr/>
        </p:nvCxnSpPr>
        <p:spPr>
          <a:xfrm>
            <a:off x="3037375" y="2202500"/>
            <a:ext cx="327900" cy="60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74" name="Google Shape;774;p57"/>
          <p:cNvSpPr txBox="1"/>
          <p:nvPr/>
        </p:nvSpPr>
        <p:spPr>
          <a:xfrm>
            <a:off x="2127775" y="3658400"/>
            <a:ext cx="909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Direction &amp; Step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775" name="Google Shape;775;p57"/>
          <p:cNvCxnSpPr>
            <a:stCxn id="769" idx="1"/>
            <a:endCxn id="768" idx="3"/>
          </p:cNvCxnSpPr>
          <p:nvPr/>
        </p:nvCxnSpPr>
        <p:spPr>
          <a:xfrm rot="10800000">
            <a:off x="5735775" y="1657975"/>
            <a:ext cx="4704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76" name="Google Shape;776;p57"/>
          <p:cNvCxnSpPr>
            <a:stCxn id="774" idx="3"/>
            <a:endCxn id="766" idx="1"/>
          </p:cNvCxnSpPr>
          <p:nvPr/>
        </p:nvCxnSpPr>
        <p:spPr>
          <a:xfrm flipH="1" rot="10800000">
            <a:off x="3037375" y="3887450"/>
            <a:ext cx="462000" cy="48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77" name="Google Shape;777;p57"/>
          <p:cNvSpPr txBox="1"/>
          <p:nvPr/>
        </p:nvSpPr>
        <p:spPr>
          <a:xfrm>
            <a:off x="6206175" y="2641575"/>
            <a:ext cx="1377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Coil Connections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778" name="Google Shape;778;p57"/>
          <p:cNvCxnSpPr>
            <a:stCxn id="777" idx="1"/>
            <a:endCxn id="767" idx="3"/>
          </p:cNvCxnSpPr>
          <p:nvPr/>
        </p:nvCxnSpPr>
        <p:spPr>
          <a:xfrm rot="10800000">
            <a:off x="5735775" y="2826225"/>
            <a:ext cx="4704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79" name="Google Shape;779;p57"/>
          <p:cNvCxnSpPr>
            <a:stCxn id="761" idx="1"/>
          </p:cNvCxnSpPr>
          <p:nvPr/>
        </p:nvCxnSpPr>
        <p:spPr>
          <a:xfrm rot="10800000">
            <a:off x="5250375" y="3663275"/>
            <a:ext cx="955800" cy="3591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5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Design: Power Regulator PCB</a:t>
            </a:r>
            <a:endParaRPr/>
          </a:p>
        </p:txBody>
      </p:sp>
      <p:pic>
        <p:nvPicPr>
          <p:cNvPr id="785" name="Google Shape;785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6001" y="1072675"/>
            <a:ext cx="3296576" cy="3739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6" name="Google Shape;786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94594" y="2814700"/>
            <a:ext cx="2131955" cy="687900"/>
          </a:xfrm>
          <a:prstGeom prst="rect">
            <a:avLst/>
          </a:prstGeom>
          <a:noFill/>
          <a:ln>
            <a:noFill/>
          </a:ln>
        </p:spPr>
      </p:pic>
      <p:sp>
        <p:nvSpPr>
          <p:cNvPr id="787" name="Google Shape;787;p58"/>
          <p:cNvSpPr txBox="1"/>
          <p:nvPr/>
        </p:nvSpPr>
        <p:spPr>
          <a:xfrm>
            <a:off x="720013" y="1072675"/>
            <a:ext cx="4161300" cy="18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Two Layers (Signals)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GND Copper Po</a:t>
            </a:r>
            <a:r>
              <a:rPr lang="en" sz="12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rPr>
              <a:t>ur 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(6.296 in</a:t>
            </a: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²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Top Layer and 7.046 in</a:t>
            </a: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² Bottom Layer)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LM2596-3.3V and LM2596-5V Fixed Output Versions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Inductor values from datasheet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DS1 and DS2 are LEDs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R0 are zero ohm resistors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Test Points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788" name="Google Shape;788;p58"/>
          <p:cNvPicPr preferRelativeResize="0"/>
          <p:nvPr/>
        </p:nvPicPr>
        <p:blipFill rotWithShape="1">
          <a:blip r:embed="rId5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9" name="Google Shape;789;p5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05000" y="3502600"/>
            <a:ext cx="3221550" cy="1307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5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Design: Power Regulator PCB</a:t>
            </a:r>
            <a:endParaRPr/>
          </a:p>
        </p:txBody>
      </p:sp>
      <p:pic>
        <p:nvPicPr>
          <p:cNvPr id="795" name="Google Shape;795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3714" y="1017725"/>
            <a:ext cx="3296576" cy="3739599"/>
          </a:xfrm>
          <a:prstGeom prst="rect">
            <a:avLst/>
          </a:prstGeom>
          <a:noFill/>
          <a:ln>
            <a:noFill/>
          </a:ln>
        </p:spPr>
      </p:pic>
      <p:sp>
        <p:nvSpPr>
          <p:cNvPr id="796" name="Google Shape;796;p59"/>
          <p:cNvSpPr txBox="1"/>
          <p:nvPr/>
        </p:nvSpPr>
        <p:spPr>
          <a:xfrm>
            <a:off x="1632813" y="5143625"/>
            <a:ext cx="4161300" cy="18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Two Layers (Signals)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GND Copper Po</a:t>
            </a:r>
            <a:r>
              <a:rPr lang="en" sz="12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rPr>
              <a:t>ur 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(6.296 in</a:t>
            </a: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²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Top Layer and 7.046 in</a:t>
            </a: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² Bottom Layer)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LM2596-3.3V and LM2596-5V Fixed Output Versions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Inductor values from datasheet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DS1 and DS2 are LEDs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R0 are zero ohm resistors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Test Points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797" name="Google Shape;797;p59"/>
          <p:cNvPicPr preferRelativeResize="0"/>
          <p:nvPr/>
        </p:nvPicPr>
        <p:blipFill rotWithShape="1">
          <a:blip r:embed="rId4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  <p:sp>
        <p:nvSpPr>
          <p:cNvPr id="798" name="Google Shape;798;p59"/>
          <p:cNvSpPr/>
          <p:nvPr/>
        </p:nvSpPr>
        <p:spPr>
          <a:xfrm>
            <a:off x="3156963" y="1128975"/>
            <a:ext cx="2813400" cy="1570200"/>
          </a:xfrm>
          <a:prstGeom prst="rect">
            <a:avLst/>
          </a:prstGeom>
          <a:noFill/>
          <a:ln cap="flat" cmpd="sng" w="28575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99" name="Google Shape;799;p59"/>
          <p:cNvSpPr/>
          <p:nvPr/>
        </p:nvSpPr>
        <p:spPr>
          <a:xfrm>
            <a:off x="3156963" y="2699175"/>
            <a:ext cx="2813400" cy="1840500"/>
          </a:xfrm>
          <a:prstGeom prst="rect">
            <a:avLst/>
          </a:prstGeom>
          <a:noFill/>
          <a:ln cap="flat" cmpd="sng" w="28575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0" name="Google Shape;800;p59"/>
          <p:cNvSpPr txBox="1"/>
          <p:nvPr/>
        </p:nvSpPr>
        <p:spPr>
          <a:xfrm>
            <a:off x="6517675" y="1729425"/>
            <a:ext cx="1806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3.3V Regulator Side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1" name="Google Shape;801;p59"/>
          <p:cNvSpPr txBox="1"/>
          <p:nvPr/>
        </p:nvSpPr>
        <p:spPr>
          <a:xfrm>
            <a:off x="6517575" y="3434775"/>
            <a:ext cx="1610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5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V Regulator Side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802" name="Google Shape;802;p59"/>
          <p:cNvCxnSpPr>
            <a:stCxn id="801" idx="1"/>
            <a:endCxn id="799" idx="3"/>
          </p:cNvCxnSpPr>
          <p:nvPr/>
        </p:nvCxnSpPr>
        <p:spPr>
          <a:xfrm rot="10800000">
            <a:off x="5970375" y="3619425"/>
            <a:ext cx="547200" cy="0"/>
          </a:xfrm>
          <a:prstGeom prst="straightConnector1">
            <a:avLst/>
          </a:prstGeom>
          <a:noFill/>
          <a:ln cap="flat" cmpd="sng" w="9525">
            <a:solidFill>
              <a:srgbClr val="4A86E8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03" name="Google Shape;803;p59"/>
          <p:cNvCxnSpPr>
            <a:stCxn id="800" idx="1"/>
            <a:endCxn id="798" idx="3"/>
          </p:cNvCxnSpPr>
          <p:nvPr/>
        </p:nvCxnSpPr>
        <p:spPr>
          <a:xfrm rot="10800000">
            <a:off x="5970475" y="1914075"/>
            <a:ext cx="547200" cy="0"/>
          </a:xfrm>
          <a:prstGeom prst="straightConnector1">
            <a:avLst/>
          </a:prstGeom>
          <a:noFill/>
          <a:ln cap="flat" cmpd="sng" w="9525">
            <a:solidFill>
              <a:srgbClr val="4A86E8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04" name="Google Shape;804;p59"/>
          <p:cNvSpPr/>
          <p:nvPr/>
        </p:nvSpPr>
        <p:spPr>
          <a:xfrm>
            <a:off x="4009300" y="1197350"/>
            <a:ext cx="632400" cy="8622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5" name="Google Shape;805;p59"/>
          <p:cNvSpPr/>
          <p:nvPr/>
        </p:nvSpPr>
        <p:spPr>
          <a:xfrm>
            <a:off x="4641700" y="1694625"/>
            <a:ext cx="1108500" cy="9150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6" name="Google Shape;806;p59"/>
          <p:cNvSpPr/>
          <p:nvPr/>
        </p:nvSpPr>
        <p:spPr>
          <a:xfrm>
            <a:off x="4009300" y="2059550"/>
            <a:ext cx="632400" cy="5727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7" name="Google Shape;807;p59"/>
          <p:cNvSpPr/>
          <p:nvPr/>
        </p:nvSpPr>
        <p:spPr>
          <a:xfrm>
            <a:off x="3561125" y="1601750"/>
            <a:ext cx="448200" cy="4971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8" name="Google Shape;808;p59"/>
          <p:cNvSpPr/>
          <p:nvPr/>
        </p:nvSpPr>
        <p:spPr>
          <a:xfrm>
            <a:off x="3561125" y="2097350"/>
            <a:ext cx="448200" cy="5349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9" name="Google Shape;809;p59"/>
          <p:cNvSpPr/>
          <p:nvPr/>
        </p:nvSpPr>
        <p:spPr>
          <a:xfrm>
            <a:off x="3925650" y="2723625"/>
            <a:ext cx="632400" cy="8622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0" name="Google Shape;810;p59"/>
          <p:cNvSpPr/>
          <p:nvPr/>
        </p:nvSpPr>
        <p:spPr>
          <a:xfrm>
            <a:off x="4558050" y="2810425"/>
            <a:ext cx="1157700" cy="9936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1" name="Google Shape;811;p59"/>
          <p:cNvSpPr/>
          <p:nvPr/>
        </p:nvSpPr>
        <p:spPr>
          <a:xfrm>
            <a:off x="3925650" y="3585825"/>
            <a:ext cx="927900" cy="9150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2" name="Google Shape;812;p59"/>
          <p:cNvSpPr/>
          <p:nvPr/>
        </p:nvSpPr>
        <p:spPr>
          <a:xfrm>
            <a:off x="3477475" y="3128025"/>
            <a:ext cx="448200" cy="4971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3" name="Google Shape;813;p59"/>
          <p:cNvSpPr/>
          <p:nvPr/>
        </p:nvSpPr>
        <p:spPr>
          <a:xfrm>
            <a:off x="3477475" y="3623625"/>
            <a:ext cx="448200" cy="4971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4" name="Google Shape;814;p59"/>
          <p:cNvSpPr txBox="1"/>
          <p:nvPr/>
        </p:nvSpPr>
        <p:spPr>
          <a:xfrm>
            <a:off x="929475" y="1648100"/>
            <a:ext cx="1806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Input Bypass Capacitor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5" name="Google Shape;815;p59"/>
          <p:cNvSpPr txBox="1"/>
          <p:nvPr/>
        </p:nvSpPr>
        <p:spPr>
          <a:xfrm>
            <a:off x="929475" y="1197350"/>
            <a:ext cx="1994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LM2596-3.3V Regulator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6" name="Google Shape;816;p59"/>
          <p:cNvSpPr txBox="1"/>
          <p:nvPr/>
        </p:nvSpPr>
        <p:spPr>
          <a:xfrm>
            <a:off x="976575" y="2098850"/>
            <a:ext cx="1047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Catch Diode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7" name="Google Shape;817;p59"/>
          <p:cNvSpPr txBox="1"/>
          <p:nvPr/>
        </p:nvSpPr>
        <p:spPr>
          <a:xfrm>
            <a:off x="6517575" y="1188913"/>
            <a:ext cx="1994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Test Points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8" name="Google Shape;818;p59"/>
          <p:cNvSpPr txBox="1"/>
          <p:nvPr/>
        </p:nvSpPr>
        <p:spPr>
          <a:xfrm>
            <a:off x="6471025" y="2180138"/>
            <a:ext cx="1899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Output Capacitors &amp; LED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9" name="Google Shape;819;p59"/>
          <p:cNvSpPr txBox="1"/>
          <p:nvPr/>
        </p:nvSpPr>
        <p:spPr>
          <a:xfrm>
            <a:off x="976575" y="2428800"/>
            <a:ext cx="1335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33 uH Inductor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820" name="Google Shape;820;p59"/>
          <p:cNvCxnSpPr>
            <a:stCxn id="818" idx="1"/>
            <a:endCxn id="805" idx="3"/>
          </p:cNvCxnSpPr>
          <p:nvPr/>
        </p:nvCxnSpPr>
        <p:spPr>
          <a:xfrm rot="10800000">
            <a:off x="5750125" y="2152088"/>
            <a:ext cx="720900" cy="2127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21" name="Google Shape;821;p59"/>
          <p:cNvCxnSpPr>
            <a:stCxn id="817" idx="1"/>
          </p:cNvCxnSpPr>
          <p:nvPr/>
        </p:nvCxnSpPr>
        <p:spPr>
          <a:xfrm flipH="1">
            <a:off x="5527875" y="1373563"/>
            <a:ext cx="989700" cy="1701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22" name="Google Shape;822;p59"/>
          <p:cNvCxnSpPr>
            <a:stCxn id="815" idx="3"/>
          </p:cNvCxnSpPr>
          <p:nvPr/>
        </p:nvCxnSpPr>
        <p:spPr>
          <a:xfrm flipH="1" rot="10800000">
            <a:off x="2923575" y="1379900"/>
            <a:ext cx="1092000" cy="21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23" name="Google Shape;823;p59"/>
          <p:cNvCxnSpPr>
            <a:stCxn id="814" idx="3"/>
            <a:endCxn id="807" idx="1"/>
          </p:cNvCxnSpPr>
          <p:nvPr/>
        </p:nvCxnSpPr>
        <p:spPr>
          <a:xfrm>
            <a:off x="2736075" y="1832750"/>
            <a:ext cx="825000" cy="177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24" name="Google Shape;824;p59"/>
          <p:cNvCxnSpPr>
            <a:stCxn id="816" idx="3"/>
            <a:endCxn id="808" idx="1"/>
          </p:cNvCxnSpPr>
          <p:nvPr/>
        </p:nvCxnSpPr>
        <p:spPr>
          <a:xfrm>
            <a:off x="2024175" y="2283500"/>
            <a:ext cx="1536900" cy="813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25" name="Google Shape;825;p59"/>
          <p:cNvCxnSpPr>
            <a:stCxn id="819" idx="3"/>
          </p:cNvCxnSpPr>
          <p:nvPr/>
        </p:nvCxnSpPr>
        <p:spPr>
          <a:xfrm flipH="1" rot="10800000">
            <a:off x="2312175" y="2539050"/>
            <a:ext cx="1872000" cy="744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26" name="Google Shape;826;p59"/>
          <p:cNvSpPr txBox="1"/>
          <p:nvPr/>
        </p:nvSpPr>
        <p:spPr>
          <a:xfrm>
            <a:off x="780913" y="3350825"/>
            <a:ext cx="1806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Input Bypass Capacitor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27" name="Google Shape;827;p59"/>
          <p:cNvSpPr txBox="1"/>
          <p:nvPr/>
        </p:nvSpPr>
        <p:spPr>
          <a:xfrm>
            <a:off x="780913" y="2900075"/>
            <a:ext cx="1994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LM2596-5V Regulator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28" name="Google Shape;828;p59"/>
          <p:cNvSpPr txBox="1"/>
          <p:nvPr/>
        </p:nvSpPr>
        <p:spPr>
          <a:xfrm>
            <a:off x="828013" y="3801575"/>
            <a:ext cx="1047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Catch Diode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29" name="Google Shape;829;p59"/>
          <p:cNvSpPr txBox="1"/>
          <p:nvPr/>
        </p:nvSpPr>
        <p:spPr>
          <a:xfrm>
            <a:off x="6517563" y="3905888"/>
            <a:ext cx="1994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Test Points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30" name="Google Shape;830;p59"/>
          <p:cNvSpPr txBox="1"/>
          <p:nvPr/>
        </p:nvSpPr>
        <p:spPr>
          <a:xfrm>
            <a:off x="6429563" y="3043025"/>
            <a:ext cx="1899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Output Capacitors &amp; LED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31" name="Google Shape;831;p59"/>
          <p:cNvSpPr txBox="1"/>
          <p:nvPr/>
        </p:nvSpPr>
        <p:spPr>
          <a:xfrm>
            <a:off x="828030" y="4131525"/>
            <a:ext cx="1335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68 uH 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Inductor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832" name="Google Shape;832;p59"/>
          <p:cNvCxnSpPr>
            <a:stCxn id="830" idx="1"/>
          </p:cNvCxnSpPr>
          <p:nvPr/>
        </p:nvCxnSpPr>
        <p:spPr>
          <a:xfrm rot="10800000">
            <a:off x="5708663" y="3014975"/>
            <a:ext cx="720900" cy="2127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33" name="Google Shape;833;p59"/>
          <p:cNvCxnSpPr>
            <a:stCxn id="829" idx="1"/>
          </p:cNvCxnSpPr>
          <p:nvPr/>
        </p:nvCxnSpPr>
        <p:spPr>
          <a:xfrm rot="10800000">
            <a:off x="5757363" y="4028438"/>
            <a:ext cx="760200" cy="621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34" name="Google Shape;834;p59"/>
          <p:cNvCxnSpPr>
            <a:stCxn id="827" idx="3"/>
          </p:cNvCxnSpPr>
          <p:nvPr/>
        </p:nvCxnSpPr>
        <p:spPr>
          <a:xfrm flipH="1" rot="10800000">
            <a:off x="2775013" y="2980325"/>
            <a:ext cx="1155000" cy="1044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35" name="Google Shape;835;p59"/>
          <p:cNvCxnSpPr>
            <a:stCxn id="826" idx="3"/>
            <a:endCxn id="812" idx="1"/>
          </p:cNvCxnSpPr>
          <p:nvPr/>
        </p:nvCxnSpPr>
        <p:spPr>
          <a:xfrm flipH="1" rot="10800000">
            <a:off x="2587513" y="3376475"/>
            <a:ext cx="890100" cy="159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36" name="Google Shape;836;p59"/>
          <p:cNvCxnSpPr>
            <a:stCxn id="828" idx="3"/>
            <a:endCxn id="813" idx="1"/>
          </p:cNvCxnSpPr>
          <p:nvPr/>
        </p:nvCxnSpPr>
        <p:spPr>
          <a:xfrm flipH="1" rot="10800000">
            <a:off x="1875613" y="3872225"/>
            <a:ext cx="1602000" cy="114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37" name="Google Shape;837;p59"/>
          <p:cNvCxnSpPr>
            <a:stCxn id="831" idx="3"/>
          </p:cNvCxnSpPr>
          <p:nvPr/>
        </p:nvCxnSpPr>
        <p:spPr>
          <a:xfrm>
            <a:off x="2163630" y="4316175"/>
            <a:ext cx="1762800" cy="19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60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Design: Main PCB V2</a:t>
            </a:r>
            <a:endParaRPr/>
          </a:p>
        </p:txBody>
      </p:sp>
      <p:sp>
        <p:nvSpPr>
          <p:cNvPr id="843" name="Google Shape;843;p60"/>
          <p:cNvSpPr txBox="1"/>
          <p:nvPr/>
        </p:nvSpPr>
        <p:spPr>
          <a:xfrm>
            <a:off x="720000" y="1017750"/>
            <a:ext cx="3720600" cy="29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Two Layers (Signals)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GND Copper Pour (16.34 in</a:t>
            </a: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²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Top Layer and 18.652 in</a:t>
            </a: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² Bottom Layer)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USB-A Port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microSD Card Reader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CP2102 USB-to-UART Bridge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ESP32-Wroom-32D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Solid State Relay (K1 - Pneumatic Pump)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ILI9341 Display Female Header Pins (J14)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DRV8825 Motor Driver Header Pins (J2-J7)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Stepper Motor Connections (J16-J18)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Limit Switches (J8-J10)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Auxiliary Port (J15 - Pneumatic Pump)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Screw Terminal for power from PSU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Male Header Pins for Regulator PCB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t/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844" name="Google Shape;844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4744" y="3931075"/>
            <a:ext cx="3291100" cy="106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5" name="Google Shape;845;p60"/>
          <p:cNvPicPr preferRelativeResize="0"/>
          <p:nvPr/>
        </p:nvPicPr>
        <p:blipFill rotWithShape="1">
          <a:blip r:embed="rId4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46" name="Google Shape;846;p60" title="Main Board PCB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21512" y="1017750"/>
            <a:ext cx="3608201" cy="369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6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Design: Main PCB V2</a:t>
            </a:r>
            <a:endParaRPr/>
          </a:p>
        </p:txBody>
      </p:sp>
      <p:pic>
        <p:nvPicPr>
          <p:cNvPr id="852" name="Google Shape;852;p61"/>
          <p:cNvPicPr preferRelativeResize="0"/>
          <p:nvPr/>
        </p:nvPicPr>
        <p:blipFill rotWithShape="1">
          <a:blip r:embed="rId3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3" name="Google Shape;853;p61" title="Main Board PCB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26813" y="1017725"/>
            <a:ext cx="3890375" cy="3979026"/>
          </a:xfrm>
          <a:prstGeom prst="rect">
            <a:avLst/>
          </a:prstGeom>
          <a:noFill/>
          <a:ln>
            <a:noFill/>
          </a:ln>
        </p:spPr>
      </p:pic>
      <p:sp>
        <p:nvSpPr>
          <p:cNvPr id="854" name="Google Shape;854;p61"/>
          <p:cNvSpPr/>
          <p:nvPr/>
        </p:nvSpPr>
        <p:spPr>
          <a:xfrm>
            <a:off x="2780700" y="1017725"/>
            <a:ext cx="632400" cy="6879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55" name="Google Shape;855;p61"/>
          <p:cNvSpPr/>
          <p:nvPr/>
        </p:nvSpPr>
        <p:spPr>
          <a:xfrm>
            <a:off x="3576225" y="1298875"/>
            <a:ext cx="632400" cy="6267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56" name="Google Shape;856;p61"/>
          <p:cNvSpPr/>
          <p:nvPr/>
        </p:nvSpPr>
        <p:spPr>
          <a:xfrm>
            <a:off x="3413100" y="1925575"/>
            <a:ext cx="325200" cy="4134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57" name="Google Shape;857;p61"/>
          <p:cNvSpPr/>
          <p:nvPr/>
        </p:nvSpPr>
        <p:spPr>
          <a:xfrm>
            <a:off x="2692700" y="2113500"/>
            <a:ext cx="444000" cy="3387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58" name="Google Shape;858;p61"/>
          <p:cNvSpPr/>
          <p:nvPr/>
        </p:nvSpPr>
        <p:spPr>
          <a:xfrm>
            <a:off x="3839225" y="2778300"/>
            <a:ext cx="444000" cy="4689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59" name="Google Shape;859;p61"/>
          <p:cNvSpPr/>
          <p:nvPr/>
        </p:nvSpPr>
        <p:spPr>
          <a:xfrm>
            <a:off x="2780700" y="2610100"/>
            <a:ext cx="910200" cy="6879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60" name="Google Shape;860;p61"/>
          <p:cNvSpPr/>
          <p:nvPr/>
        </p:nvSpPr>
        <p:spPr>
          <a:xfrm>
            <a:off x="5615900" y="3767825"/>
            <a:ext cx="722400" cy="6267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61" name="Google Shape;861;p61"/>
          <p:cNvSpPr/>
          <p:nvPr/>
        </p:nvSpPr>
        <p:spPr>
          <a:xfrm>
            <a:off x="5615900" y="4394525"/>
            <a:ext cx="722400" cy="3387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62" name="Google Shape;862;p61"/>
          <p:cNvSpPr/>
          <p:nvPr/>
        </p:nvSpPr>
        <p:spPr>
          <a:xfrm>
            <a:off x="2780700" y="3604625"/>
            <a:ext cx="264000" cy="12126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63" name="Google Shape;863;p61"/>
          <p:cNvSpPr/>
          <p:nvPr/>
        </p:nvSpPr>
        <p:spPr>
          <a:xfrm>
            <a:off x="3136700" y="3604625"/>
            <a:ext cx="2381100" cy="8511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64" name="Google Shape;864;p61"/>
          <p:cNvSpPr/>
          <p:nvPr/>
        </p:nvSpPr>
        <p:spPr>
          <a:xfrm>
            <a:off x="4325875" y="1472800"/>
            <a:ext cx="1857600" cy="21318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65" name="Google Shape;865;p61"/>
          <p:cNvSpPr/>
          <p:nvPr/>
        </p:nvSpPr>
        <p:spPr>
          <a:xfrm>
            <a:off x="3206825" y="4525875"/>
            <a:ext cx="1170000" cy="2913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66" name="Google Shape;866;p61"/>
          <p:cNvSpPr/>
          <p:nvPr/>
        </p:nvSpPr>
        <p:spPr>
          <a:xfrm>
            <a:off x="4538950" y="4525925"/>
            <a:ext cx="980700" cy="2913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67" name="Google Shape;867;p61"/>
          <p:cNvSpPr txBox="1"/>
          <p:nvPr/>
        </p:nvSpPr>
        <p:spPr>
          <a:xfrm>
            <a:off x="1094875" y="1177025"/>
            <a:ext cx="1100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USB-A Port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868" name="Google Shape;868;p61"/>
          <p:cNvCxnSpPr>
            <a:stCxn id="867" idx="3"/>
            <a:endCxn id="854" idx="1"/>
          </p:cNvCxnSpPr>
          <p:nvPr/>
        </p:nvCxnSpPr>
        <p:spPr>
          <a:xfrm>
            <a:off x="2195575" y="1361675"/>
            <a:ext cx="5850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69" name="Google Shape;869;p61"/>
          <p:cNvSpPr txBox="1"/>
          <p:nvPr/>
        </p:nvSpPr>
        <p:spPr>
          <a:xfrm>
            <a:off x="1007000" y="2098200"/>
            <a:ext cx="1100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USB-C Port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870" name="Google Shape;870;p61"/>
          <p:cNvCxnSpPr>
            <a:stCxn id="869" idx="3"/>
          </p:cNvCxnSpPr>
          <p:nvPr/>
        </p:nvCxnSpPr>
        <p:spPr>
          <a:xfrm>
            <a:off x="2107700" y="2282850"/>
            <a:ext cx="5850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71" name="Google Shape;871;p61"/>
          <p:cNvSpPr txBox="1"/>
          <p:nvPr/>
        </p:nvSpPr>
        <p:spPr>
          <a:xfrm>
            <a:off x="1007000" y="1637613"/>
            <a:ext cx="1100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CP2102 IC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872" name="Google Shape;872;p61"/>
          <p:cNvCxnSpPr>
            <a:stCxn id="871" idx="3"/>
            <a:endCxn id="856" idx="1"/>
          </p:cNvCxnSpPr>
          <p:nvPr/>
        </p:nvCxnSpPr>
        <p:spPr>
          <a:xfrm>
            <a:off x="2107700" y="1822263"/>
            <a:ext cx="1305300" cy="309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73" name="Google Shape;873;p61"/>
          <p:cNvSpPr txBox="1"/>
          <p:nvPr/>
        </p:nvSpPr>
        <p:spPr>
          <a:xfrm>
            <a:off x="1094875" y="2759088"/>
            <a:ext cx="1100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ESP32 IC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874" name="Google Shape;874;p61"/>
          <p:cNvCxnSpPr>
            <a:stCxn id="873" idx="3"/>
          </p:cNvCxnSpPr>
          <p:nvPr/>
        </p:nvCxnSpPr>
        <p:spPr>
          <a:xfrm>
            <a:off x="2195575" y="2943738"/>
            <a:ext cx="5850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75" name="Google Shape;875;p61"/>
          <p:cNvSpPr txBox="1"/>
          <p:nvPr/>
        </p:nvSpPr>
        <p:spPr>
          <a:xfrm>
            <a:off x="904700" y="3880575"/>
            <a:ext cx="1587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Touchscreen pins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876" name="Google Shape;876;p61"/>
          <p:cNvCxnSpPr>
            <a:stCxn id="875" idx="3"/>
            <a:endCxn id="862" idx="1"/>
          </p:cNvCxnSpPr>
          <p:nvPr/>
        </p:nvCxnSpPr>
        <p:spPr>
          <a:xfrm>
            <a:off x="2492300" y="4065225"/>
            <a:ext cx="288300" cy="1458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77" name="Google Shape;877;p61"/>
          <p:cNvSpPr txBox="1"/>
          <p:nvPr/>
        </p:nvSpPr>
        <p:spPr>
          <a:xfrm>
            <a:off x="904700" y="3227513"/>
            <a:ext cx="1587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Solid State Relay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78" name="Google Shape;878;p61"/>
          <p:cNvSpPr txBox="1"/>
          <p:nvPr/>
        </p:nvSpPr>
        <p:spPr>
          <a:xfrm>
            <a:off x="6789100" y="1017725"/>
            <a:ext cx="1100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microSD Card Reader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879" name="Google Shape;879;p61"/>
          <p:cNvCxnSpPr>
            <a:stCxn id="878" idx="1"/>
          </p:cNvCxnSpPr>
          <p:nvPr/>
        </p:nvCxnSpPr>
        <p:spPr>
          <a:xfrm flipH="1">
            <a:off x="4210600" y="1294775"/>
            <a:ext cx="2578500" cy="1497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80" name="Google Shape;880;p61"/>
          <p:cNvSpPr txBox="1"/>
          <p:nvPr/>
        </p:nvSpPr>
        <p:spPr>
          <a:xfrm>
            <a:off x="6771050" y="2087725"/>
            <a:ext cx="1518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Power Regulator Board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881" name="Google Shape;881;p61"/>
          <p:cNvCxnSpPr>
            <a:stCxn id="880" idx="1"/>
            <a:endCxn id="864" idx="3"/>
          </p:cNvCxnSpPr>
          <p:nvPr/>
        </p:nvCxnSpPr>
        <p:spPr>
          <a:xfrm flipH="1">
            <a:off x="6183350" y="2364775"/>
            <a:ext cx="587700" cy="174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82" name="Google Shape;882;p61"/>
          <p:cNvSpPr txBox="1"/>
          <p:nvPr/>
        </p:nvSpPr>
        <p:spPr>
          <a:xfrm>
            <a:off x="6651725" y="3527025"/>
            <a:ext cx="2085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Power Screw-In Terminal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883" name="Google Shape;883;p61"/>
          <p:cNvCxnSpPr>
            <a:stCxn id="882" idx="1"/>
            <a:endCxn id="860" idx="3"/>
          </p:cNvCxnSpPr>
          <p:nvPr/>
        </p:nvCxnSpPr>
        <p:spPr>
          <a:xfrm flipH="1">
            <a:off x="6338225" y="3711675"/>
            <a:ext cx="313500" cy="369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84" name="Google Shape;884;p61"/>
          <p:cNvSpPr txBox="1"/>
          <p:nvPr/>
        </p:nvSpPr>
        <p:spPr>
          <a:xfrm>
            <a:off x="1003000" y="4455725"/>
            <a:ext cx="1100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Motor Pins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885" name="Google Shape;885;p61"/>
          <p:cNvCxnSpPr>
            <a:endCxn id="865" idx="2"/>
          </p:cNvCxnSpPr>
          <p:nvPr/>
        </p:nvCxnSpPr>
        <p:spPr>
          <a:xfrm>
            <a:off x="2138525" y="4652475"/>
            <a:ext cx="1653300" cy="164700"/>
          </a:xfrm>
          <a:prstGeom prst="bentConnector4">
            <a:avLst>
              <a:gd fmla="val 17409" name="adj1"/>
              <a:gd fmla="val 265058" name="adj2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86" name="Google Shape;886;p61"/>
          <p:cNvSpPr txBox="1"/>
          <p:nvPr/>
        </p:nvSpPr>
        <p:spPr>
          <a:xfrm>
            <a:off x="6728449" y="4156575"/>
            <a:ext cx="1857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Pneumatic Pump Port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887" name="Google Shape;887;p61"/>
          <p:cNvCxnSpPr>
            <a:stCxn id="886" idx="1"/>
            <a:endCxn id="861" idx="3"/>
          </p:cNvCxnSpPr>
          <p:nvPr/>
        </p:nvCxnSpPr>
        <p:spPr>
          <a:xfrm flipH="1">
            <a:off x="6338449" y="4341225"/>
            <a:ext cx="390000" cy="222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88" name="Google Shape;888;p61"/>
          <p:cNvSpPr txBox="1"/>
          <p:nvPr/>
        </p:nvSpPr>
        <p:spPr>
          <a:xfrm>
            <a:off x="6818450" y="2943750"/>
            <a:ext cx="1100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USB-A Port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889" name="Google Shape;889;p61"/>
          <p:cNvCxnSpPr>
            <a:stCxn id="888" idx="1"/>
          </p:cNvCxnSpPr>
          <p:nvPr/>
        </p:nvCxnSpPr>
        <p:spPr>
          <a:xfrm flipH="1">
            <a:off x="5527850" y="3128400"/>
            <a:ext cx="1290600" cy="574500"/>
          </a:xfrm>
          <a:prstGeom prst="bentConnector3">
            <a:avLst>
              <a:gd fmla="val 21593" name="adj1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90" name="Google Shape;890;p61"/>
          <p:cNvSpPr txBox="1"/>
          <p:nvPr/>
        </p:nvSpPr>
        <p:spPr>
          <a:xfrm>
            <a:off x="6814400" y="4563825"/>
            <a:ext cx="1100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USB-A Port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891" name="Google Shape;891;p61"/>
          <p:cNvCxnSpPr>
            <a:stCxn id="890" idx="1"/>
            <a:endCxn id="866" idx="2"/>
          </p:cNvCxnSpPr>
          <p:nvPr/>
        </p:nvCxnSpPr>
        <p:spPr>
          <a:xfrm flipH="1">
            <a:off x="5029400" y="4748475"/>
            <a:ext cx="1785000" cy="68700"/>
          </a:xfrm>
          <a:prstGeom prst="bentConnector4">
            <a:avLst>
              <a:gd fmla="val 10380" name="adj1"/>
              <a:gd fmla="val 446689" name="adj2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92" name="Google Shape;892;p61"/>
          <p:cNvCxnSpPr>
            <a:endCxn id="858" idx="2"/>
          </p:cNvCxnSpPr>
          <p:nvPr/>
        </p:nvCxnSpPr>
        <p:spPr>
          <a:xfrm flipH="1" rot="10800000">
            <a:off x="2492225" y="3247200"/>
            <a:ext cx="1569000" cy="165000"/>
          </a:xfrm>
          <a:prstGeom prst="bentConnector2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6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Testing: Regulator PCB</a:t>
            </a:r>
            <a:endParaRPr/>
          </a:p>
        </p:txBody>
      </p:sp>
      <p:graphicFrame>
        <p:nvGraphicFramePr>
          <p:cNvPr id="898" name="Google Shape;898;p62"/>
          <p:cNvGraphicFramePr/>
          <p:nvPr/>
        </p:nvGraphicFramePr>
        <p:xfrm>
          <a:off x="633075" y="1219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{DC073551-0A6A-4517-910A-4531E0F1287A}</a:tableStyleId>
              </a:tblPr>
              <a:tblGrid>
                <a:gridCol w="862950"/>
                <a:gridCol w="689425"/>
                <a:gridCol w="801150"/>
                <a:gridCol w="761900"/>
                <a:gridCol w="723575"/>
                <a:gridCol w="724075"/>
                <a:gridCol w="772700"/>
                <a:gridCol w="755950"/>
                <a:gridCol w="905600"/>
                <a:gridCol w="880525"/>
              </a:tblGrid>
              <a:tr h="3714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 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Input Voltage</a:t>
                      </a:r>
                      <a:endParaRPr b="1"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Input Current</a:t>
                      </a:r>
                      <a:endParaRPr b="1"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Input Power</a:t>
                      </a:r>
                      <a:endParaRPr b="1"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Output Voltage</a:t>
                      </a:r>
                      <a:endParaRPr b="1"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Output Current</a:t>
                      </a:r>
                      <a:endParaRPr b="1"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Output Power</a:t>
                      </a:r>
                      <a:endParaRPr b="1"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Δ</a:t>
                      </a:r>
                      <a:r>
                        <a:rPr b="1" lang="en" sz="1200"/>
                        <a:t>Power</a:t>
                      </a:r>
                      <a:endParaRPr b="1"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Operating Temp</a:t>
                      </a:r>
                      <a:endParaRPr b="1"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Efficiency</a:t>
                      </a:r>
                      <a:endParaRPr b="1"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3.3V Regulator</a:t>
                      </a:r>
                      <a:endParaRPr b="1"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24V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0.1984A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4.7612W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3.2540V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0.9960A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3.2410W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1.5202W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~45.61</a:t>
                      </a: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℃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68.07%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5V Regulator</a:t>
                      </a:r>
                      <a:endParaRPr b="1"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24V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0.2807A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6.7366W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4.9950V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0.9960A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4.9750W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1.7616W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~52.85</a:t>
                      </a: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℃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73.85%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899" name="Google Shape;899;p62"/>
          <p:cNvPicPr preferRelativeResize="0"/>
          <p:nvPr/>
        </p:nvPicPr>
        <p:blipFill rotWithShape="1">
          <a:blip r:embed="rId3">
            <a:alphaModFix/>
          </a:blip>
          <a:srcRect b="12518" l="0" r="0" t="0"/>
          <a:stretch/>
        </p:blipFill>
        <p:spPr>
          <a:xfrm>
            <a:off x="1621175" y="3013300"/>
            <a:ext cx="5901649" cy="129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0" name="Google Shape;900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21175" y="4385250"/>
            <a:ext cx="5901650" cy="5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1" name="Google Shape;901;p62"/>
          <p:cNvPicPr preferRelativeResize="0"/>
          <p:nvPr/>
        </p:nvPicPr>
        <p:blipFill rotWithShape="1">
          <a:blip r:embed="rId5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2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Goals and Objectives</a:t>
            </a:r>
            <a:endParaRPr/>
          </a:p>
        </p:txBody>
      </p:sp>
      <p:sp>
        <p:nvSpPr>
          <p:cNvPr id="496" name="Google Shape;496;p27"/>
          <p:cNvSpPr txBox="1"/>
          <p:nvPr>
            <p:ph idx="1" type="body"/>
          </p:nvPr>
        </p:nvSpPr>
        <p:spPr>
          <a:xfrm>
            <a:off x="720000" y="1017733"/>
            <a:ext cx="7704000" cy="380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Objectives to achieve Basic Goals: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Design custom main PCB, stepper motor driver PCB, power regulator PCB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Implement schematic file upload system using external USB port and/or SD card reader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Locate user’s PCB</a:t>
            </a:r>
            <a:r>
              <a:rPr lang="en"/>
              <a:t> placement</a:t>
            </a:r>
            <a:r>
              <a:rPr lang="en"/>
              <a:t> using L-bracket and stereoscopy system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Dispense solder paste at SMD package size 0603(imperial) / 1608(metric) (test)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Display all information on touchscreen display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Objectives to achieve Advanced Goals: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Dispense solder paste at SMD package size 0402(imperial) / 1005(metric) (test)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Test/optimize dispensing time for prototype PCBs within our maximum supported size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Generate/export 3D reconstruction of dispensed solder dots using OpenCV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Objectives to achieve Stretch Goals: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Dispense solder paste at SMD package size 0201(imperial) / 0603(metric) or less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Implement pick and place system utilizing pneumatic pump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Expand stereoscopy system to determine origin points of differently shaped PCBs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Implement Wi-Fi module/Bluetooth support for schematic upload </a:t>
            </a:r>
            <a:endParaRPr/>
          </a:p>
        </p:txBody>
      </p:sp>
      <p:pic>
        <p:nvPicPr>
          <p:cNvPr id="497" name="Google Shape;497;p27"/>
          <p:cNvPicPr preferRelativeResize="0"/>
          <p:nvPr/>
        </p:nvPicPr>
        <p:blipFill rotWithShape="1">
          <a:blip r:embed="rId3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6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Testing: Regulator PCB</a:t>
            </a:r>
            <a:endParaRPr/>
          </a:p>
        </p:txBody>
      </p:sp>
      <p:sp>
        <p:nvSpPr>
          <p:cNvPr id="907" name="Google Shape;907;p63"/>
          <p:cNvSpPr txBox="1"/>
          <p:nvPr>
            <p:ph idx="1" type="subTitle"/>
          </p:nvPr>
        </p:nvSpPr>
        <p:spPr>
          <a:xfrm>
            <a:off x="5918400" y="1432750"/>
            <a:ext cx="2505600" cy="76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Electronic Load: CC 2.5A</a:t>
            </a:r>
            <a:endParaRPr/>
          </a:p>
        </p:txBody>
      </p:sp>
      <p:sp>
        <p:nvSpPr>
          <p:cNvPr id="908" name="Google Shape;908;p63"/>
          <p:cNvSpPr txBox="1"/>
          <p:nvPr>
            <p:ph idx="2" type="subTitle"/>
          </p:nvPr>
        </p:nvSpPr>
        <p:spPr>
          <a:xfrm>
            <a:off x="720000" y="1432756"/>
            <a:ext cx="2505600" cy="76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Electronic Load: CC 2.5A</a:t>
            </a:r>
            <a:endParaRPr/>
          </a:p>
        </p:txBody>
      </p:sp>
      <p:sp>
        <p:nvSpPr>
          <p:cNvPr id="909" name="Google Shape;909;p63"/>
          <p:cNvSpPr txBox="1"/>
          <p:nvPr>
            <p:ph idx="3" type="subTitle"/>
          </p:nvPr>
        </p:nvSpPr>
        <p:spPr>
          <a:xfrm>
            <a:off x="720000" y="1075985"/>
            <a:ext cx="2505600" cy="44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3.3V Regulator</a:t>
            </a:r>
            <a:endParaRPr/>
          </a:p>
        </p:txBody>
      </p:sp>
      <p:sp>
        <p:nvSpPr>
          <p:cNvPr id="910" name="Google Shape;910;p63"/>
          <p:cNvSpPr txBox="1"/>
          <p:nvPr>
            <p:ph idx="4" type="subTitle"/>
          </p:nvPr>
        </p:nvSpPr>
        <p:spPr>
          <a:xfrm>
            <a:off x="5918400" y="1075973"/>
            <a:ext cx="2505600" cy="44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5V Regulator</a:t>
            </a:r>
            <a:endParaRPr/>
          </a:p>
        </p:txBody>
      </p:sp>
      <p:pic>
        <p:nvPicPr>
          <p:cNvPr id="911" name="Google Shape;911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0000" y="1814400"/>
            <a:ext cx="1816075" cy="181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2" name="Google Shape;912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83925" y="1814400"/>
            <a:ext cx="1816075" cy="181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3" name="Google Shape;913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47850" y="1814400"/>
            <a:ext cx="1816075" cy="181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4" name="Google Shape;914;p6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11775" y="1814400"/>
            <a:ext cx="1816075" cy="1816075"/>
          </a:xfrm>
          <a:prstGeom prst="rect">
            <a:avLst/>
          </a:prstGeom>
          <a:noFill/>
          <a:ln>
            <a:noFill/>
          </a:ln>
        </p:spPr>
      </p:pic>
      <p:sp>
        <p:nvSpPr>
          <p:cNvPr id="915" name="Google Shape;915;p63"/>
          <p:cNvSpPr txBox="1"/>
          <p:nvPr/>
        </p:nvSpPr>
        <p:spPr>
          <a:xfrm>
            <a:off x="719950" y="3678575"/>
            <a:ext cx="181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3.3V Regulator @ 69.8</a:t>
            </a: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°C. </a:t>
            </a:r>
            <a:endParaRPr sz="11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To: -40°C ≤ Tj ≤ 150</a:t>
            </a: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°C. </a:t>
            </a:r>
            <a:endParaRPr sz="11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16" name="Google Shape;916;p63"/>
          <p:cNvSpPr txBox="1"/>
          <p:nvPr/>
        </p:nvSpPr>
        <p:spPr>
          <a:xfrm>
            <a:off x="2583850" y="3678575"/>
            <a:ext cx="181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3.3</a:t>
            </a:r>
            <a:r>
              <a:rPr lang="en" sz="1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V Diode @ 83.0</a:t>
            </a: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°C. </a:t>
            </a:r>
            <a:endParaRPr sz="11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To: -55°C ≤ Tj ≤ 150°C</a:t>
            </a:r>
            <a:endParaRPr sz="11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sp>
        <p:nvSpPr>
          <p:cNvPr id="917" name="Google Shape;917;p63"/>
          <p:cNvSpPr txBox="1"/>
          <p:nvPr/>
        </p:nvSpPr>
        <p:spPr>
          <a:xfrm>
            <a:off x="4447750" y="3678575"/>
            <a:ext cx="181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5</a:t>
            </a:r>
            <a:r>
              <a:rPr lang="en" sz="1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V Regulator @ 71.0</a:t>
            </a: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°C.</a:t>
            </a:r>
            <a:endParaRPr sz="11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To: -40°C ≤ Tj ≤ 150°C.</a:t>
            </a:r>
            <a:endParaRPr sz="11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sp>
        <p:nvSpPr>
          <p:cNvPr id="918" name="Google Shape;918;p63"/>
          <p:cNvSpPr txBox="1"/>
          <p:nvPr/>
        </p:nvSpPr>
        <p:spPr>
          <a:xfrm>
            <a:off x="6311650" y="3678575"/>
            <a:ext cx="181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5V Diode @ 84.9</a:t>
            </a: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°C. </a:t>
            </a:r>
            <a:endParaRPr sz="11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To: -55°C ≤ Tj ≤ 150°C</a:t>
            </a:r>
            <a:endParaRPr sz="11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pic>
        <p:nvPicPr>
          <p:cNvPr id="919" name="Google Shape;919;p63"/>
          <p:cNvPicPr preferRelativeResize="0"/>
          <p:nvPr/>
        </p:nvPicPr>
        <p:blipFill rotWithShape="1">
          <a:blip r:embed="rId7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6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PCB Problems with Solutions</a:t>
            </a:r>
            <a:endParaRPr/>
          </a:p>
        </p:txBody>
      </p:sp>
      <p:sp>
        <p:nvSpPr>
          <p:cNvPr id="925" name="Google Shape;925;p64"/>
          <p:cNvSpPr txBox="1"/>
          <p:nvPr>
            <p:ph idx="1" type="subTitle"/>
          </p:nvPr>
        </p:nvSpPr>
        <p:spPr>
          <a:xfrm>
            <a:off x="937625" y="2178575"/>
            <a:ext cx="2395800" cy="245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Problems: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High Frequency Noise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Jittery movement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IC Frying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Solutions: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Impedance matching &amp; trace lengths for V2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Calibration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Replace IC</a:t>
            </a:r>
            <a:endParaRPr/>
          </a:p>
        </p:txBody>
      </p:sp>
      <p:sp>
        <p:nvSpPr>
          <p:cNvPr id="926" name="Google Shape;926;p64"/>
          <p:cNvSpPr txBox="1"/>
          <p:nvPr>
            <p:ph idx="2" type="subTitle"/>
          </p:nvPr>
        </p:nvSpPr>
        <p:spPr>
          <a:xfrm>
            <a:off x="3519675" y="2178575"/>
            <a:ext cx="2395800" cy="204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Problems: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LED Burning (shorted with DMM)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Hot temperatures past 2.5A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Solutions: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Replace LED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2.5A surpasses power consumption</a:t>
            </a:r>
            <a:endParaRPr/>
          </a:p>
        </p:txBody>
      </p:sp>
      <p:sp>
        <p:nvSpPr>
          <p:cNvPr id="927" name="Google Shape;927;p64"/>
          <p:cNvSpPr txBox="1"/>
          <p:nvPr>
            <p:ph idx="3" type="subTitle"/>
          </p:nvPr>
        </p:nvSpPr>
        <p:spPr>
          <a:xfrm>
            <a:off x="6101875" y="2178575"/>
            <a:ext cx="2705700" cy="273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Problems: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Driver pins connected to input only pins on ESP32 (blue wire)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Impedance matching resistors missing (blue wire)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Solutions: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Blue wired for V1, Retraced for V2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Blue wired for V1, added resistors for V2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Introduced SD card sensing 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Introduced USB-C for power delivery </a:t>
            </a:r>
            <a:endParaRPr/>
          </a:p>
        </p:txBody>
      </p:sp>
      <p:sp>
        <p:nvSpPr>
          <p:cNvPr id="928" name="Google Shape;928;p64"/>
          <p:cNvSpPr txBox="1"/>
          <p:nvPr>
            <p:ph idx="4" type="subTitle"/>
          </p:nvPr>
        </p:nvSpPr>
        <p:spPr>
          <a:xfrm>
            <a:off x="937625" y="1819500"/>
            <a:ext cx="2104500" cy="45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Motor PCB</a:t>
            </a:r>
            <a:endParaRPr/>
          </a:p>
        </p:txBody>
      </p:sp>
      <p:sp>
        <p:nvSpPr>
          <p:cNvPr id="929" name="Google Shape;929;p64"/>
          <p:cNvSpPr txBox="1"/>
          <p:nvPr>
            <p:ph idx="5" type="subTitle"/>
          </p:nvPr>
        </p:nvSpPr>
        <p:spPr>
          <a:xfrm>
            <a:off x="3519678" y="1819500"/>
            <a:ext cx="2104500" cy="45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Regulator PCB</a:t>
            </a:r>
            <a:endParaRPr/>
          </a:p>
        </p:txBody>
      </p:sp>
      <p:sp>
        <p:nvSpPr>
          <p:cNvPr id="930" name="Google Shape;930;p64"/>
          <p:cNvSpPr txBox="1"/>
          <p:nvPr>
            <p:ph idx="6" type="subTitle"/>
          </p:nvPr>
        </p:nvSpPr>
        <p:spPr>
          <a:xfrm>
            <a:off x="6101875" y="1819500"/>
            <a:ext cx="2104500" cy="45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Main PCB V1</a:t>
            </a:r>
            <a:endParaRPr/>
          </a:p>
        </p:txBody>
      </p:sp>
      <p:pic>
        <p:nvPicPr>
          <p:cNvPr id="931" name="Google Shape;931;p64"/>
          <p:cNvPicPr preferRelativeResize="0"/>
          <p:nvPr/>
        </p:nvPicPr>
        <p:blipFill rotWithShape="1">
          <a:blip r:embed="rId3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5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65"/>
          <p:cNvSpPr txBox="1"/>
          <p:nvPr>
            <p:ph idx="1" type="subTitle"/>
          </p:nvPr>
        </p:nvSpPr>
        <p:spPr>
          <a:xfrm>
            <a:off x="5075649" y="2155575"/>
            <a:ext cx="2505600" cy="159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Raspberry Pi to ESP32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Raspberry Pi to Website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Why: The </a:t>
            </a:r>
            <a:r>
              <a:rPr lang="en"/>
              <a:t>Raspberry</a:t>
            </a:r>
            <a:r>
              <a:rPr lang="en"/>
              <a:t> Pi and ESP32 share this Protocol and the Website can be easily accessed after connecting to the Raspberry Pi’s Access Point</a:t>
            </a:r>
            <a:endParaRPr/>
          </a:p>
        </p:txBody>
      </p:sp>
      <p:sp>
        <p:nvSpPr>
          <p:cNvPr id="937" name="Google Shape;937;p65"/>
          <p:cNvSpPr txBox="1"/>
          <p:nvPr>
            <p:ph idx="2" type="subTitle"/>
          </p:nvPr>
        </p:nvSpPr>
        <p:spPr>
          <a:xfrm>
            <a:off x="1867775" y="2188500"/>
            <a:ext cx="2505600" cy="159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ESP32 to Touch Screen</a:t>
            </a:r>
            <a:endParaRPr/>
          </a:p>
          <a:p>
            <a:pPr indent="-304800" lvl="1" marL="9144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Display</a:t>
            </a:r>
            <a:endParaRPr/>
          </a:p>
          <a:p>
            <a:pPr indent="-304800" lvl="1" marL="914400" rtl="0" algn="ctr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Touch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ESP32 to SD Card Reader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Cameras to Raspberry Pi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Why: With many </a:t>
            </a:r>
            <a:r>
              <a:rPr lang="en"/>
              <a:t>peripherals</a:t>
            </a:r>
            <a:r>
              <a:rPr lang="en"/>
              <a:t> connected to the ESP32, SPI was </a:t>
            </a:r>
            <a:r>
              <a:rPr lang="en"/>
              <a:t>chosen</a:t>
            </a:r>
            <a:r>
              <a:rPr lang="en"/>
              <a:t> to reduce the amount of pins needed as the Touch Screen display and touch, and SD Card Reader share the same SPI lines with </a:t>
            </a:r>
            <a:r>
              <a:rPr lang="en"/>
              <a:t>separate</a:t>
            </a:r>
            <a:r>
              <a:rPr lang="en"/>
              <a:t> Chip Selects</a:t>
            </a:r>
            <a:endParaRPr/>
          </a:p>
        </p:txBody>
      </p:sp>
      <p:sp>
        <p:nvSpPr>
          <p:cNvPr id="938" name="Google Shape;938;p65"/>
          <p:cNvSpPr txBox="1"/>
          <p:nvPr>
            <p:ph idx="3" type="subTitle"/>
          </p:nvPr>
        </p:nvSpPr>
        <p:spPr>
          <a:xfrm>
            <a:off x="1867775" y="1831723"/>
            <a:ext cx="2505600" cy="44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SPI</a:t>
            </a:r>
            <a:endParaRPr/>
          </a:p>
        </p:txBody>
      </p:sp>
      <p:sp>
        <p:nvSpPr>
          <p:cNvPr id="939" name="Google Shape;939;p65"/>
          <p:cNvSpPr txBox="1"/>
          <p:nvPr>
            <p:ph idx="4" type="subTitle"/>
          </p:nvPr>
        </p:nvSpPr>
        <p:spPr>
          <a:xfrm>
            <a:off x="5075650" y="1831725"/>
            <a:ext cx="2505600" cy="38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WiFi</a:t>
            </a:r>
            <a:endParaRPr/>
          </a:p>
        </p:txBody>
      </p:sp>
      <p:sp>
        <p:nvSpPr>
          <p:cNvPr id="940" name="Google Shape;940;p6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 PROTOCOL</a:t>
            </a:r>
            <a:endParaRPr/>
          </a:p>
        </p:txBody>
      </p:sp>
      <p:pic>
        <p:nvPicPr>
          <p:cNvPr id="941" name="Google Shape;941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5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66"/>
          <p:cNvSpPr txBox="1"/>
          <p:nvPr>
            <p:ph type="title"/>
          </p:nvPr>
        </p:nvSpPr>
        <p:spPr>
          <a:xfrm>
            <a:off x="720000" y="15515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User </a:t>
            </a:r>
            <a:r>
              <a:rPr lang="en"/>
              <a:t>Diagram</a:t>
            </a:r>
            <a:endParaRPr/>
          </a:p>
        </p:txBody>
      </p:sp>
      <p:pic>
        <p:nvPicPr>
          <p:cNvPr id="947" name="Google Shape;947;p66" title="Use Case Diagr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425" y="885725"/>
            <a:ext cx="7810575" cy="3508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948" name="Google Shape;948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6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Design: Parsing Gerber Files</a:t>
            </a:r>
            <a:endParaRPr/>
          </a:p>
        </p:txBody>
      </p:sp>
      <p:sp>
        <p:nvSpPr>
          <p:cNvPr id="954" name="Google Shape;954;p67"/>
          <p:cNvSpPr txBox="1"/>
          <p:nvPr/>
        </p:nvSpPr>
        <p:spPr>
          <a:xfrm>
            <a:off x="1285500" y="950663"/>
            <a:ext cx="6573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Objective: Automatically Parser Gerber Files to locate Surface Mount Pads on a X and Y Plane.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955" name="Google Shape;955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6100" y="1515350"/>
            <a:ext cx="2436375" cy="250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56" name="Google Shape;956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04851" y="1392725"/>
            <a:ext cx="3593325" cy="30901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57" name="Google Shape;957;p67"/>
          <p:cNvCxnSpPr/>
          <p:nvPr/>
        </p:nvCxnSpPr>
        <p:spPr>
          <a:xfrm flipH="1" rot="10800000">
            <a:off x="3737450" y="2798350"/>
            <a:ext cx="573600" cy="72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958" name="Google Shape;958;p6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24000" y="4354549"/>
            <a:ext cx="720000" cy="788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9" name="Google Shape;959;p6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3488" y="4140513"/>
            <a:ext cx="4410075" cy="90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3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6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Design: Parsing Gerber Files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65" name="Google Shape;965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4000" y="4354549"/>
            <a:ext cx="720000" cy="788951"/>
          </a:xfrm>
          <a:prstGeom prst="rect">
            <a:avLst/>
          </a:prstGeom>
          <a:noFill/>
          <a:ln>
            <a:noFill/>
          </a:ln>
        </p:spPr>
      </p:pic>
      <p:sp>
        <p:nvSpPr>
          <p:cNvPr id="966" name="Google Shape;966;p68"/>
          <p:cNvSpPr txBox="1"/>
          <p:nvPr/>
        </p:nvSpPr>
        <p:spPr>
          <a:xfrm>
            <a:off x="570550" y="1017725"/>
            <a:ext cx="3318900" cy="38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Features: 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Stores files Format Specification and Unit Selected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Store Aperture Definitions (Pad Sizes)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Locates each SMD Pad and stores it with it’s Aperture Definition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Custom sort of the pads utilizing a snake like track on the PCB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Offset can be applied prior to printing in order to move origin to the bottom left of the PCB.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Tested with: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■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Altium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■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Eagle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■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KiCad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967" name="Google Shape;967;p68" title="Blank diagram (2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89450" y="1187675"/>
            <a:ext cx="4949750" cy="29969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6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Design: Executing a Print</a:t>
            </a:r>
            <a:endParaRPr/>
          </a:p>
        </p:txBody>
      </p:sp>
      <p:pic>
        <p:nvPicPr>
          <p:cNvPr id="973" name="Google Shape;973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400" y="868300"/>
            <a:ext cx="8150523" cy="3689226"/>
          </a:xfrm>
          <a:prstGeom prst="rect">
            <a:avLst/>
          </a:prstGeom>
          <a:noFill/>
          <a:ln>
            <a:noFill/>
          </a:ln>
        </p:spPr>
      </p:pic>
      <p:sp>
        <p:nvSpPr>
          <p:cNvPr id="974" name="Google Shape;974;p69"/>
          <p:cNvSpPr txBox="1"/>
          <p:nvPr/>
        </p:nvSpPr>
        <p:spPr>
          <a:xfrm>
            <a:off x="1093200" y="4537925"/>
            <a:ext cx="6118800" cy="4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Note: Each Color 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represents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 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separate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Task Scheduled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8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70"/>
          <p:cNvSpPr txBox="1"/>
          <p:nvPr>
            <p:ph type="title"/>
          </p:nvPr>
        </p:nvSpPr>
        <p:spPr>
          <a:xfrm>
            <a:off x="720000" y="18857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Comparison: Vision Librarie</a:t>
            </a:r>
            <a:r>
              <a:rPr lang="en"/>
              <a:t>s</a:t>
            </a:r>
            <a:endParaRPr/>
          </a:p>
        </p:txBody>
      </p:sp>
      <p:graphicFrame>
        <p:nvGraphicFramePr>
          <p:cNvPr id="980" name="Google Shape;980;p70"/>
          <p:cNvGraphicFramePr/>
          <p:nvPr/>
        </p:nvGraphicFramePr>
        <p:xfrm>
          <a:off x="952500" y="866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{2B329EAD-16FE-4637-983F-044C0861939C}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20000"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highlight>
                            <a:srgbClr val="FFE599"/>
                          </a:highlight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OpenCV</a:t>
                      </a:r>
                      <a:endParaRPr b="1" sz="900">
                        <a:highlight>
                          <a:srgbClr val="FFE599"/>
                        </a:highlight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SimpleCV </a:t>
                      </a:r>
                      <a:endParaRPr b="1"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TensorFlow </a:t>
                      </a:r>
                      <a:endParaRPr b="1"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Price </a:t>
                      </a:r>
                      <a:endParaRPr sz="9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Free and open-source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Free and open-source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Free and open-source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Primary Purpose </a:t>
                      </a:r>
                      <a:endParaRPr sz="9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Computer vision and image processing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Simplified interface for computer vision tasks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Machine learning and deep learning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Ease of Use </a:t>
                      </a:r>
                      <a:endParaRPr sz="9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Moderate, involves coding knowledge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High, easy to use and beginner friendly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Moderate to difficult, requires knowledge of machine learning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Programming Languages </a:t>
                      </a:r>
                      <a:endParaRPr sz="9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C++, Python, Java, JavaScript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Python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Python, C++, JavaScript, Swift, Java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Image processing capabilities </a:t>
                      </a:r>
                      <a:endParaRPr sz="9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Extensive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Basic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Limited (mostly for data preprocessing)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Stereo vision capabilities </a:t>
                      </a:r>
                      <a:endParaRPr sz="9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Stereo vision and depth maps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Basic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Limited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Video processing </a:t>
                      </a:r>
                      <a:endParaRPr sz="9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Real-time video and image processing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Basic video support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Limited, other libraries necessary for integration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981" name="Google Shape;981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5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71"/>
          <p:cNvSpPr txBox="1"/>
          <p:nvPr>
            <p:ph type="title"/>
          </p:nvPr>
        </p:nvSpPr>
        <p:spPr>
          <a:xfrm>
            <a:off x="720000" y="29425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Software Design: Depth Estimation Flowchart</a:t>
            </a:r>
            <a:endParaRPr sz="2400"/>
          </a:p>
        </p:txBody>
      </p:sp>
      <p:pic>
        <p:nvPicPr>
          <p:cNvPr id="987" name="Google Shape;987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8" name="Google Shape;988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2913" y="1604874"/>
            <a:ext cx="7358172" cy="1933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72"/>
          <p:cNvSpPr txBox="1"/>
          <p:nvPr>
            <p:ph type="title"/>
          </p:nvPr>
        </p:nvSpPr>
        <p:spPr>
          <a:xfrm>
            <a:off x="720000" y="29425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Software Design: Stereo Height Measurement</a:t>
            </a:r>
            <a:endParaRPr sz="2400"/>
          </a:p>
        </p:txBody>
      </p:sp>
      <p:pic>
        <p:nvPicPr>
          <p:cNvPr id="994" name="Google Shape;994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995" name="Google Shape;995;p72"/>
          <p:cNvSpPr txBox="1"/>
          <p:nvPr/>
        </p:nvSpPr>
        <p:spPr>
          <a:xfrm>
            <a:off x="521800" y="866950"/>
            <a:ext cx="7769100" cy="14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Due to difficulties in reliably identifying corresponding pixels between the left and right images, producing a high-quality 3D reconstruction of the object area is not possible.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Specular reflections in combination with low texture areas in the images further sabotage any efforts towards algorithmic pixel correspondence.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For this reason, the stereo software has been reduced to a manual pixel 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correspondence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which has to be done by the user. 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Solder dot heights have been successfully measured using manual pixel 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correspondence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and stereo triangulation.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996" name="Google Shape;996;p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0000" y="2646163"/>
            <a:ext cx="4116675" cy="1577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7" name="Google Shape;997;p7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45125" y="3148775"/>
            <a:ext cx="3378879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28"/>
          <p:cNvSpPr txBox="1"/>
          <p:nvPr>
            <p:ph type="title"/>
          </p:nvPr>
        </p:nvSpPr>
        <p:spPr>
          <a:xfrm>
            <a:off x="720000" y="4097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Table of Engineering Specifications</a:t>
            </a:r>
            <a:endParaRPr sz="2700"/>
          </a:p>
        </p:txBody>
      </p:sp>
      <p:graphicFrame>
        <p:nvGraphicFramePr>
          <p:cNvPr id="503" name="Google Shape;503;p28"/>
          <p:cNvGraphicFramePr/>
          <p:nvPr/>
        </p:nvGraphicFramePr>
        <p:xfrm>
          <a:off x="940275" y="1101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{2B329EAD-16FE-4637-983F-044C0861939C}</a:tableStyleId>
              </a:tblPr>
              <a:tblGrid>
                <a:gridCol w="3631725"/>
                <a:gridCol w="3619500"/>
              </a:tblGrid>
              <a:tr h="3810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Board Handling</a:t>
                      </a:r>
                      <a:endParaRPr b="1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Maximum Board Size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(</a:t>
                      </a:r>
                      <a:r>
                        <a:rPr i="1"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x̂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x ŷ)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8” x 8” / (203.2mm x 203.2mm)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Minimum Board Size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(</a:t>
                      </a:r>
                      <a:r>
                        <a:rPr i="1"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x̂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x ŷ)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1” x 1” / (25.4mm x 25.4mm)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Board Securing Method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Rubber mat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Touchscreen</a:t>
                      </a:r>
                      <a:endParaRPr b="1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Touchscreen Reactiveness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Registers 95% of light touches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Facilities</a:t>
                      </a:r>
                      <a:endParaRPr b="1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Power Requirements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120V AC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Machine Dimensions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(</a:t>
                      </a:r>
                      <a:r>
                        <a:rPr i="1"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x̂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x ŷ x ẑ)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45 cm x 45 cm x 50 cm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504" name="Google Shape;50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73"/>
          <p:cNvSpPr txBox="1"/>
          <p:nvPr>
            <p:ph type="title"/>
          </p:nvPr>
        </p:nvSpPr>
        <p:spPr>
          <a:xfrm>
            <a:off x="720000" y="8257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Software Design: Touch Screen</a:t>
            </a:r>
            <a:endParaRPr/>
          </a:p>
        </p:txBody>
      </p:sp>
      <p:pic>
        <p:nvPicPr>
          <p:cNvPr id="1003" name="Google Shape;1003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73" title="Menus Class diagrams (2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34675" y="458450"/>
            <a:ext cx="7489326" cy="471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7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Software Design: Touch Screen Menus</a:t>
            </a:r>
            <a:endParaRPr/>
          </a:p>
        </p:txBody>
      </p:sp>
      <p:pic>
        <p:nvPicPr>
          <p:cNvPr id="1010" name="Google Shape;1010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  <p:sp>
        <p:nvSpPr>
          <p:cNvPr id="1011" name="Google Shape;1011;p74"/>
          <p:cNvSpPr txBox="1"/>
          <p:nvPr/>
        </p:nvSpPr>
        <p:spPr>
          <a:xfrm>
            <a:off x="892224" y="1128850"/>
            <a:ext cx="1122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 u="sng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Main Menu</a:t>
            </a:r>
            <a:endParaRPr b="1" sz="1500" u="sng"/>
          </a:p>
        </p:txBody>
      </p:sp>
      <p:sp>
        <p:nvSpPr>
          <p:cNvPr id="1012" name="Google Shape;1012;p74"/>
          <p:cNvSpPr txBox="1"/>
          <p:nvPr/>
        </p:nvSpPr>
        <p:spPr>
          <a:xfrm>
            <a:off x="3180925" y="1128850"/>
            <a:ext cx="1921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 u="sng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Manual Mode Menu</a:t>
            </a:r>
            <a:endParaRPr b="1" sz="1500" u="sng"/>
          </a:p>
        </p:txBody>
      </p:sp>
      <p:sp>
        <p:nvSpPr>
          <p:cNvPr id="1013" name="Google Shape;1013;p74"/>
          <p:cNvSpPr txBox="1"/>
          <p:nvPr/>
        </p:nvSpPr>
        <p:spPr>
          <a:xfrm>
            <a:off x="5935100" y="1128850"/>
            <a:ext cx="1921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 u="sng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File Selection</a:t>
            </a:r>
            <a:r>
              <a:rPr b="1" lang="en" sz="1300" u="sng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Menu</a:t>
            </a:r>
            <a:endParaRPr b="1" sz="1500" u="sng"/>
          </a:p>
        </p:txBody>
      </p:sp>
      <p:pic>
        <p:nvPicPr>
          <p:cNvPr id="1014" name="Google Shape;1014;p74" title="touchscreen manual mode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72675" y="1513750"/>
            <a:ext cx="2364316" cy="3286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5" name="Google Shape;1015;p74" title="touchscreen main menu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9400" y="1513750"/>
            <a:ext cx="2307631" cy="3286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6" name="Google Shape;1016;p74" title="touchscreen file selection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76026" y="1513750"/>
            <a:ext cx="2439351" cy="32975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7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Software Design: Motor and Dispense Controls</a:t>
            </a:r>
            <a:endParaRPr/>
          </a:p>
        </p:txBody>
      </p:sp>
      <p:pic>
        <p:nvPicPr>
          <p:cNvPr id="1022" name="Google Shape;1022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3" name="Google Shape;1023;p75" title="Motor Controls Class diagram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29100" y="723700"/>
            <a:ext cx="3885800" cy="4535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7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7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Software Design: Website/Client &amp; Servers</a:t>
            </a:r>
            <a:endParaRPr/>
          </a:p>
        </p:txBody>
      </p:sp>
      <p:pic>
        <p:nvPicPr>
          <p:cNvPr id="1029" name="Google Shape;1029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Google Shape;1030;p76" title="file upload website.png"/>
          <p:cNvPicPr preferRelativeResize="0"/>
          <p:nvPr/>
        </p:nvPicPr>
        <p:blipFill rotWithShape="1">
          <a:blip r:embed="rId4">
            <a:alphaModFix/>
          </a:blip>
          <a:srcRect b="7774" l="0" r="36760" t="0"/>
          <a:stretch/>
        </p:blipFill>
        <p:spPr>
          <a:xfrm>
            <a:off x="328050" y="1178700"/>
            <a:ext cx="4278051" cy="154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1" name="Google Shape;1031;p76" title="file chosen websit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74625" y="2795050"/>
            <a:ext cx="2647999" cy="119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Google Shape;1032;p76" title="upload success website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47388" y="4057724"/>
            <a:ext cx="2702474" cy="95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3" name="Google Shape;1033;p76" title="image dowload website.png"/>
          <p:cNvPicPr preferRelativeResize="0"/>
          <p:nvPr/>
        </p:nvPicPr>
        <p:blipFill rotWithShape="1">
          <a:blip r:embed="rId7">
            <a:alphaModFix/>
          </a:blip>
          <a:srcRect b="17850" l="0" r="25110" t="0"/>
          <a:stretch/>
        </p:blipFill>
        <p:spPr>
          <a:xfrm>
            <a:off x="4765250" y="1178700"/>
            <a:ext cx="4138948" cy="18275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34" name="Google Shape;1034;p76"/>
          <p:cNvCxnSpPr>
            <a:endCxn id="1031" idx="1"/>
          </p:cNvCxnSpPr>
          <p:nvPr/>
        </p:nvCxnSpPr>
        <p:spPr>
          <a:xfrm flipH="1">
            <a:off x="1074625" y="2253425"/>
            <a:ext cx="1879200" cy="1137300"/>
          </a:xfrm>
          <a:prstGeom prst="curvedConnector3">
            <a:avLst>
              <a:gd fmla="val 112672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35" name="Google Shape;1035;p76"/>
          <p:cNvCxnSpPr>
            <a:endCxn id="1032" idx="1"/>
          </p:cNvCxnSpPr>
          <p:nvPr/>
        </p:nvCxnSpPr>
        <p:spPr>
          <a:xfrm flipH="1">
            <a:off x="1047388" y="3625824"/>
            <a:ext cx="1061100" cy="908700"/>
          </a:xfrm>
          <a:prstGeom prst="curvedConnector3">
            <a:avLst>
              <a:gd fmla="val 122441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36" name="Google Shape;1036;p76"/>
          <p:cNvSpPr txBox="1"/>
          <p:nvPr/>
        </p:nvSpPr>
        <p:spPr>
          <a:xfrm>
            <a:off x="328050" y="846375"/>
            <a:ext cx="1020900" cy="20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File Upload</a:t>
            </a:r>
            <a:endParaRPr sz="1200" u="sng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37" name="Google Shape;1037;p76"/>
          <p:cNvSpPr txBox="1"/>
          <p:nvPr/>
        </p:nvSpPr>
        <p:spPr>
          <a:xfrm>
            <a:off x="4765250" y="846375"/>
            <a:ext cx="1482000" cy="20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Image Download</a:t>
            </a:r>
            <a:endParaRPr sz="1200" u="sng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38" name="Google Shape;1038;p76"/>
          <p:cNvSpPr/>
          <p:nvPr/>
        </p:nvSpPr>
        <p:spPr>
          <a:xfrm>
            <a:off x="5440450" y="4080175"/>
            <a:ext cx="1789500" cy="828900"/>
          </a:xfrm>
          <a:prstGeom prst="ellipse">
            <a:avLst/>
          </a:prstGeom>
          <a:solidFill>
            <a:srgbClr val="000000">
              <a:alpha val="0"/>
            </a:srgbClr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Nunito"/>
                <a:ea typeface="Nunito"/>
                <a:cs typeface="Nunito"/>
                <a:sym typeface="Nunito"/>
              </a:rPr>
              <a:t>Download Height Finder Script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39" name="Google Shape;1039;p76"/>
          <p:cNvSpPr/>
          <p:nvPr/>
        </p:nvSpPr>
        <p:spPr>
          <a:xfrm>
            <a:off x="6347850" y="3255000"/>
            <a:ext cx="1789500" cy="828900"/>
          </a:xfrm>
          <a:prstGeom prst="ellipse">
            <a:avLst/>
          </a:prstGeom>
          <a:solidFill>
            <a:srgbClr val="000000">
              <a:alpha val="0"/>
            </a:srgbClr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Nunito"/>
                <a:ea typeface="Nunito"/>
                <a:cs typeface="Nunito"/>
                <a:sym typeface="Nunito"/>
              </a:rPr>
              <a:t>Delete </a:t>
            </a:r>
            <a:r>
              <a:rPr lang="en">
                <a:latin typeface="Nunito"/>
                <a:ea typeface="Nunito"/>
                <a:cs typeface="Nunito"/>
                <a:sym typeface="Nunito"/>
              </a:rPr>
              <a:t>Zip of Images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40" name="Google Shape;1040;p76"/>
          <p:cNvSpPr/>
          <p:nvPr/>
        </p:nvSpPr>
        <p:spPr>
          <a:xfrm>
            <a:off x="4445575" y="3255000"/>
            <a:ext cx="1789500" cy="828900"/>
          </a:xfrm>
          <a:prstGeom prst="ellipse">
            <a:avLst/>
          </a:prstGeom>
          <a:solidFill>
            <a:srgbClr val="000000">
              <a:alpha val="0"/>
            </a:srgbClr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Nunito"/>
                <a:ea typeface="Nunito"/>
                <a:cs typeface="Nunito"/>
                <a:sym typeface="Nunito"/>
              </a:rPr>
              <a:t>Download Zip of Images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1041" name="Google Shape;1041;p76"/>
          <p:cNvCxnSpPr>
            <a:stCxn id="1040" idx="0"/>
          </p:cNvCxnSpPr>
          <p:nvPr/>
        </p:nvCxnSpPr>
        <p:spPr>
          <a:xfrm rot="-5400000">
            <a:off x="6151375" y="1495650"/>
            <a:ext cx="948300" cy="2570400"/>
          </a:xfrm>
          <a:prstGeom prst="curved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42" name="Google Shape;1042;p76"/>
          <p:cNvCxnSpPr>
            <a:stCxn id="1039" idx="6"/>
          </p:cNvCxnSpPr>
          <p:nvPr/>
        </p:nvCxnSpPr>
        <p:spPr>
          <a:xfrm flipH="1" rot="10800000">
            <a:off x="8137350" y="2432850"/>
            <a:ext cx="420900" cy="1236600"/>
          </a:xfrm>
          <a:prstGeom prst="curved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43" name="Google Shape;1043;p76"/>
          <p:cNvCxnSpPr/>
          <p:nvPr/>
        </p:nvCxnSpPr>
        <p:spPr>
          <a:xfrm rot="-5400000">
            <a:off x="6021475" y="3116575"/>
            <a:ext cx="1208100" cy="719100"/>
          </a:xfrm>
          <a:prstGeom prst="curvedConnector3">
            <a:avLst>
              <a:gd fmla="val 85007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7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7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Problems with Solutions</a:t>
            </a:r>
            <a:endParaRPr/>
          </a:p>
        </p:txBody>
      </p:sp>
      <p:pic>
        <p:nvPicPr>
          <p:cNvPr id="1049" name="Google Shape;1049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  <p:sp>
        <p:nvSpPr>
          <p:cNvPr id="1050" name="Google Shape;1050;p77"/>
          <p:cNvSpPr txBox="1"/>
          <p:nvPr>
            <p:ph idx="4294967295" type="subTitle"/>
          </p:nvPr>
        </p:nvSpPr>
        <p:spPr>
          <a:xfrm>
            <a:off x="2206725" y="1755899"/>
            <a:ext cx="2104500" cy="15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n"/>
              <a:t>Problem:</a:t>
            </a:r>
            <a:r>
              <a:rPr lang="en"/>
              <a:t> Buttons from other menus would trigger instead of the current menu displayed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n"/>
              <a:t>Solution:</a:t>
            </a:r>
            <a:r>
              <a:rPr lang="en"/>
              <a:t> Create Menu abstract class to base all menus from and create a menu handler which uses the shared functions in the abstract class to handle all button presses</a:t>
            </a:r>
            <a:endParaRPr/>
          </a:p>
        </p:txBody>
      </p:sp>
      <p:sp>
        <p:nvSpPr>
          <p:cNvPr id="1051" name="Google Shape;1051;p77"/>
          <p:cNvSpPr txBox="1"/>
          <p:nvPr>
            <p:ph idx="4294967295" type="subTitle"/>
          </p:nvPr>
        </p:nvSpPr>
        <p:spPr>
          <a:xfrm>
            <a:off x="4832775" y="1722948"/>
            <a:ext cx="2104500" cy="15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n"/>
              <a:t>Problem:</a:t>
            </a:r>
            <a:r>
              <a:rPr lang="en"/>
              <a:t> Raspberry Pi 4 CPU ISA is not compatible with current MongoDb releases 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n"/>
              <a:t>Solution:</a:t>
            </a:r>
            <a:r>
              <a:rPr lang="en"/>
              <a:t> Find unofficial MongoDb binaries that support the Raspberry Pi 4 CPU ISA</a:t>
            </a:r>
            <a:endParaRPr/>
          </a:p>
        </p:txBody>
      </p:sp>
      <p:sp>
        <p:nvSpPr>
          <p:cNvPr id="1052" name="Google Shape;1052;p77"/>
          <p:cNvSpPr txBox="1"/>
          <p:nvPr>
            <p:ph idx="4294967295" type="subTitle"/>
          </p:nvPr>
        </p:nvSpPr>
        <p:spPr>
          <a:xfrm>
            <a:off x="2206725" y="1396825"/>
            <a:ext cx="2104500" cy="45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/>
              <a:t>Touchscreen</a:t>
            </a:r>
            <a:endParaRPr b="1" u="sng"/>
          </a:p>
        </p:txBody>
      </p:sp>
      <p:sp>
        <p:nvSpPr>
          <p:cNvPr id="1053" name="Google Shape;1053;p77"/>
          <p:cNvSpPr txBox="1"/>
          <p:nvPr>
            <p:ph idx="4294967295" type="subTitle"/>
          </p:nvPr>
        </p:nvSpPr>
        <p:spPr>
          <a:xfrm>
            <a:off x="4832775" y="1363875"/>
            <a:ext cx="2104500" cy="45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/>
              <a:t>Raspberry Pi 4</a:t>
            </a:r>
            <a:endParaRPr b="1" u="sng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7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7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Progress Pictures</a:t>
            </a:r>
            <a:endParaRPr/>
          </a:p>
        </p:txBody>
      </p:sp>
      <p:pic>
        <p:nvPicPr>
          <p:cNvPr id="1059" name="Google Shape;1059;p78" title="1. JD Board Solder Dispensed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625" y="1439225"/>
            <a:ext cx="4026752" cy="2265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0" name="Google Shape;1060;p78" title="3. JD Board Soldered &amp; Reflow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92375" y="1439225"/>
            <a:ext cx="4026752" cy="2265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1" name="Google Shape;1061;p78"/>
          <p:cNvPicPr preferRelativeResize="0"/>
          <p:nvPr/>
        </p:nvPicPr>
        <p:blipFill rotWithShape="1">
          <a:blip r:embed="rId5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5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7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Progress Pictures</a:t>
            </a:r>
            <a:endParaRPr/>
          </a:p>
        </p:txBody>
      </p:sp>
      <p:pic>
        <p:nvPicPr>
          <p:cNvPr id="1067" name="Google Shape;1067;p79" title="13. Whole Main Board Angled in Progress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475" y="1170125"/>
            <a:ext cx="5094630" cy="3820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8" name="Google Shape;1068;p79" title="6. Whole Main PCB Solder Dispensed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80105" y="1170125"/>
            <a:ext cx="2865731" cy="3820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9" name="Google Shape;1069;p79"/>
          <p:cNvPicPr preferRelativeResize="0"/>
          <p:nvPr/>
        </p:nvPicPr>
        <p:blipFill rotWithShape="1">
          <a:blip r:embed="rId5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3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p80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Budget and Financing</a:t>
            </a:r>
            <a:endParaRPr/>
          </a:p>
        </p:txBody>
      </p:sp>
      <p:graphicFrame>
        <p:nvGraphicFramePr>
          <p:cNvPr id="1075" name="Google Shape;1075;p80"/>
          <p:cNvGraphicFramePr/>
          <p:nvPr/>
        </p:nvGraphicFramePr>
        <p:xfrm>
          <a:off x="1060338" y="12426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{CA168190-CABF-42C6-8A37-71479418C291}</a:tableStyleId>
              </a:tblPr>
              <a:tblGrid>
                <a:gridCol w="1107400"/>
                <a:gridCol w="1213450"/>
                <a:gridCol w="1529675"/>
                <a:gridCol w="1658300"/>
              </a:tblGrid>
              <a:tr h="526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Component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19191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9191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9191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9191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Quantity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19191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Cost per Component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Cost Sum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2738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ESP 32 MCU</a:t>
                      </a:r>
                      <a:endParaRPr sz="11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9191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$8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$8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38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Touch Screen</a:t>
                      </a:r>
                      <a:endParaRPr sz="11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$25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$25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Stepper Motors</a:t>
                      </a:r>
                      <a:endParaRPr sz="11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3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$20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$60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38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Power Supply</a:t>
                      </a:r>
                      <a:endParaRPr sz="11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$25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$25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10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PS Regulator</a:t>
                      </a:r>
                      <a:endParaRPr sz="11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$12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$12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224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Cameras</a:t>
                      </a:r>
                      <a:endParaRPr sz="11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2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$40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$80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4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Optics</a:t>
                      </a:r>
                      <a:endParaRPr sz="11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2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$111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$222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250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Raspberry Pi</a:t>
                      </a:r>
                      <a:endParaRPr sz="11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$110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$110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4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DRV8825 PCB</a:t>
                      </a:r>
                      <a:endParaRPr sz="11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3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$15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$45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224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PSU PCB</a:t>
                      </a:r>
                      <a:endParaRPr sz="11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$40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$40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24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Main PCB</a:t>
                      </a:r>
                      <a:endParaRPr sz="11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$55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$55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76" name="Google Shape;1076;p80"/>
          <p:cNvGraphicFramePr/>
          <p:nvPr/>
        </p:nvGraphicFramePr>
        <p:xfrm>
          <a:off x="6888663" y="32217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{CA168190-CABF-42C6-8A37-71479418C291}</a:tableStyleId>
              </a:tblPr>
              <a:tblGrid>
                <a:gridCol w="1658300"/>
              </a:tblGrid>
              <a:tr h="496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Total Cost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19191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396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$682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1077" name="Google Shape;1077;p80"/>
          <p:cNvGrpSpPr/>
          <p:nvPr/>
        </p:nvGrpSpPr>
        <p:grpSpPr>
          <a:xfrm>
            <a:off x="7181221" y="1670883"/>
            <a:ext cx="1073205" cy="1005386"/>
            <a:chOff x="-62511900" y="4129100"/>
            <a:chExt cx="304050" cy="282000"/>
          </a:xfrm>
        </p:grpSpPr>
        <p:sp>
          <p:nvSpPr>
            <p:cNvPr id="1078" name="Google Shape;1078;p80"/>
            <p:cNvSpPr/>
            <p:nvPr/>
          </p:nvSpPr>
          <p:spPr>
            <a:xfrm>
              <a:off x="-62414225" y="4203925"/>
              <a:ext cx="206375" cy="207175"/>
            </a:xfrm>
            <a:custGeom>
              <a:rect b="b" l="l" r="r" t="t"/>
              <a:pathLst>
                <a:path extrusionOk="0" h="8287" w="8255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9" name="Google Shape;1079;p80"/>
            <p:cNvSpPr/>
            <p:nvPr/>
          </p:nvSpPr>
          <p:spPr>
            <a:xfrm>
              <a:off x="-62511100" y="4129100"/>
              <a:ext cx="159900" cy="74850"/>
            </a:xfrm>
            <a:custGeom>
              <a:rect b="b" l="l" r="r" t="t"/>
              <a:pathLst>
                <a:path extrusionOk="0" h="2994" w="6396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0" name="Google Shape;1080;p80"/>
            <p:cNvSpPr/>
            <p:nvPr/>
          </p:nvSpPr>
          <p:spPr>
            <a:xfrm>
              <a:off x="-62511100" y="4207075"/>
              <a:ext cx="110275" cy="59875"/>
            </a:xfrm>
            <a:custGeom>
              <a:rect b="b" l="l" r="r" t="t"/>
              <a:pathLst>
                <a:path extrusionOk="0" h="2395" w="4411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1" name="Google Shape;1081;p80"/>
            <p:cNvSpPr/>
            <p:nvPr/>
          </p:nvSpPr>
          <p:spPr>
            <a:xfrm>
              <a:off x="-62511100" y="4329950"/>
              <a:ext cx="106350" cy="59875"/>
            </a:xfrm>
            <a:custGeom>
              <a:rect b="b" l="l" r="r" t="t"/>
              <a:pathLst>
                <a:path extrusionOk="0" h="2395" w="4254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2" name="Google Shape;1082;p80"/>
            <p:cNvSpPr/>
            <p:nvPr/>
          </p:nvSpPr>
          <p:spPr>
            <a:xfrm>
              <a:off x="-62511900" y="4268500"/>
              <a:ext cx="78000" cy="60675"/>
            </a:xfrm>
            <a:custGeom>
              <a:rect b="b" l="l" r="r" t="t"/>
              <a:pathLst>
                <a:path extrusionOk="0" h="2427" w="312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083" name="Google Shape;1083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7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p8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Progress and Plan</a:t>
            </a:r>
            <a:endParaRPr/>
          </a:p>
        </p:txBody>
      </p:sp>
      <p:pic>
        <p:nvPicPr>
          <p:cNvPr id="1089" name="Google Shape;1089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0" name="Google Shape;1090;p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02050" y="1104250"/>
            <a:ext cx="6727296" cy="382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4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p8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Work Distributions</a:t>
            </a:r>
            <a:endParaRPr/>
          </a:p>
        </p:txBody>
      </p:sp>
      <p:graphicFrame>
        <p:nvGraphicFramePr>
          <p:cNvPr id="1096" name="Google Shape;1096;p82"/>
          <p:cNvGraphicFramePr/>
          <p:nvPr/>
        </p:nvGraphicFramePr>
        <p:xfrm>
          <a:off x="1142188" y="136891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{CA168190-CABF-42C6-8A37-71479418C291}</a:tableStyleId>
              </a:tblPr>
              <a:tblGrid>
                <a:gridCol w="1673900"/>
                <a:gridCol w="5185700"/>
              </a:tblGrid>
              <a:tr h="404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Name</a:t>
                      </a:r>
                      <a:endParaRPr sz="16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Tasks for Project</a:t>
                      </a:r>
                      <a:endParaRPr sz="16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410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Nathan Boucher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Code to take XYZ coordinates and translate to stepper motors movement and dispensing, Code to convert Gerber Files,</a:t>
                      </a: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 Part of Code for SD Card Utilities, </a:t>
                      </a:r>
                      <a:r>
                        <a:rPr lang="en" sz="9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assisted PCB Design</a:t>
                      </a:r>
                      <a:endParaRPr sz="9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0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Mikell Alfonso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PCB design and assembly. PCB design for Main Board, Stepper Motors Driver Boards, and Power  Regulator Board. Administrative Content and Video-Editing. 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410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Elizar Tsymlyakov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Optical System Design and Image Processing Software for Stereoscopy and 3D reconstruction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0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Edward Weir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Code for Display GUI, Website frontend and backend, </a:t>
                      </a: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Part of Code for SD Card Utilities, Server for Microcontroller, </a:t>
                      </a: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Server for Optical Software Connection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pic>
        <p:nvPicPr>
          <p:cNvPr id="1097" name="Google Shape;1097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29"/>
          <p:cNvSpPr txBox="1"/>
          <p:nvPr>
            <p:ph type="title"/>
          </p:nvPr>
        </p:nvSpPr>
        <p:spPr>
          <a:xfrm>
            <a:off x="720000" y="4097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Table of Engineering Specifications</a:t>
            </a:r>
            <a:endParaRPr sz="2700"/>
          </a:p>
        </p:txBody>
      </p:sp>
      <p:graphicFrame>
        <p:nvGraphicFramePr>
          <p:cNvPr id="510" name="Google Shape;510;p29"/>
          <p:cNvGraphicFramePr/>
          <p:nvPr/>
        </p:nvGraphicFramePr>
        <p:xfrm>
          <a:off x="952500" y="1416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{2B329EAD-16FE-4637-983F-044C0861939C}</a:tableStyleId>
              </a:tblPr>
              <a:tblGrid>
                <a:gridCol w="3619500"/>
                <a:gridCol w="3619500"/>
              </a:tblGrid>
              <a:tr h="4206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Print Parameters</a:t>
                      </a:r>
                      <a:endParaRPr b="1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Maximum Print Area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(</a:t>
                      </a:r>
                      <a:r>
                        <a:rPr i="1"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x̂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x ŷ)</a:t>
                      </a: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200 mm x 200 mm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Solder Dispensing Resolution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0.2 mm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highlight>
                            <a:srgbClr val="FFFF00"/>
                          </a:highlight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Minimum Surface Mount Size Supported </a:t>
                      </a:r>
                      <a:endParaRPr sz="1200" u="sng">
                        <a:highlight>
                          <a:srgbClr val="FFFF00"/>
                        </a:highlight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highlight>
                            <a:srgbClr val="FFFF00"/>
                          </a:highlight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0603 (imperial) </a:t>
                      </a:r>
                      <a:endParaRPr sz="1200">
                        <a:highlight>
                          <a:srgbClr val="FFFF00"/>
                        </a:highlight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highlight>
                            <a:srgbClr val="FFFF00"/>
                          </a:highlight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1608 (metric) </a:t>
                      </a:r>
                      <a:endParaRPr sz="1200">
                        <a:highlight>
                          <a:srgbClr val="FFFF00"/>
                        </a:highlight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Dispenser Head Movement Resolution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(</a:t>
                      </a:r>
                      <a:r>
                        <a:rPr i="1"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x̂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x ŷ x ẑ)</a:t>
                      </a: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0.1 mm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Motor Precision (Percent Error)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5% Margin of Error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511" name="Google Shape;51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83"/>
          <p:cNvSpPr txBox="1"/>
          <p:nvPr>
            <p:ph type="title"/>
          </p:nvPr>
        </p:nvSpPr>
        <p:spPr>
          <a:xfrm>
            <a:off x="4759000" y="1711800"/>
            <a:ext cx="3768300" cy="113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  <p:grpSp>
        <p:nvGrpSpPr>
          <p:cNvPr id="1103" name="Google Shape;1103;p83"/>
          <p:cNvGrpSpPr/>
          <p:nvPr/>
        </p:nvGrpSpPr>
        <p:grpSpPr>
          <a:xfrm>
            <a:off x="-1913510" y="-1061417"/>
            <a:ext cx="9214017" cy="7426080"/>
            <a:chOff x="-1913510" y="-1061417"/>
            <a:chExt cx="9214017" cy="7426080"/>
          </a:xfrm>
        </p:grpSpPr>
        <p:grpSp>
          <p:nvGrpSpPr>
            <p:cNvPr id="1104" name="Google Shape;1104;p83"/>
            <p:cNvGrpSpPr/>
            <p:nvPr/>
          </p:nvGrpSpPr>
          <p:grpSpPr>
            <a:xfrm rot="10800000">
              <a:off x="-318055" y="788184"/>
              <a:ext cx="1148870" cy="732694"/>
              <a:chOff x="8552284" y="3845972"/>
              <a:chExt cx="1148870" cy="732694"/>
            </a:xfrm>
          </p:grpSpPr>
          <p:sp>
            <p:nvSpPr>
              <p:cNvPr id="1105" name="Google Shape;1105;p83"/>
              <p:cNvSpPr/>
              <p:nvPr/>
            </p:nvSpPr>
            <p:spPr>
              <a:xfrm>
                <a:off x="8639336" y="3845972"/>
                <a:ext cx="1061817" cy="645642"/>
              </a:xfrm>
              <a:custGeom>
                <a:rect b="b" l="l" r="r" t="t"/>
                <a:pathLst>
                  <a:path extrusionOk="0" h="14240" w="23419">
                    <a:moveTo>
                      <a:pt x="188" y="1"/>
                    </a:moveTo>
                    <a:lnTo>
                      <a:pt x="94" y="48"/>
                    </a:lnTo>
                    <a:lnTo>
                      <a:pt x="47" y="95"/>
                    </a:lnTo>
                    <a:lnTo>
                      <a:pt x="0" y="141"/>
                    </a:lnTo>
                    <a:lnTo>
                      <a:pt x="0" y="188"/>
                    </a:lnTo>
                    <a:lnTo>
                      <a:pt x="0" y="282"/>
                    </a:lnTo>
                    <a:lnTo>
                      <a:pt x="47" y="329"/>
                    </a:lnTo>
                    <a:lnTo>
                      <a:pt x="141" y="376"/>
                    </a:lnTo>
                    <a:lnTo>
                      <a:pt x="234" y="376"/>
                    </a:lnTo>
                    <a:lnTo>
                      <a:pt x="3373" y="3514"/>
                    </a:lnTo>
                    <a:lnTo>
                      <a:pt x="5668" y="5855"/>
                    </a:lnTo>
                    <a:lnTo>
                      <a:pt x="6838" y="6980"/>
                    </a:lnTo>
                    <a:lnTo>
                      <a:pt x="7400" y="7588"/>
                    </a:lnTo>
                    <a:lnTo>
                      <a:pt x="7728" y="7869"/>
                    </a:lnTo>
                    <a:lnTo>
                      <a:pt x="7775" y="7916"/>
                    </a:lnTo>
                    <a:lnTo>
                      <a:pt x="17002" y="7916"/>
                    </a:lnTo>
                    <a:lnTo>
                      <a:pt x="17049" y="7963"/>
                    </a:lnTo>
                    <a:lnTo>
                      <a:pt x="17470" y="8385"/>
                    </a:lnTo>
                    <a:lnTo>
                      <a:pt x="23044" y="14005"/>
                    </a:lnTo>
                    <a:lnTo>
                      <a:pt x="23091" y="14005"/>
                    </a:lnTo>
                    <a:lnTo>
                      <a:pt x="23091" y="14099"/>
                    </a:lnTo>
                    <a:lnTo>
                      <a:pt x="23138" y="14192"/>
                    </a:lnTo>
                    <a:lnTo>
                      <a:pt x="23184" y="14239"/>
                    </a:lnTo>
                    <a:lnTo>
                      <a:pt x="23325" y="14239"/>
                    </a:lnTo>
                    <a:lnTo>
                      <a:pt x="23372" y="14192"/>
                    </a:lnTo>
                    <a:lnTo>
                      <a:pt x="23419" y="14146"/>
                    </a:lnTo>
                    <a:lnTo>
                      <a:pt x="23419" y="14052"/>
                    </a:lnTo>
                    <a:lnTo>
                      <a:pt x="23419" y="14005"/>
                    </a:lnTo>
                    <a:lnTo>
                      <a:pt x="23372" y="13911"/>
                    </a:lnTo>
                    <a:lnTo>
                      <a:pt x="23278" y="13865"/>
                    </a:lnTo>
                    <a:lnTo>
                      <a:pt x="23184" y="13911"/>
                    </a:lnTo>
                    <a:lnTo>
                      <a:pt x="23184" y="13865"/>
                    </a:lnTo>
                    <a:lnTo>
                      <a:pt x="17564" y="8291"/>
                    </a:lnTo>
                    <a:lnTo>
                      <a:pt x="17142" y="7823"/>
                    </a:lnTo>
                    <a:lnTo>
                      <a:pt x="17096" y="7776"/>
                    </a:lnTo>
                    <a:lnTo>
                      <a:pt x="7869" y="7776"/>
                    </a:lnTo>
                    <a:lnTo>
                      <a:pt x="7822" y="7729"/>
                    </a:lnTo>
                    <a:lnTo>
                      <a:pt x="7541" y="7448"/>
                    </a:lnTo>
                    <a:lnTo>
                      <a:pt x="6979" y="6886"/>
                    </a:lnTo>
                    <a:lnTo>
                      <a:pt x="5808" y="5715"/>
                    </a:lnTo>
                    <a:lnTo>
                      <a:pt x="3466" y="3373"/>
                    </a:lnTo>
                    <a:lnTo>
                      <a:pt x="375" y="282"/>
                    </a:lnTo>
                    <a:lnTo>
                      <a:pt x="328" y="235"/>
                    </a:lnTo>
                    <a:lnTo>
                      <a:pt x="328" y="141"/>
                    </a:lnTo>
                    <a:lnTo>
                      <a:pt x="281" y="95"/>
                    </a:lnTo>
                    <a:lnTo>
                      <a:pt x="234" y="48"/>
                    </a:lnTo>
                    <a:lnTo>
                      <a:pt x="188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6" name="Google Shape;1106;p83"/>
              <p:cNvSpPr/>
              <p:nvPr/>
            </p:nvSpPr>
            <p:spPr>
              <a:xfrm>
                <a:off x="8552284" y="3933070"/>
                <a:ext cx="1063948" cy="645596"/>
              </a:xfrm>
              <a:custGeom>
                <a:rect b="b" l="l" r="r" t="t"/>
                <a:pathLst>
                  <a:path extrusionOk="0" h="14239" w="23466">
                    <a:moveTo>
                      <a:pt x="187" y="0"/>
                    </a:moveTo>
                    <a:lnTo>
                      <a:pt x="94" y="47"/>
                    </a:lnTo>
                    <a:lnTo>
                      <a:pt x="47" y="47"/>
                    </a:lnTo>
                    <a:lnTo>
                      <a:pt x="0" y="141"/>
                    </a:lnTo>
                    <a:lnTo>
                      <a:pt x="0" y="188"/>
                    </a:lnTo>
                    <a:lnTo>
                      <a:pt x="0" y="281"/>
                    </a:lnTo>
                    <a:lnTo>
                      <a:pt x="47" y="328"/>
                    </a:lnTo>
                    <a:lnTo>
                      <a:pt x="141" y="375"/>
                    </a:lnTo>
                    <a:lnTo>
                      <a:pt x="234" y="375"/>
                    </a:lnTo>
                    <a:lnTo>
                      <a:pt x="3372" y="3513"/>
                    </a:lnTo>
                    <a:lnTo>
                      <a:pt x="5667" y="5808"/>
                    </a:lnTo>
                    <a:lnTo>
                      <a:pt x="6838" y="6979"/>
                    </a:lnTo>
                    <a:lnTo>
                      <a:pt x="7447" y="7588"/>
                    </a:lnTo>
                    <a:lnTo>
                      <a:pt x="7728" y="7869"/>
                    </a:lnTo>
                    <a:lnTo>
                      <a:pt x="7775" y="7916"/>
                    </a:lnTo>
                    <a:lnTo>
                      <a:pt x="17002" y="7916"/>
                    </a:lnTo>
                    <a:lnTo>
                      <a:pt x="17049" y="7962"/>
                    </a:lnTo>
                    <a:lnTo>
                      <a:pt x="17470" y="8384"/>
                    </a:lnTo>
                    <a:lnTo>
                      <a:pt x="23090" y="13957"/>
                    </a:lnTo>
                    <a:lnTo>
                      <a:pt x="23090" y="14004"/>
                    </a:lnTo>
                    <a:lnTo>
                      <a:pt x="23090" y="14098"/>
                    </a:lnTo>
                    <a:lnTo>
                      <a:pt x="23137" y="14192"/>
                    </a:lnTo>
                    <a:lnTo>
                      <a:pt x="23184" y="14192"/>
                    </a:lnTo>
                    <a:lnTo>
                      <a:pt x="23278" y="14238"/>
                    </a:lnTo>
                    <a:lnTo>
                      <a:pt x="23325" y="14192"/>
                    </a:lnTo>
                    <a:lnTo>
                      <a:pt x="23371" y="14192"/>
                    </a:lnTo>
                    <a:lnTo>
                      <a:pt x="23418" y="14098"/>
                    </a:lnTo>
                    <a:lnTo>
                      <a:pt x="23465" y="14051"/>
                    </a:lnTo>
                    <a:lnTo>
                      <a:pt x="23418" y="13957"/>
                    </a:lnTo>
                    <a:lnTo>
                      <a:pt x="23371" y="13911"/>
                    </a:lnTo>
                    <a:lnTo>
                      <a:pt x="23325" y="13864"/>
                    </a:lnTo>
                    <a:lnTo>
                      <a:pt x="23184" y="13864"/>
                    </a:lnTo>
                    <a:lnTo>
                      <a:pt x="17611" y="8243"/>
                    </a:lnTo>
                    <a:lnTo>
                      <a:pt x="17189" y="7822"/>
                    </a:lnTo>
                    <a:lnTo>
                      <a:pt x="17095" y="7775"/>
                    </a:lnTo>
                    <a:lnTo>
                      <a:pt x="7869" y="7775"/>
                    </a:lnTo>
                    <a:lnTo>
                      <a:pt x="7822" y="7728"/>
                    </a:lnTo>
                    <a:lnTo>
                      <a:pt x="7541" y="7447"/>
                    </a:lnTo>
                    <a:lnTo>
                      <a:pt x="6979" y="6885"/>
                    </a:lnTo>
                    <a:lnTo>
                      <a:pt x="5808" y="5714"/>
                    </a:lnTo>
                    <a:lnTo>
                      <a:pt x="3466" y="3372"/>
                    </a:lnTo>
                    <a:lnTo>
                      <a:pt x="375" y="281"/>
                    </a:lnTo>
                    <a:lnTo>
                      <a:pt x="328" y="234"/>
                    </a:lnTo>
                    <a:lnTo>
                      <a:pt x="328" y="141"/>
                    </a:lnTo>
                    <a:lnTo>
                      <a:pt x="281" y="47"/>
                    </a:lnTo>
                    <a:lnTo>
                      <a:pt x="234" y="47"/>
                    </a:lnTo>
                    <a:lnTo>
                      <a:pt x="187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07" name="Google Shape;1107;p83"/>
            <p:cNvGrpSpPr/>
            <p:nvPr/>
          </p:nvGrpSpPr>
          <p:grpSpPr>
            <a:xfrm flipH="1" rot="-5400000">
              <a:off x="-799239" y="1934439"/>
              <a:ext cx="983243" cy="2548289"/>
              <a:chOff x="8388742" y="-675060"/>
              <a:chExt cx="983243" cy="2548289"/>
            </a:xfrm>
          </p:grpSpPr>
          <p:sp>
            <p:nvSpPr>
              <p:cNvPr id="1108" name="Google Shape;1108;p83"/>
              <p:cNvSpPr/>
              <p:nvPr/>
            </p:nvSpPr>
            <p:spPr>
              <a:xfrm>
                <a:off x="8388742" y="-675060"/>
                <a:ext cx="983243" cy="2548289"/>
              </a:xfrm>
              <a:custGeom>
                <a:rect b="b" l="l" r="r" t="t"/>
                <a:pathLst>
                  <a:path extrusionOk="0" h="56204" w="21686">
                    <a:moveTo>
                      <a:pt x="21405" y="0"/>
                    </a:moveTo>
                    <a:lnTo>
                      <a:pt x="21358" y="47"/>
                    </a:lnTo>
                    <a:lnTo>
                      <a:pt x="21311" y="94"/>
                    </a:lnTo>
                    <a:lnTo>
                      <a:pt x="21311" y="188"/>
                    </a:lnTo>
                    <a:lnTo>
                      <a:pt x="21358" y="281"/>
                    </a:lnTo>
                    <a:lnTo>
                      <a:pt x="21405" y="328"/>
                    </a:lnTo>
                    <a:lnTo>
                      <a:pt x="21405" y="375"/>
                    </a:lnTo>
                    <a:lnTo>
                      <a:pt x="21405" y="46228"/>
                    </a:lnTo>
                    <a:lnTo>
                      <a:pt x="21405" y="47024"/>
                    </a:lnTo>
                    <a:lnTo>
                      <a:pt x="21358" y="47071"/>
                    </a:lnTo>
                    <a:lnTo>
                      <a:pt x="21311" y="47118"/>
                    </a:lnTo>
                    <a:lnTo>
                      <a:pt x="21171" y="47258"/>
                    </a:lnTo>
                    <a:lnTo>
                      <a:pt x="20843" y="47539"/>
                    </a:lnTo>
                    <a:lnTo>
                      <a:pt x="19719" y="48710"/>
                    </a:lnTo>
                    <a:lnTo>
                      <a:pt x="17377" y="51052"/>
                    </a:lnTo>
                    <a:lnTo>
                      <a:pt x="12740" y="55689"/>
                    </a:lnTo>
                    <a:lnTo>
                      <a:pt x="12553" y="55876"/>
                    </a:lnTo>
                    <a:lnTo>
                      <a:pt x="12506" y="55923"/>
                    </a:lnTo>
                    <a:lnTo>
                      <a:pt x="328" y="55923"/>
                    </a:lnTo>
                    <a:lnTo>
                      <a:pt x="328" y="55970"/>
                    </a:lnTo>
                    <a:lnTo>
                      <a:pt x="235" y="55876"/>
                    </a:lnTo>
                    <a:lnTo>
                      <a:pt x="141" y="55829"/>
                    </a:lnTo>
                    <a:lnTo>
                      <a:pt x="94" y="55876"/>
                    </a:lnTo>
                    <a:lnTo>
                      <a:pt x="47" y="55923"/>
                    </a:lnTo>
                    <a:lnTo>
                      <a:pt x="1" y="55970"/>
                    </a:lnTo>
                    <a:lnTo>
                      <a:pt x="1" y="56017"/>
                    </a:lnTo>
                    <a:lnTo>
                      <a:pt x="1" y="56110"/>
                    </a:lnTo>
                    <a:lnTo>
                      <a:pt x="47" y="56157"/>
                    </a:lnTo>
                    <a:lnTo>
                      <a:pt x="94" y="56204"/>
                    </a:lnTo>
                    <a:lnTo>
                      <a:pt x="235" y="56204"/>
                    </a:lnTo>
                    <a:lnTo>
                      <a:pt x="328" y="56110"/>
                    </a:lnTo>
                    <a:lnTo>
                      <a:pt x="12553" y="56110"/>
                    </a:lnTo>
                    <a:lnTo>
                      <a:pt x="12600" y="56063"/>
                    </a:lnTo>
                    <a:lnTo>
                      <a:pt x="12646" y="56017"/>
                    </a:lnTo>
                    <a:lnTo>
                      <a:pt x="12881" y="55782"/>
                    </a:lnTo>
                    <a:lnTo>
                      <a:pt x="17517" y="51146"/>
                    </a:lnTo>
                    <a:lnTo>
                      <a:pt x="19812" y="48851"/>
                    </a:lnTo>
                    <a:lnTo>
                      <a:pt x="20983" y="47680"/>
                    </a:lnTo>
                    <a:lnTo>
                      <a:pt x="21264" y="47399"/>
                    </a:lnTo>
                    <a:lnTo>
                      <a:pt x="21405" y="47258"/>
                    </a:lnTo>
                    <a:lnTo>
                      <a:pt x="21499" y="47165"/>
                    </a:lnTo>
                    <a:lnTo>
                      <a:pt x="21545" y="47118"/>
                    </a:lnTo>
                    <a:lnTo>
                      <a:pt x="21592" y="47071"/>
                    </a:lnTo>
                    <a:lnTo>
                      <a:pt x="21592" y="46228"/>
                    </a:lnTo>
                    <a:lnTo>
                      <a:pt x="21592" y="375"/>
                    </a:lnTo>
                    <a:lnTo>
                      <a:pt x="21592" y="328"/>
                    </a:lnTo>
                    <a:lnTo>
                      <a:pt x="21639" y="281"/>
                    </a:lnTo>
                    <a:lnTo>
                      <a:pt x="21686" y="188"/>
                    </a:lnTo>
                    <a:lnTo>
                      <a:pt x="21639" y="94"/>
                    </a:lnTo>
                    <a:lnTo>
                      <a:pt x="21639" y="47"/>
                    </a:lnTo>
                    <a:lnTo>
                      <a:pt x="21545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9" name="Google Shape;1109;p83"/>
              <p:cNvSpPr/>
              <p:nvPr/>
            </p:nvSpPr>
            <p:spPr>
              <a:xfrm>
                <a:off x="8388742" y="83024"/>
                <a:ext cx="915324" cy="1715892"/>
              </a:xfrm>
              <a:custGeom>
                <a:rect b="b" l="l" r="r" t="t"/>
                <a:pathLst>
                  <a:path extrusionOk="0" h="37845" w="20188">
                    <a:moveTo>
                      <a:pt x="19906" y="1"/>
                    </a:moveTo>
                    <a:lnTo>
                      <a:pt x="19859" y="48"/>
                    </a:lnTo>
                    <a:lnTo>
                      <a:pt x="19812" y="95"/>
                    </a:lnTo>
                    <a:lnTo>
                      <a:pt x="19812" y="188"/>
                    </a:lnTo>
                    <a:lnTo>
                      <a:pt x="19812" y="282"/>
                    </a:lnTo>
                    <a:lnTo>
                      <a:pt x="19906" y="329"/>
                    </a:lnTo>
                    <a:lnTo>
                      <a:pt x="19906" y="376"/>
                    </a:lnTo>
                    <a:lnTo>
                      <a:pt x="19906" y="28805"/>
                    </a:lnTo>
                    <a:lnTo>
                      <a:pt x="19906" y="29555"/>
                    </a:lnTo>
                    <a:lnTo>
                      <a:pt x="19859" y="29601"/>
                    </a:lnTo>
                    <a:lnTo>
                      <a:pt x="19812" y="29648"/>
                    </a:lnTo>
                    <a:lnTo>
                      <a:pt x="19672" y="29789"/>
                    </a:lnTo>
                    <a:lnTo>
                      <a:pt x="19438" y="30023"/>
                    </a:lnTo>
                    <a:lnTo>
                      <a:pt x="18361" y="31053"/>
                    </a:lnTo>
                    <a:lnTo>
                      <a:pt x="16300" y="33161"/>
                    </a:lnTo>
                    <a:lnTo>
                      <a:pt x="12084" y="37376"/>
                    </a:lnTo>
                    <a:lnTo>
                      <a:pt x="11944" y="37517"/>
                    </a:lnTo>
                    <a:lnTo>
                      <a:pt x="11897" y="37564"/>
                    </a:lnTo>
                    <a:lnTo>
                      <a:pt x="11850" y="37610"/>
                    </a:lnTo>
                    <a:lnTo>
                      <a:pt x="328" y="37610"/>
                    </a:lnTo>
                    <a:lnTo>
                      <a:pt x="235" y="37517"/>
                    </a:lnTo>
                    <a:lnTo>
                      <a:pt x="94" y="37517"/>
                    </a:lnTo>
                    <a:lnTo>
                      <a:pt x="47" y="37564"/>
                    </a:lnTo>
                    <a:lnTo>
                      <a:pt x="1" y="37610"/>
                    </a:lnTo>
                    <a:lnTo>
                      <a:pt x="1" y="37704"/>
                    </a:lnTo>
                    <a:lnTo>
                      <a:pt x="1" y="37751"/>
                    </a:lnTo>
                    <a:lnTo>
                      <a:pt x="47" y="37798"/>
                    </a:lnTo>
                    <a:lnTo>
                      <a:pt x="94" y="37845"/>
                    </a:lnTo>
                    <a:lnTo>
                      <a:pt x="235" y="37845"/>
                    </a:lnTo>
                    <a:lnTo>
                      <a:pt x="328" y="37751"/>
                    </a:lnTo>
                    <a:lnTo>
                      <a:pt x="11944" y="37751"/>
                    </a:lnTo>
                    <a:lnTo>
                      <a:pt x="11991" y="37704"/>
                    </a:lnTo>
                    <a:lnTo>
                      <a:pt x="12038" y="37657"/>
                    </a:lnTo>
                    <a:lnTo>
                      <a:pt x="12225" y="37470"/>
                    </a:lnTo>
                    <a:lnTo>
                      <a:pt x="16393" y="33302"/>
                    </a:lnTo>
                    <a:lnTo>
                      <a:pt x="18501" y="31194"/>
                    </a:lnTo>
                    <a:lnTo>
                      <a:pt x="19531" y="30163"/>
                    </a:lnTo>
                    <a:lnTo>
                      <a:pt x="19812" y="29882"/>
                    </a:lnTo>
                    <a:lnTo>
                      <a:pt x="19953" y="29742"/>
                    </a:lnTo>
                    <a:lnTo>
                      <a:pt x="20000" y="29695"/>
                    </a:lnTo>
                    <a:lnTo>
                      <a:pt x="20047" y="29648"/>
                    </a:lnTo>
                    <a:lnTo>
                      <a:pt x="20093" y="29555"/>
                    </a:lnTo>
                    <a:lnTo>
                      <a:pt x="20093" y="28805"/>
                    </a:lnTo>
                    <a:lnTo>
                      <a:pt x="20093" y="376"/>
                    </a:lnTo>
                    <a:lnTo>
                      <a:pt x="20047" y="329"/>
                    </a:lnTo>
                    <a:lnTo>
                      <a:pt x="20140" y="282"/>
                    </a:lnTo>
                    <a:lnTo>
                      <a:pt x="20187" y="188"/>
                    </a:lnTo>
                    <a:lnTo>
                      <a:pt x="20140" y="95"/>
                    </a:lnTo>
                    <a:lnTo>
                      <a:pt x="20093" y="48"/>
                    </a:lnTo>
                    <a:lnTo>
                      <a:pt x="20047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0" name="Google Shape;1110;p83"/>
              <p:cNvSpPr/>
              <p:nvPr/>
            </p:nvSpPr>
            <p:spPr>
              <a:xfrm>
                <a:off x="8388742" y="839023"/>
                <a:ext cx="843097" cy="883450"/>
              </a:xfrm>
              <a:custGeom>
                <a:rect b="b" l="l" r="r" t="t"/>
                <a:pathLst>
                  <a:path extrusionOk="0" h="19485" w="18595">
                    <a:moveTo>
                      <a:pt x="18314" y="1"/>
                    </a:moveTo>
                    <a:lnTo>
                      <a:pt x="18267" y="47"/>
                    </a:lnTo>
                    <a:lnTo>
                      <a:pt x="18220" y="94"/>
                    </a:lnTo>
                    <a:lnTo>
                      <a:pt x="18220" y="188"/>
                    </a:lnTo>
                    <a:lnTo>
                      <a:pt x="18267" y="282"/>
                    </a:lnTo>
                    <a:lnTo>
                      <a:pt x="18314" y="328"/>
                    </a:lnTo>
                    <a:lnTo>
                      <a:pt x="18314" y="375"/>
                    </a:lnTo>
                    <a:lnTo>
                      <a:pt x="18314" y="11616"/>
                    </a:lnTo>
                    <a:lnTo>
                      <a:pt x="18314" y="12225"/>
                    </a:lnTo>
                    <a:lnTo>
                      <a:pt x="18314" y="12272"/>
                    </a:lnTo>
                    <a:lnTo>
                      <a:pt x="18267" y="12319"/>
                    </a:lnTo>
                    <a:lnTo>
                      <a:pt x="18173" y="12412"/>
                    </a:lnTo>
                    <a:lnTo>
                      <a:pt x="17939" y="12646"/>
                    </a:lnTo>
                    <a:lnTo>
                      <a:pt x="17049" y="13536"/>
                    </a:lnTo>
                    <a:lnTo>
                      <a:pt x="15222" y="15363"/>
                    </a:lnTo>
                    <a:lnTo>
                      <a:pt x="11616" y="18969"/>
                    </a:lnTo>
                    <a:lnTo>
                      <a:pt x="11429" y="19157"/>
                    </a:lnTo>
                    <a:lnTo>
                      <a:pt x="11382" y="19204"/>
                    </a:lnTo>
                    <a:lnTo>
                      <a:pt x="328" y="19204"/>
                    </a:lnTo>
                    <a:lnTo>
                      <a:pt x="328" y="19250"/>
                    </a:lnTo>
                    <a:lnTo>
                      <a:pt x="235" y="19157"/>
                    </a:lnTo>
                    <a:lnTo>
                      <a:pt x="141" y="19110"/>
                    </a:lnTo>
                    <a:lnTo>
                      <a:pt x="94" y="19157"/>
                    </a:lnTo>
                    <a:lnTo>
                      <a:pt x="47" y="19204"/>
                    </a:lnTo>
                    <a:lnTo>
                      <a:pt x="1" y="19250"/>
                    </a:lnTo>
                    <a:lnTo>
                      <a:pt x="1" y="19297"/>
                    </a:lnTo>
                    <a:lnTo>
                      <a:pt x="1" y="19391"/>
                    </a:lnTo>
                    <a:lnTo>
                      <a:pt x="47" y="19438"/>
                    </a:lnTo>
                    <a:lnTo>
                      <a:pt x="94" y="19485"/>
                    </a:lnTo>
                    <a:lnTo>
                      <a:pt x="235" y="19485"/>
                    </a:lnTo>
                    <a:lnTo>
                      <a:pt x="328" y="19391"/>
                    </a:lnTo>
                    <a:lnTo>
                      <a:pt x="11429" y="19391"/>
                    </a:lnTo>
                    <a:lnTo>
                      <a:pt x="11476" y="19344"/>
                    </a:lnTo>
                    <a:lnTo>
                      <a:pt x="11569" y="19250"/>
                    </a:lnTo>
                    <a:lnTo>
                      <a:pt x="11710" y="19110"/>
                    </a:lnTo>
                    <a:lnTo>
                      <a:pt x="15316" y="15503"/>
                    </a:lnTo>
                    <a:lnTo>
                      <a:pt x="17143" y="13677"/>
                    </a:lnTo>
                    <a:lnTo>
                      <a:pt x="18080" y="12787"/>
                    </a:lnTo>
                    <a:lnTo>
                      <a:pt x="18267" y="12553"/>
                    </a:lnTo>
                    <a:lnTo>
                      <a:pt x="18407" y="12412"/>
                    </a:lnTo>
                    <a:lnTo>
                      <a:pt x="18454" y="12365"/>
                    </a:lnTo>
                    <a:lnTo>
                      <a:pt x="18501" y="12319"/>
                    </a:lnTo>
                    <a:lnTo>
                      <a:pt x="18501" y="12225"/>
                    </a:lnTo>
                    <a:lnTo>
                      <a:pt x="18501" y="11616"/>
                    </a:lnTo>
                    <a:lnTo>
                      <a:pt x="18501" y="375"/>
                    </a:lnTo>
                    <a:lnTo>
                      <a:pt x="18501" y="328"/>
                    </a:lnTo>
                    <a:lnTo>
                      <a:pt x="18548" y="282"/>
                    </a:lnTo>
                    <a:lnTo>
                      <a:pt x="18595" y="188"/>
                    </a:lnTo>
                    <a:lnTo>
                      <a:pt x="18548" y="94"/>
                    </a:lnTo>
                    <a:lnTo>
                      <a:pt x="18548" y="47"/>
                    </a:lnTo>
                    <a:lnTo>
                      <a:pt x="18454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11" name="Google Shape;1111;p83"/>
            <p:cNvGrpSpPr/>
            <p:nvPr/>
          </p:nvGrpSpPr>
          <p:grpSpPr>
            <a:xfrm flipH="1">
              <a:off x="2798613" y="2206006"/>
              <a:ext cx="719954" cy="456574"/>
              <a:chOff x="5647214" y="3310870"/>
              <a:chExt cx="719954" cy="456574"/>
            </a:xfrm>
          </p:grpSpPr>
          <p:sp>
            <p:nvSpPr>
              <p:cNvPr id="1112" name="Google Shape;1112;p83"/>
              <p:cNvSpPr/>
              <p:nvPr/>
            </p:nvSpPr>
            <p:spPr>
              <a:xfrm>
                <a:off x="5647214" y="3310870"/>
                <a:ext cx="719954" cy="456574"/>
              </a:xfrm>
              <a:custGeom>
                <a:rect b="b" l="l" r="r" t="t"/>
                <a:pathLst>
                  <a:path extrusionOk="0" h="10070" w="15879">
                    <a:moveTo>
                      <a:pt x="15644" y="0"/>
                    </a:moveTo>
                    <a:lnTo>
                      <a:pt x="15550" y="47"/>
                    </a:lnTo>
                    <a:lnTo>
                      <a:pt x="15503" y="94"/>
                    </a:lnTo>
                    <a:lnTo>
                      <a:pt x="15503" y="188"/>
                    </a:lnTo>
                    <a:lnTo>
                      <a:pt x="15550" y="281"/>
                    </a:lnTo>
                    <a:lnTo>
                      <a:pt x="15597" y="328"/>
                    </a:lnTo>
                    <a:lnTo>
                      <a:pt x="15597" y="375"/>
                    </a:lnTo>
                    <a:lnTo>
                      <a:pt x="15597" y="3513"/>
                    </a:lnTo>
                    <a:lnTo>
                      <a:pt x="15597" y="5574"/>
                    </a:lnTo>
                    <a:lnTo>
                      <a:pt x="15597" y="6604"/>
                    </a:lnTo>
                    <a:lnTo>
                      <a:pt x="15597" y="6838"/>
                    </a:lnTo>
                    <a:lnTo>
                      <a:pt x="15597" y="6979"/>
                    </a:lnTo>
                    <a:lnTo>
                      <a:pt x="15550" y="7026"/>
                    </a:lnTo>
                    <a:lnTo>
                      <a:pt x="15222" y="7400"/>
                    </a:lnTo>
                    <a:lnTo>
                      <a:pt x="13817" y="8759"/>
                    </a:lnTo>
                    <a:lnTo>
                      <a:pt x="13115" y="9461"/>
                    </a:lnTo>
                    <a:lnTo>
                      <a:pt x="12787" y="9789"/>
                    </a:lnTo>
                    <a:lnTo>
                      <a:pt x="375" y="9789"/>
                    </a:lnTo>
                    <a:lnTo>
                      <a:pt x="375" y="9836"/>
                    </a:lnTo>
                    <a:lnTo>
                      <a:pt x="282" y="9742"/>
                    </a:lnTo>
                    <a:lnTo>
                      <a:pt x="188" y="9695"/>
                    </a:lnTo>
                    <a:lnTo>
                      <a:pt x="141" y="9742"/>
                    </a:lnTo>
                    <a:lnTo>
                      <a:pt x="47" y="9789"/>
                    </a:lnTo>
                    <a:lnTo>
                      <a:pt x="47" y="9836"/>
                    </a:lnTo>
                    <a:lnTo>
                      <a:pt x="1" y="9883"/>
                    </a:lnTo>
                    <a:lnTo>
                      <a:pt x="47" y="9976"/>
                    </a:lnTo>
                    <a:lnTo>
                      <a:pt x="47" y="10023"/>
                    </a:lnTo>
                    <a:lnTo>
                      <a:pt x="141" y="10070"/>
                    </a:lnTo>
                    <a:lnTo>
                      <a:pt x="188" y="10070"/>
                    </a:lnTo>
                    <a:lnTo>
                      <a:pt x="282" y="10023"/>
                    </a:lnTo>
                    <a:lnTo>
                      <a:pt x="375" y="9976"/>
                    </a:lnTo>
                    <a:lnTo>
                      <a:pt x="12881" y="9976"/>
                    </a:lnTo>
                    <a:lnTo>
                      <a:pt x="12881" y="9929"/>
                    </a:lnTo>
                    <a:lnTo>
                      <a:pt x="13255" y="9602"/>
                    </a:lnTo>
                    <a:lnTo>
                      <a:pt x="13958" y="8899"/>
                    </a:lnTo>
                    <a:lnTo>
                      <a:pt x="15316" y="7494"/>
                    </a:lnTo>
                    <a:lnTo>
                      <a:pt x="15691" y="7166"/>
                    </a:lnTo>
                    <a:lnTo>
                      <a:pt x="15738" y="7072"/>
                    </a:lnTo>
                    <a:lnTo>
                      <a:pt x="15784" y="7026"/>
                    </a:lnTo>
                    <a:lnTo>
                      <a:pt x="15784" y="6979"/>
                    </a:lnTo>
                    <a:lnTo>
                      <a:pt x="15784" y="6838"/>
                    </a:lnTo>
                    <a:lnTo>
                      <a:pt x="15784" y="6604"/>
                    </a:lnTo>
                    <a:lnTo>
                      <a:pt x="15784" y="5574"/>
                    </a:lnTo>
                    <a:lnTo>
                      <a:pt x="15784" y="3513"/>
                    </a:lnTo>
                    <a:lnTo>
                      <a:pt x="15784" y="375"/>
                    </a:lnTo>
                    <a:lnTo>
                      <a:pt x="15784" y="328"/>
                    </a:lnTo>
                    <a:lnTo>
                      <a:pt x="15831" y="281"/>
                    </a:lnTo>
                    <a:lnTo>
                      <a:pt x="15878" y="188"/>
                    </a:lnTo>
                    <a:lnTo>
                      <a:pt x="15878" y="94"/>
                    </a:lnTo>
                    <a:lnTo>
                      <a:pt x="15831" y="47"/>
                    </a:lnTo>
                    <a:lnTo>
                      <a:pt x="15784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3" name="Google Shape;1113;p83"/>
              <p:cNvSpPr/>
              <p:nvPr/>
            </p:nvSpPr>
            <p:spPr>
              <a:xfrm>
                <a:off x="5647214" y="3310870"/>
                <a:ext cx="654120" cy="397133"/>
              </a:xfrm>
              <a:custGeom>
                <a:rect b="b" l="l" r="r" t="t"/>
                <a:pathLst>
                  <a:path extrusionOk="0" h="8759" w="14427">
                    <a:moveTo>
                      <a:pt x="14192" y="0"/>
                    </a:moveTo>
                    <a:lnTo>
                      <a:pt x="14145" y="47"/>
                    </a:lnTo>
                    <a:lnTo>
                      <a:pt x="14098" y="94"/>
                    </a:lnTo>
                    <a:lnTo>
                      <a:pt x="14098" y="188"/>
                    </a:lnTo>
                    <a:lnTo>
                      <a:pt x="14098" y="281"/>
                    </a:lnTo>
                    <a:lnTo>
                      <a:pt x="14192" y="328"/>
                    </a:lnTo>
                    <a:lnTo>
                      <a:pt x="14192" y="375"/>
                    </a:lnTo>
                    <a:lnTo>
                      <a:pt x="14192" y="3232"/>
                    </a:lnTo>
                    <a:lnTo>
                      <a:pt x="14192" y="5058"/>
                    </a:lnTo>
                    <a:lnTo>
                      <a:pt x="14192" y="5995"/>
                    </a:lnTo>
                    <a:lnTo>
                      <a:pt x="14192" y="6229"/>
                    </a:lnTo>
                    <a:lnTo>
                      <a:pt x="14192" y="6323"/>
                    </a:lnTo>
                    <a:lnTo>
                      <a:pt x="14145" y="6370"/>
                    </a:lnTo>
                    <a:lnTo>
                      <a:pt x="13817" y="6698"/>
                    </a:lnTo>
                    <a:lnTo>
                      <a:pt x="12740" y="7775"/>
                    </a:lnTo>
                    <a:lnTo>
                      <a:pt x="12225" y="8290"/>
                    </a:lnTo>
                    <a:lnTo>
                      <a:pt x="12084" y="8431"/>
                    </a:lnTo>
                    <a:lnTo>
                      <a:pt x="12038" y="8478"/>
                    </a:lnTo>
                    <a:lnTo>
                      <a:pt x="375" y="8478"/>
                    </a:lnTo>
                    <a:lnTo>
                      <a:pt x="282" y="8431"/>
                    </a:lnTo>
                    <a:lnTo>
                      <a:pt x="188" y="8384"/>
                    </a:lnTo>
                    <a:lnTo>
                      <a:pt x="141" y="8431"/>
                    </a:lnTo>
                    <a:lnTo>
                      <a:pt x="47" y="8478"/>
                    </a:lnTo>
                    <a:lnTo>
                      <a:pt x="47" y="8524"/>
                    </a:lnTo>
                    <a:lnTo>
                      <a:pt x="1" y="8571"/>
                    </a:lnTo>
                    <a:lnTo>
                      <a:pt x="47" y="8665"/>
                    </a:lnTo>
                    <a:lnTo>
                      <a:pt x="47" y="8712"/>
                    </a:lnTo>
                    <a:lnTo>
                      <a:pt x="141" y="8759"/>
                    </a:lnTo>
                    <a:lnTo>
                      <a:pt x="188" y="8759"/>
                    </a:lnTo>
                    <a:lnTo>
                      <a:pt x="282" y="8712"/>
                    </a:lnTo>
                    <a:lnTo>
                      <a:pt x="375" y="8665"/>
                    </a:lnTo>
                    <a:lnTo>
                      <a:pt x="12084" y="8665"/>
                    </a:lnTo>
                    <a:lnTo>
                      <a:pt x="12131" y="8618"/>
                    </a:lnTo>
                    <a:lnTo>
                      <a:pt x="12225" y="8524"/>
                    </a:lnTo>
                    <a:lnTo>
                      <a:pt x="12319" y="8431"/>
                    </a:lnTo>
                    <a:lnTo>
                      <a:pt x="12881" y="7869"/>
                    </a:lnTo>
                    <a:lnTo>
                      <a:pt x="13958" y="6838"/>
                    </a:lnTo>
                    <a:lnTo>
                      <a:pt x="14239" y="6510"/>
                    </a:lnTo>
                    <a:lnTo>
                      <a:pt x="14333" y="6417"/>
                    </a:lnTo>
                    <a:lnTo>
                      <a:pt x="14333" y="6370"/>
                    </a:lnTo>
                    <a:lnTo>
                      <a:pt x="14333" y="6229"/>
                    </a:lnTo>
                    <a:lnTo>
                      <a:pt x="14333" y="5995"/>
                    </a:lnTo>
                    <a:lnTo>
                      <a:pt x="14333" y="5058"/>
                    </a:lnTo>
                    <a:lnTo>
                      <a:pt x="14333" y="3232"/>
                    </a:lnTo>
                    <a:lnTo>
                      <a:pt x="14333" y="375"/>
                    </a:lnTo>
                    <a:lnTo>
                      <a:pt x="14333" y="328"/>
                    </a:lnTo>
                    <a:lnTo>
                      <a:pt x="14426" y="281"/>
                    </a:lnTo>
                    <a:lnTo>
                      <a:pt x="14426" y="188"/>
                    </a:lnTo>
                    <a:lnTo>
                      <a:pt x="14426" y="94"/>
                    </a:lnTo>
                    <a:lnTo>
                      <a:pt x="14379" y="47"/>
                    </a:lnTo>
                    <a:lnTo>
                      <a:pt x="14333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4" name="Google Shape;1114;p83"/>
              <p:cNvSpPr/>
              <p:nvPr/>
            </p:nvSpPr>
            <p:spPr>
              <a:xfrm>
                <a:off x="5647214" y="3310870"/>
                <a:ext cx="586156" cy="333430"/>
              </a:xfrm>
              <a:custGeom>
                <a:rect b="b" l="l" r="r" t="t"/>
                <a:pathLst>
                  <a:path extrusionOk="0" h="7354" w="12928">
                    <a:moveTo>
                      <a:pt x="12693" y="0"/>
                    </a:moveTo>
                    <a:lnTo>
                      <a:pt x="12646" y="47"/>
                    </a:lnTo>
                    <a:lnTo>
                      <a:pt x="12600" y="94"/>
                    </a:lnTo>
                    <a:lnTo>
                      <a:pt x="12600" y="188"/>
                    </a:lnTo>
                    <a:lnTo>
                      <a:pt x="12600" y="281"/>
                    </a:lnTo>
                    <a:lnTo>
                      <a:pt x="12693" y="328"/>
                    </a:lnTo>
                    <a:lnTo>
                      <a:pt x="12693" y="375"/>
                    </a:lnTo>
                    <a:lnTo>
                      <a:pt x="12693" y="2998"/>
                    </a:lnTo>
                    <a:lnTo>
                      <a:pt x="12693" y="4731"/>
                    </a:lnTo>
                    <a:lnTo>
                      <a:pt x="12693" y="5574"/>
                    </a:lnTo>
                    <a:lnTo>
                      <a:pt x="12693" y="5761"/>
                    </a:lnTo>
                    <a:lnTo>
                      <a:pt x="12693" y="5855"/>
                    </a:lnTo>
                    <a:lnTo>
                      <a:pt x="12693" y="5902"/>
                    </a:lnTo>
                    <a:lnTo>
                      <a:pt x="12646" y="5902"/>
                    </a:lnTo>
                    <a:lnTo>
                      <a:pt x="12365" y="6183"/>
                    </a:lnTo>
                    <a:lnTo>
                      <a:pt x="11757" y="6791"/>
                    </a:lnTo>
                    <a:lnTo>
                      <a:pt x="11476" y="7072"/>
                    </a:lnTo>
                    <a:lnTo>
                      <a:pt x="375" y="7072"/>
                    </a:lnTo>
                    <a:lnTo>
                      <a:pt x="282" y="7026"/>
                    </a:lnTo>
                    <a:lnTo>
                      <a:pt x="188" y="6979"/>
                    </a:lnTo>
                    <a:lnTo>
                      <a:pt x="141" y="6979"/>
                    </a:lnTo>
                    <a:lnTo>
                      <a:pt x="47" y="7026"/>
                    </a:lnTo>
                    <a:lnTo>
                      <a:pt x="47" y="7072"/>
                    </a:lnTo>
                    <a:lnTo>
                      <a:pt x="1" y="7166"/>
                    </a:lnTo>
                    <a:lnTo>
                      <a:pt x="47" y="7213"/>
                    </a:lnTo>
                    <a:lnTo>
                      <a:pt x="47" y="7307"/>
                    </a:lnTo>
                    <a:lnTo>
                      <a:pt x="141" y="7353"/>
                    </a:lnTo>
                    <a:lnTo>
                      <a:pt x="188" y="7353"/>
                    </a:lnTo>
                    <a:lnTo>
                      <a:pt x="282" y="7307"/>
                    </a:lnTo>
                    <a:lnTo>
                      <a:pt x="375" y="7260"/>
                    </a:lnTo>
                    <a:lnTo>
                      <a:pt x="11522" y="7260"/>
                    </a:lnTo>
                    <a:lnTo>
                      <a:pt x="11569" y="7213"/>
                    </a:lnTo>
                    <a:lnTo>
                      <a:pt x="11897" y="6932"/>
                    </a:lnTo>
                    <a:lnTo>
                      <a:pt x="12506" y="6323"/>
                    </a:lnTo>
                    <a:lnTo>
                      <a:pt x="12787" y="5995"/>
                    </a:lnTo>
                    <a:lnTo>
                      <a:pt x="12834" y="5948"/>
                    </a:lnTo>
                    <a:lnTo>
                      <a:pt x="12834" y="5855"/>
                    </a:lnTo>
                    <a:lnTo>
                      <a:pt x="12834" y="5761"/>
                    </a:lnTo>
                    <a:lnTo>
                      <a:pt x="12834" y="5574"/>
                    </a:lnTo>
                    <a:lnTo>
                      <a:pt x="12834" y="4731"/>
                    </a:lnTo>
                    <a:lnTo>
                      <a:pt x="12834" y="2998"/>
                    </a:lnTo>
                    <a:lnTo>
                      <a:pt x="12834" y="375"/>
                    </a:lnTo>
                    <a:lnTo>
                      <a:pt x="12834" y="328"/>
                    </a:lnTo>
                    <a:lnTo>
                      <a:pt x="12927" y="281"/>
                    </a:lnTo>
                    <a:lnTo>
                      <a:pt x="12927" y="188"/>
                    </a:lnTo>
                    <a:lnTo>
                      <a:pt x="12927" y="94"/>
                    </a:lnTo>
                    <a:lnTo>
                      <a:pt x="12881" y="47"/>
                    </a:lnTo>
                    <a:lnTo>
                      <a:pt x="12834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15" name="Google Shape;1115;p83"/>
            <p:cNvGrpSpPr/>
            <p:nvPr/>
          </p:nvGrpSpPr>
          <p:grpSpPr>
            <a:xfrm flipH="1" rot="10800000">
              <a:off x="721002" y="2849301"/>
              <a:ext cx="3193886" cy="1373983"/>
              <a:chOff x="3986591" y="3584814"/>
              <a:chExt cx="3193886" cy="1373983"/>
            </a:xfrm>
          </p:grpSpPr>
          <p:sp>
            <p:nvSpPr>
              <p:cNvPr id="1116" name="Google Shape;1116;p83"/>
              <p:cNvSpPr/>
              <p:nvPr/>
            </p:nvSpPr>
            <p:spPr>
              <a:xfrm>
                <a:off x="3986591" y="3584814"/>
                <a:ext cx="2807407" cy="989591"/>
              </a:xfrm>
              <a:custGeom>
                <a:rect b="b" l="l" r="r" t="t"/>
                <a:pathLst>
                  <a:path extrusionOk="0" h="21826" w="61919">
                    <a:moveTo>
                      <a:pt x="61684" y="0"/>
                    </a:moveTo>
                    <a:lnTo>
                      <a:pt x="61637" y="47"/>
                    </a:lnTo>
                    <a:lnTo>
                      <a:pt x="61590" y="94"/>
                    </a:lnTo>
                    <a:lnTo>
                      <a:pt x="61590" y="187"/>
                    </a:lnTo>
                    <a:lnTo>
                      <a:pt x="61590" y="281"/>
                    </a:lnTo>
                    <a:lnTo>
                      <a:pt x="61684" y="328"/>
                    </a:lnTo>
                    <a:lnTo>
                      <a:pt x="61684" y="375"/>
                    </a:lnTo>
                    <a:lnTo>
                      <a:pt x="61684" y="3560"/>
                    </a:lnTo>
                    <a:lnTo>
                      <a:pt x="61684" y="8665"/>
                    </a:lnTo>
                    <a:lnTo>
                      <a:pt x="61684" y="11241"/>
                    </a:lnTo>
                    <a:lnTo>
                      <a:pt x="61684" y="12505"/>
                    </a:lnTo>
                    <a:lnTo>
                      <a:pt x="61684" y="13161"/>
                    </a:lnTo>
                    <a:lnTo>
                      <a:pt x="61684" y="13302"/>
                    </a:lnTo>
                    <a:lnTo>
                      <a:pt x="61684" y="13348"/>
                    </a:lnTo>
                    <a:lnTo>
                      <a:pt x="61637" y="13348"/>
                    </a:lnTo>
                    <a:lnTo>
                      <a:pt x="61590" y="13395"/>
                    </a:lnTo>
                    <a:lnTo>
                      <a:pt x="61403" y="13629"/>
                    </a:lnTo>
                    <a:lnTo>
                      <a:pt x="57094" y="17892"/>
                    </a:lnTo>
                    <a:lnTo>
                      <a:pt x="54940" y="20046"/>
                    </a:lnTo>
                    <a:lnTo>
                      <a:pt x="53862" y="21123"/>
                    </a:lnTo>
                    <a:lnTo>
                      <a:pt x="53628" y="21404"/>
                    </a:lnTo>
                    <a:lnTo>
                      <a:pt x="53488" y="21545"/>
                    </a:lnTo>
                    <a:lnTo>
                      <a:pt x="53441" y="21592"/>
                    </a:lnTo>
                    <a:lnTo>
                      <a:pt x="328" y="21592"/>
                    </a:lnTo>
                    <a:lnTo>
                      <a:pt x="281" y="21498"/>
                    </a:lnTo>
                    <a:lnTo>
                      <a:pt x="94" y="21498"/>
                    </a:lnTo>
                    <a:lnTo>
                      <a:pt x="47" y="21545"/>
                    </a:lnTo>
                    <a:lnTo>
                      <a:pt x="0" y="21592"/>
                    </a:lnTo>
                    <a:lnTo>
                      <a:pt x="0" y="21638"/>
                    </a:lnTo>
                    <a:lnTo>
                      <a:pt x="0" y="21732"/>
                    </a:lnTo>
                    <a:lnTo>
                      <a:pt x="47" y="21779"/>
                    </a:lnTo>
                    <a:lnTo>
                      <a:pt x="94" y="21826"/>
                    </a:lnTo>
                    <a:lnTo>
                      <a:pt x="281" y="21826"/>
                    </a:lnTo>
                    <a:lnTo>
                      <a:pt x="328" y="21732"/>
                    </a:lnTo>
                    <a:lnTo>
                      <a:pt x="53535" y="21732"/>
                    </a:lnTo>
                    <a:lnTo>
                      <a:pt x="53581" y="21638"/>
                    </a:lnTo>
                    <a:lnTo>
                      <a:pt x="53722" y="21498"/>
                    </a:lnTo>
                    <a:lnTo>
                      <a:pt x="54003" y="21264"/>
                    </a:lnTo>
                    <a:lnTo>
                      <a:pt x="55080" y="20187"/>
                    </a:lnTo>
                    <a:lnTo>
                      <a:pt x="57235" y="18032"/>
                    </a:lnTo>
                    <a:lnTo>
                      <a:pt x="61497" y="13723"/>
                    </a:lnTo>
                    <a:lnTo>
                      <a:pt x="61731" y="13536"/>
                    </a:lnTo>
                    <a:lnTo>
                      <a:pt x="61825" y="13442"/>
                    </a:lnTo>
                    <a:lnTo>
                      <a:pt x="61825" y="13395"/>
                    </a:lnTo>
                    <a:lnTo>
                      <a:pt x="61825" y="13348"/>
                    </a:lnTo>
                    <a:lnTo>
                      <a:pt x="61825" y="13161"/>
                    </a:lnTo>
                    <a:lnTo>
                      <a:pt x="61825" y="12505"/>
                    </a:lnTo>
                    <a:lnTo>
                      <a:pt x="61825" y="11241"/>
                    </a:lnTo>
                    <a:lnTo>
                      <a:pt x="61825" y="8665"/>
                    </a:lnTo>
                    <a:lnTo>
                      <a:pt x="61825" y="3560"/>
                    </a:lnTo>
                    <a:lnTo>
                      <a:pt x="61825" y="375"/>
                    </a:lnTo>
                    <a:lnTo>
                      <a:pt x="61825" y="328"/>
                    </a:lnTo>
                    <a:lnTo>
                      <a:pt x="61918" y="281"/>
                    </a:lnTo>
                    <a:lnTo>
                      <a:pt x="61918" y="187"/>
                    </a:lnTo>
                    <a:lnTo>
                      <a:pt x="61918" y="94"/>
                    </a:lnTo>
                    <a:lnTo>
                      <a:pt x="61871" y="47"/>
                    </a:lnTo>
                    <a:lnTo>
                      <a:pt x="61825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7" name="Google Shape;1117;p83"/>
              <p:cNvSpPr/>
              <p:nvPr/>
            </p:nvSpPr>
            <p:spPr>
              <a:xfrm>
                <a:off x="3986591" y="3584814"/>
                <a:ext cx="2905070" cy="1085168"/>
              </a:xfrm>
              <a:custGeom>
                <a:rect b="b" l="l" r="r" t="t"/>
                <a:pathLst>
                  <a:path extrusionOk="0" h="23934" w="64073">
                    <a:moveTo>
                      <a:pt x="63792" y="0"/>
                    </a:moveTo>
                    <a:lnTo>
                      <a:pt x="63745" y="47"/>
                    </a:lnTo>
                    <a:lnTo>
                      <a:pt x="63698" y="94"/>
                    </a:lnTo>
                    <a:lnTo>
                      <a:pt x="63698" y="187"/>
                    </a:lnTo>
                    <a:lnTo>
                      <a:pt x="63745" y="281"/>
                    </a:lnTo>
                    <a:lnTo>
                      <a:pt x="63792" y="328"/>
                    </a:lnTo>
                    <a:lnTo>
                      <a:pt x="63792" y="375"/>
                    </a:lnTo>
                    <a:lnTo>
                      <a:pt x="63792" y="3934"/>
                    </a:lnTo>
                    <a:lnTo>
                      <a:pt x="63792" y="9461"/>
                    </a:lnTo>
                    <a:lnTo>
                      <a:pt x="63792" y="12178"/>
                    </a:lnTo>
                    <a:lnTo>
                      <a:pt x="63792" y="13583"/>
                    </a:lnTo>
                    <a:lnTo>
                      <a:pt x="63792" y="14238"/>
                    </a:lnTo>
                    <a:lnTo>
                      <a:pt x="63792" y="14426"/>
                    </a:lnTo>
                    <a:lnTo>
                      <a:pt x="63745" y="14473"/>
                    </a:lnTo>
                    <a:lnTo>
                      <a:pt x="63511" y="14754"/>
                    </a:lnTo>
                    <a:lnTo>
                      <a:pt x="58687" y="19531"/>
                    </a:lnTo>
                    <a:lnTo>
                      <a:pt x="56251" y="21966"/>
                    </a:lnTo>
                    <a:lnTo>
                      <a:pt x="55080" y="23184"/>
                    </a:lnTo>
                    <a:lnTo>
                      <a:pt x="54752" y="23465"/>
                    </a:lnTo>
                    <a:lnTo>
                      <a:pt x="54612" y="23606"/>
                    </a:lnTo>
                    <a:lnTo>
                      <a:pt x="54565" y="23699"/>
                    </a:lnTo>
                    <a:lnTo>
                      <a:pt x="328" y="23699"/>
                    </a:lnTo>
                    <a:lnTo>
                      <a:pt x="281" y="23606"/>
                    </a:lnTo>
                    <a:lnTo>
                      <a:pt x="94" y="23606"/>
                    </a:lnTo>
                    <a:lnTo>
                      <a:pt x="47" y="23652"/>
                    </a:lnTo>
                    <a:lnTo>
                      <a:pt x="0" y="23699"/>
                    </a:lnTo>
                    <a:lnTo>
                      <a:pt x="0" y="23793"/>
                    </a:lnTo>
                    <a:lnTo>
                      <a:pt x="0" y="23840"/>
                    </a:lnTo>
                    <a:lnTo>
                      <a:pt x="47" y="23887"/>
                    </a:lnTo>
                    <a:lnTo>
                      <a:pt x="94" y="23933"/>
                    </a:lnTo>
                    <a:lnTo>
                      <a:pt x="281" y="23933"/>
                    </a:lnTo>
                    <a:lnTo>
                      <a:pt x="328" y="23840"/>
                    </a:lnTo>
                    <a:lnTo>
                      <a:pt x="54659" y="23840"/>
                    </a:lnTo>
                    <a:lnTo>
                      <a:pt x="54705" y="23746"/>
                    </a:lnTo>
                    <a:lnTo>
                      <a:pt x="54893" y="23606"/>
                    </a:lnTo>
                    <a:lnTo>
                      <a:pt x="55174" y="23278"/>
                    </a:lnTo>
                    <a:lnTo>
                      <a:pt x="56392" y="22060"/>
                    </a:lnTo>
                    <a:lnTo>
                      <a:pt x="58780" y="19671"/>
                    </a:lnTo>
                    <a:lnTo>
                      <a:pt x="63604" y="14847"/>
                    </a:lnTo>
                    <a:lnTo>
                      <a:pt x="63839" y="14613"/>
                    </a:lnTo>
                    <a:lnTo>
                      <a:pt x="63932" y="14519"/>
                    </a:lnTo>
                    <a:lnTo>
                      <a:pt x="63979" y="14519"/>
                    </a:lnTo>
                    <a:lnTo>
                      <a:pt x="63979" y="14426"/>
                    </a:lnTo>
                    <a:lnTo>
                      <a:pt x="63979" y="14238"/>
                    </a:lnTo>
                    <a:lnTo>
                      <a:pt x="63979" y="13583"/>
                    </a:lnTo>
                    <a:lnTo>
                      <a:pt x="63979" y="12178"/>
                    </a:lnTo>
                    <a:lnTo>
                      <a:pt x="63979" y="9461"/>
                    </a:lnTo>
                    <a:lnTo>
                      <a:pt x="63979" y="3934"/>
                    </a:lnTo>
                    <a:lnTo>
                      <a:pt x="63979" y="375"/>
                    </a:lnTo>
                    <a:lnTo>
                      <a:pt x="63979" y="328"/>
                    </a:lnTo>
                    <a:lnTo>
                      <a:pt x="64026" y="281"/>
                    </a:lnTo>
                    <a:lnTo>
                      <a:pt x="64073" y="187"/>
                    </a:lnTo>
                    <a:lnTo>
                      <a:pt x="64026" y="94"/>
                    </a:lnTo>
                    <a:lnTo>
                      <a:pt x="64026" y="47"/>
                    </a:lnTo>
                    <a:lnTo>
                      <a:pt x="63932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8" name="Google Shape;1118;p83"/>
              <p:cNvSpPr/>
              <p:nvPr/>
            </p:nvSpPr>
            <p:spPr>
              <a:xfrm>
                <a:off x="3986591" y="3584814"/>
                <a:ext cx="3000647" cy="1182830"/>
              </a:xfrm>
              <a:custGeom>
                <a:rect b="b" l="l" r="r" t="t"/>
                <a:pathLst>
                  <a:path extrusionOk="0" h="26088" w="66181">
                    <a:moveTo>
                      <a:pt x="65946" y="0"/>
                    </a:moveTo>
                    <a:lnTo>
                      <a:pt x="65899" y="47"/>
                    </a:lnTo>
                    <a:lnTo>
                      <a:pt x="65853" y="94"/>
                    </a:lnTo>
                    <a:lnTo>
                      <a:pt x="65853" y="187"/>
                    </a:lnTo>
                    <a:lnTo>
                      <a:pt x="65853" y="281"/>
                    </a:lnTo>
                    <a:lnTo>
                      <a:pt x="65946" y="328"/>
                    </a:lnTo>
                    <a:lnTo>
                      <a:pt x="65946" y="375"/>
                    </a:lnTo>
                    <a:lnTo>
                      <a:pt x="65946" y="4356"/>
                    </a:lnTo>
                    <a:lnTo>
                      <a:pt x="65946" y="10210"/>
                    </a:lnTo>
                    <a:lnTo>
                      <a:pt x="65946" y="13114"/>
                    </a:lnTo>
                    <a:lnTo>
                      <a:pt x="65946" y="14613"/>
                    </a:lnTo>
                    <a:lnTo>
                      <a:pt x="65946" y="15316"/>
                    </a:lnTo>
                    <a:lnTo>
                      <a:pt x="65946" y="15503"/>
                    </a:lnTo>
                    <a:lnTo>
                      <a:pt x="65899" y="15550"/>
                    </a:lnTo>
                    <a:lnTo>
                      <a:pt x="65853" y="15597"/>
                    </a:lnTo>
                    <a:lnTo>
                      <a:pt x="65572" y="15831"/>
                    </a:lnTo>
                    <a:lnTo>
                      <a:pt x="60232" y="21217"/>
                    </a:lnTo>
                    <a:lnTo>
                      <a:pt x="57563" y="23887"/>
                    </a:lnTo>
                    <a:lnTo>
                      <a:pt x="56251" y="25198"/>
                    </a:lnTo>
                    <a:lnTo>
                      <a:pt x="55876" y="25526"/>
                    </a:lnTo>
                    <a:lnTo>
                      <a:pt x="55736" y="25713"/>
                    </a:lnTo>
                    <a:lnTo>
                      <a:pt x="55642" y="25807"/>
                    </a:lnTo>
                    <a:lnTo>
                      <a:pt x="328" y="25807"/>
                    </a:lnTo>
                    <a:lnTo>
                      <a:pt x="281" y="25713"/>
                    </a:lnTo>
                    <a:lnTo>
                      <a:pt x="94" y="25713"/>
                    </a:lnTo>
                    <a:lnTo>
                      <a:pt x="47" y="25760"/>
                    </a:lnTo>
                    <a:lnTo>
                      <a:pt x="0" y="25807"/>
                    </a:lnTo>
                    <a:lnTo>
                      <a:pt x="0" y="25901"/>
                    </a:lnTo>
                    <a:lnTo>
                      <a:pt x="0" y="25947"/>
                    </a:lnTo>
                    <a:lnTo>
                      <a:pt x="47" y="25994"/>
                    </a:lnTo>
                    <a:lnTo>
                      <a:pt x="94" y="26041"/>
                    </a:lnTo>
                    <a:lnTo>
                      <a:pt x="188" y="26088"/>
                    </a:lnTo>
                    <a:lnTo>
                      <a:pt x="281" y="26041"/>
                    </a:lnTo>
                    <a:lnTo>
                      <a:pt x="328" y="25947"/>
                    </a:lnTo>
                    <a:lnTo>
                      <a:pt x="375" y="25994"/>
                    </a:lnTo>
                    <a:lnTo>
                      <a:pt x="55689" y="25994"/>
                    </a:lnTo>
                    <a:lnTo>
                      <a:pt x="55736" y="25947"/>
                    </a:lnTo>
                    <a:lnTo>
                      <a:pt x="55830" y="25854"/>
                    </a:lnTo>
                    <a:lnTo>
                      <a:pt x="56017" y="25666"/>
                    </a:lnTo>
                    <a:lnTo>
                      <a:pt x="56345" y="25339"/>
                    </a:lnTo>
                    <a:lnTo>
                      <a:pt x="57703" y="23980"/>
                    </a:lnTo>
                    <a:lnTo>
                      <a:pt x="60373" y="21311"/>
                    </a:lnTo>
                    <a:lnTo>
                      <a:pt x="65712" y="15971"/>
                    </a:lnTo>
                    <a:lnTo>
                      <a:pt x="65946" y="15737"/>
                    </a:lnTo>
                    <a:lnTo>
                      <a:pt x="66040" y="15643"/>
                    </a:lnTo>
                    <a:lnTo>
                      <a:pt x="66087" y="15597"/>
                    </a:lnTo>
                    <a:lnTo>
                      <a:pt x="66087" y="15550"/>
                    </a:lnTo>
                    <a:lnTo>
                      <a:pt x="66087" y="15316"/>
                    </a:lnTo>
                    <a:lnTo>
                      <a:pt x="66087" y="14613"/>
                    </a:lnTo>
                    <a:lnTo>
                      <a:pt x="66087" y="13114"/>
                    </a:lnTo>
                    <a:lnTo>
                      <a:pt x="66087" y="10210"/>
                    </a:lnTo>
                    <a:lnTo>
                      <a:pt x="66087" y="4356"/>
                    </a:lnTo>
                    <a:lnTo>
                      <a:pt x="66087" y="375"/>
                    </a:lnTo>
                    <a:lnTo>
                      <a:pt x="66087" y="328"/>
                    </a:lnTo>
                    <a:lnTo>
                      <a:pt x="66180" y="281"/>
                    </a:lnTo>
                    <a:lnTo>
                      <a:pt x="66180" y="187"/>
                    </a:lnTo>
                    <a:lnTo>
                      <a:pt x="66180" y="94"/>
                    </a:lnTo>
                    <a:lnTo>
                      <a:pt x="66134" y="47"/>
                    </a:lnTo>
                    <a:lnTo>
                      <a:pt x="66087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9" name="Google Shape;1119;p83"/>
              <p:cNvSpPr/>
              <p:nvPr/>
            </p:nvSpPr>
            <p:spPr>
              <a:xfrm>
                <a:off x="3986591" y="3584814"/>
                <a:ext cx="3098309" cy="1278407"/>
              </a:xfrm>
              <a:custGeom>
                <a:rect b="b" l="l" r="r" t="t"/>
                <a:pathLst>
                  <a:path extrusionOk="0" h="28196" w="68335">
                    <a:moveTo>
                      <a:pt x="68054" y="0"/>
                    </a:moveTo>
                    <a:lnTo>
                      <a:pt x="68007" y="47"/>
                    </a:lnTo>
                    <a:lnTo>
                      <a:pt x="67960" y="94"/>
                    </a:lnTo>
                    <a:lnTo>
                      <a:pt x="67960" y="187"/>
                    </a:lnTo>
                    <a:lnTo>
                      <a:pt x="68007" y="281"/>
                    </a:lnTo>
                    <a:lnTo>
                      <a:pt x="68054" y="328"/>
                    </a:lnTo>
                    <a:lnTo>
                      <a:pt x="68054" y="375"/>
                    </a:lnTo>
                    <a:lnTo>
                      <a:pt x="68054" y="4731"/>
                    </a:lnTo>
                    <a:lnTo>
                      <a:pt x="68054" y="10960"/>
                    </a:lnTo>
                    <a:lnTo>
                      <a:pt x="68054" y="14051"/>
                    </a:lnTo>
                    <a:lnTo>
                      <a:pt x="68054" y="15643"/>
                    </a:lnTo>
                    <a:lnTo>
                      <a:pt x="68054" y="16393"/>
                    </a:lnTo>
                    <a:lnTo>
                      <a:pt x="68054" y="16580"/>
                    </a:lnTo>
                    <a:lnTo>
                      <a:pt x="68054" y="16627"/>
                    </a:lnTo>
                    <a:lnTo>
                      <a:pt x="67960" y="16674"/>
                    </a:lnTo>
                    <a:lnTo>
                      <a:pt x="67679" y="16955"/>
                    </a:lnTo>
                    <a:lnTo>
                      <a:pt x="61825" y="22856"/>
                    </a:lnTo>
                    <a:lnTo>
                      <a:pt x="58874" y="25807"/>
                    </a:lnTo>
                    <a:lnTo>
                      <a:pt x="57422" y="27259"/>
                    </a:lnTo>
                    <a:lnTo>
                      <a:pt x="57047" y="27634"/>
                    </a:lnTo>
                    <a:lnTo>
                      <a:pt x="56860" y="27821"/>
                    </a:lnTo>
                    <a:lnTo>
                      <a:pt x="56766" y="27915"/>
                    </a:lnTo>
                    <a:lnTo>
                      <a:pt x="328" y="27915"/>
                    </a:lnTo>
                    <a:lnTo>
                      <a:pt x="281" y="27868"/>
                    </a:lnTo>
                    <a:lnTo>
                      <a:pt x="188" y="27821"/>
                    </a:lnTo>
                    <a:lnTo>
                      <a:pt x="94" y="27821"/>
                    </a:lnTo>
                    <a:lnTo>
                      <a:pt x="47" y="27868"/>
                    </a:lnTo>
                    <a:lnTo>
                      <a:pt x="0" y="27915"/>
                    </a:lnTo>
                    <a:lnTo>
                      <a:pt x="0" y="28008"/>
                    </a:lnTo>
                    <a:lnTo>
                      <a:pt x="0" y="28055"/>
                    </a:lnTo>
                    <a:lnTo>
                      <a:pt x="47" y="28149"/>
                    </a:lnTo>
                    <a:lnTo>
                      <a:pt x="94" y="28149"/>
                    </a:lnTo>
                    <a:lnTo>
                      <a:pt x="188" y="28196"/>
                    </a:lnTo>
                    <a:lnTo>
                      <a:pt x="281" y="28149"/>
                    </a:lnTo>
                    <a:lnTo>
                      <a:pt x="328" y="28102"/>
                    </a:lnTo>
                    <a:lnTo>
                      <a:pt x="56813" y="28102"/>
                    </a:lnTo>
                    <a:lnTo>
                      <a:pt x="56860" y="28008"/>
                    </a:lnTo>
                    <a:lnTo>
                      <a:pt x="56954" y="27915"/>
                    </a:lnTo>
                    <a:lnTo>
                      <a:pt x="57141" y="27727"/>
                    </a:lnTo>
                    <a:lnTo>
                      <a:pt x="57516" y="27353"/>
                    </a:lnTo>
                    <a:lnTo>
                      <a:pt x="59014" y="25901"/>
                    </a:lnTo>
                    <a:lnTo>
                      <a:pt x="61918" y="22950"/>
                    </a:lnTo>
                    <a:lnTo>
                      <a:pt x="67820" y="17095"/>
                    </a:lnTo>
                    <a:lnTo>
                      <a:pt x="68101" y="16814"/>
                    </a:lnTo>
                    <a:lnTo>
                      <a:pt x="68148" y="16721"/>
                    </a:lnTo>
                    <a:lnTo>
                      <a:pt x="68194" y="16674"/>
                    </a:lnTo>
                    <a:lnTo>
                      <a:pt x="68241" y="16674"/>
                    </a:lnTo>
                    <a:lnTo>
                      <a:pt x="68241" y="16627"/>
                    </a:lnTo>
                    <a:lnTo>
                      <a:pt x="68241" y="16393"/>
                    </a:lnTo>
                    <a:lnTo>
                      <a:pt x="68241" y="15643"/>
                    </a:lnTo>
                    <a:lnTo>
                      <a:pt x="68241" y="14051"/>
                    </a:lnTo>
                    <a:lnTo>
                      <a:pt x="68241" y="10960"/>
                    </a:lnTo>
                    <a:lnTo>
                      <a:pt x="68241" y="4731"/>
                    </a:lnTo>
                    <a:lnTo>
                      <a:pt x="68241" y="375"/>
                    </a:lnTo>
                    <a:lnTo>
                      <a:pt x="68241" y="328"/>
                    </a:lnTo>
                    <a:lnTo>
                      <a:pt x="68288" y="281"/>
                    </a:lnTo>
                    <a:lnTo>
                      <a:pt x="68335" y="187"/>
                    </a:lnTo>
                    <a:lnTo>
                      <a:pt x="68288" y="94"/>
                    </a:lnTo>
                    <a:lnTo>
                      <a:pt x="68288" y="47"/>
                    </a:lnTo>
                    <a:lnTo>
                      <a:pt x="68194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0" name="Google Shape;1120;p83"/>
              <p:cNvSpPr/>
              <p:nvPr/>
            </p:nvSpPr>
            <p:spPr>
              <a:xfrm>
                <a:off x="3986591" y="3584814"/>
                <a:ext cx="3193886" cy="1373983"/>
              </a:xfrm>
              <a:custGeom>
                <a:rect b="b" l="l" r="r" t="t"/>
                <a:pathLst>
                  <a:path extrusionOk="0" h="30304" w="70443">
                    <a:moveTo>
                      <a:pt x="70208" y="0"/>
                    </a:moveTo>
                    <a:lnTo>
                      <a:pt x="70162" y="47"/>
                    </a:lnTo>
                    <a:lnTo>
                      <a:pt x="70115" y="94"/>
                    </a:lnTo>
                    <a:lnTo>
                      <a:pt x="70068" y="187"/>
                    </a:lnTo>
                    <a:lnTo>
                      <a:pt x="70115" y="281"/>
                    </a:lnTo>
                    <a:lnTo>
                      <a:pt x="70208" y="328"/>
                    </a:lnTo>
                    <a:lnTo>
                      <a:pt x="70162" y="375"/>
                    </a:lnTo>
                    <a:lnTo>
                      <a:pt x="70162" y="5105"/>
                    </a:lnTo>
                    <a:lnTo>
                      <a:pt x="70162" y="11709"/>
                    </a:lnTo>
                    <a:lnTo>
                      <a:pt x="70162" y="15035"/>
                    </a:lnTo>
                    <a:lnTo>
                      <a:pt x="70162" y="16674"/>
                    </a:lnTo>
                    <a:lnTo>
                      <a:pt x="70162" y="17470"/>
                    </a:lnTo>
                    <a:lnTo>
                      <a:pt x="70162" y="17657"/>
                    </a:lnTo>
                    <a:lnTo>
                      <a:pt x="70162" y="17704"/>
                    </a:lnTo>
                    <a:lnTo>
                      <a:pt x="70068" y="17798"/>
                    </a:lnTo>
                    <a:lnTo>
                      <a:pt x="69787" y="18079"/>
                    </a:lnTo>
                    <a:lnTo>
                      <a:pt x="63370" y="24495"/>
                    </a:lnTo>
                    <a:lnTo>
                      <a:pt x="60185" y="27680"/>
                    </a:lnTo>
                    <a:lnTo>
                      <a:pt x="58593" y="29320"/>
                    </a:lnTo>
                    <a:lnTo>
                      <a:pt x="58171" y="29694"/>
                    </a:lnTo>
                    <a:lnTo>
                      <a:pt x="57984" y="29882"/>
                    </a:lnTo>
                    <a:lnTo>
                      <a:pt x="57890" y="29975"/>
                    </a:lnTo>
                    <a:lnTo>
                      <a:pt x="57844" y="30022"/>
                    </a:lnTo>
                    <a:lnTo>
                      <a:pt x="328" y="30022"/>
                    </a:lnTo>
                    <a:lnTo>
                      <a:pt x="281" y="29975"/>
                    </a:lnTo>
                    <a:lnTo>
                      <a:pt x="188" y="29929"/>
                    </a:lnTo>
                    <a:lnTo>
                      <a:pt x="94" y="29929"/>
                    </a:lnTo>
                    <a:lnTo>
                      <a:pt x="47" y="29975"/>
                    </a:lnTo>
                    <a:lnTo>
                      <a:pt x="0" y="30022"/>
                    </a:lnTo>
                    <a:lnTo>
                      <a:pt x="0" y="30116"/>
                    </a:lnTo>
                    <a:lnTo>
                      <a:pt x="0" y="30163"/>
                    </a:lnTo>
                    <a:lnTo>
                      <a:pt x="47" y="30256"/>
                    </a:lnTo>
                    <a:lnTo>
                      <a:pt x="94" y="30303"/>
                    </a:lnTo>
                    <a:lnTo>
                      <a:pt x="188" y="30303"/>
                    </a:lnTo>
                    <a:lnTo>
                      <a:pt x="281" y="30256"/>
                    </a:lnTo>
                    <a:lnTo>
                      <a:pt x="328" y="30210"/>
                    </a:lnTo>
                    <a:lnTo>
                      <a:pt x="57937" y="30210"/>
                    </a:lnTo>
                    <a:lnTo>
                      <a:pt x="57984" y="30116"/>
                    </a:lnTo>
                    <a:lnTo>
                      <a:pt x="58125" y="30022"/>
                    </a:lnTo>
                    <a:lnTo>
                      <a:pt x="58312" y="29835"/>
                    </a:lnTo>
                    <a:lnTo>
                      <a:pt x="58687" y="29413"/>
                    </a:lnTo>
                    <a:lnTo>
                      <a:pt x="60326" y="27821"/>
                    </a:lnTo>
                    <a:lnTo>
                      <a:pt x="63511" y="24589"/>
                    </a:lnTo>
                    <a:lnTo>
                      <a:pt x="69927" y="18219"/>
                    </a:lnTo>
                    <a:lnTo>
                      <a:pt x="70208" y="17892"/>
                    </a:lnTo>
                    <a:lnTo>
                      <a:pt x="70302" y="17845"/>
                    </a:lnTo>
                    <a:lnTo>
                      <a:pt x="70349" y="17798"/>
                    </a:lnTo>
                    <a:lnTo>
                      <a:pt x="70349" y="17704"/>
                    </a:lnTo>
                    <a:lnTo>
                      <a:pt x="70349" y="17470"/>
                    </a:lnTo>
                    <a:lnTo>
                      <a:pt x="70349" y="16674"/>
                    </a:lnTo>
                    <a:lnTo>
                      <a:pt x="70349" y="15035"/>
                    </a:lnTo>
                    <a:lnTo>
                      <a:pt x="70349" y="11709"/>
                    </a:lnTo>
                    <a:lnTo>
                      <a:pt x="70349" y="5105"/>
                    </a:lnTo>
                    <a:lnTo>
                      <a:pt x="70349" y="375"/>
                    </a:lnTo>
                    <a:lnTo>
                      <a:pt x="70349" y="328"/>
                    </a:lnTo>
                    <a:lnTo>
                      <a:pt x="70443" y="281"/>
                    </a:lnTo>
                    <a:lnTo>
                      <a:pt x="70443" y="187"/>
                    </a:lnTo>
                    <a:lnTo>
                      <a:pt x="70443" y="94"/>
                    </a:lnTo>
                    <a:lnTo>
                      <a:pt x="70396" y="47"/>
                    </a:lnTo>
                    <a:lnTo>
                      <a:pt x="70349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21" name="Google Shape;1121;p83"/>
            <p:cNvGrpSpPr/>
            <p:nvPr/>
          </p:nvGrpSpPr>
          <p:grpSpPr>
            <a:xfrm rot="5400000">
              <a:off x="388311" y="548209"/>
              <a:ext cx="496972" cy="2501635"/>
              <a:chOff x="7450114" y="-1031841"/>
              <a:chExt cx="496972" cy="2501635"/>
            </a:xfrm>
          </p:grpSpPr>
          <p:sp>
            <p:nvSpPr>
              <p:cNvPr id="1122" name="Google Shape;1122;p83"/>
              <p:cNvSpPr/>
              <p:nvPr/>
            </p:nvSpPr>
            <p:spPr>
              <a:xfrm>
                <a:off x="7450114" y="-1031841"/>
                <a:ext cx="322821" cy="2501635"/>
              </a:xfrm>
              <a:custGeom>
                <a:rect b="b" l="l" r="r" t="t"/>
                <a:pathLst>
                  <a:path extrusionOk="0" h="55175" w="7120">
                    <a:moveTo>
                      <a:pt x="94" y="1"/>
                    </a:moveTo>
                    <a:lnTo>
                      <a:pt x="48" y="48"/>
                    </a:lnTo>
                    <a:lnTo>
                      <a:pt x="1" y="94"/>
                    </a:lnTo>
                    <a:lnTo>
                      <a:pt x="1" y="188"/>
                    </a:lnTo>
                    <a:lnTo>
                      <a:pt x="1" y="282"/>
                    </a:lnTo>
                    <a:lnTo>
                      <a:pt x="94" y="329"/>
                    </a:lnTo>
                    <a:lnTo>
                      <a:pt x="94" y="375"/>
                    </a:lnTo>
                    <a:lnTo>
                      <a:pt x="94" y="33817"/>
                    </a:lnTo>
                    <a:lnTo>
                      <a:pt x="94" y="34472"/>
                    </a:lnTo>
                    <a:lnTo>
                      <a:pt x="94" y="34660"/>
                    </a:lnTo>
                    <a:lnTo>
                      <a:pt x="141" y="34707"/>
                    </a:lnTo>
                    <a:lnTo>
                      <a:pt x="188" y="34800"/>
                    </a:lnTo>
                    <a:lnTo>
                      <a:pt x="422" y="34988"/>
                    </a:lnTo>
                    <a:lnTo>
                      <a:pt x="1312" y="35877"/>
                    </a:lnTo>
                    <a:lnTo>
                      <a:pt x="3045" y="37610"/>
                    </a:lnTo>
                    <a:lnTo>
                      <a:pt x="6558" y="41123"/>
                    </a:lnTo>
                    <a:lnTo>
                      <a:pt x="6745" y="41310"/>
                    </a:lnTo>
                    <a:lnTo>
                      <a:pt x="6839" y="41404"/>
                    </a:lnTo>
                    <a:lnTo>
                      <a:pt x="6839" y="41451"/>
                    </a:lnTo>
                    <a:lnTo>
                      <a:pt x="6839" y="41545"/>
                    </a:lnTo>
                    <a:lnTo>
                      <a:pt x="6839" y="42107"/>
                    </a:lnTo>
                    <a:lnTo>
                      <a:pt x="6839" y="43278"/>
                    </a:lnTo>
                    <a:lnTo>
                      <a:pt x="6839" y="45666"/>
                    </a:lnTo>
                    <a:lnTo>
                      <a:pt x="6839" y="50350"/>
                    </a:lnTo>
                    <a:lnTo>
                      <a:pt x="6839" y="54799"/>
                    </a:lnTo>
                    <a:lnTo>
                      <a:pt x="6839" y="54846"/>
                    </a:lnTo>
                    <a:lnTo>
                      <a:pt x="6792" y="54893"/>
                    </a:lnTo>
                    <a:lnTo>
                      <a:pt x="6745" y="54987"/>
                    </a:lnTo>
                    <a:lnTo>
                      <a:pt x="6745" y="55080"/>
                    </a:lnTo>
                    <a:lnTo>
                      <a:pt x="6792" y="55127"/>
                    </a:lnTo>
                    <a:lnTo>
                      <a:pt x="6839" y="55174"/>
                    </a:lnTo>
                    <a:lnTo>
                      <a:pt x="6979" y="55174"/>
                    </a:lnTo>
                    <a:lnTo>
                      <a:pt x="7073" y="55127"/>
                    </a:lnTo>
                    <a:lnTo>
                      <a:pt x="7073" y="55080"/>
                    </a:lnTo>
                    <a:lnTo>
                      <a:pt x="7120" y="54987"/>
                    </a:lnTo>
                    <a:lnTo>
                      <a:pt x="7073" y="54893"/>
                    </a:lnTo>
                    <a:lnTo>
                      <a:pt x="7026" y="54846"/>
                    </a:lnTo>
                    <a:lnTo>
                      <a:pt x="7026" y="54799"/>
                    </a:lnTo>
                    <a:lnTo>
                      <a:pt x="7026" y="50350"/>
                    </a:lnTo>
                    <a:lnTo>
                      <a:pt x="7026" y="45666"/>
                    </a:lnTo>
                    <a:lnTo>
                      <a:pt x="7026" y="43278"/>
                    </a:lnTo>
                    <a:lnTo>
                      <a:pt x="7026" y="42107"/>
                    </a:lnTo>
                    <a:lnTo>
                      <a:pt x="7026" y="41545"/>
                    </a:lnTo>
                    <a:lnTo>
                      <a:pt x="7026" y="41451"/>
                    </a:lnTo>
                    <a:lnTo>
                      <a:pt x="7026" y="41357"/>
                    </a:lnTo>
                    <a:lnTo>
                      <a:pt x="6886" y="41217"/>
                    </a:lnTo>
                    <a:lnTo>
                      <a:pt x="6652" y="40983"/>
                    </a:lnTo>
                    <a:lnTo>
                      <a:pt x="3186" y="37517"/>
                    </a:lnTo>
                    <a:lnTo>
                      <a:pt x="1406" y="35737"/>
                    </a:lnTo>
                    <a:lnTo>
                      <a:pt x="563" y="34894"/>
                    </a:lnTo>
                    <a:lnTo>
                      <a:pt x="329" y="34660"/>
                    </a:lnTo>
                    <a:lnTo>
                      <a:pt x="282" y="34613"/>
                    </a:lnTo>
                    <a:lnTo>
                      <a:pt x="235" y="34566"/>
                    </a:lnTo>
                    <a:lnTo>
                      <a:pt x="235" y="34472"/>
                    </a:lnTo>
                    <a:lnTo>
                      <a:pt x="235" y="33817"/>
                    </a:lnTo>
                    <a:lnTo>
                      <a:pt x="235" y="375"/>
                    </a:lnTo>
                    <a:lnTo>
                      <a:pt x="235" y="329"/>
                    </a:lnTo>
                    <a:lnTo>
                      <a:pt x="329" y="282"/>
                    </a:lnTo>
                    <a:lnTo>
                      <a:pt x="329" y="188"/>
                    </a:lnTo>
                    <a:lnTo>
                      <a:pt x="329" y="94"/>
                    </a:lnTo>
                    <a:lnTo>
                      <a:pt x="282" y="48"/>
                    </a:lnTo>
                    <a:lnTo>
                      <a:pt x="235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3" name="Google Shape;1123;p83"/>
              <p:cNvSpPr/>
              <p:nvPr/>
            </p:nvSpPr>
            <p:spPr>
              <a:xfrm>
                <a:off x="7543559" y="-1031841"/>
                <a:ext cx="322821" cy="2501635"/>
              </a:xfrm>
              <a:custGeom>
                <a:rect b="b" l="l" r="r" t="t"/>
                <a:pathLst>
                  <a:path extrusionOk="0" h="55175" w="7120">
                    <a:moveTo>
                      <a:pt x="94" y="1"/>
                    </a:moveTo>
                    <a:lnTo>
                      <a:pt x="47" y="48"/>
                    </a:lnTo>
                    <a:lnTo>
                      <a:pt x="1" y="94"/>
                    </a:lnTo>
                    <a:lnTo>
                      <a:pt x="1" y="188"/>
                    </a:lnTo>
                    <a:lnTo>
                      <a:pt x="1" y="282"/>
                    </a:lnTo>
                    <a:lnTo>
                      <a:pt x="94" y="329"/>
                    </a:lnTo>
                    <a:lnTo>
                      <a:pt x="94" y="375"/>
                    </a:lnTo>
                    <a:lnTo>
                      <a:pt x="94" y="33067"/>
                    </a:lnTo>
                    <a:lnTo>
                      <a:pt x="94" y="33676"/>
                    </a:lnTo>
                    <a:lnTo>
                      <a:pt x="94" y="33863"/>
                    </a:lnTo>
                    <a:lnTo>
                      <a:pt x="94" y="33910"/>
                    </a:lnTo>
                    <a:lnTo>
                      <a:pt x="141" y="33957"/>
                    </a:lnTo>
                    <a:lnTo>
                      <a:pt x="188" y="34004"/>
                    </a:lnTo>
                    <a:lnTo>
                      <a:pt x="422" y="34238"/>
                    </a:lnTo>
                    <a:lnTo>
                      <a:pt x="1265" y="35081"/>
                    </a:lnTo>
                    <a:lnTo>
                      <a:pt x="3045" y="36861"/>
                    </a:lnTo>
                    <a:lnTo>
                      <a:pt x="6511" y="40327"/>
                    </a:lnTo>
                    <a:lnTo>
                      <a:pt x="6745" y="40561"/>
                    </a:lnTo>
                    <a:lnTo>
                      <a:pt x="6839" y="40655"/>
                    </a:lnTo>
                    <a:lnTo>
                      <a:pt x="6839" y="40702"/>
                    </a:lnTo>
                    <a:lnTo>
                      <a:pt x="6839" y="40748"/>
                    </a:lnTo>
                    <a:lnTo>
                      <a:pt x="6839" y="41357"/>
                    </a:lnTo>
                    <a:lnTo>
                      <a:pt x="6839" y="42622"/>
                    </a:lnTo>
                    <a:lnTo>
                      <a:pt x="6839" y="45057"/>
                    </a:lnTo>
                    <a:lnTo>
                      <a:pt x="6839" y="49975"/>
                    </a:lnTo>
                    <a:lnTo>
                      <a:pt x="6839" y="54799"/>
                    </a:lnTo>
                    <a:lnTo>
                      <a:pt x="6839" y="54846"/>
                    </a:lnTo>
                    <a:lnTo>
                      <a:pt x="6792" y="54893"/>
                    </a:lnTo>
                    <a:lnTo>
                      <a:pt x="6745" y="54987"/>
                    </a:lnTo>
                    <a:lnTo>
                      <a:pt x="6745" y="55080"/>
                    </a:lnTo>
                    <a:lnTo>
                      <a:pt x="6792" y="55127"/>
                    </a:lnTo>
                    <a:lnTo>
                      <a:pt x="6839" y="55174"/>
                    </a:lnTo>
                    <a:lnTo>
                      <a:pt x="6979" y="55174"/>
                    </a:lnTo>
                    <a:lnTo>
                      <a:pt x="7073" y="55127"/>
                    </a:lnTo>
                    <a:lnTo>
                      <a:pt x="7073" y="55080"/>
                    </a:lnTo>
                    <a:lnTo>
                      <a:pt x="7120" y="54987"/>
                    </a:lnTo>
                    <a:lnTo>
                      <a:pt x="7073" y="54893"/>
                    </a:lnTo>
                    <a:lnTo>
                      <a:pt x="7026" y="54846"/>
                    </a:lnTo>
                    <a:lnTo>
                      <a:pt x="7026" y="54799"/>
                    </a:lnTo>
                    <a:lnTo>
                      <a:pt x="7026" y="49975"/>
                    </a:lnTo>
                    <a:lnTo>
                      <a:pt x="7026" y="45057"/>
                    </a:lnTo>
                    <a:lnTo>
                      <a:pt x="7026" y="42622"/>
                    </a:lnTo>
                    <a:lnTo>
                      <a:pt x="7026" y="41357"/>
                    </a:lnTo>
                    <a:lnTo>
                      <a:pt x="7026" y="40748"/>
                    </a:lnTo>
                    <a:lnTo>
                      <a:pt x="7026" y="40702"/>
                    </a:lnTo>
                    <a:lnTo>
                      <a:pt x="7026" y="40608"/>
                    </a:lnTo>
                    <a:lnTo>
                      <a:pt x="6979" y="40561"/>
                    </a:lnTo>
                    <a:lnTo>
                      <a:pt x="6886" y="40421"/>
                    </a:lnTo>
                    <a:lnTo>
                      <a:pt x="6651" y="40233"/>
                    </a:lnTo>
                    <a:lnTo>
                      <a:pt x="3139" y="36720"/>
                    </a:lnTo>
                    <a:lnTo>
                      <a:pt x="1406" y="34988"/>
                    </a:lnTo>
                    <a:lnTo>
                      <a:pt x="516" y="34098"/>
                    </a:lnTo>
                    <a:lnTo>
                      <a:pt x="282" y="33863"/>
                    </a:lnTo>
                    <a:lnTo>
                      <a:pt x="282" y="33817"/>
                    </a:lnTo>
                    <a:lnTo>
                      <a:pt x="235" y="33817"/>
                    </a:lnTo>
                    <a:lnTo>
                      <a:pt x="235" y="33676"/>
                    </a:lnTo>
                    <a:lnTo>
                      <a:pt x="235" y="33067"/>
                    </a:lnTo>
                    <a:lnTo>
                      <a:pt x="235" y="375"/>
                    </a:lnTo>
                    <a:lnTo>
                      <a:pt x="235" y="329"/>
                    </a:lnTo>
                    <a:lnTo>
                      <a:pt x="328" y="282"/>
                    </a:lnTo>
                    <a:lnTo>
                      <a:pt x="328" y="188"/>
                    </a:lnTo>
                    <a:lnTo>
                      <a:pt x="328" y="94"/>
                    </a:lnTo>
                    <a:lnTo>
                      <a:pt x="282" y="48"/>
                    </a:lnTo>
                    <a:lnTo>
                      <a:pt x="235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4" name="Google Shape;1124;p83"/>
              <p:cNvSpPr/>
              <p:nvPr/>
            </p:nvSpPr>
            <p:spPr>
              <a:xfrm>
                <a:off x="7622134" y="-1031841"/>
                <a:ext cx="324952" cy="2501635"/>
              </a:xfrm>
              <a:custGeom>
                <a:rect b="b" l="l" r="r" t="t"/>
                <a:pathLst>
                  <a:path extrusionOk="0" h="55175" w="7167">
                    <a:moveTo>
                      <a:pt x="141" y="1"/>
                    </a:moveTo>
                    <a:lnTo>
                      <a:pt x="94" y="48"/>
                    </a:lnTo>
                    <a:lnTo>
                      <a:pt x="47" y="94"/>
                    </a:lnTo>
                    <a:lnTo>
                      <a:pt x="1" y="188"/>
                    </a:lnTo>
                    <a:lnTo>
                      <a:pt x="47" y="282"/>
                    </a:lnTo>
                    <a:lnTo>
                      <a:pt x="141" y="329"/>
                    </a:lnTo>
                    <a:lnTo>
                      <a:pt x="94" y="375"/>
                    </a:lnTo>
                    <a:lnTo>
                      <a:pt x="94" y="32271"/>
                    </a:lnTo>
                    <a:lnTo>
                      <a:pt x="94" y="32880"/>
                    </a:lnTo>
                    <a:lnTo>
                      <a:pt x="94" y="33067"/>
                    </a:lnTo>
                    <a:lnTo>
                      <a:pt x="94" y="33114"/>
                    </a:lnTo>
                    <a:lnTo>
                      <a:pt x="94" y="33161"/>
                    </a:lnTo>
                    <a:lnTo>
                      <a:pt x="141" y="33161"/>
                    </a:lnTo>
                    <a:lnTo>
                      <a:pt x="188" y="33255"/>
                    </a:lnTo>
                    <a:lnTo>
                      <a:pt x="422" y="33442"/>
                    </a:lnTo>
                    <a:lnTo>
                      <a:pt x="1312" y="34332"/>
                    </a:lnTo>
                    <a:lnTo>
                      <a:pt x="3045" y="36065"/>
                    </a:lnTo>
                    <a:lnTo>
                      <a:pt x="6558" y="39578"/>
                    </a:lnTo>
                    <a:lnTo>
                      <a:pt x="6792" y="39812"/>
                    </a:lnTo>
                    <a:lnTo>
                      <a:pt x="6886" y="39905"/>
                    </a:lnTo>
                    <a:lnTo>
                      <a:pt x="6886" y="39952"/>
                    </a:lnTo>
                    <a:lnTo>
                      <a:pt x="6886" y="39999"/>
                    </a:lnTo>
                    <a:lnTo>
                      <a:pt x="6886" y="40655"/>
                    </a:lnTo>
                    <a:lnTo>
                      <a:pt x="6886" y="41919"/>
                    </a:lnTo>
                    <a:lnTo>
                      <a:pt x="6886" y="44495"/>
                    </a:lnTo>
                    <a:lnTo>
                      <a:pt x="6886" y="49600"/>
                    </a:lnTo>
                    <a:lnTo>
                      <a:pt x="6886" y="54799"/>
                    </a:lnTo>
                    <a:lnTo>
                      <a:pt x="6886" y="54846"/>
                    </a:lnTo>
                    <a:lnTo>
                      <a:pt x="6839" y="54893"/>
                    </a:lnTo>
                    <a:lnTo>
                      <a:pt x="6792" y="54987"/>
                    </a:lnTo>
                    <a:lnTo>
                      <a:pt x="6792" y="55080"/>
                    </a:lnTo>
                    <a:lnTo>
                      <a:pt x="6839" y="55127"/>
                    </a:lnTo>
                    <a:lnTo>
                      <a:pt x="6886" y="55174"/>
                    </a:lnTo>
                    <a:lnTo>
                      <a:pt x="7026" y="55174"/>
                    </a:lnTo>
                    <a:lnTo>
                      <a:pt x="7073" y="55127"/>
                    </a:lnTo>
                    <a:lnTo>
                      <a:pt x="7120" y="55080"/>
                    </a:lnTo>
                    <a:lnTo>
                      <a:pt x="7167" y="54987"/>
                    </a:lnTo>
                    <a:lnTo>
                      <a:pt x="7120" y="54893"/>
                    </a:lnTo>
                    <a:lnTo>
                      <a:pt x="7026" y="54846"/>
                    </a:lnTo>
                    <a:lnTo>
                      <a:pt x="7073" y="54799"/>
                    </a:lnTo>
                    <a:lnTo>
                      <a:pt x="7073" y="49600"/>
                    </a:lnTo>
                    <a:lnTo>
                      <a:pt x="7073" y="44495"/>
                    </a:lnTo>
                    <a:lnTo>
                      <a:pt x="7073" y="41919"/>
                    </a:lnTo>
                    <a:lnTo>
                      <a:pt x="7073" y="40655"/>
                    </a:lnTo>
                    <a:lnTo>
                      <a:pt x="7073" y="39999"/>
                    </a:lnTo>
                    <a:lnTo>
                      <a:pt x="7073" y="39952"/>
                    </a:lnTo>
                    <a:lnTo>
                      <a:pt x="7073" y="39859"/>
                    </a:lnTo>
                    <a:lnTo>
                      <a:pt x="7026" y="39812"/>
                    </a:lnTo>
                    <a:lnTo>
                      <a:pt x="6886" y="39671"/>
                    </a:lnTo>
                    <a:lnTo>
                      <a:pt x="6651" y="39484"/>
                    </a:lnTo>
                    <a:lnTo>
                      <a:pt x="3185" y="35971"/>
                    </a:lnTo>
                    <a:lnTo>
                      <a:pt x="1406" y="34191"/>
                    </a:lnTo>
                    <a:lnTo>
                      <a:pt x="563" y="33348"/>
                    </a:lnTo>
                    <a:lnTo>
                      <a:pt x="328" y="33114"/>
                    </a:lnTo>
                    <a:lnTo>
                      <a:pt x="282" y="33067"/>
                    </a:lnTo>
                    <a:lnTo>
                      <a:pt x="282" y="32880"/>
                    </a:lnTo>
                    <a:lnTo>
                      <a:pt x="282" y="32271"/>
                    </a:lnTo>
                    <a:lnTo>
                      <a:pt x="282" y="375"/>
                    </a:lnTo>
                    <a:lnTo>
                      <a:pt x="282" y="329"/>
                    </a:lnTo>
                    <a:lnTo>
                      <a:pt x="375" y="282"/>
                    </a:lnTo>
                    <a:lnTo>
                      <a:pt x="375" y="188"/>
                    </a:lnTo>
                    <a:lnTo>
                      <a:pt x="375" y="94"/>
                    </a:lnTo>
                    <a:lnTo>
                      <a:pt x="328" y="48"/>
                    </a:lnTo>
                    <a:lnTo>
                      <a:pt x="282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25" name="Google Shape;1125;p83"/>
            <p:cNvGrpSpPr/>
            <p:nvPr/>
          </p:nvGrpSpPr>
          <p:grpSpPr>
            <a:xfrm flipH="1" rot="10800000">
              <a:off x="-1913510" y="176563"/>
              <a:ext cx="3193886" cy="1373983"/>
              <a:chOff x="3986591" y="3584814"/>
              <a:chExt cx="3193886" cy="1373983"/>
            </a:xfrm>
          </p:grpSpPr>
          <p:sp>
            <p:nvSpPr>
              <p:cNvPr id="1126" name="Google Shape;1126;p83"/>
              <p:cNvSpPr/>
              <p:nvPr/>
            </p:nvSpPr>
            <p:spPr>
              <a:xfrm>
                <a:off x="3986591" y="3584814"/>
                <a:ext cx="2807407" cy="989591"/>
              </a:xfrm>
              <a:custGeom>
                <a:rect b="b" l="l" r="r" t="t"/>
                <a:pathLst>
                  <a:path extrusionOk="0" h="21826" w="61919">
                    <a:moveTo>
                      <a:pt x="61684" y="0"/>
                    </a:moveTo>
                    <a:lnTo>
                      <a:pt x="61637" y="47"/>
                    </a:lnTo>
                    <a:lnTo>
                      <a:pt x="61590" y="94"/>
                    </a:lnTo>
                    <a:lnTo>
                      <a:pt x="61590" y="187"/>
                    </a:lnTo>
                    <a:lnTo>
                      <a:pt x="61590" y="281"/>
                    </a:lnTo>
                    <a:lnTo>
                      <a:pt x="61684" y="328"/>
                    </a:lnTo>
                    <a:lnTo>
                      <a:pt x="61684" y="375"/>
                    </a:lnTo>
                    <a:lnTo>
                      <a:pt x="61684" y="3560"/>
                    </a:lnTo>
                    <a:lnTo>
                      <a:pt x="61684" y="8665"/>
                    </a:lnTo>
                    <a:lnTo>
                      <a:pt x="61684" y="11241"/>
                    </a:lnTo>
                    <a:lnTo>
                      <a:pt x="61684" y="12505"/>
                    </a:lnTo>
                    <a:lnTo>
                      <a:pt x="61684" y="13161"/>
                    </a:lnTo>
                    <a:lnTo>
                      <a:pt x="61684" y="13302"/>
                    </a:lnTo>
                    <a:lnTo>
                      <a:pt x="61684" y="13348"/>
                    </a:lnTo>
                    <a:lnTo>
                      <a:pt x="61637" y="13348"/>
                    </a:lnTo>
                    <a:lnTo>
                      <a:pt x="61590" y="13395"/>
                    </a:lnTo>
                    <a:lnTo>
                      <a:pt x="61403" y="13629"/>
                    </a:lnTo>
                    <a:lnTo>
                      <a:pt x="57094" y="17892"/>
                    </a:lnTo>
                    <a:lnTo>
                      <a:pt x="54940" y="20046"/>
                    </a:lnTo>
                    <a:lnTo>
                      <a:pt x="53862" y="21123"/>
                    </a:lnTo>
                    <a:lnTo>
                      <a:pt x="53628" y="21404"/>
                    </a:lnTo>
                    <a:lnTo>
                      <a:pt x="53488" y="21545"/>
                    </a:lnTo>
                    <a:lnTo>
                      <a:pt x="53441" y="21592"/>
                    </a:lnTo>
                    <a:lnTo>
                      <a:pt x="328" y="21592"/>
                    </a:lnTo>
                    <a:lnTo>
                      <a:pt x="281" y="21498"/>
                    </a:lnTo>
                    <a:lnTo>
                      <a:pt x="94" y="21498"/>
                    </a:lnTo>
                    <a:lnTo>
                      <a:pt x="47" y="21545"/>
                    </a:lnTo>
                    <a:lnTo>
                      <a:pt x="0" y="21592"/>
                    </a:lnTo>
                    <a:lnTo>
                      <a:pt x="0" y="21638"/>
                    </a:lnTo>
                    <a:lnTo>
                      <a:pt x="0" y="21732"/>
                    </a:lnTo>
                    <a:lnTo>
                      <a:pt x="47" y="21779"/>
                    </a:lnTo>
                    <a:lnTo>
                      <a:pt x="94" y="21826"/>
                    </a:lnTo>
                    <a:lnTo>
                      <a:pt x="281" y="21826"/>
                    </a:lnTo>
                    <a:lnTo>
                      <a:pt x="328" y="21732"/>
                    </a:lnTo>
                    <a:lnTo>
                      <a:pt x="53535" y="21732"/>
                    </a:lnTo>
                    <a:lnTo>
                      <a:pt x="53581" y="21638"/>
                    </a:lnTo>
                    <a:lnTo>
                      <a:pt x="53722" y="21498"/>
                    </a:lnTo>
                    <a:lnTo>
                      <a:pt x="54003" y="21264"/>
                    </a:lnTo>
                    <a:lnTo>
                      <a:pt x="55080" y="20187"/>
                    </a:lnTo>
                    <a:lnTo>
                      <a:pt x="57235" y="18032"/>
                    </a:lnTo>
                    <a:lnTo>
                      <a:pt x="61497" y="13723"/>
                    </a:lnTo>
                    <a:lnTo>
                      <a:pt x="61731" y="13536"/>
                    </a:lnTo>
                    <a:lnTo>
                      <a:pt x="61825" y="13442"/>
                    </a:lnTo>
                    <a:lnTo>
                      <a:pt x="61825" y="13395"/>
                    </a:lnTo>
                    <a:lnTo>
                      <a:pt x="61825" y="13348"/>
                    </a:lnTo>
                    <a:lnTo>
                      <a:pt x="61825" y="13161"/>
                    </a:lnTo>
                    <a:lnTo>
                      <a:pt x="61825" y="12505"/>
                    </a:lnTo>
                    <a:lnTo>
                      <a:pt x="61825" y="11241"/>
                    </a:lnTo>
                    <a:lnTo>
                      <a:pt x="61825" y="8665"/>
                    </a:lnTo>
                    <a:lnTo>
                      <a:pt x="61825" y="3560"/>
                    </a:lnTo>
                    <a:lnTo>
                      <a:pt x="61825" y="375"/>
                    </a:lnTo>
                    <a:lnTo>
                      <a:pt x="61825" y="328"/>
                    </a:lnTo>
                    <a:lnTo>
                      <a:pt x="61918" y="281"/>
                    </a:lnTo>
                    <a:lnTo>
                      <a:pt x="61918" y="187"/>
                    </a:lnTo>
                    <a:lnTo>
                      <a:pt x="61918" y="94"/>
                    </a:lnTo>
                    <a:lnTo>
                      <a:pt x="61871" y="47"/>
                    </a:lnTo>
                    <a:lnTo>
                      <a:pt x="61825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7" name="Google Shape;1127;p83"/>
              <p:cNvSpPr/>
              <p:nvPr/>
            </p:nvSpPr>
            <p:spPr>
              <a:xfrm>
                <a:off x="3986591" y="3584814"/>
                <a:ext cx="2905070" cy="1085168"/>
              </a:xfrm>
              <a:custGeom>
                <a:rect b="b" l="l" r="r" t="t"/>
                <a:pathLst>
                  <a:path extrusionOk="0" h="23934" w="64073">
                    <a:moveTo>
                      <a:pt x="63792" y="0"/>
                    </a:moveTo>
                    <a:lnTo>
                      <a:pt x="63745" y="47"/>
                    </a:lnTo>
                    <a:lnTo>
                      <a:pt x="63698" y="94"/>
                    </a:lnTo>
                    <a:lnTo>
                      <a:pt x="63698" y="187"/>
                    </a:lnTo>
                    <a:lnTo>
                      <a:pt x="63745" y="281"/>
                    </a:lnTo>
                    <a:lnTo>
                      <a:pt x="63792" y="328"/>
                    </a:lnTo>
                    <a:lnTo>
                      <a:pt x="63792" y="375"/>
                    </a:lnTo>
                    <a:lnTo>
                      <a:pt x="63792" y="3934"/>
                    </a:lnTo>
                    <a:lnTo>
                      <a:pt x="63792" y="9461"/>
                    </a:lnTo>
                    <a:lnTo>
                      <a:pt x="63792" y="12178"/>
                    </a:lnTo>
                    <a:lnTo>
                      <a:pt x="63792" y="13583"/>
                    </a:lnTo>
                    <a:lnTo>
                      <a:pt x="63792" y="14238"/>
                    </a:lnTo>
                    <a:lnTo>
                      <a:pt x="63792" y="14426"/>
                    </a:lnTo>
                    <a:lnTo>
                      <a:pt x="63745" y="14473"/>
                    </a:lnTo>
                    <a:lnTo>
                      <a:pt x="63511" y="14754"/>
                    </a:lnTo>
                    <a:lnTo>
                      <a:pt x="58687" y="19531"/>
                    </a:lnTo>
                    <a:lnTo>
                      <a:pt x="56251" y="21966"/>
                    </a:lnTo>
                    <a:lnTo>
                      <a:pt x="55080" y="23184"/>
                    </a:lnTo>
                    <a:lnTo>
                      <a:pt x="54752" y="23465"/>
                    </a:lnTo>
                    <a:lnTo>
                      <a:pt x="54612" y="23606"/>
                    </a:lnTo>
                    <a:lnTo>
                      <a:pt x="54565" y="23699"/>
                    </a:lnTo>
                    <a:lnTo>
                      <a:pt x="328" y="23699"/>
                    </a:lnTo>
                    <a:lnTo>
                      <a:pt x="281" y="23606"/>
                    </a:lnTo>
                    <a:lnTo>
                      <a:pt x="94" y="23606"/>
                    </a:lnTo>
                    <a:lnTo>
                      <a:pt x="47" y="23652"/>
                    </a:lnTo>
                    <a:lnTo>
                      <a:pt x="0" y="23699"/>
                    </a:lnTo>
                    <a:lnTo>
                      <a:pt x="0" y="23793"/>
                    </a:lnTo>
                    <a:lnTo>
                      <a:pt x="0" y="23840"/>
                    </a:lnTo>
                    <a:lnTo>
                      <a:pt x="47" y="23887"/>
                    </a:lnTo>
                    <a:lnTo>
                      <a:pt x="94" y="23933"/>
                    </a:lnTo>
                    <a:lnTo>
                      <a:pt x="281" y="23933"/>
                    </a:lnTo>
                    <a:lnTo>
                      <a:pt x="328" y="23840"/>
                    </a:lnTo>
                    <a:lnTo>
                      <a:pt x="54659" y="23840"/>
                    </a:lnTo>
                    <a:lnTo>
                      <a:pt x="54705" y="23746"/>
                    </a:lnTo>
                    <a:lnTo>
                      <a:pt x="54893" y="23606"/>
                    </a:lnTo>
                    <a:lnTo>
                      <a:pt x="55174" y="23278"/>
                    </a:lnTo>
                    <a:lnTo>
                      <a:pt x="56392" y="22060"/>
                    </a:lnTo>
                    <a:lnTo>
                      <a:pt x="58780" y="19671"/>
                    </a:lnTo>
                    <a:lnTo>
                      <a:pt x="63604" y="14847"/>
                    </a:lnTo>
                    <a:lnTo>
                      <a:pt x="63839" y="14613"/>
                    </a:lnTo>
                    <a:lnTo>
                      <a:pt x="63932" y="14519"/>
                    </a:lnTo>
                    <a:lnTo>
                      <a:pt x="63979" y="14519"/>
                    </a:lnTo>
                    <a:lnTo>
                      <a:pt x="63979" y="14426"/>
                    </a:lnTo>
                    <a:lnTo>
                      <a:pt x="63979" y="14238"/>
                    </a:lnTo>
                    <a:lnTo>
                      <a:pt x="63979" y="13583"/>
                    </a:lnTo>
                    <a:lnTo>
                      <a:pt x="63979" y="12178"/>
                    </a:lnTo>
                    <a:lnTo>
                      <a:pt x="63979" y="9461"/>
                    </a:lnTo>
                    <a:lnTo>
                      <a:pt x="63979" y="3934"/>
                    </a:lnTo>
                    <a:lnTo>
                      <a:pt x="63979" y="375"/>
                    </a:lnTo>
                    <a:lnTo>
                      <a:pt x="63979" y="328"/>
                    </a:lnTo>
                    <a:lnTo>
                      <a:pt x="64026" y="281"/>
                    </a:lnTo>
                    <a:lnTo>
                      <a:pt x="64073" y="187"/>
                    </a:lnTo>
                    <a:lnTo>
                      <a:pt x="64026" y="94"/>
                    </a:lnTo>
                    <a:lnTo>
                      <a:pt x="64026" y="47"/>
                    </a:lnTo>
                    <a:lnTo>
                      <a:pt x="63932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8" name="Google Shape;1128;p83"/>
              <p:cNvSpPr/>
              <p:nvPr/>
            </p:nvSpPr>
            <p:spPr>
              <a:xfrm>
                <a:off x="3986591" y="3584814"/>
                <a:ext cx="3000647" cy="1182830"/>
              </a:xfrm>
              <a:custGeom>
                <a:rect b="b" l="l" r="r" t="t"/>
                <a:pathLst>
                  <a:path extrusionOk="0" h="26088" w="66181">
                    <a:moveTo>
                      <a:pt x="65946" y="0"/>
                    </a:moveTo>
                    <a:lnTo>
                      <a:pt x="65899" y="47"/>
                    </a:lnTo>
                    <a:lnTo>
                      <a:pt x="65853" y="94"/>
                    </a:lnTo>
                    <a:lnTo>
                      <a:pt x="65853" y="187"/>
                    </a:lnTo>
                    <a:lnTo>
                      <a:pt x="65853" y="281"/>
                    </a:lnTo>
                    <a:lnTo>
                      <a:pt x="65946" y="328"/>
                    </a:lnTo>
                    <a:lnTo>
                      <a:pt x="65946" y="375"/>
                    </a:lnTo>
                    <a:lnTo>
                      <a:pt x="65946" y="4356"/>
                    </a:lnTo>
                    <a:lnTo>
                      <a:pt x="65946" y="10210"/>
                    </a:lnTo>
                    <a:lnTo>
                      <a:pt x="65946" y="13114"/>
                    </a:lnTo>
                    <a:lnTo>
                      <a:pt x="65946" y="14613"/>
                    </a:lnTo>
                    <a:lnTo>
                      <a:pt x="65946" y="15316"/>
                    </a:lnTo>
                    <a:lnTo>
                      <a:pt x="65946" y="15503"/>
                    </a:lnTo>
                    <a:lnTo>
                      <a:pt x="65899" y="15550"/>
                    </a:lnTo>
                    <a:lnTo>
                      <a:pt x="65853" y="15597"/>
                    </a:lnTo>
                    <a:lnTo>
                      <a:pt x="65572" y="15831"/>
                    </a:lnTo>
                    <a:lnTo>
                      <a:pt x="60232" y="21217"/>
                    </a:lnTo>
                    <a:lnTo>
                      <a:pt x="57563" y="23887"/>
                    </a:lnTo>
                    <a:lnTo>
                      <a:pt x="56251" y="25198"/>
                    </a:lnTo>
                    <a:lnTo>
                      <a:pt x="55876" y="25526"/>
                    </a:lnTo>
                    <a:lnTo>
                      <a:pt x="55736" y="25713"/>
                    </a:lnTo>
                    <a:lnTo>
                      <a:pt x="55642" y="25807"/>
                    </a:lnTo>
                    <a:lnTo>
                      <a:pt x="328" y="25807"/>
                    </a:lnTo>
                    <a:lnTo>
                      <a:pt x="281" y="25713"/>
                    </a:lnTo>
                    <a:lnTo>
                      <a:pt x="94" y="25713"/>
                    </a:lnTo>
                    <a:lnTo>
                      <a:pt x="47" y="25760"/>
                    </a:lnTo>
                    <a:lnTo>
                      <a:pt x="0" y="25807"/>
                    </a:lnTo>
                    <a:lnTo>
                      <a:pt x="0" y="25901"/>
                    </a:lnTo>
                    <a:lnTo>
                      <a:pt x="0" y="25947"/>
                    </a:lnTo>
                    <a:lnTo>
                      <a:pt x="47" y="25994"/>
                    </a:lnTo>
                    <a:lnTo>
                      <a:pt x="94" y="26041"/>
                    </a:lnTo>
                    <a:lnTo>
                      <a:pt x="188" y="26088"/>
                    </a:lnTo>
                    <a:lnTo>
                      <a:pt x="281" y="26041"/>
                    </a:lnTo>
                    <a:lnTo>
                      <a:pt x="328" y="25947"/>
                    </a:lnTo>
                    <a:lnTo>
                      <a:pt x="375" y="25994"/>
                    </a:lnTo>
                    <a:lnTo>
                      <a:pt x="55689" y="25994"/>
                    </a:lnTo>
                    <a:lnTo>
                      <a:pt x="55736" y="25947"/>
                    </a:lnTo>
                    <a:lnTo>
                      <a:pt x="55830" y="25854"/>
                    </a:lnTo>
                    <a:lnTo>
                      <a:pt x="56017" y="25666"/>
                    </a:lnTo>
                    <a:lnTo>
                      <a:pt x="56345" y="25339"/>
                    </a:lnTo>
                    <a:lnTo>
                      <a:pt x="57703" y="23980"/>
                    </a:lnTo>
                    <a:lnTo>
                      <a:pt x="60373" y="21311"/>
                    </a:lnTo>
                    <a:lnTo>
                      <a:pt x="65712" y="15971"/>
                    </a:lnTo>
                    <a:lnTo>
                      <a:pt x="65946" y="15737"/>
                    </a:lnTo>
                    <a:lnTo>
                      <a:pt x="66040" y="15643"/>
                    </a:lnTo>
                    <a:lnTo>
                      <a:pt x="66087" y="15597"/>
                    </a:lnTo>
                    <a:lnTo>
                      <a:pt x="66087" y="15550"/>
                    </a:lnTo>
                    <a:lnTo>
                      <a:pt x="66087" y="15316"/>
                    </a:lnTo>
                    <a:lnTo>
                      <a:pt x="66087" y="14613"/>
                    </a:lnTo>
                    <a:lnTo>
                      <a:pt x="66087" y="13114"/>
                    </a:lnTo>
                    <a:lnTo>
                      <a:pt x="66087" y="10210"/>
                    </a:lnTo>
                    <a:lnTo>
                      <a:pt x="66087" y="4356"/>
                    </a:lnTo>
                    <a:lnTo>
                      <a:pt x="66087" y="375"/>
                    </a:lnTo>
                    <a:lnTo>
                      <a:pt x="66087" y="328"/>
                    </a:lnTo>
                    <a:lnTo>
                      <a:pt x="66180" y="281"/>
                    </a:lnTo>
                    <a:lnTo>
                      <a:pt x="66180" y="187"/>
                    </a:lnTo>
                    <a:lnTo>
                      <a:pt x="66180" y="94"/>
                    </a:lnTo>
                    <a:lnTo>
                      <a:pt x="66134" y="47"/>
                    </a:lnTo>
                    <a:lnTo>
                      <a:pt x="66087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9" name="Google Shape;1129;p83"/>
              <p:cNvSpPr/>
              <p:nvPr/>
            </p:nvSpPr>
            <p:spPr>
              <a:xfrm>
                <a:off x="3986591" y="3584814"/>
                <a:ext cx="3098309" cy="1278407"/>
              </a:xfrm>
              <a:custGeom>
                <a:rect b="b" l="l" r="r" t="t"/>
                <a:pathLst>
                  <a:path extrusionOk="0" h="28196" w="68335">
                    <a:moveTo>
                      <a:pt x="68054" y="0"/>
                    </a:moveTo>
                    <a:lnTo>
                      <a:pt x="68007" y="47"/>
                    </a:lnTo>
                    <a:lnTo>
                      <a:pt x="67960" y="94"/>
                    </a:lnTo>
                    <a:lnTo>
                      <a:pt x="67960" y="187"/>
                    </a:lnTo>
                    <a:lnTo>
                      <a:pt x="68007" y="281"/>
                    </a:lnTo>
                    <a:lnTo>
                      <a:pt x="68054" y="328"/>
                    </a:lnTo>
                    <a:lnTo>
                      <a:pt x="68054" y="375"/>
                    </a:lnTo>
                    <a:lnTo>
                      <a:pt x="68054" y="4731"/>
                    </a:lnTo>
                    <a:lnTo>
                      <a:pt x="68054" y="10960"/>
                    </a:lnTo>
                    <a:lnTo>
                      <a:pt x="68054" y="14051"/>
                    </a:lnTo>
                    <a:lnTo>
                      <a:pt x="68054" y="15643"/>
                    </a:lnTo>
                    <a:lnTo>
                      <a:pt x="68054" y="16393"/>
                    </a:lnTo>
                    <a:lnTo>
                      <a:pt x="68054" y="16580"/>
                    </a:lnTo>
                    <a:lnTo>
                      <a:pt x="68054" y="16627"/>
                    </a:lnTo>
                    <a:lnTo>
                      <a:pt x="67960" y="16674"/>
                    </a:lnTo>
                    <a:lnTo>
                      <a:pt x="67679" y="16955"/>
                    </a:lnTo>
                    <a:lnTo>
                      <a:pt x="61825" y="22856"/>
                    </a:lnTo>
                    <a:lnTo>
                      <a:pt x="58874" y="25807"/>
                    </a:lnTo>
                    <a:lnTo>
                      <a:pt x="57422" y="27259"/>
                    </a:lnTo>
                    <a:lnTo>
                      <a:pt x="57047" y="27634"/>
                    </a:lnTo>
                    <a:lnTo>
                      <a:pt x="56860" y="27821"/>
                    </a:lnTo>
                    <a:lnTo>
                      <a:pt x="56766" y="27915"/>
                    </a:lnTo>
                    <a:lnTo>
                      <a:pt x="328" y="27915"/>
                    </a:lnTo>
                    <a:lnTo>
                      <a:pt x="281" y="27868"/>
                    </a:lnTo>
                    <a:lnTo>
                      <a:pt x="188" y="27821"/>
                    </a:lnTo>
                    <a:lnTo>
                      <a:pt x="94" y="27821"/>
                    </a:lnTo>
                    <a:lnTo>
                      <a:pt x="47" y="27868"/>
                    </a:lnTo>
                    <a:lnTo>
                      <a:pt x="0" y="27915"/>
                    </a:lnTo>
                    <a:lnTo>
                      <a:pt x="0" y="28008"/>
                    </a:lnTo>
                    <a:lnTo>
                      <a:pt x="0" y="28055"/>
                    </a:lnTo>
                    <a:lnTo>
                      <a:pt x="47" y="28149"/>
                    </a:lnTo>
                    <a:lnTo>
                      <a:pt x="94" y="28149"/>
                    </a:lnTo>
                    <a:lnTo>
                      <a:pt x="188" y="28196"/>
                    </a:lnTo>
                    <a:lnTo>
                      <a:pt x="281" y="28149"/>
                    </a:lnTo>
                    <a:lnTo>
                      <a:pt x="328" y="28102"/>
                    </a:lnTo>
                    <a:lnTo>
                      <a:pt x="56813" y="28102"/>
                    </a:lnTo>
                    <a:lnTo>
                      <a:pt x="56860" y="28008"/>
                    </a:lnTo>
                    <a:lnTo>
                      <a:pt x="56954" y="27915"/>
                    </a:lnTo>
                    <a:lnTo>
                      <a:pt x="57141" y="27727"/>
                    </a:lnTo>
                    <a:lnTo>
                      <a:pt x="57516" y="27353"/>
                    </a:lnTo>
                    <a:lnTo>
                      <a:pt x="59014" y="25901"/>
                    </a:lnTo>
                    <a:lnTo>
                      <a:pt x="61918" y="22950"/>
                    </a:lnTo>
                    <a:lnTo>
                      <a:pt x="67820" y="17095"/>
                    </a:lnTo>
                    <a:lnTo>
                      <a:pt x="68101" y="16814"/>
                    </a:lnTo>
                    <a:lnTo>
                      <a:pt x="68148" y="16721"/>
                    </a:lnTo>
                    <a:lnTo>
                      <a:pt x="68194" y="16674"/>
                    </a:lnTo>
                    <a:lnTo>
                      <a:pt x="68241" y="16674"/>
                    </a:lnTo>
                    <a:lnTo>
                      <a:pt x="68241" y="16627"/>
                    </a:lnTo>
                    <a:lnTo>
                      <a:pt x="68241" y="16393"/>
                    </a:lnTo>
                    <a:lnTo>
                      <a:pt x="68241" y="15643"/>
                    </a:lnTo>
                    <a:lnTo>
                      <a:pt x="68241" y="14051"/>
                    </a:lnTo>
                    <a:lnTo>
                      <a:pt x="68241" y="10960"/>
                    </a:lnTo>
                    <a:lnTo>
                      <a:pt x="68241" y="4731"/>
                    </a:lnTo>
                    <a:lnTo>
                      <a:pt x="68241" y="375"/>
                    </a:lnTo>
                    <a:lnTo>
                      <a:pt x="68241" y="328"/>
                    </a:lnTo>
                    <a:lnTo>
                      <a:pt x="68288" y="281"/>
                    </a:lnTo>
                    <a:lnTo>
                      <a:pt x="68335" y="187"/>
                    </a:lnTo>
                    <a:lnTo>
                      <a:pt x="68288" y="94"/>
                    </a:lnTo>
                    <a:lnTo>
                      <a:pt x="68288" y="47"/>
                    </a:lnTo>
                    <a:lnTo>
                      <a:pt x="68194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0" name="Google Shape;1130;p83"/>
              <p:cNvSpPr/>
              <p:nvPr/>
            </p:nvSpPr>
            <p:spPr>
              <a:xfrm>
                <a:off x="3986591" y="3584814"/>
                <a:ext cx="3193886" cy="1373983"/>
              </a:xfrm>
              <a:custGeom>
                <a:rect b="b" l="l" r="r" t="t"/>
                <a:pathLst>
                  <a:path extrusionOk="0" h="30304" w="70443">
                    <a:moveTo>
                      <a:pt x="70208" y="0"/>
                    </a:moveTo>
                    <a:lnTo>
                      <a:pt x="70162" y="47"/>
                    </a:lnTo>
                    <a:lnTo>
                      <a:pt x="70115" y="94"/>
                    </a:lnTo>
                    <a:lnTo>
                      <a:pt x="70068" y="187"/>
                    </a:lnTo>
                    <a:lnTo>
                      <a:pt x="70115" y="281"/>
                    </a:lnTo>
                    <a:lnTo>
                      <a:pt x="70208" y="328"/>
                    </a:lnTo>
                    <a:lnTo>
                      <a:pt x="70162" y="375"/>
                    </a:lnTo>
                    <a:lnTo>
                      <a:pt x="70162" y="5105"/>
                    </a:lnTo>
                    <a:lnTo>
                      <a:pt x="70162" y="11709"/>
                    </a:lnTo>
                    <a:lnTo>
                      <a:pt x="70162" y="15035"/>
                    </a:lnTo>
                    <a:lnTo>
                      <a:pt x="70162" y="16674"/>
                    </a:lnTo>
                    <a:lnTo>
                      <a:pt x="70162" y="17470"/>
                    </a:lnTo>
                    <a:lnTo>
                      <a:pt x="70162" y="17657"/>
                    </a:lnTo>
                    <a:lnTo>
                      <a:pt x="70162" y="17704"/>
                    </a:lnTo>
                    <a:lnTo>
                      <a:pt x="70068" y="17798"/>
                    </a:lnTo>
                    <a:lnTo>
                      <a:pt x="69787" y="18079"/>
                    </a:lnTo>
                    <a:lnTo>
                      <a:pt x="63370" y="24495"/>
                    </a:lnTo>
                    <a:lnTo>
                      <a:pt x="60185" y="27680"/>
                    </a:lnTo>
                    <a:lnTo>
                      <a:pt x="58593" y="29320"/>
                    </a:lnTo>
                    <a:lnTo>
                      <a:pt x="58171" y="29694"/>
                    </a:lnTo>
                    <a:lnTo>
                      <a:pt x="57984" y="29882"/>
                    </a:lnTo>
                    <a:lnTo>
                      <a:pt x="57890" y="29975"/>
                    </a:lnTo>
                    <a:lnTo>
                      <a:pt x="57844" y="30022"/>
                    </a:lnTo>
                    <a:lnTo>
                      <a:pt x="328" y="30022"/>
                    </a:lnTo>
                    <a:lnTo>
                      <a:pt x="281" y="29975"/>
                    </a:lnTo>
                    <a:lnTo>
                      <a:pt x="188" y="29929"/>
                    </a:lnTo>
                    <a:lnTo>
                      <a:pt x="94" y="29929"/>
                    </a:lnTo>
                    <a:lnTo>
                      <a:pt x="47" y="29975"/>
                    </a:lnTo>
                    <a:lnTo>
                      <a:pt x="0" y="30022"/>
                    </a:lnTo>
                    <a:lnTo>
                      <a:pt x="0" y="30116"/>
                    </a:lnTo>
                    <a:lnTo>
                      <a:pt x="0" y="30163"/>
                    </a:lnTo>
                    <a:lnTo>
                      <a:pt x="47" y="30256"/>
                    </a:lnTo>
                    <a:lnTo>
                      <a:pt x="94" y="30303"/>
                    </a:lnTo>
                    <a:lnTo>
                      <a:pt x="188" y="30303"/>
                    </a:lnTo>
                    <a:lnTo>
                      <a:pt x="281" y="30256"/>
                    </a:lnTo>
                    <a:lnTo>
                      <a:pt x="328" y="30210"/>
                    </a:lnTo>
                    <a:lnTo>
                      <a:pt x="57937" y="30210"/>
                    </a:lnTo>
                    <a:lnTo>
                      <a:pt x="57984" y="30116"/>
                    </a:lnTo>
                    <a:lnTo>
                      <a:pt x="58125" y="30022"/>
                    </a:lnTo>
                    <a:lnTo>
                      <a:pt x="58312" y="29835"/>
                    </a:lnTo>
                    <a:lnTo>
                      <a:pt x="58687" y="29413"/>
                    </a:lnTo>
                    <a:lnTo>
                      <a:pt x="60326" y="27821"/>
                    </a:lnTo>
                    <a:lnTo>
                      <a:pt x="63511" y="24589"/>
                    </a:lnTo>
                    <a:lnTo>
                      <a:pt x="69927" y="18219"/>
                    </a:lnTo>
                    <a:lnTo>
                      <a:pt x="70208" y="17892"/>
                    </a:lnTo>
                    <a:lnTo>
                      <a:pt x="70302" y="17845"/>
                    </a:lnTo>
                    <a:lnTo>
                      <a:pt x="70349" y="17798"/>
                    </a:lnTo>
                    <a:lnTo>
                      <a:pt x="70349" y="17704"/>
                    </a:lnTo>
                    <a:lnTo>
                      <a:pt x="70349" y="17470"/>
                    </a:lnTo>
                    <a:lnTo>
                      <a:pt x="70349" y="16674"/>
                    </a:lnTo>
                    <a:lnTo>
                      <a:pt x="70349" y="15035"/>
                    </a:lnTo>
                    <a:lnTo>
                      <a:pt x="70349" y="11709"/>
                    </a:lnTo>
                    <a:lnTo>
                      <a:pt x="70349" y="5105"/>
                    </a:lnTo>
                    <a:lnTo>
                      <a:pt x="70349" y="375"/>
                    </a:lnTo>
                    <a:lnTo>
                      <a:pt x="70349" y="328"/>
                    </a:lnTo>
                    <a:lnTo>
                      <a:pt x="70443" y="281"/>
                    </a:lnTo>
                    <a:lnTo>
                      <a:pt x="70443" y="187"/>
                    </a:lnTo>
                    <a:lnTo>
                      <a:pt x="70443" y="94"/>
                    </a:lnTo>
                    <a:lnTo>
                      <a:pt x="70396" y="47"/>
                    </a:lnTo>
                    <a:lnTo>
                      <a:pt x="70349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31" name="Google Shape;1131;p83"/>
            <p:cNvGrpSpPr/>
            <p:nvPr/>
          </p:nvGrpSpPr>
          <p:grpSpPr>
            <a:xfrm>
              <a:off x="1643600" y="3262138"/>
              <a:ext cx="600982" cy="3102526"/>
              <a:chOff x="7329101" y="3584814"/>
              <a:chExt cx="600982" cy="3102526"/>
            </a:xfrm>
          </p:grpSpPr>
          <p:sp>
            <p:nvSpPr>
              <p:cNvPr id="1132" name="Google Shape;1132;p83"/>
              <p:cNvSpPr/>
              <p:nvPr/>
            </p:nvSpPr>
            <p:spPr>
              <a:xfrm>
                <a:off x="7583912" y="3584814"/>
                <a:ext cx="346171" cy="3102526"/>
              </a:xfrm>
              <a:custGeom>
                <a:rect b="b" l="l" r="r" t="t"/>
                <a:pathLst>
                  <a:path extrusionOk="0" h="68428" w="7635">
                    <a:moveTo>
                      <a:pt x="7401" y="0"/>
                    </a:moveTo>
                    <a:lnTo>
                      <a:pt x="7354" y="47"/>
                    </a:lnTo>
                    <a:lnTo>
                      <a:pt x="7307" y="94"/>
                    </a:lnTo>
                    <a:lnTo>
                      <a:pt x="7307" y="187"/>
                    </a:lnTo>
                    <a:lnTo>
                      <a:pt x="7307" y="281"/>
                    </a:lnTo>
                    <a:lnTo>
                      <a:pt x="7401" y="328"/>
                    </a:lnTo>
                    <a:lnTo>
                      <a:pt x="7401" y="375"/>
                    </a:lnTo>
                    <a:lnTo>
                      <a:pt x="7401" y="22388"/>
                    </a:lnTo>
                    <a:lnTo>
                      <a:pt x="7401" y="23699"/>
                    </a:lnTo>
                    <a:lnTo>
                      <a:pt x="7401" y="23887"/>
                    </a:lnTo>
                    <a:lnTo>
                      <a:pt x="7401" y="23933"/>
                    </a:lnTo>
                    <a:lnTo>
                      <a:pt x="7354" y="23980"/>
                    </a:lnTo>
                    <a:lnTo>
                      <a:pt x="7120" y="24214"/>
                    </a:lnTo>
                    <a:lnTo>
                      <a:pt x="6651" y="24683"/>
                    </a:lnTo>
                    <a:lnTo>
                      <a:pt x="4778" y="26556"/>
                    </a:lnTo>
                    <a:lnTo>
                      <a:pt x="984" y="30350"/>
                    </a:lnTo>
                    <a:lnTo>
                      <a:pt x="516" y="30818"/>
                    </a:lnTo>
                    <a:lnTo>
                      <a:pt x="235" y="31099"/>
                    </a:lnTo>
                    <a:lnTo>
                      <a:pt x="141" y="31193"/>
                    </a:lnTo>
                    <a:lnTo>
                      <a:pt x="94" y="31240"/>
                    </a:lnTo>
                    <a:lnTo>
                      <a:pt x="94" y="31334"/>
                    </a:lnTo>
                    <a:lnTo>
                      <a:pt x="94" y="31427"/>
                    </a:lnTo>
                    <a:lnTo>
                      <a:pt x="94" y="32786"/>
                    </a:lnTo>
                    <a:lnTo>
                      <a:pt x="94" y="35596"/>
                    </a:lnTo>
                    <a:lnTo>
                      <a:pt x="94" y="41122"/>
                    </a:lnTo>
                    <a:lnTo>
                      <a:pt x="94" y="52223"/>
                    </a:lnTo>
                    <a:lnTo>
                      <a:pt x="94" y="68053"/>
                    </a:lnTo>
                    <a:lnTo>
                      <a:pt x="1" y="68147"/>
                    </a:lnTo>
                    <a:lnTo>
                      <a:pt x="1" y="68241"/>
                    </a:lnTo>
                    <a:lnTo>
                      <a:pt x="1" y="68287"/>
                    </a:lnTo>
                    <a:lnTo>
                      <a:pt x="47" y="68334"/>
                    </a:lnTo>
                    <a:lnTo>
                      <a:pt x="94" y="68381"/>
                    </a:lnTo>
                    <a:lnTo>
                      <a:pt x="141" y="68428"/>
                    </a:lnTo>
                    <a:lnTo>
                      <a:pt x="235" y="68381"/>
                    </a:lnTo>
                    <a:lnTo>
                      <a:pt x="282" y="68334"/>
                    </a:lnTo>
                    <a:lnTo>
                      <a:pt x="328" y="68287"/>
                    </a:lnTo>
                    <a:lnTo>
                      <a:pt x="328" y="68241"/>
                    </a:lnTo>
                    <a:lnTo>
                      <a:pt x="328" y="68147"/>
                    </a:lnTo>
                    <a:lnTo>
                      <a:pt x="235" y="68053"/>
                    </a:lnTo>
                    <a:lnTo>
                      <a:pt x="235" y="52223"/>
                    </a:lnTo>
                    <a:lnTo>
                      <a:pt x="235" y="41122"/>
                    </a:lnTo>
                    <a:lnTo>
                      <a:pt x="235" y="35596"/>
                    </a:lnTo>
                    <a:lnTo>
                      <a:pt x="235" y="32786"/>
                    </a:lnTo>
                    <a:lnTo>
                      <a:pt x="235" y="31427"/>
                    </a:lnTo>
                    <a:lnTo>
                      <a:pt x="235" y="31334"/>
                    </a:lnTo>
                    <a:lnTo>
                      <a:pt x="282" y="31334"/>
                    </a:lnTo>
                    <a:lnTo>
                      <a:pt x="375" y="31193"/>
                    </a:lnTo>
                    <a:lnTo>
                      <a:pt x="609" y="30959"/>
                    </a:lnTo>
                    <a:lnTo>
                      <a:pt x="1125" y="30444"/>
                    </a:lnTo>
                    <a:lnTo>
                      <a:pt x="4872" y="26697"/>
                    </a:lnTo>
                    <a:lnTo>
                      <a:pt x="6792" y="24777"/>
                    </a:lnTo>
                    <a:lnTo>
                      <a:pt x="7260" y="24308"/>
                    </a:lnTo>
                    <a:lnTo>
                      <a:pt x="7494" y="24074"/>
                    </a:lnTo>
                    <a:lnTo>
                      <a:pt x="7541" y="24027"/>
                    </a:lnTo>
                    <a:lnTo>
                      <a:pt x="7541" y="23980"/>
                    </a:lnTo>
                    <a:lnTo>
                      <a:pt x="7541" y="23887"/>
                    </a:lnTo>
                    <a:lnTo>
                      <a:pt x="7541" y="23699"/>
                    </a:lnTo>
                    <a:lnTo>
                      <a:pt x="7541" y="22388"/>
                    </a:lnTo>
                    <a:lnTo>
                      <a:pt x="7541" y="375"/>
                    </a:lnTo>
                    <a:lnTo>
                      <a:pt x="7541" y="328"/>
                    </a:lnTo>
                    <a:lnTo>
                      <a:pt x="7635" y="281"/>
                    </a:lnTo>
                    <a:lnTo>
                      <a:pt x="7635" y="187"/>
                    </a:lnTo>
                    <a:lnTo>
                      <a:pt x="7635" y="94"/>
                    </a:lnTo>
                    <a:lnTo>
                      <a:pt x="7588" y="47"/>
                    </a:lnTo>
                    <a:lnTo>
                      <a:pt x="7541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3" name="Google Shape;1133;p83"/>
              <p:cNvSpPr/>
              <p:nvPr/>
            </p:nvSpPr>
            <p:spPr>
              <a:xfrm>
                <a:off x="7532950" y="3584814"/>
                <a:ext cx="346171" cy="3102526"/>
              </a:xfrm>
              <a:custGeom>
                <a:rect b="b" l="l" r="r" t="t"/>
                <a:pathLst>
                  <a:path extrusionOk="0" h="68428" w="7635">
                    <a:moveTo>
                      <a:pt x="7401" y="0"/>
                    </a:moveTo>
                    <a:lnTo>
                      <a:pt x="7354" y="47"/>
                    </a:lnTo>
                    <a:lnTo>
                      <a:pt x="7307" y="94"/>
                    </a:lnTo>
                    <a:lnTo>
                      <a:pt x="7307" y="187"/>
                    </a:lnTo>
                    <a:lnTo>
                      <a:pt x="7307" y="281"/>
                    </a:lnTo>
                    <a:lnTo>
                      <a:pt x="7401" y="328"/>
                    </a:lnTo>
                    <a:lnTo>
                      <a:pt x="7401" y="375"/>
                    </a:lnTo>
                    <a:lnTo>
                      <a:pt x="7401" y="21592"/>
                    </a:lnTo>
                    <a:lnTo>
                      <a:pt x="7401" y="22903"/>
                    </a:lnTo>
                    <a:lnTo>
                      <a:pt x="7401" y="23090"/>
                    </a:lnTo>
                    <a:lnTo>
                      <a:pt x="7401" y="23137"/>
                    </a:lnTo>
                    <a:lnTo>
                      <a:pt x="7354" y="23184"/>
                    </a:lnTo>
                    <a:lnTo>
                      <a:pt x="7166" y="23418"/>
                    </a:lnTo>
                    <a:lnTo>
                      <a:pt x="6698" y="23887"/>
                    </a:lnTo>
                    <a:lnTo>
                      <a:pt x="4778" y="25760"/>
                    </a:lnTo>
                    <a:lnTo>
                      <a:pt x="1031" y="29554"/>
                    </a:lnTo>
                    <a:lnTo>
                      <a:pt x="516" y="30069"/>
                    </a:lnTo>
                    <a:lnTo>
                      <a:pt x="281" y="30303"/>
                    </a:lnTo>
                    <a:lnTo>
                      <a:pt x="141" y="30444"/>
                    </a:lnTo>
                    <a:lnTo>
                      <a:pt x="94" y="30491"/>
                    </a:lnTo>
                    <a:lnTo>
                      <a:pt x="94" y="30537"/>
                    </a:lnTo>
                    <a:lnTo>
                      <a:pt x="94" y="30678"/>
                    </a:lnTo>
                    <a:lnTo>
                      <a:pt x="94" y="32083"/>
                    </a:lnTo>
                    <a:lnTo>
                      <a:pt x="94" y="34893"/>
                    </a:lnTo>
                    <a:lnTo>
                      <a:pt x="94" y="40514"/>
                    </a:lnTo>
                    <a:lnTo>
                      <a:pt x="94" y="51801"/>
                    </a:lnTo>
                    <a:lnTo>
                      <a:pt x="94" y="68053"/>
                    </a:lnTo>
                    <a:lnTo>
                      <a:pt x="0" y="68147"/>
                    </a:lnTo>
                    <a:lnTo>
                      <a:pt x="0" y="68241"/>
                    </a:lnTo>
                    <a:lnTo>
                      <a:pt x="0" y="68287"/>
                    </a:lnTo>
                    <a:lnTo>
                      <a:pt x="47" y="68334"/>
                    </a:lnTo>
                    <a:lnTo>
                      <a:pt x="94" y="68381"/>
                    </a:lnTo>
                    <a:lnTo>
                      <a:pt x="141" y="68428"/>
                    </a:lnTo>
                    <a:lnTo>
                      <a:pt x="235" y="68381"/>
                    </a:lnTo>
                    <a:lnTo>
                      <a:pt x="281" y="68334"/>
                    </a:lnTo>
                    <a:lnTo>
                      <a:pt x="328" y="68287"/>
                    </a:lnTo>
                    <a:lnTo>
                      <a:pt x="328" y="68241"/>
                    </a:lnTo>
                    <a:lnTo>
                      <a:pt x="328" y="68147"/>
                    </a:lnTo>
                    <a:lnTo>
                      <a:pt x="235" y="68053"/>
                    </a:lnTo>
                    <a:lnTo>
                      <a:pt x="235" y="51801"/>
                    </a:lnTo>
                    <a:lnTo>
                      <a:pt x="235" y="40514"/>
                    </a:lnTo>
                    <a:lnTo>
                      <a:pt x="235" y="34893"/>
                    </a:lnTo>
                    <a:lnTo>
                      <a:pt x="235" y="32083"/>
                    </a:lnTo>
                    <a:lnTo>
                      <a:pt x="235" y="30678"/>
                    </a:lnTo>
                    <a:lnTo>
                      <a:pt x="235" y="30584"/>
                    </a:lnTo>
                    <a:lnTo>
                      <a:pt x="281" y="30537"/>
                    </a:lnTo>
                    <a:lnTo>
                      <a:pt x="375" y="30444"/>
                    </a:lnTo>
                    <a:lnTo>
                      <a:pt x="656" y="30163"/>
                    </a:lnTo>
                    <a:lnTo>
                      <a:pt x="1125" y="29694"/>
                    </a:lnTo>
                    <a:lnTo>
                      <a:pt x="4918" y="25901"/>
                    </a:lnTo>
                    <a:lnTo>
                      <a:pt x="6792" y="24027"/>
                    </a:lnTo>
                    <a:lnTo>
                      <a:pt x="7260" y="23559"/>
                    </a:lnTo>
                    <a:lnTo>
                      <a:pt x="7541" y="23278"/>
                    </a:lnTo>
                    <a:lnTo>
                      <a:pt x="7541" y="23231"/>
                    </a:lnTo>
                    <a:lnTo>
                      <a:pt x="7541" y="23184"/>
                    </a:lnTo>
                    <a:lnTo>
                      <a:pt x="7541" y="23090"/>
                    </a:lnTo>
                    <a:lnTo>
                      <a:pt x="7541" y="22903"/>
                    </a:lnTo>
                    <a:lnTo>
                      <a:pt x="7541" y="21592"/>
                    </a:lnTo>
                    <a:lnTo>
                      <a:pt x="7541" y="375"/>
                    </a:lnTo>
                    <a:lnTo>
                      <a:pt x="7541" y="328"/>
                    </a:lnTo>
                    <a:lnTo>
                      <a:pt x="7635" y="281"/>
                    </a:lnTo>
                    <a:lnTo>
                      <a:pt x="7635" y="187"/>
                    </a:lnTo>
                    <a:lnTo>
                      <a:pt x="7635" y="94"/>
                    </a:lnTo>
                    <a:lnTo>
                      <a:pt x="7588" y="47"/>
                    </a:lnTo>
                    <a:lnTo>
                      <a:pt x="7541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4" name="Google Shape;1134;p83"/>
              <p:cNvSpPr/>
              <p:nvPr/>
            </p:nvSpPr>
            <p:spPr>
              <a:xfrm>
                <a:off x="7481988" y="3584814"/>
                <a:ext cx="346171" cy="3102526"/>
              </a:xfrm>
              <a:custGeom>
                <a:rect b="b" l="l" r="r" t="t"/>
                <a:pathLst>
                  <a:path extrusionOk="0" h="68428" w="7635">
                    <a:moveTo>
                      <a:pt x="7401" y="0"/>
                    </a:moveTo>
                    <a:lnTo>
                      <a:pt x="7354" y="47"/>
                    </a:lnTo>
                    <a:lnTo>
                      <a:pt x="7307" y="94"/>
                    </a:lnTo>
                    <a:lnTo>
                      <a:pt x="7307" y="187"/>
                    </a:lnTo>
                    <a:lnTo>
                      <a:pt x="7307" y="281"/>
                    </a:lnTo>
                    <a:lnTo>
                      <a:pt x="7401" y="328"/>
                    </a:lnTo>
                    <a:lnTo>
                      <a:pt x="7401" y="375"/>
                    </a:lnTo>
                    <a:lnTo>
                      <a:pt x="7401" y="20795"/>
                    </a:lnTo>
                    <a:lnTo>
                      <a:pt x="7401" y="22107"/>
                    </a:lnTo>
                    <a:lnTo>
                      <a:pt x="7401" y="22435"/>
                    </a:lnTo>
                    <a:lnTo>
                      <a:pt x="7166" y="22622"/>
                    </a:lnTo>
                    <a:lnTo>
                      <a:pt x="6698" y="23090"/>
                    </a:lnTo>
                    <a:lnTo>
                      <a:pt x="4825" y="25011"/>
                    </a:lnTo>
                    <a:lnTo>
                      <a:pt x="1031" y="28758"/>
                    </a:lnTo>
                    <a:lnTo>
                      <a:pt x="516" y="29273"/>
                    </a:lnTo>
                    <a:lnTo>
                      <a:pt x="281" y="29554"/>
                    </a:lnTo>
                    <a:lnTo>
                      <a:pt x="141" y="29694"/>
                    </a:lnTo>
                    <a:lnTo>
                      <a:pt x="94" y="29741"/>
                    </a:lnTo>
                    <a:lnTo>
                      <a:pt x="94" y="29788"/>
                    </a:lnTo>
                    <a:lnTo>
                      <a:pt x="94" y="29882"/>
                    </a:lnTo>
                    <a:lnTo>
                      <a:pt x="94" y="31334"/>
                    </a:lnTo>
                    <a:lnTo>
                      <a:pt x="94" y="34191"/>
                    </a:lnTo>
                    <a:lnTo>
                      <a:pt x="94" y="39951"/>
                    </a:lnTo>
                    <a:lnTo>
                      <a:pt x="94" y="51426"/>
                    </a:lnTo>
                    <a:lnTo>
                      <a:pt x="94" y="68053"/>
                    </a:lnTo>
                    <a:lnTo>
                      <a:pt x="0" y="68147"/>
                    </a:lnTo>
                    <a:lnTo>
                      <a:pt x="0" y="68241"/>
                    </a:lnTo>
                    <a:lnTo>
                      <a:pt x="0" y="68287"/>
                    </a:lnTo>
                    <a:lnTo>
                      <a:pt x="47" y="68334"/>
                    </a:lnTo>
                    <a:lnTo>
                      <a:pt x="94" y="68381"/>
                    </a:lnTo>
                    <a:lnTo>
                      <a:pt x="188" y="68428"/>
                    </a:lnTo>
                    <a:lnTo>
                      <a:pt x="235" y="68381"/>
                    </a:lnTo>
                    <a:lnTo>
                      <a:pt x="281" y="68334"/>
                    </a:lnTo>
                    <a:lnTo>
                      <a:pt x="328" y="68287"/>
                    </a:lnTo>
                    <a:lnTo>
                      <a:pt x="328" y="68241"/>
                    </a:lnTo>
                    <a:lnTo>
                      <a:pt x="328" y="68147"/>
                    </a:lnTo>
                    <a:lnTo>
                      <a:pt x="235" y="68053"/>
                    </a:lnTo>
                    <a:lnTo>
                      <a:pt x="235" y="51426"/>
                    </a:lnTo>
                    <a:lnTo>
                      <a:pt x="235" y="39951"/>
                    </a:lnTo>
                    <a:lnTo>
                      <a:pt x="235" y="34191"/>
                    </a:lnTo>
                    <a:lnTo>
                      <a:pt x="235" y="31334"/>
                    </a:lnTo>
                    <a:lnTo>
                      <a:pt x="235" y="29882"/>
                    </a:lnTo>
                    <a:lnTo>
                      <a:pt x="235" y="29835"/>
                    </a:lnTo>
                    <a:lnTo>
                      <a:pt x="281" y="29788"/>
                    </a:lnTo>
                    <a:lnTo>
                      <a:pt x="375" y="29647"/>
                    </a:lnTo>
                    <a:lnTo>
                      <a:pt x="656" y="29413"/>
                    </a:lnTo>
                    <a:lnTo>
                      <a:pt x="1171" y="28898"/>
                    </a:lnTo>
                    <a:lnTo>
                      <a:pt x="4918" y="25104"/>
                    </a:lnTo>
                    <a:lnTo>
                      <a:pt x="6839" y="23231"/>
                    </a:lnTo>
                    <a:lnTo>
                      <a:pt x="7307" y="22763"/>
                    </a:lnTo>
                    <a:lnTo>
                      <a:pt x="7541" y="22482"/>
                    </a:lnTo>
                    <a:lnTo>
                      <a:pt x="7541" y="22107"/>
                    </a:lnTo>
                    <a:lnTo>
                      <a:pt x="7541" y="20795"/>
                    </a:lnTo>
                    <a:lnTo>
                      <a:pt x="7541" y="375"/>
                    </a:lnTo>
                    <a:lnTo>
                      <a:pt x="7541" y="328"/>
                    </a:lnTo>
                    <a:lnTo>
                      <a:pt x="7635" y="281"/>
                    </a:lnTo>
                    <a:lnTo>
                      <a:pt x="7635" y="187"/>
                    </a:lnTo>
                    <a:lnTo>
                      <a:pt x="7635" y="94"/>
                    </a:lnTo>
                    <a:lnTo>
                      <a:pt x="7588" y="47"/>
                    </a:lnTo>
                    <a:lnTo>
                      <a:pt x="7541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5" name="Google Shape;1135;p83"/>
              <p:cNvSpPr/>
              <p:nvPr/>
            </p:nvSpPr>
            <p:spPr>
              <a:xfrm>
                <a:off x="7431025" y="3584814"/>
                <a:ext cx="346171" cy="3102526"/>
              </a:xfrm>
              <a:custGeom>
                <a:rect b="b" l="l" r="r" t="t"/>
                <a:pathLst>
                  <a:path extrusionOk="0" h="68428" w="7635">
                    <a:moveTo>
                      <a:pt x="7400" y="0"/>
                    </a:moveTo>
                    <a:lnTo>
                      <a:pt x="7354" y="47"/>
                    </a:lnTo>
                    <a:lnTo>
                      <a:pt x="7307" y="94"/>
                    </a:lnTo>
                    <a:lnTo>
                      <a:pt x="7307" y="187"/>
                    </a:lnTo>
                    <a:lnTo>
                      <a:pt x="7307" y="281"/>
                    </a:lnTo>
                    <a:lnTo>
                      <a:pt x="7400" y="328"/>
                    </a:lnTo>
                    <a:lnTo>
                      <a:pt x="7400" y="375"/>
                    </a:lnTo>
                    <a:lnTo>
                      <a:pt x="7400" y="19999"/>
                    </a:lnTo>
                    <a:lnTo>
                      <a:pt x="7400" y="21311"/>
                    </a:lnTo>
                    <a:lnTo>
                      <a:pt x="7400" y="21638"/>
                    </a:lnTo>
                    <a:lnTo>
                      <a:pt x="7354" y="21685"/>
                    </a:lnTo>
                    <a:lnTo>
                      <a:pt x="7307" y="21732"/>
                    </a:lnTo>
                    <a:lnTo>
                      <a:pt x="7213" y="21873"/>
                    </a:lnTo>
                    <a:lnTo>
                      <a:pt x="6745" y="22341"/>
                    </a:lnTo>
                    <a:lnTo>
                      <a:pt x="4824" y="24214"/>
                    </a:lnTo>
                    <a:lnTo>
                      <a:pt x="1078" y="28008"/>
                    </a:lnTo>
                    <a:lnTo>
                      <a:pt x="515" y="28523"/>
                    </a:lnTo>
                    <a:lnTo>
                      <a:pt x="281" y="28758"/>
                    </a:lnTo>
                    <a:lnTo>
                      <a:pt x="141" y="28898"/>
                    </a:lnTo>
                    <a:lnTo>
                      <a:pt x="94" y="28945"/>
                    </a:lnTo>
                    <a:lnTo>
                      <a:pt x="94" y="28992"/>
                    </a:lnTo>
                    <a:lnTo>
                      <a:pt x="94" y="29132"/>
                    </a:lnTo>
                    <a:lnTo>
                      <a:pt x="94" y="30584"/>
                    </a:lnTo>
                    <a:lnTo>
                      <a:pt x="94" y="33488"/>
                    </a:lnTo>
                    <a:lnTo>
                      <a:pt x="94" y="39343"/>
                    </a:lnTo>
                    <a:lnTo>
                      <a:pt x="94" y="51005"/>
                    </a:lnTo>
                    <a:lnTo>
                      <a:pt x="94" y="68053"/>
                    </a:lnTo>
                    <a:lnTo>
                      <a:pt x="0" y="68147"/>
                    </a:lnTo>
                    <a:lnTo>
                      <a:pt x="0" y="68241"/>
                    </a:lnTo>
                    <a:lnTo>
                      <a:pt x="0" y="68287"/>
                    </a:lnTo>
                    <a:lnTo>
                      <a:pt x="47" y="68334"/>
                    </a:lnTo>
                    <a:lnTo>
                      <a:pt x="94" y="68381"/>
                    </a:lnTo>
                    <a:lnTo>
                      <a:pt x="188" y="68428"/>
                    </a:lnTo>
                    <a:lnTo>
                      <a:pt x="234" y="68381"/>
                    </a:lnTo>
                    <a:lnTo>
                      <a:pt x="281" y="68334"/>
                    </a:lnTo>
                    <a:lnTo>
                      <a:pt x="328" y="68287"/>
                    </a:lnTo>
                    <a:lnTo>
                      <a:pt x="328" y="68241"/>
                    </a:lnTo>
                    <a:lnTo>
                      <a:pt x="328" y="68147"/>
                    </a:lnTo>
                    <a:lnTo>
                      <a:pt x="234" y="68053"/>
                    </a:lnTo>
                    <a:lnTo>
                      <a:pt x="234" y="51005"/>
                    </a:lnTo>
                    <a:lnTo>
                      <a:pt x="234" y="39343"/>
                    </a:lnTo>
                    <a:lnTo>
                      <a:pt x="234" y="33488"/>
                    </a:lnTo>
                    <a:lnTo>
                      <a:pt x="234" y="30584"/>
                    </a:lnTo>
                    <a:lnTo>
                      <a:pt x="234" y="29132"/>
                    </a:lnTo>
                    <a:lnTo>
                      <a:pt x="234" y="29039"/>
                    </a:lnTo>
                    <a:lnTo>
                      <a:pt x="281" y="28992"/>
                    </a:lnTo>
                    <a:lnTo>
                      <a:pt x="422" y="28898"/>
                    </a:lnTo>
                    <a:lnTo>
                      <a:pt x="656" y="28617"/>
                    </a:lnTo>
                    <a:lnTo>
                      <a:pt x="1171" y="28102"/>
                    </a:lnTo>
                    <a:lnTo>
                      <a:pt x="4965" y="24355"/>
                    </a:lnTo>
                    <a:lnTo>
                      <a:pt x="6838" y="22435"/>
                    </a:lnTo>
                    <a:lnTo>
                      <a:pt x="7307" y="21966"/>
                    </a:lnTo>
                    <a:lnTo>
                      <a:pt x="7447" y="21873"/>
                    </a:lnTo>
                    <a:lnTo>
                      <a:pt x="7494" y="21779"/>
                    </a:lnTo>
                    <a:lnTo>
                      <a:pt x="7541" y="21732"/>
                    </a:lnTo>
                    <a:lnTo>
                      <a:pt x="7541" y="21685"/>
                    </a:lnTo>
                    <a:lnTo>
                      <a:pt x="7541" y="21311"/>
                    </a:lnTo>
                    <a:lnTo>
                      <a:pt x="7541" y="19999"/>
                    </a:lnTo>
                    <a:lnTo>
                      <a:pt x="7541" y="375"/>
                    </a:lnTo>
                    <a:lnTo>
                      <a:pt x="7541" y="328"/>
                    </a:lnTo>
                    <a:lnTo>
                      <a:pt x="7635" y="281"/>
                    </a:lnTo>
                    <a:lnTo>
                      <a:pt x="7635" y="187"/>
                    </a:lnTo>
                    <a:lnTo>
                      <a:pt x="7635" y="94"/>
                    </a:lnTo>
                    <a:lnTo>
                      <a:pt x="7588" y="47"/>
                    </a:lnTo>
                    <a:lnTo>
                      <a:pt x="7541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6" name="Google Shape;1136;p83"/>
              <p:cNvSpPr/>
              <p:nvPr/>
            </p:nvSpPr>
            <p:spPr>
              <a:xfrm>
                <a:off x="7380063" y="3584814"/>
                <a:ext cx="346171" cy="3102526"/>
              </a:xfrm>
              <a:custGeom>
                <a:rect b="b" l="l" r="r" t="t"/>
                <a:pathLst>
                  <a:path extrusionOk="0" h="68428" w="7635">
                    <a:moveTo>
                      <a:pt x="7400" y="0"/>
                    </a:moveTo>
                    <a:lnTo>
                      <a:pt x="7354" y="47"/>
                    </a:lnTo>
                    <a:lnTo>
                      <a:pt x="7307" y="94"/>
                    </a:lnTo>
                    <a:lnTo>
                      <a:pt x="7307" y="187"/>
                    </a:lnTo>
                    <a:lnTo>
                      <a:pt x="7307" y="281"/>
                    </a:lnTo>
                    <a:lnTo>
                      <a:pt x="7400" y="328"/>
                    </a:lnTo>
                    <a:lnTo>
                      <a:pt x="7400" y="375"/>
                    </a:lnTo>
                    <a:lnTo>
                      <a:pt x="7400" y="19203"/>
                    </a:lnTo>
                    <a:lnTo>
                      <a:pt x="7400" y="20561"/>
                    </a:lnTo>
                    <a:lnTo>
                      <a:pt x="7400" y="20889"/>
                    </a:lnTo>
                    <a:lnTo>
                      <a:pt x="7354" y="20936"/>
                    </a:lnTo>
                    <a:lnTo>
                      <a:pt x="7213" y="21076"/>
                    </a:lnTo>
                    <a:lnTo>
                      <a:pt x="6745" y="21545"/>
                    </a:lnTo>
                    <a:lnTo>
                      <a:pt x="4871" y="23418"/>
                    </a:lnTo>
                    <a:lnTo>
                      <a:pt x="1077" y="27212"/>
                    </a:lnTo>
                    <a:lnTo>
                      <a:pt x="562" y="27727"/>
                    </a:lnTo>
                    <a:lnTo>
                      <a:pt x="281" y="28008"/>
                    </a:lnTo>
                    <a:lnTo>
                      <a:pt x="141" y="28149"/>
                    </a:lnTo>
                    <a:lnTo>
                      <a:pt x="94" y="28196"/>
                    </a:lnTo>
                    <a:lnTo>
                      <a:pt x="94" y="28242"/>
                    </a:lnTo>
                    <a:lnTo>
                      <a:pt x="94" y="28336"/>
                    </a:lnTo>
                    <a:lnTo>
                      <a:pt x="94" y="29835"/>
                    </a:lnTo>
                    <a:lnTo>
                      <a:pt x="94" y="32832"/>
                    </a:lnTo>
                    <a:lnTo>
                      <a:pt x="94" y="38734"/>
                    </a:lnTo>
                    <a:lnTo>
                      <a:pt x="94" y="50630"/>
                    </a:lnTo>
                    <a:lnTo>
                      <a:pt x="94" y="68053"/>
                    </a:lnTo>
                    <a:lnTo>
                      <a:pt x="0" y="68147"/>
                    </a:lnTo>
                    <a:lnTo>
                      <a:pt x="0" y="68241"/>
                    </a:lnTo>
                    <a:lnTo>
                      <a:pt x="0" y="68287"/>
                    </a:lnTo>
                    <a:lnTo>
                      <a:pt x="47" y="68334"/>
                    </a:lnTo>
                    <a:lnTo>
                      <a:pt x="94" y="68381"/>
                    </a:lnTo>
                    <a:lnTo>
                      <a:pt x="188" y="68428"/>
                    </a:lnTo>
                    <a:lnTo>
                      <a:pt x="234" y="68381"/>
                    </a:lnTo>
                    <a:lnTo>
                      <a:pt x="281" y="68334"/>
                    </a:lnTo>
                    <a:lnTo>
                      <a:pt x="328" y="68287"/>
                    </a:lnTo>
                    <a:lnTo>
                      <a:pt x="328" y="68241"/>
                    </a:lnTo>
                    <a:lnTo>
                      <a:pt x="328" y="68147"/>
                    </a:lnTo>
                    <a:lnTo>
                      <a:pt x="234" y="68053"/>
                    </a:lnTo>
                    <a:lnTo>
                      <a:pt x="234" y="50630"/>
                    </a:lnTo>
                    <a:lnTo>
                      <a:pt x="234" y="38734"/>
                    </a:lnTo>
                    <a:lnTo>
                      <a:pt x="234" y="32832"/>
                    </a:lnTo>
                    <a:lnTo>
                      <a:pt x="234" y="29835"/>
                    </a:lnTo>
                    <a:lnTo>
                      <a:pt x="234" y="28336"/>
                    </a:lnTo>
                    <a:lnTo>
                      <a:pt x="234" y="28289"/>
                    </a:lnTo>
                    <a:lnTo>
                      <a:pt x="281" y="28242"/>
                    </a:lnTo>
                    <a:lnTo>
                      <a:pt x="422" y="28102"/>
                    </a:lnTo>
                    <a:lnTo>
                      <a:pt x="656" y="27868"/>
                    </a:lnTo>
                    <a:lnTo>
                      <a:pt x="1218" y="27353"/>
                    </a:lnTo>
                    <a:lnTo>
                      <a:pt x="4965" y="23559"/>
                    </a:lnTo>
                    <a:lnTo>
                      <a:pt x="6885" y="21638"/>
                    </a:lnTo>
                    <a:lnTo>
                      <a:pt x="7354" y="21170"/>
                    </a:lnTo>
                    <a:lnTo>
                      <a:pt x="7447" y="21076"/>
                    </a:lnTo>
                    <a:lnTo>
                      <a:pt x="7541" y="20983"/>
                    </a:lnTo>
                    <a:lnTo>
                      <a:pt x="7541" y="20936"/>
                    </a:lnTo>
                    <a:lnTo>
                      <a:pt x="7541" y="20889"/>
                    </a:lnTo>
                    <a:lnTo>
                      <a:pt x="7541" y="20561"/>
                    </a:lnTo>
                    <a:lnTo>
                      <a:pt x="7541" y="19203"/>
                    </a:lnTo>
                    <a:lnTo>
                      <a:pt x="7541" y="375"/>
                    </a:lnTo>
                    <a:lnTo>
                      <a:pt x="7541" y="328"/>
                    </a:lnTo>
                    <a:lnTo>
                      <a:pt x="7635" y="281"/>
                    </a:lnTo>
                    <a:lnTo>
                      <a:pt x="7635" y="187"/>
                    </a:lnTo>
                    <a:lnTo>
                      <a:pt x="7635" y="94"/>
                    </a:lnTo>
                    <a:lnTo>
                      <a:pt x="7588" y="47"/>
                    </a:lnTo>
                    <a:lnTo>
                      <a:pt x="7541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7" name="Google Shape;1137;p83"/>
              <p:cNvSpPr/>
              <p:nvPr/>
            </p:nvSpPr>
            <p:spPr>
              <a:xfrm>
                <a:off x="7329101" y="3584814"/>
                <a:ext cx="348302" cy="3102526"/>
              </a:xfrm>
              <a:custGeom>
                <a:rect b="b" l="l" r="r" t="t"/>
                <a:pathLst>
                  <a:path extrusionOk="0" h="68428" w="7682">
                    <a:moveTo>
                      <a:pt x="7400" y="0"/>
                    </a:moveTo>
                    <a:lnTo>
                      <a:pt x="7353" y="47"/>
                    </a:lnTo>
                    <a:lnTo>
                      <a:pt x="7307" y="94"/>
                    </a:lnTo>
                    <a:lnTo>
                      <a:pt x="7307" y="187"/>
                    </a:lnTo>
                    <a:lnTo>
                      <a:pt x="7307" y="281"/>
                    </a:lnTo>
                    <a:lnTo>
                      <a:pt x="7400" y="328"/>
                    </a:lnTo>
                    <a:lnTo>
                      <a:pt x="7400" y="375"/>
                    </a:lnTo>
                    <a:lnTo>
                      <a:pt x="7400" y="18407"/>
                    </a:lnTo>
                    <a:lnTo>
                      <a:pt x="7400" y="19765"/>
                    </a:lnTo>
                    <a:lnTo>
                      <a:pt x="7400" y="20093"/>
                    </a:lnTo>
                    <a:lnTo>
                      <a:pt x="7400" y="20140"/>
                    </a:lnTo>
                    <a:lnTo>
                      <a:pt x="7353" y="20187"/>
                    </a:lnTo>
                    <a:lnTo>
                      <a:pt x="7260" y="20280"/>
                    </a:lnTo>
                    <a:lnTo>
                      <a:pt x="6745" y="20749"/>
                    </a:lnTo>
                    <a:lnTo>
                      <a:pt x="4871" y="22669"/>
                    </a:lnTo>
                    <a:lnTo>
                      <a:pt x="1077" y="26416"/>
                    </a:lnTo>
                    <a:lnTo>
                      <a:pt x="562" y="26978"/>
                    </a:lnTo>
                    <a:lnTo>
                      <a:pt x="281" y="27212"/>
                    </a:lnTo>
                    <a:lnTo>
                      <a:pt x="141" y="27353"/>
                    </a:lnTo>
                    <a:lnTo>
                      <a:pt x="94" y="27399"/>
                    </a:lnTo>
                    <a:lnTo>
                      <a:pt x="94" y="27446"/>
                    </a:lnTo>
                    <a:lnTo>
                      <a:pt x="94" y="27493"/>
                    </a:lnTo>
                    <a:lnTo>
                      <a:pt x="94" y="27587"/>
                    </a:lnTo>
                    <a:lnTo>
                      <a:pt x="94" y="29085"/>
                    </a:lnTo>
                    <a:lnTo>
                      <a:pt x="94" y="32130"/>
                    </a:lnTo>
                    <a:lnTo>
                      <a:pt x="94" y="38172"/>
                    </a:lnTo>
                    <a:lnTo>
                      <a:pt x="94" y="50209"/>
                    </a:lnTo>
                    <a:lnTo>
                      <a:pt x="94" y="68053"/>
                    </a:lnTo>
                    <a:lnTo>
                      <a:pt x="0" y="68147"/>
                    </a:lnTo>
                    <a:lnTo>
                      <a:pt x="0" y="68241"/>
                    </a:lnTo>
                    <a:lnTo>
                      <a:pt x="0" y="68287"/>
                    </a:lnTo>
                    <a:lnTo>
                      <a:pt x="47" y="68334"/>
                    </a:lnTo>
                    <a:lnTo>
                      <a:pt x="94" y="68381"/>
                    </a:lnTo>
                    <a:lnTo>
                      <a:pt x="187" y="68428"/>
                    </a:lnTo>
                    <a:lnTo>
                      <a:pt x="234" y="68381"/>
                    </a:lnTo>
                    <a:lnTo>
                      <a:pt x="281" y="68334"/>
                    </a:lnTo>
                    <a:lnTo>
                      <a:pt x="328" y="68287"/>
                    </a:lnTo>
                    <a:lnTo>
                      <a:pt x="375" y="68241"/>
                    </a:lnTo>
                    <a:lnTo>
                      <a:pt x="328" y="68147"/>
                    </a:lnTo>
                    <a:lnTo>
                      <a:pt x="234" y="68053"/>
                    </a:lnTo>
                    <a:lnTo>
                      <a:pt x="281" y="68053"/>
                    </a:lnTo>
                    <a:lnTo>
                      <a:pt x="281" y="50209"/>
                    </a:lnTo>
                    <a:lnTo>
                      <a:pt x="281" y="38172"/>
                    </a:lnTo>
                    <a:lnTo>
                      <a:pt x="281" y="32130"/>
                    </a:lnTo>
                    <a:lnTo>
                      <a:pt x="281" y="29085"/>
                    </a:lnTo>
                    <a:lnTo>
                      <a:pt x="281" y="27587"/>
                    </a:lnTo>
                    <a:lnTo>
                      <a:pt x="281" y="27540"/>
                    </a:lnTo>
                    <a:lnTo>
                      <a:pt x="281" y="27493"/>
                    </a:lnTo>
                    <a:lnTo>
                      <a:pt x="422" y="27353"/>
                    </a:lnTo>
                    <a:lnTo>
                      <a:pt x="703" y="27071"/>
                    </a:lnTo>
                    <a:lnTo>
                      <a:pt x="1218" y="26556"/>
                    </a:lnTo>
                    <a:lnTo>
                      <a:pt x="5012" y="22763"/>
                    </a:lnTo>
                    <a:lnTo>
                      <a:pt x="6885" y="20889"/>
                    </a:lnTo>
                    <a:lnTo>
                      <a:pt x="7353" y="20421"/>
                    </a:lnTo>
                    <a:lnTo>
                      <a:pt x="7494" y="20280"/>
                    </a:lnTo>
                    <a:lnTo>
                      <a:pt x="7541" y="20187"/>
                    </a:lnTo>
                    <a:lnTo>
                      <a:pt x="7588" y="20093"/>
                    </a:lnTo>
                    <a:lnTo>
                      <a:pt x="7588" y="19765"/>
                    </a:lnTo>
                    <a:lnTo>
                      <a:pt x="7588" y="18407"/>
                    </a:lnTo>
                    <a:lnTo>
                      <a:pt x="7588" y="375"/>
                    </a:lnTo>
                    <a:lnTo>
                      <a:pt x="7541" y="328"/>
                    </a:lnTo>
                    <a:lnTo>
                      <a:pt x="7634" y="281"/>
                    </a:lnTo>
                    <a:lnTo>
                      <a:pt x="7681" y="187"/>
                    </a:lnTo>
                    <a:lnTo>
                      <a:pt x="7634" y="94"/>
                    </a:lnTo>
                    <a:lnTo>
                      <a:pt x="7588" y="47"/>
                    </a:lnTo>
                    <a:lnTo>
                      <a:pt x="7541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38" name="Google Shape;1138;p83"/>
            <p:cNvGrpSpPr/>
            <p:nvPr/>
          </p:nvGrpSpPr>
          <p:grpSpPr>
            <a:xfrm rot="10800000">
              <a:off x="-671412" y="2231131"/>
              <a:ext cx="1471691" cy="263380"/>
              <a:chOff x="8388742" y="2469903"/>
              <a:chExt cx="1471691" cy="263380"/>
            </a:xfrm>
          </p:grpSpPr>
          <p:sp>
            <p:nvSpPr>
              <p:cNvPr id="1139" name="Google Shape;1139;p83"/>
              <p:cNvSpPr/>
              <p:nvPr/>
            </p:nvSpPr>
            <p:spPr>
              <a:xfrm>
                <a:off x="8388742" y="2469903"/>
                <a:ext cx="1471691" cy="14917"/>
              </a:xfrm>
              <a:custGeom>
                <a:rect b="b" l="l" r="r" t="t"/>
                <a:pathLst>
                  <a:path extrusionOk="0" h="329" w="32459">
                    <a:moveTo>
                      <a:pt x="94" y="1"/>
                    </a:moveTo>
                    <a:lnTo>
                      <a:pt x="47" y="48"/>
                    </a:lnTo>
                    <a:lnTo>
                      <a:pt x="1" y="95"/>
                    </a:lnTo>
                    <a:lnTo>
                      <a:pt x="1" y="188"/>
                    </a:lnTo>
                    <a:lnTo>
                      <a:pt x="1" y="235"/>
                    </a:lnTo>
                    <a:lnTo>
                      <a:pt x="47" y="282"/>
                    </a:lnTo>
                    <a:lnTo>
                      <a:pt x="94" y="329"/>
                    </a:lnTo>
                    <a:lnTo>
                      <a:pt x="235" y="329"/>
                    </a:lnTo>
                    <a:lnTo>
                      <a:pt x="328" y="235"/>
                    </a:lnTo>
                    <a:lnTo>
                      <a:pt x="32084" y="235"/>
                    </a:lnTo>
                    <a:lnTo>
                      <a:pt x="32177" y="329"/>
                    </a:lnTo>
                    <a:lnTo>
                      <a:pt x="32318" y="329"/>
                    </a:lnTo>
                    <a:lnTo>
                      <a:pt x="32412" y="282"/>
                    </a:lnTo>
                    <a:lnTo>
                      <a:pt x="32412" y="235"/>
                    </a:lnTo>
                    <a:lnTo>
                      <a:pt x="32458" y="188"/>
                    </a:lnTo>
                    <a:lnTo>
                      <a:pt x="32412" y="95"/>
                    </a:lnTo>
                    <a:lnTo>
                      <a:pt x="32412" y="48"/>
                    </a:lnTo>
                    <a:lnTo>
                      <a:pt x="32318" y="1"/>
                    </a:lnTo>
                    <a:lnTo>
                      <a:pt x="32177" y="1"/>
                    </a:lnTo>
                    <a:lnTo>
                      <a:pt x="32084" y="95"/>
                    </a:lnTo>
                    <a:lnTo>
                      <a:pt x="328" y="95"/>
                    </a:lnTo>
                    <a:lnTo>
                      <a:pt x="235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0" name="Google Shape;1140;p83"/>
              <p:cNvSpPr/>
              <p:nvPr/>
            </p:nvSpPr>
            <p:spPr>
              <a:xfrm>
                <a:off x="8388742" y="2550608"/>
                <a:ext cx="1471691" cy="17048"/>
              </a:xfrm>
              <a:custGeom>
                <a:rect b="b" l="l" r="r" t="t"/>
                <a:pathLst>
                  <a:path extrusionOk="0" h="376" w="32459">
                    <a:moveTo>
                      <a:pt x="141" y="1"/>
                    </a:moveTo>
                    <a:lnTo>
                      <a:pt x="94" y="48"/>
                    </a:lnTo>
                    <a:lnTo>
                      <a:pt x="47" y="94"/>
                    </a:lnTo>
                    <a:lnTo>
                      <a:pt x="1" y="141"/>
                    </a:lnTo>
                    <a:lnTo>
                      <a:pt x="1" y="188"/>
                    </a:lnTo>
                    <a:lnTo>
                      <a:pt x="1" y="282"/>
                    </a:lnTo>
                    <a:lnTo>
                      <a:pt x="47" y="329"/>
                    </a:lnTo>
                    <a:lnTo>
                      <a:pt x="94" y="375"/>
                    </a:lnTo>
                    <a:lnTo>
                      <a:pt x="235" y="375"/>
                    </a:lnTo>
                    <a:lnTo>
                      <a:pt x="328" y="282"/>
                    </a:lnTo>
                    <a:lnTo>
                      <a:pt x="32084" y="282"/>
                    </a:lnTo>
                    <a:lnTo>
                      <a:pt x="32177" y="375"/>
                    </a:lnTo>
                    <a:lnTo>
                      <a:pt x="32318" y="375"/>
                    </a:lnTo>
                    <a:lnTo>
                      <a:pt x="32412" y="329"/>
                    </a:lnTo>
                    <a:lnTo>
                      <a:pt x="32412" y="282"/>
                    </a:lnTo>
                    <a:lnTo>
                      <a:pt x="32458" y="188"/>
                    </a:lnTo>
                    <a:lnTo>
                      <a:pt x="32412" y="141"/>
                    </a:lnTo>
                    <a:lnTo>
                      <a:pt x="32412" y="94"/>
                    </a:lnTo>
                    <a:lnTo>
                      <a:pt x="32318" y="48"/>
                    </a:lnTo>
                    <a:lnTo>
                      <a:pt x="32271" y="1"/>
                    </a:lnTo>
                    <a:lnTo>
                      <a:pt x="32177" y="48"/>
                    </a:lnTo>
                    <a:lnTo>
                      <a:pt x="32084" y="141"/>
                    </a:lnTo>
                    <a:lnTo>
                      <a:pt x="32084" y="94"/>
                    </a:lnTo>
                    <a:lnTo>
                      <a:pt x="328" y="94"/>
                    </a:lnTo>
                    <a:lnTo>
                      <a:pt x="328" y="141"/>
                    </a:lnTo>
                    <a:lnTo>
                      <a:pt x="235" y="48"/>
                    </a:lnTo>
                    <a:lnTo>
                      <a:pt x="141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1" name="Google Shape;1141;p83"/>
              <p:cNvSpPr/>
              <p:nvPr/>
            </p:nvSpPr>
            <p:spPr>
              <a:xfrm>
                <a:off x="8388742" y="2633445"/>
                <a:ext cx="1471691" cy="17048"/>
              </a:xfrm>
              <a:custGeom>
                <a:rect b="b" l="l" r="r" t="t"/>
                <a:pathLst>
                  <a:path extrusionOk="0" h="376" w="32459">
                    <a:moveTo>
                      <a:pt x="94" y="0"/>
                    </a:moveTo>
                    <a:lnTo>
                      <a:pt x="47" y="47"/>
                    </a:lnTo>
                    <a:lnTo>
                      <a:pt x="1" y="141"/>
                    </a:lnTo>
                    <a:lnTo>
                      <a:pt x="1" y="188"/>
                    </a:lnTo>
                    <a:lnTo>
                      <a:pt x="1" y="281"/>
                    </a:lnTo>
                    <a:lnTo>
                      <a:pt x="47" y="328"/>
                    </a:lnTo>
                    <a:lnTo>
                      <a:pt x="94" y="375"/>
                    </a:lnTo>
                    <a:lnTo>
                      <a:pt x="141" y="375"/>
                    </a:lnTo>
                    <a:lnTo>
                      <a:pt x="235" y="328"/>
                    </a:lnTo>
                    <a:lnTo>
                      <a:pt x="328" y="281"/>
                    </a:lnTo>
                    <a:lnTo>
                      <a:pt x="32084" y="281"/>
                    </a:lnTo>
                    <a:lnTo>
                      <a:pt x="32177" y="328"/>
                    </a:lnTo>
                    <a:lnTo>
                      <a:pt x="32271" y="375"/>
                    </a:lnTo>
                    <a:lnTo>
                      <a:pt x="32318" y="375"/>
                    </a:lnTo>
                    <a:lnTo>
                      <a:pt x="32412" y="328"/>
                    </a:lnTo>
                    <a:lnTo>
                      <a:pt x="32412" y="281"/>
                    </a:lnTo>
                    <a:lnTo>
                      <a:pt x="32458" y="188"/>
                    </a:lnTo>
                    <a:lnTo>
                      <a:pt x="32412" y="141"/>
                    </a:lnTo>
                    <a:lnTo>
                      <a:pt x="32412" y="47"/>
                    </a:lnTo>
                    <a:lnTo>
                      <a:pt x="32318" y="0"/>
                    </a:lnTo>
                    <a:lnTo>
                      <a:pt x="32271" y="0"/>
                    </a:lnTo>
                    <a:lnTo>
                      <a:pt x="32177" y="47"/>
                    </a:lnTo>
                    <a:lnTo>
                      <a:pt x="32084" y="94"/>
                    </a:lnTo>
                    <a:lnTo>
                      <a:pt x="328" y="94"/>
                    </a:lnTo>
                    <a:lnTo>
                      <a:pt x="235" y="47"/>
                    </a:lnTo>
                    <a:lnTo>
                      <a:pt x="141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2" name="Google Shape;1142;p83"/>
              <p:cNvSpPr/>
              <p:nvPr/>
            </p:nvSpPr>
            <p:spPr>
              <a:xfrm>
                <a:off x="8388742" y="2716235"/>
                <a:ext cx="1471691" cy="17048"/>
              </a:xfrm>
              <a:custGeom>
                <a:rect b="b" l="l" r="r" t="t"/>
                <a:pathLst>
                  <a:path extrusionOk="0" h="376" w="32459">
                    <a:moveTo>
                      <a:pt x="94" y="1"/>
                    </a:moveTo>
                    <a:lnTo>
                      <a:pt x="47" y="48"/>
                    </a:lnTo>
                    <a:lnTo>
                      <a:pt x="1" y="95"/>
                    </a:lnTo>
                    <a:lnTo>
                      <a:pt x="1" y="188"/>
                    </a:lnTo>
                    <a:lnTo>
                      <a:pt x="1" y="235"/>
                    </a:lnTo>
                    <a:lnTo>
                      <a:pt x="47" y="329"/>
                    </a:lnTo>
                    <a:lnTo>
                      <a:pt x="94" y="329"/>
                    </a:lnTo>
                    <a:lnTo>
                      <a:pt x="141" y="376"/>
                    </a:lnTo>
                    <a:lnTo>
                      <a:pt x="235" y="329"/>
                    </a:lnTo>
                    <a:lnTo>
                      <a:pt x="328" y="282"/>
                    </a:lnTo>
                    <a:lnTo>
                      <a:pt x="32084" y="282"/>
                    </a:lnTo>
                    <a:lnTo>
                      <a:pt x="32177" y="329"/>
                    </a:lnTo>
                    <a:lnTo>
                      <a:pt x="32271" y="376"/>
                    </a:lnTo>
                    <a:lnTo>
                      <a:pt x="32318" y="329"/>
                    </a:lnTo>
                    <a:lnTo>
                      <a:pt x="32412" y="329"/>
                    </a:lnTo>
                    <a:lnTo>
                      <a:pt x="32412" y="235"/>
                    </a:lnTo>
                    <a:lnTo>
                      <a:pt x="32458" y="188"/>
                    </a:lnTo>
                    <a:lnTo>
                      <a:pt x="32412" y="95"/>
                    </a:lnTo>
                    <a:lnTo>
                      <a:pt x="32412" y="48"/>
                    </a:lnTo>
                    <a:lnTo>
                      <a:pt x="32318" y="1"/>
                    </a:lnTo>
                    <a:lnTo>
                      <a:pt x="32271" y="1"/>
                    </a:lnTo>
                    <a:lnTo>
                      <a:pt x="32177" y="48"/>
                    </a:lnTo>
                    <a:lnTo>
                      <a:pt x="32084" y="95"/>
                    </a:lnTo>
                    <a:lnTo>
                      <a:pt x="328" y="95"/>
                    </a:lnTo>
                    <a:lnTo>
                      <a:pt x="235" y="48"/>
                    </a:lnTo>
                    <a:lnTo>
                      <a:pt x="141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143" name="Google Shape;1143;p83"/>
            <p:cNvSpPr/>
            <p:nvPr/>
          </p:nvSpPr>
          <p:spPr>
            <a:xfrm>
              <a:off x="2442695" y="3262138"/>
              <a:ext cx="197501" cy="3102526"/>
            </a:xfrm>
            <a:custGeom>
              <a:rect b="b" l="l" r="r" t="t"/>
              <a:pathLst>
                <a:path extrusionOk="0" h="68428" w="4356">
                  <a:moveTo>
                    <a:pt x="141" y="0"/>
                  </a:moveTo>
                  <a:lnTo>
                    <a:pt x="47" y="47"/>
                  </a:lnTo>
                  <a:lnTo>
                    <a:pt x="0" y="94"/>
                  </a:lnTo>
                  <a:lnTo>
                    <a:pt x="0" y="187"/>
                  </a:lnTo>
                  <a:lnTo>
                    <a:pt x="47" y="281"/>
                  </a:lnTo>
                  <a:lnTo>
                    <a:pt x="94" y="328"/>
                  </a:lnTo>
                  <a:lnTo>
                    <a:pt x="94" y="375"/>
                  </a:lnTo>
                  <a:lnTo>
                    <a:pt x="94" y="28617"/>
                  </a:lnTo>
                  <a:lnTo>
                    <a:pt x="94" y="29273"/>
                  </a:lnTo>
                  <a:lnTo>
                    <a:pt x="94" y="29601"/>
                  </a:lnTo>
                  <a:lnTo>
                    <a:pt x="94" y="29741"/>
                  </a:lnTo>
                  <a:lnTo>
                    <a:pt x="141" y="29788"/>
                  </a:lnTo>
                  <a:lnTo>
                    <a:pt x="188" y="29835"/>
                  </a:lnTo>
                  <a:lnTo>
                    <a:pt x="281" y="29929"/>
                  </a:lnTo>
                  <a:lnTo>
                    <a:pt x="1265" y="30912"/>
                  </a:lnTo>
                  <a:lnTo>
                    <a:pt x="3185" y="32832"/>
                  </a:lnTo>
                  <a:lnTo>
                    <a:pt x="4075" y="33722"/>
                  </a:lnTo>
                  <a:lnTo>
                    <a:pt x="4075" y="33769"/>
                  </a:lnTo>
                  <a:lnTo>
                    <a:pt x="4075" y="33956"/>
                  </a:lnTo>
                  <a:lnTo>
                    <a:pt x="4075" y="34237"/>
                  </a:lnTo>
                  <a:lnTo>
                    <a:pt x="4075" y="34893"/>
                  </a:lnTo>
                  <a:lnTo>
                    <a:pt x="4075" y="37375"/>
                  </a:lnTo>
                  <a:lnTo>
                    <a:pt x="4075" y="42434"/>
                  </a:lnTo>
                  <a:lnTo>
                    <a:pt x="4075" y="52504"/>
                  </a:lnTo>
                  <a:lnTo>
                    <a:pt x="4075" y="68053"/>
                  </a:lnTo>
                  <a:lnTo>
                    <a:pt x="4028" y="68147"/>
                  </a:lnTo>
                  <a:lnTo>
                    <a:pt x="3981" y="68241"/>
                  </a:lnTo>
                  <a:lnTo>
                    <a:pt x="4028" y="68287"/>
                  </a:lnTo>
                  <a:lnTo>
                    <a:pt x="4028" y="68334"/>
                  </a:lnTo>
                  <a:lnTo>
                    <a:pt x="4122" y="68381"/>
                  </a:lnTo>
                  <a:lnTo>
                    <a:pt x="4169" y="68428"/>
                  </a:lnTo>
                  <a:lnTo>
                    <a:pt x="4262" y="68381"/>
                  </a:lnTo>
                  <a:lnTo>
                    <a:pt x="4309" y="68334"/>
                  </a:lnTo>
                  <a:lnTo>
                    <a:pt x="4356" y="68287"/>
                  </a:lnTo>
                  <a:lnTo>
                    <a:pt x="4356" y="68241"/>
                  </a:lnTo>
                  <a:lnTo>
                    <a:pt x="4309" y="68147"/>
                  </a:lnTo>
                  <a:lnTo>
                    <a:pt x="4262" y="68053"/>
                  </a:lnTo>
                  <a:lnTo>
                    <a:pt x="4262" y="52504"/>
                  </a:lnTo>
                  <a:lnTo>
                    <a:pt x="4262" y="42434"/>
                  </a:lnTo>
                  <a:lnTo>
                    <a:pt x="4262" y="37375"/>
                  </a:lnTo>
                  <a:lnTo>
                    <a:pt x="4262" y="34893"/>
                  </a:lnTo>
                  <a:lnTo>
                    <a:pt x="4262" y="34237"/>
                  </a:lnTo>
                  <a:lnTo>
                    <a:pt x="4262" y="33956"/>
                  </a:lnTo>
                  <a:lnTo>
                    <a:pt x="4262" y="33769"/>
                  </a:lnTo>
                  <a:lnTo>
                    <a:pt x="4262" y="33675"/>
                  </a:lnTo>
                  <a:lnTo>
                    <a:pt x="4169" y="33582"/>
                  </a:lnTo>
                  <a:lnTo>
                    <a:pt x="3279" y="32692"/>
                  </a:lnTo>
                  <a:lnTo>
                    <a:pt x="1358" y="30772"/>
                  </a:lnTo>
                  <a:lnTo>
                    <a:pt x="422" y="29835"/>
                  </a:lnTo>
                  <a:lnTo>
                    <a:pt x="281" y="29694"/>
                  </a:lnTo>
                  <a:lnTo>
                    <a:pt x="281" y="29647"/>
                  </a:lnTo>
                  <a:lnTo>
                    <a:pt x="281" y="29601"/>
                  </a:lnTo>
                  <a:lnTo>
                    <a:pt x="281" y="29273"/>
                  </a:lnTo>
                  <a:lnTo>
                    <a:pt x="281" y="28617"/>
                  </a:lnTo>
                  <a:lnTo>
                    <a:pt x="281" y="375"/>
                  </a:lnTo>
                  <a:lnTo>
                    <a:pt x="281" y="328"/>
                  </a:lnTo>
                  <a:lnTo>
                    <a:pt x="328" y="281"/>
                  </a:lnTo>
                  <a:lnTo>
                    <a:pt x="375" y="187"/>
                  </a:lnTo>
                  <a:lnTo>
                    <a:pt x="375" y="94"/>
                  </a:lnTo>
                  <a:lnTo>
                    <a:pt x="328" y="47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chemeClr val="accent4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144" name="Google Shape;1144;p83"/>
            <p:cNvGrpSpPr/>
            <p:nvPr/>
          </p:nvGrpSpPr>
          <p:grpSpPr>
            <a:xfrm flipH="1" rot="10800000">
              <a:off x="381957" y="3410706"/>
              <a:ext cx="1238054" cy="1191399"/>
              <a:chOff x="6316160" y="278394"/>
              <a:chExt cx="1238054" cy="1191399"/>
            </a:xfrm>
          </p:grpSpPr>
          <p:sp>
            <p:nvSpPr>
              <p:cNvPr id="1145" name="Google Shape;1145;p83"/>
              <p:cNvSpPr/>
              <p:nvPr/>
            </p:nvSpPr>
            <p:spPr>
              <a:xfrm>
                <a:off x="6316160" y="278394"/>
                <a:ext cx="726301" cy="1191399"/>
              </a:xfrm>
              <a:custGeom>
                <a:rect b="b" l="l" r="r" t="t"/>
                <a:pathLst>
                  <a:path extrusionOk="0" h="26277" w="16019">
                    <a:moveTo>
                      <a:pt x="94" y="1"/>
                    </a:moveTo>
                    <a:lnTo>
                      <a:pt x="47" y="48"/>
                    </a:lnTo>
                    <a:lnTo>
                      <a:pt x="0" y="141"/>
                    </a:lnTo>
                    <a:lnTo>
                      <a:pt x="0" y="188"/>
                    </a:lnTo>
                    <a:lnTo>
                      <a:pt x="0" y="235"/>
                    </a:lnTo>
                    <a:lnTo>
                      <a:pt x="47" y="329"/>
                    </a:lnTo>
                    <a:lnTo>
                      <a:pt x="141" y="376"/>
                    </a:lnTo>
                    <a:lnTo>
                      <a:pt x="234" y="376"/>
                    </a:lnTo>
                    <a:lnTo>
                      <a:pt x="7353" y="7541"/>
                    </a:lnTo>
                    <a:lnTo>
                      <a:pt x="11850" y="11991"/>
                    </a:lnTo>
                    <a:lnTo>
                      <a:pt x="14051" y="14192"/>
                    </a:lnTo>
                    <a:lnTo>
                      <a:pt x="15175" y="15316"/>
                    </a:lnTo>
                    <a:lnTo>
                      <a:pt x="15737" y="15878"/>
                    </a:lnTo>
                    <a:lnTo>
                      <a:pt x="15737" y="15925"/>
                    </a:lnTo>
                    <a:lnTo>
                      <a:pt x="15737" y="16019"/>
                    </a:lnTo>
                    <a:lnTo>
                      <a:pt x="15737" y="16206"/>
                    </a:lnTo>
                    <a:lnTo>
                      <a:pt x="15737" y="16628"/>
                    </a:lnTo>
                    <a:lnTo>
                      <a:pt x="15737" y="25901"/>
                    </a:lnTo>
                    <a:lnTo>
                      <a:pt x="15737" y="25948"/>
                    </a:lnTo>
                    <a:lnTo>
                      <a:pt x="15690" y="25995"/>
                    </a:lnTo>
                    <a:lnTo>
                      <a:pt x="15643" y="26089"/>
                    </a:lnTo>
                    <a:lnTo>
                      <a:pt x="15643" y="26182"/>
                    </a:lnTo>
                    <a:lnTo>
                      <a:pt x="15690" y="26229"/>
                    </a:lnTo>
                    <a:lnTo>
                      <a:pt x="15784" y="26276"/>
                    </a:lnTo>
                    <a:lnTo>
                      <a:pt x="15925" y="26276"/>
                    </a:lnTo>
                    <a:lnTo>
                      <a:pt x="15971" y="26229"/>
                    </a:lnTo>
                    <a:lnTo>
                      <a:pt x="16018" y="26182"/>
                    </a:lnTo>
                    <a:lnTo>
                      <a:pt x="16018" y="26089"/>
                    </a:lnTo>
                    <a:lnTo>
                      <a:pt x="15971" y="25995"/>
                    </a:lnTo>
                    <a:lnTo>
                      <a:pt x="15925" y="25948"/>
                    </a:lnTo>
                    <a:lnTo>
                      <a:pt x="15925" y="25901"/>
                    </a:lnTo>
                    <a:lnTo>
                      <a:pt x="15925" y="16628"/>
                    </a:lnTo>
                    <a:lnTo>
                      <a:pt x="15925" y="16206"/>
                    </a:lnTo>
                    <a:lnTo>
                      <a:pt x="15925" y="16019"/>
                    </a:lnTo>
                    <a:lnTo>
                      <a:pt x="15925" y="15925"/>
                    </a:lnTo>
                    <a:lnTo>
                      <a:pt x="15925" y="15832"/>
                    </a:lnTo>
                    <a:lnTo>
                      <a:pt x="15878" y="15785"/>
                    </a:lnTo>
                    <a:lnTo>
                      <a:pt x="15316" y="15223"/>
                    </a:lnTo>
                    <a:lnTo>
                      <a:pt x="14192" y="14099"/>
                    </a:lnTo>
                    <a:lnTo>
                      <a:pt x="11943" y="11850"/>
                    </a:lnTo>
                    <a:lnTo>
                      <a:pt x="7494" y="7401"/>
                    </a:lnTo>
                    <a:lnTo>
                      <a:pt x="328" y="235"/>
                    </a:lnTo>
                    <a:lnTo>
                      <a:pt x="328" y="141"/>
                    </a:lnTo>
                    <a:lnTo>
                      <a:pt x="281" y="48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6" name="Google Shape;1146;p83"/>
              <p:cNvSpPr/>
              <p:nvPr/>
            </p:nvSpPr>
            <p:spPr>
              <a:xfrm>
                <a:off x="6388341" y="278394"/>
                <a:ext cx="726301" cy="1191399"/>
              </a:xfrm>
              <a:custGeom>
                <a:rect b="b" l="l" r="r" t="t"/>
                <a:pathLst>
                  <a:path extrusionOk="0" h="26277" w="16019">
                    <a:moveTo>
                      <a:pt x="94" y="1"/>
                    </a:moveTo>
                    <a:lnTo>
                      <a:pt x="47" y="48"/>
                    </a:lnTo>
                    <a:lnTo>
                      <a:pt x="1" y="141"/>
                    </a:lnTo>
                    <a:lnTo>
                      <a:pt x="1" y="188"/>
                    </a:lnTo>
                    <a:lnTo>
                      <a:pt x="1" y="235"/>
                    </a:lnTo>
                    <a:lnTo>
                      <a:pt x="47" y="329"/>
                    </a:lnTo>
                    <a:lnTo>
                      <a:pt x="141" y="376"/>
                    </a:lnTo>
                    <a:lnTo>
                      <a:pt x="235" y="376"/>
                    </a:lnTo>
                    <a:lnTo>
                      <a:pt x="7401" y="7541"/>
                    </a:lnTo>
                    <a:lnTo>
                      <a:pt x="11850" y="11991"/>
                    </a:lnTo>
                    <a:lnTo>
                      <a:pt x="14098" y="14192"/>
                    </a:lnTo>
                    <a:lnTo>
                      <a:pt x="15222" y="15316"/>
                    </a:lnTo>
                    <a:lnTo>
                      <a:pt x="15738" y="15878"/>
                    </a:lnTo>
                    <a:lnTo>
                      <a:pt x="15784" y="15878"/>
                    </a:lnTo>
                    <a:lnTo>
                      <a:pt x="15784" y="15925"/>
                    </a:lnTo>
                    <a:lnTo>
                      <a:pt x="15784" y="16019"/>
                    </a:lnTo>
                    <a:lnTo>
                      <a:pt x="15784" y="16206"/>
                    </a:lnTo>
                    <a:lnTo>
                      <a:pt x="15784" y="16628"/>
                    </a:lnTo>
                    <a:lnTo>
                      <a:pt x="15784" y="25901"/>
                    </a:lnTo>
                    <a:lnTo>
                      <a:pt x="15784" y="25948"/>
                    </a:lnTo>
                    <a:lnTo>
                      <a:pt x="15691" y="25995"/>
                    </a:lnTo>
                    <a:lnTo>
                      <a:pt x="15691" y="26089"/>
                    </a:lnTo>
                    <a:lnTo>
                      <a:pt x="15691" y="26182"/>
                    </a:lnTo>
                    <a:lnTo>
                      <a:pt x="15738" y="26229"/>
                    </a:lnTo>
                    <a:lnTo>
                      <a:pt x="15784" y="26276"/>
                    </a:lnTo>
                    <a:lnTo>
                      <a:pt x="15925" y="26276"/>
                    </a:lnTo>
                    <a:lnTo>
                      <a:pt x="15972" y="26229"/>
                    </a:lnTo>
                    <a:lnTo>
                      <a:pt x="16019" y="26182"/>
                    </a:lnTo>
                    <a:lnTo>
                      <a:pt x="16019" y="26089"/>
                    </a:lnTo>
                    <a:lnTo>
                      <a:pt x="16019" y="25995"/>
                    </a:lnTo>
                    <a:lnTo>
                      <a:pt x="15925" y="25948"/>
                    </a:lnTo>
                    <a:lnTo>
                      <a:pt x="15925" y="25901"/>
                    </a:lnTo>
                    <a:lnTo>
                      <a:pt x="15925" y="16628"/>
                    </a:lnTo>
                    <a:lnTo>
                      <a:pt x="15925" y="16206"/>
                    </a:lnTo>
                    <a:lnTo>
                      <a:pt x="15925" y="16019"/>
                    </a:lnTo>
                    <a:lnTo>
                      <a:pt x="15925" y="15925"/>
                    </a:lnTo>
                    <a:lnTo>
                      <a:pt x="15925" y="15832"/>
                    </a:lnTo>
                    <a:lnTo>
                      <a:pt x="15878" y="15785"/>
                    </a:lnTo>
                    <a:lnTo>
                      <a:pt x="15316" y="15223"/>
                    </a:lnTo>
                    <a:lnTo>
                      <a:pt x="14192" y="14099"/>
                    </a:lnTo>
                    <a:lnTo>
                      <a:pt x="11991" y="11850"/>
                    </a:lnTo>
                    <a:lnTo>
                      <a:pt x="7494" y="7401"/>
                    </a:lnTo>
                    <a:lnTo>
                      <a:pt x="375" y="235"/>
                    </a:lnTo>
                    <a:lnTo>
                      <a:pt x="328" y="235"/>
                    </a:lnTo>
                    <a:lnTo>
                      <a:pt x="375" y="141"/>
                    </a:lnTo>
                    <a:lnTo>
                      <a:pt x="328" y="48"/>
                    </a:lnTo>
                    <a:lnTo>
                      <a:pt x="235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7" name="Google Shape;1147;p83"/>
              <p:cNvSpPr/>
              <p:nvPr/>
            </p:nvSpPr>
            <p:spPr>
              <a:xfrm>
                <a:off x="6460523" y="278394"/>
                <a:ext cx="728432" cy="1191399"/>
              </a:xfrm>
              <a:custGeom>
                <a:rect b="b" l="l" r="r" t="t"/>
                <a:pathLst>
                  <a:path extrusionOk="0" h="26277" w="16066">
                    <a:moveTo>
                      <a:pt x="141" y="1"/>
                    </a:moveTo>
                    <a:lnTo>
                      <a:pt x="48" y="48"/>
                    </a:lnTo>
                    <a:lnTo>
                      <a:pt x="48" y="141"/>
                    </a:lnTo>
                    <a:lnTo>
                      <a:pt x="1" y="188"/>
                    </a:lnTo>
                    <a:lnTo>
                      <a:pt x="48" y="235"/>
                    </a:lnTo>
                    <a:lnTo>
                      <a:pt x="48" y="329"/>
                    </a:lnTo>
                    <a:lnTo>
                      <a:pt x="141" y="376"/>
                    </a:lnTo>
                    <a:lnTo>
                      <a:pt x="282" y="376"/>
                    </a:lnTo>
                    <a:lnTo>
                      <a:pt x="7401" y="7541"/>
                    </a:lnTo>
                    <a:lnTo>
                      <a:pt x="11851" y="11991"/>
                    </a:lnTo>
                    <a:lnTo>
                      <a:pt x="14099" y="14192"/>
                    </a:lnTo>
                    <a:lnTo>
                      <a:pt x="15223" y="15316"/>
                    </a:lnTo>
                    <a:lnTo>
                      <a:pt x="15785" y="15878"/>
                    </a:lnTo>
                    <a:lnTo>
                      <a:pt x="15785" y="15925"/>
                    </a:lnTo>
                    <a:lnTo>
                      <a:pt x="15785" y="16019"/>
                    </a:lnTo>
                    <a:lnTo>
                      <a:pt x="15785" y="16206"/>
                    </a:lnTo>
                    <a:lnTo>
                      <a:pt x="15785" y="16628"/>
                    </a:lnTo>
                    <a:lnTo>
                      <a:pt x="15785" y="25901"/>
                    </a:lnTo>
                    <a:lnTo>
                      <a:pt x="15785" y="25948"/>
                    </a:lnTo>
                    <a:lnTo>
                      <a:pt x="15738" y="25995"/>
                    </a:lnTo>
                    <a:lnTo>
                      <a:pt x="15691" y="26089"/>
                    </a:lnTo>
                    <a:lnTo>
                      <a:pt x="15691" y="26182"/>
                    </a:lnTo>
                    <a:lnTo>
                      <a:pt x="15738" y="26229"/>
                    </a:lnTo>
                    <a:lnTo>
                      <a:pt x="15785" y="26276"/>
                    </a:lnTo>
                    <a:lnTo>
                      <a:pt x="15925" y="26276"/>
                    </a:lnTo>
                    <a:lnTo>
                      <a:pt x="16019" y="26229"/>
                    </a:lnTo>
                    <a:lnTo>
                      <a:pt x="16019" y="26182"/>
                    </a:lnTo>
                    <a:lnTo>
                      <a:pt x="16066" y="26089"/>
                    </a:lnTo>
                    <a:lnTo>
                      <a:pt x="16019" y="25995"/>
                    </a:lnTo>
                    <a:lnTo>
                      <a:pt x="15972" y="25948"/>
                    </a:lnTo>
                    <a:lnTo>
                      <a:pt x="15972" y="25901"/>
                    </a:lnTo>
                    <a:lnTo>
                      <a:pt x="15972" y="16628"/>
                    </a:lnTo>
                    <a:lnTo>
                      <a:pt x="15972" y="16206"/>
                    </a:lnTo>
                    <a:lnTo>
                      <a:pt x="15972" y="16019"/>
                    </a:lnTo>
                    <a:lnTo>
                      <a:pt x="15972" y="15925"/>
                    </a:lnTo>
                    <a:lnTo>
                      <a:pt x="15972" y="15832"/>
                    </a:lnTo>
                    <a:lnTo>
                      <a:pt x="15925" y="15785"/>
                    </a:lnTo>
                    <a:lnTo>
                      <a:pt x="15363" y="15223"/>
                    </a:lnTo>
                    <a:lnTo>
                      <a:pt x="14239" y="14099"/>
                    </a:lnTo>
                    <a:lnTo>
                      <a:pt x="11991" y="11850"/>
                    </a:lnTo>
                    <a:lnTo>
                      <a:pt x="7542" y="7401"/>
                    </a:lnTo>
                    <a:lnTo>
                      <a:pt x="376" y="235"/>
                    </a:lnTo>
                    <a:lnTo>
                      <a:pt x="376" y="141"/>
                    </a:lnTo>
                    <a:lnTo>
                      <a:pt x="329" y="48"/>
                    </a:lnTo>
                    <a:lnTo>
                      <a:pt x="282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8" name="Google Shape;1148;p83"/>
              <p:cNvSpPr/>
              <p:nvPr/>
            </p:nvSpPr>
            <p:spPr>
              <a:xfrm>
                <a:off x="6534880" y="278394"/>
                <a:ext cx="726301" cy="1191399"/>
              </a:xfrm>
              <a:custGeom>
                <a:rect b="b" l="l" r="r" t="t"/>
                <a:pathLst>
                  <a:path extrusionOk="0" h="26277" w="16019">
                    <a:moveTo>
                      <a:pt x="94" y="1"/>
                    </a:moveTo>
                    <a:lnTo>
                      <a:pt x="47" y="48"/>
                    </a:lnTo>
                    <a:lnTo>
                      <a:pt x="0" y="141"/>
                    </a:lnTo>
                    <a:lnTo>
                      <a:pt x="0" y="188"/>
                    </a:lnTo>
                    <a:lnTo>
                      <a:pt x="0" y="235"/>
                    </a:lnTo>
                    <a:lnTo>
                      <a:pt x="47" y="329"/>
                    </a:lnTo>
                    <a:lnTo>
                      <a:pt x="141" y="376"/>
                    </a:lnTo>
                    <a:lnTo>
                      <a:pt x="234" y="376"/>
                    </a:lnTo>
                    <a:lnTo>
                      <a:pt x="7400" y="7541"/>
                    </a:lnTo>
                    <a:lnTo>
                      <a:pt x="11850" y="11991"/>
                    </a:lnTo>
                    <a:lnTo>
                      <a:pt x="14098" y="14192"/>
                    </a:lnTo>
                    <a:lnTo>
                      <a:pt x="15175" y="15316"/>
                    </a:lnTo>
                    <a:lnTo>
                      <a:pt x="15737" y="15878"/>
                    </a:lnTo>
                    <a:lnTo>
                      <a:pt x="15737" y="15925"/>
                    </a:lnTo>
                    <a:lnTo>
                      <a:pt x="15737" y="16019"/>
                    </a:lnTo>
                    <a:lnTo>
                      <a:pt x="15737" y="16206"/>
                    </a:lnTo>
                    <a:lnTo>
                      <a:pt x="15737" y="16628"/>
                    </a:lnTo>
                    <a:lnTo>
                      <a:pt x="15737" y="25901"/>
                    </a:lnTo>
                    <a:lnTo>
                      <a:pt x="15784" y="25948"/>
                    </a:lnTo>
                    <a:lnTo>
                      <a:pt x="15691" y="25995"/>
                    </a:lnTo>
                    <a:lnTo>
                      <a:pt x="15644" y="26089"/>
                    </a:lnTo>
                    <a:lnTo>
                      <a:pt x="15691" y="26182"/>
                    </a:lnTo>
                    <a:lnTo>
                      <a:pt x="15737" y="26229"/>
                    </a:lnTo>
                    <a:lnTo>
                      <a:pt x="15784" y="26276"/>
                    </a:lnTo>
                    <a:lnTo>
                      <a:pt x="15925" y="26276"/>
                    </a:lnTo>
                    <a:lnTo>
                      <a:pt x="15972" y="26229"/>
                    </a:lnTo>
                    <a:lnTo>
                      <a:pt x="16018" y="26182"/>
                    </a:lnTo>
                    <a:lnTo>
                      <a:pt x="16018" y="26089"/>
                    </a:lnTo>
                    <a:lnTo>
                      <a:pt x="15972" y="25995"/>
                    </a:lnTo>
                    <a:lnTo>
                      <a:pt x="15925" y="25948"/>
                    </a:lnTo>
                    <a:lnTo>
                      <a:pt x="15925" y="25901"/>
                    </a:lnTo>
                    <a:lnTo>
                      <a:pt x="15925" y="16628"/>
                    </a:lnTo>
                    <a:lnTo>
                      <a:pt x="15925" y="16206"/>
                    </a:lnTo>
                    <a:lnTo>
                      <a:pt x="15925" y="16019"/>
                    </a:lnTo>
                    <a:lnTo>
                      <a:pt x="15925" y="15925"/>
                    </a:lnTo>
                    <a:lnTo>
                      <a:pt x="15925" y="15832"/>
                    </a:lnTo>
                    <a:lnTo>
                      <a:pt x="15878" y="15785"/>
                    </a:lnTo>
                    <a:lnTo>
                      <a:pt x="15316" y="15223"/>
                    </a:lnTo>
                    <a:lnTo>
                      <a:pt x="14192" y="14099"/>
                    </a:lnTo>
                    <a:lnTo>
                      <a:pt x="11944" y="11850"/>
                    </a:lnTo>
                    <a:lnTo>
                      <a:pt x="7494" y="7401"/>
                    </a:lnTo>
                    <a:lnTo>
                      <a:pt x="375" y="235"/>
                    </a:lnTo>
                    <a:lnTo>
                      <a:pt x="328" y="235"/>
                    </a:lnTo>
                    <a:lnTo>
                      <a:pt x="328" y="141"/>
                    </a:lnTo>
                    <a:lnTo>
                      <a:pt x="281" y="48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9" name="Google Shape;1149;p83"/>
              <p:cNvSpPr/>
              <p:nvPr/>
            </p:nvSpPr>
            <p:spPr>
              <a:xfrm>
                <a:off x="6607062" y="278394"/>
                <a:ext cx="726301" cy="1191399"/>
              </a:xfrm>
              <a:custGeom>
                <a:rect b="b" l="l" r="r" t="t"/>
                <a:pathLst>
                  <a:path extrusionOk="0" h="26277" w="16019">
                    <a:moveTo>
                      <a:pt x="141" y="1"/>
                    </a:moveTo>
                    <a:lnTo>
                      <a:pt x="48" y="48"/>
                    </a:lnTo>
                    <a:lnTo>
                      <a:pt x="1" y="141"/>
                    </a:lnTo>
                    <a:lnTo>
                      <a:pt x="1" y="188"/>
                    </a:lnTo>
                    <a:lnTo>
                      <a:pt x="1" y="235"/>
                    </a:lnTo>
                    <a:lnTo>
                      <a:pt x="48" y="329"/>
                    </a:lnTo>
                    <a:lnTo>
                      <a:pt x="141" y="376"/>
                    </a:lnTo>
                    <a:lnTo>
                      <a:pt x="235" y="376"/>
                    </a:lnTo>
                    <a:lnTo>
                      <a:pt x="7401" y="7541"/>
                    </a:lnTo>
                    <a:lnTo>
                      <a:pt x="11850" y="11991"/>
                    </a:lnTo>
                    <a:lnTo>
                      <a:pt x="14099" y="14192"/>
                    </a:lnTo>
                    <a:lnTo>
                      <a:pt x="15223" y="15316"/>
                    </a:lnTo>
                    <a:lnTo>
                      <a:pt x="15738" y="15878"/>
                    </a:lnTo>
                    <a:lnTo>
                      <a:pt x="15785" y="15878"/>
                    </a:lnTo>
                    <a:lnTo>
                      <a:pt x="15785" y="15925"/>
                    </a:lnTo>
                    <a:lnTo>
                      <a:pt x="15785" y="16019"/>
                    </a:lnTo>
                    <a:lnTo>
                      <a:pt x="15785" y="16206"/>
                    </a:lnTo>
                    <a:lnTo>
                      <a:pt x="15785" y="16628"/>
                    </a:lnTo>
                    <a:lnTo>
                      <a:pt x="15785" y="25901"/>
                    </a:lnTo>
                    <a:lnTo>
                      <a:pt x="15785" y="25948"/>
                    </a:lnTo>
                    <a:lnTo>
                      <a:pt x="15691" y="25995"/>
                    </a:lnTo>
                    <a:lnTo>
                      <a:pt x="15691" y="26089"/>
                    </a:lnTo>
                    <a:lnTo>
                      <a:pt x="15691" y="26182"/>
                    </a:lnTo>
                    <a:lnTo>
                      <a:pt x="15738" y="26229"/>
                    </a:lnTo>
                    <a:lnTo>
                      <a:pt x="15785" y="26276"/>
                    </a:lnTo>
                    <a:lnTo>
                      <a:pt x="15925" y="26276"/>
                    </a:lnTo>
                    <a:lnTo>
                      <a:pt x="15972" y="26229"/>
                    </a:lnTo>
                    <a:lnTo>
                      <a:pt x="16019" y="26182"/>
                    </a:lnTo>
                    <a:lnTo>
                      <a:pt x="16019" y="26089"/>
                    </a:lnTo>
                    <a:lnTo>
                      <a:pt x="16019" y="25995"/>
                    </a:lnTo>
                    <a:lnTo>
                      <a:pt x="15925" y="25948"/>
                    </a:lnTo>
                    <a:lnTo>
                      <a:pt x="15925" y="25901"/>
                    </a:lnTo>
                    <a:lnTo>
                      <a:pt x="15925" y="16628"/>
                    </a:lnTo>
                    <a:lnTo>
                      <a:pt x="15925" y="16206"/>
                    </a:lnTo>
                    <a:lnTo>
                      <a:pt x="15925" y="16019"/>
                    </a:lnTo>
                    <a:lnTo>
                      <a:pt x="15925" y="15925"/>
                    </a:lnTo>
                    <a:lnTo>
                      <a:pt x="15925" y="15832"/>
                    </a:lnTo>
                    <a:lnTo>
                      <a:pt x="15878" y="15785"/>
                    </a:lnTo>
                    <a:lnTo>
                      <a:pt x="15316" y="15223"/>
                    </a:lnTo>
                    <a:lnTo>
                      <a:pt x="14239" y="14099"/>
                    </a:lnTo>
                    <a:lnTo>
                      <a:pt x="11991" y="11850"/>
                    </a:lnTo>
                    <a:lnTo>
                      <a:pt x="7541" y="7401"/>
                    </a:lnTo>
                    <a:lnTo>
                      <a:pt x="375" y="235"/>
                    </a:lnTo>
                    <a:lnTo>
                      <a:pt x="375" y="141"/>
                    </a:lnTo>
                    <a:lnTo>
                      <a:pt x="329" y="48"/>
                    </a:lnTo>
                    <a:lnTo>
                      <a:pt x="235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0" name="Google Shape;1150;p83"/>
              <p:cNvSpPr/>
              <p:nvPr/>
            </p:nvSpPr>
            <p:spPr>
              <a:xfrm>
                <a:off x="6681374" y="278394"/>
                <a:ext cx="726347" cy="1191399"/>
              </a:xfrm>
              <a:custGeom>
                <a:rect b="b" l="l" r="r" t="t"/>
                <a:pathLst>
                  <a:path extrusionOk="0" h="26277" w="16020">
                    <a:moveTo>
                      <a:pt x="95" y="1"/>
                    </a:moveTo>
                    <a:lnTo>
                      <a:pt x="48" y="48"/>
                    </a:lnTo>
                    <a:lnTo>
                      <a:pt x="1" y="141"/>
                    </a:lnTo>
                    <a:lnTo>
                      <a:pt x="1" y="188"/>
                    </a:lnTo>
                    <a:lnTo>
                      <a:pt x="1" y="235"/>
                    </a:lnTo>
                    <a:lnTo>
                      <a:pt x="48" y="329"/>
                    </a:lnTo>
                    <a:lnTo>
                      <a:pt x="141" y="376"/>
                    </a:lnTo>
                    <a:lnTo>
                      <a:pt x="235" y="376"/>
                    </a:lnTo>
                    <a:lnTo>
                      <a:pt x="7354" y="7541"/>
                    </a:lnTo>
                    <a:lnTo>
                      <a:pt x="11851" y="11991"/>
                    </a:lnTo>
                    <a:lnTo>
                      <a:pt x="14052" y="14192"/>
                    </a:lnTo>
                    <a:lnTo>
                      <a:pt x="15176" y="15316"/>
                    </a:lnTo>
                    <a:lnTo>
                      <a:pt x="15738" y="15878"/>
                    </a:lnTo>
                    <a:lnTo>
                      <a:pt x="15738" y="15925"/>
                    </a:lnTo>
                    <a:lnTo>
                      <a:pt x="15738" y="16019"/>
                    </a:lnTo>
                    <a:lnTo>
                      <a:pt x="15738" y="16206"/>
                    </a:lnTo>
                    <a:lnTo>
                      <a:pt x="15738" y="16628"/>
                    </a:lnTo>
                    <a:lnTo>
                      <a:pt x="15738" y="25901"/>
                    </a:lnTo>
                    <a:lnTo>
                      <a:pt x="15738" y="25948"/>
                    </a:lnTo>
                    <a:lnTo>
                      <a:pt x="15691" y="25995"/>
                    </a:lnTo>
                    <a:lnTo>
                      <a:pt x="15644" y="26089"/>
                    </a:lnTo>
                    <a:lnTo>
                      <a:pt x="15691" y="26182"/>
                    </a:lnTo>
                    <a:lnTo>
                      <a:pt x="15691" y="26229"/>
                    </a:lnTo>
                    <a:lnTo>
                      <a:pt x="15785" y="26276"/>
                    </a:lnTo>
                    <a:lnTo>
                      <a:pt x="15925" y="26276"/>
                    </a:lnTo>
                    <a:lnTo>
                      <a:pt x="15972" y="26229"/>
                    </a:lnTo>
                    <a:lnTo>
                      <a:pt x="16019" y="26182"/>
                    </a:lnTo>
                    <a:lnTo>
                      <a:pt x="16019" y="26089"/>
                    </a:lnTo>
                    <a:lnTo>
                      <a:pt x="15972" y="25995"/>
                    </a:lnTo>
                    <a:lnTo>
                      <a:pt x="15925" y="25948"/>
                    </a:lnTo>
                    <a:lnTo>
                      <a:pt x="15925" y="25901"/>
                    </a:lnTo>
                    <a:lnTo>
                      <a:pt x="15925" y="16628"/>
                    </a:lnTo>
                    <a:lnTo>
                      <a:pt x="15925" y="16206"/>
                    </a:lnTo>
                    <a:lnTo>
                      <a:pt x="15925" y="16019"/>
                    </a:lnTo>
                    <a:lnTo>
                      <a:pt x="15925" y="15925"/>
                    </a:lnTo>
                    <a:lnTo>
                      <a:pt x="15925" y="15832"/>
                    </a:lnTo>
                    <a:lnTo>
                      <a:pt x="15879" y="15785"/>
                    </a:lnTo>
                    <a:lnTo>
                      <a:pt x="15317" y="15223"/>
                    </a:lnTo>
                    <a:lnTo>
                      <a:pt x="14192" y="14099"/>
                    </a:lnTo>
                    <a:lnTo>
                      <a:pt x="11944" y="11850"/>
                    </a:lnTo>
                    <a:lnTo>
                      <a:pt x="7495" y="7401"/>
                    </a:lnTo>
                    <a:lnTo>
                      <a:pt x="329" y="235"/>
                    </a:lnTo>
                    <a:lnTo>
                      <a:pt x="329" y="141"/>
                    </a:lnTo>
                    <a:lnTo>
                      <a:pt x="282" y="48"/>
                    </a:lnTo>
                    <a:lnTo>
                      <a:pt x="235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1" name="Google Shape;1151;p83"/>
              <p:cNvSpPr/>
              <p:nvPr/>
            </p:nvSpPr>
            <p:spPr>
              <a:xfrm>
                <a:off x="6753601" y="278394"/>
                <a:ext cx="726301" cy="1191399"/>
              </a:xfrm>
              <a:custGeom>
                <a:rect b="b" l="l" r="r" t="t"/>
                <a:pathLst>
                  <a:path extrusionOk="0" h="26277" w="16019">
                    <a:moveTo>
                      <a:pt x="94" y="1"/>
                    </a:moveTo>
                    <a:lnTo>
                      <a:pt x="47" y="48"/>
                    </a:lnTo>
                    <a:lnTo>
                      <a:pt x="0" y="141"/>
                    </a:lnTo>
                    <a:lnTo>
                      <a:pt x="0" y="188"/>
                    </a:lnTo>
                    <a:lnTo>
                      <a:pt x="0" y="235"/>
                    </a:lnTo>
                    <a:lnTo>
                      <a:pt x="47" y="329"/>
                    </a:lnTo>
                    <a:lnTo>
                      <a:pt x="141" y="376"/>
                    </a:lnTo>
                    <a:lnTo>
                      <a:pt x="235" y="376"/>
                    </a:lnTo>
                    <a:lnTo>
                      <a:pt x="7401" y="7541"/>
                    </a:lnTo>
                    <a:lnTo>
                      <a:pt x="11850" y="11991"/>
                    </a:lnTo>
                    <a:lnTo>
                      <a:pt x="14098" y="14192"/>
                    </a:lnTo>
                    <a:lnTo>
                      <a:pt x="15222" y="15316"/>
                    </a:lnTo>
                    <a:lnTo>
                      <a:pt x="15738" y="15878"/>
                    </a:lnTo>
                    <a:lnTo>
                      <a:pt x="15784" y="15878"/>
                    </a:lnTo>
                    <a:lnTo>
                      <a:pt x="15784" y="15925"/>
                    </a:lnTo>
                    <a:lnTo>
                      <a:pt x="15784" y="16019"/>
                    </a:lnTo>
                    <a:lnTo>
                      <a:pt x="15784" y="16206"/>
                    </a:lnTo>
                    <a:lnTo>
                      <a:pt x="15784" y="16628"/>
                    </a:lnTo>
                    <a:lnTo>
                      <a:pt x="15784" y="25901"/>
                    </a:lnTo>
                    <a:lnTo>
                      <a:pt x="15784" y="25948"/>
                    </a:lnTo>
                    <a:lnTo>
                      <a:pt x="15691" y="25995"/>
                    </a:lnTo>
                    <a:lnTo>
                      <a:pt x="15691" y="26089"/>
                    </a:lnTo>
                    <a:lnTo>
                      <a:pt x="15691" y="26182"/>
                    </a:lnTo>
                    <a:lnTo>
                      <a:pt x="15738" y="26229"/>
                    </a:lnTo>
                    <a:lnTo>
                      <a:pt x="15784" y="26276"/>
                    </a:lnTo>
                    <a:lnTo>
                      <a:pt x="15925" y="26276"/>
                    </a:lnTo>
                    <a:lnTo>
                      <a:pt x="15972" y="26229"/>
                    </a:lnTo>
                    <a:lnTo>
                      <a:pt x="16019" y="26182"/>
                    </a:lnTo>
                    <a:lnTo>
                      <a:pt x="16019" y="26089"/>
                    </a:lnTo>
                    <a:lnTo>
                      <a:pt x="16019" y="25995"/>
                    </a:lnTo>
                    <a:lnTo>
                      <a:pt x="15925" y="25948"/>
                    </a:lnTo>
                    <a:lnTo>
                      <a:pt x="15925" y="25901"/>
                    </a:lnTo>
                    <a:lnTo>
                      <a:pt x="15925" y="16628"/>
                    </a:lnTo>
                    <a:lnTo>
                      <a:pt x="15925" y="16206"/>
                    </a:lnTo>
                    <a:lnTo>
                      <a:pt x="15925" y="16019"/>
                    </a:lnTo>
                    <a:lnTo>
                      <a:pt x="15925" y="15925"/>
                    </a:lnTo>
                    <a:lnTo>
                      <a:pt x="15925" y="15832"/>
                    </a:lnTo>
                    <a:lnTo>
                      <a:pt x="15878" y="15785"/>
                    </a:lnTo>
                    <a:lnTo>
                      <a:pt x="15316" y="15223"/>
                    </a:lnTo>
                    <a:lnTo>
                      <a:pt x="14192" y="14099"/>
                    </a:lnTo>
                    <a:lnTo>
                      <a:pt x="11991" y="11850"/>
                    </a:lnTo>
                    <a:lnTo>
                      <a:pt x="7494" y="7401"/>
                    </a:lnTo>
                    <a:lnTo>
                      <a:pt x="375" y="235"/>
                    </a:lnTo>
                    <a:lnTo>
                      <a:pt x="328" y="235"/>
                    </a:lnTo>
                    <a:lnTo>
                      <a:pt x="375" y="141"/>
                    </a:lnTo>
                    <a:lnTo>
                      <a:pt x="328" y="48"/>
                    </a:lnTo>
                    <a:lnTo>
                      <a:pt x="235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2" name="Google Shape;1152;p83"/>
              <p:cNvSpPr/>
              <p:nvPr/>
            </p:nvSpPr>
            <p:spPr>
              <a:xfrm>
                <a:off x="6825782" y="278394"/>
                <a:ext cx="728432" cy="1191399"/>
              </a:xfrm>
              <a:custGeom>
                <a:rect b="b" l="l" r="r" t="t"/>
                <a:pathLst>
                  <a:path extrusionOk="0" h="26277" w="16066">
                    <a:moveTo>
                      <a:pt x="141" y="1"/>
                    </a:moveTo>
                    <a:lnTo>
                      <a:pt x="95" y="48"/>
                    </a:lnTo>
                    <a:lnTo>
                      <a:pt x="48" y="141"/>
                    </a:lnTo>
                    <a:lnTo>
                      <a:pt x="1" y="188"/>
                    </a:lnTo>
                    <a:lnTo>
                      <a:pt x="48" y="235"/>
                    </a:lnTo>
                    <a:lnTo>
                      <a:pt x="95" y="329"/>
                    </a:lnTo>
                    <a:lnTo>
                      <a:pt x="141" y="376"/>
                    </a:lnTo>
                    <a:lnTo>
                      <a:pt x="282" y="376"/>
                    </a:lnTo>
                    <a:lnTo>
                      <a:pt x="7401" y="7541"/>
                    </a:lnTo>
                    <a:lnTo>
                      <a:pt x="11897" y="11991"/>
                    </a:lnTo>
                    <a:lnTo>
                      <a:pt x="14099" y="14192"/>
                    </a:lnTo>
                    <a:lnTo>
                      <a:pt x="15223" y="15316"/>
                    </a:lnTo>
                    <a:lnTo>
                      <a:pt x="15785" y="15878"/>
                    </a:lnTo>
                    <a:lnTo>
                      <a:pt x="15785" y="15925"/>
                    </a:lnTo>
                    <a:lnTo>
                      <a:pt x="15785" y="16019"/>
                    </a:lnTo>
                    <a:lnTo>
                      <a:pt x="15785" y="16206"/>
                    </a:lnTo>
                    <a:lnTo>
                      <a:pt x="15785" y="16628"/>
                    </a:lnTo>
                    <a:lnTo>
                      <a:pt x="15785" y="25901"/>
                    </a:lnTo>
                    <a:lnTo>
                      <a:pt x="15785" y="25948"/>
                    </a:lnTo>
                    <a:lnTo>
                      <a:pt x="15738" y="25995"/>
                    </a:lnTo>
                    <a:lnTo>
                      <a:pt x="15691" y="26089"/>
                    </a:lnTo>
                    <a:lnTo>
                      <a:pt x="15691" y="26182"/>
                    </a:lnTo>
                    <a:lnTo>
                      <a:pt x="15738" y="26229"/>
                    </a:lnTo>
                    <a:lnTo>
                      <a:pt x="15785" y="26276"/>
                    </a:lnTo>
                    <a:lnTo>
                      <a:pt x="15925" y="26276"/>
                    </a:lnTo>
                    <a:lnTo>
                      <a:pt x="16019" y="26229"/>
                    </a:lnTo>
                    <a:lnTo>
                      <a:pt x="16019" y="26182"/>
                    </a:lnTo>
                    <a:lnTo>
                      <a:pt x="16066" y="26089"/>
                    </a:lnTo>
                    <a:lnTo>
                      <a:pt x="16019" y="25995"/>
                    </a:lnTo>
                    <a:lnTo>
                      <a:pt x="15972" y="25948"/>
                    </a:lnTo>
                    <a:lnTo>
                      <a:pt x="15972" y="25901"/>
                    </a:lnTo>
                    <a:lnTo>
                      <a:pt x="15972" y="16628"/>
                    </a:lnTo>
                    <a:lnTo>
                      <a:pt x="15972" y="16206"/>
                    </a:lnTo>
                    <a:lnTo>
                      <a:pt x="15972" y="16019"/>
                    </a:lnTo>
                    <a:lnTo>
                      <a:pt x="15972" y="15925"/>
                    </a:lnTo>
                    <a:lnTo>
                      <a:pt x="15972" y="15832"/>
                    </a:lnTo>
                    <a:lnTo>
                      <a:pt x="15925" y="15785"/>
                    </a:lnTo>
                    <a:lnTo>
                      <a:pt x="15363" y="15223"/>
                    </a:lnTo>
                    <a:lnTo>
                      <a:pt x="14239" y="14099"/>
                    </a:lnTo>
                    <a:lnTo>
                      <a:pt x="11991" y="11850"/>
                    </a:lnTo>
                    <a:lnTo>
                      <a:pt x="7542" y="7401"/>
                    </a:lnTo>
                    <a:lnTo>
                      <a:pt x="376" y="235"/>
                    </a:lnTo>
                    <a:lnTo>
                      <a:pt x="376" y="141"/>
                    </a:lnTo>
                    <a:lnTo>
                      <a:pt x="329" y="48"/>
                    </a:lnTo>
                    <a:lnTo>
                      <a:pt x="282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153" name="Google Shape;1153;p83"/>
            <p:cNvSpPr/>
            <p:nvPr/>
          </p:nvSpPr>
          <p:spPr>
            <a:xfrm>
              <a:off x="2921660" y="3620662"/>
              <a:ext cx="4378847" cy="2268043"/>
            </a:xfrm>
            <a:custGeom>
              <a:rect b="b" l="l" r="r" t="t"/>
              <a:pathLst>
                <a:path extrusionOk="0" h="50023" w="96578">
                  <a:moveTo>
                    <a:pt x="94" y="1"/>
                  </a:moveTo>
                  <a:lnTo>
                    <a:pt x="47" y="48"/>
                  </a:lnTo>
                  <a:lnTo>
                    <a:pt x="0" y="94"/>
                  </a:lnTo>
                  <a:lnTo>
                    <a:pt x="0" y="141"/>
                  </a:lnTo>
                  <a:lnTo>
                    <a:pt x="47" y="282"/>
                  </a:lnTo>
                  <a:lnTo>
                    <a:pt x="94" y="329"/>
                  </a:lnTo>
                  <a:lnTo>
                    <a:pt x="94" y="4357"/>
                  </a:lnTo>
                  <a:lnTo>
                    <a:pt x="94" y="10773"/>
                  </a:lnTo>
                  <a:lnTo>
                    <a:pt x="94" y="12366"/>
                  </a:lnTo>
                  <a:lnTo>
                    <a:pt x="94" y="12600"/>
                  </a:lnTo>
                  <a:lnTo>
                    <a:pt x="94" y="12740"/>
                  </a:lnTo>
                  <a:lnTo>
                    <a:pt x="141" y="12787"/>
                  </a:lnTo>
                  <a:lnTo>
                    <a:pt x="188" y="12834"/>
                  </a:lnTo>
                  <a:lnTo>
                    <a:pt x="469" y="13115"/>
                  </a:lnTo>
                  <a:lnTo>
                    <a:pt x="1031" y="13677"/>
                  </a:lnTo>
                  <a:lnTo>
                    <a:pt x="3326" y="15972"/>
                  </a:lnTo>
                  <a:lnTo>
                    <a:pt x="9461" y="22061"/>
                  </a:lnTo>
                  <a:lnTo>
                    <a:pt x="12506" y="25152"/>
                  </a:lnTo>
                  <a:lnTo>
                    <a:pt x="12693" y="25339"/>
                  </a:lnTo>
                  <a:lnTo>
                    <a:pt x="12787" y="25433"/>
                  </a:lnTo>
                  <a:lnTo>
                    <a:pt x="12833" y="25480"/>
                  </a:lnTo>
                  <a:lnTo>
                    <a:pt x="12880" y="25527"/>
                  </a:lnTo>
                  <a:lnTo>
                    <a:pt x="80981" y="25527"/>
                  </a:lnTo>
                  <a:lnTo>
                    <a:pt x="81074" y="25573"/>
                  </a:lnTo>
                  <a:lnTo>
                    <a:pt x="81777" y="26323"/>
                  </a:lnTo>
                  <a:lnTo>
                    <a:pt x="89177" y="33723"/>
                  </a:lnTo>
                  <a:lnTo>
                    <a:pt x="92877" y="37423"/>
                  </a:lnTo>
                  <a:lnTo>
                    <a:pt x="94751" y="39250"/>
                  </a:lnTo>
                  <a:lnTo>
                    <a:pt x="95641" y="40186"/>
                  </a:lnTo>
                  <a:lnTo>
                    <a:pt x="96109" y="40655"/>
                  </a:lnTo>
                  <a:lnTo>
                    <a:pt x="96343" y="40842"/>
                  </a:lnTo>
                  <a:lnTo>
                    <a:pt x="96343" y="40889"/>
                  </a:lnTo>
                  <a:lnTo>
                    <a:pt x="96343" y="40983"/>
                  </a:lnTo>
                  <a:lnTo>
                    <a:pt x="96343" y="41123"/>
                  </a:lnTo>
                  <a:lnTo>
                    <a:pt x="96343" y="49647"/>
                  </a:lnTo>
                  <a:lnTo>
                    <a:pt x="96343" y="49694"/>
                  </a:lnTo>
                  <a:lnTo>
                    <a:pt x="96249" y="49741"/>
                  </a:lnTo>
                  <a:lnTo>
                    <a:pt x="96249" y="49835"/>
                  </a:lnTo>
                  <a:lnTo>
                    <a:pt x="96249" y="49928"/>
                  </a:lnTo>
                  <a:lnTo>
                    <a:pt x="96296" y="49975"/>
                  </a:lnTo>
                  <a:lnTo>
                    <a:pt x="96343" y="50022"/>
                  </a:lnTo>
                  <a:lnTo>
                    <a:pt x="96484" y="50022"/>
                  </a:lnTo>
                  <a:lnTo>
                    <a:pt x="96530" y="49975"/>
                  </a:lnTo>
                  <a:lnTo>
                    <a:pt x="96577" y="49928"/>
                  </a:lnTo>
                  <a:lnTo>
                    <a:pt x="96577" y="49835"/>
                  </a:lnTo>
                  <a:lnTo>
                    <a:pt x="96577" y="49741"/>
                  </a:lnTo>
                  <a:lnTo>
                    <a:pt x="96484" y="49694"/>
                  </a:lnTo>
                  <a:lnTo>
                    <a:pt x="96484" y="49647"/>
                  </a:lnTo>
                  <a:lnTo>
                    <a:pt x="96484" y="41123"/>
                  </a:lnTo>
                  <a:lnTo>
                    <a:pt x="96484" y="40983"/>
                  </a:lnTo>
                  <a:lnTo>
                    <a:pt x="96484" y="40889"/>
                  </a:lnTo>
                  <a:lnTo>
                    <a:pt x="96484" y="40842"/>
                  </a:lnTo>
                  <a:lnTo>
                    <a:pt x="96484" y="40795"/>
                  </a:lnTo>
                  <a:lnTo>
                    <a:pt x="96249" y="40514"/>
                  </a:lnTo>
                  <a:lnTo>
                    <a:pt x="95781" y="40046"/>
                  </a:lnTo>
                  <a:lnTo>
                    <a:pt x="94844" y="39156"/>
                  </a:lnTo>
                  <a:lnTo>
                    <a:pt x="93018" y="37283"/>
                  </a:lnTo>
                  <a:lnTo>
                    <a:pt x="89318" y="33582"/>
                  </a:lnTo>
                  <a:lnTo>
                    <a:pt x="81917" y="26182"/>
                  </a:lnTo>
                  <a:lnTo>
                    <a:pt x="81168" y="25480"/>
                  </a:lnTo>
                  <a:lnTo>
                    <a:pt x="81074" y="25339"/>
                  </a:lnTo>
                  <a:lnTo>
                    <a:pt x="12927" y="25339"/>
                  </a:lnTo>
                  <a:lnTo>
                    <a:pt x="12927" y="25292"/>
                  </a:lnTo>
                  <a:lnTo>
                    <a:pt x="12833" y="25199"/>
                  </a:lnTo>
                  <a:lnTo>
                    <a:pt x="12599" y="25011"/>
                  </a:lnTo>
                  <a:lnTo>
                    <a:pt x="9555" y="21967"/>
                  </a:lnTo>
                  <a:lnTo>
                    <a:pt x="3466" y="15831"/>
                  </a:lnTo>
                  <a:lnTo>
                    <a:pt x="1171" y="13536"/>
                  </a:lnTo>
                  <a:lnTo>
                    <a:pt x="609" y="12974"/>
                  </a:lnTo>
                  <a:lnTo>
                    <a:pt x="328" y="12693"/>
                  </a:lnTo>
                  <a:lnTo>
                    <a:pt x="281" y="12693"/>
                  </a:lnTo>
                  <a:lnTo>
                    <a:pt x="281" y="12647"/>
                  </a:lnTo>
                  <a:lnTo>
                    <a:pt x="281" y="12600"/>
                  </a:lnTo>
                  <a:lnTo>
                    <a:pt x="281" y="12366"/>
                  </a:lnTo>
                  <a:lnTo>
                    <a:pt x="281" y="10773"/>
                  </a:lnTo>
                  <a:lnTo>
                    <a:pt x="281" y="4357"/>
                  </a:lnTo>
                  <a:lnTo>
                    <a:pt x="281" y="329"/>
                  </a:lnTo>
                  <a:lnTo>
                    <a:pt x="328" y="282"/>
                  </a:lnTo>
                  <a:lnTo>
                    <a:pt x="375" y="141"/>
                  </a:lnTo>
                  <a:lnTo>
                    <a:pt x="375" y="94"/>
                  </a:lnTo>
                  <a:lnTo>
                    <a:pt x="328" y="48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154" name="Google Shape;1154;p83"/>
            <p:cNvGrpSpPr/>
            <p:nvPr/>
          </p:nvGrpSpPr>
          <p:grpSpPr>
            <a:xfrm flipH="1" rot="-5400000">
              <a:off x="-206350" y="2809806"/>
              <a:ext cx="719954" cy="456574"/>
              <a:chOff x="5647214" y="3310870"/>
              <a:chExt cx="719954" cy="456574"/>
            </a:xfrm>
          </p:grpSpPr>
          <p:sp>
            <p:nvSpPr>
              <p:cNvPr id="1155" name="Google Shape;1155;p83"/>
              <p:cNvSpPr/>
              <p:nvPr/>
            </p:nvSpPr>
            <p:spPr>
              <a:xfrm>
                <a:off x="5647214" y="3310870"/>
                <a:ext cx="719954" cy="456574"/>
              </a:xfrm>
              <a:custGeom>
                <a:rect b="b" l="l" r="r" t="t"/>
                <a:pathLst>
                  <a:path extrusionOk="0" h="10070" w="15879">
                    <a:moveTo>
                      <a:pt x="15644" y="0"/>
                    </a:moveTo>
                    <a:lnTo>
                      <a:pt x="15550" y="47"/>
                    </a:lnTo>
                    <a:lnTo>
                      <a:pt x="15503" y="94"/>
                    </a:lnTo>
                    <a:lnTo>
                      <a:pt x="15503" y="188"/>
                    </a:lnTo>
                    <a:lnTo>
                      <a:pt x="15550" y="281"/>
                    </a:lnTo>
                    <a:lnTo>
                      <a:pt x="15597" y="328"/>
                    </a:lnTo>
                    <a:lnTo>
                      <a:pt x="15597" y="375"/>
                    </a:lnTo>
                    <a:lnTo>
                      <a:pt x="15597" y="3513"/>
                    </a:lnTo>
                    <a:lnTo>
                      <a:pt x="15597" y="5574"/>
                    </a:lnTo>
                    <a:lnTo>
                      <a:pt x="15597" y="6604"/>
                    </a:lnTo>
                    <a:lnTo>
                      <a:pt x="15597" y="6838"/>
                    </a:lnTo>
                    <a:lnTo>
                      <a:pt x="15597" y="6979"/>
                    </a:lnTo>
                    <a:lnTo>
                      <a:pt x="15550" y="7026"/>
                    </a:lnTo>
                    <a:lnTo>
                      <a:pt x="15222" y="7400"/>
                    </a:lnTo>
                    <a:lnTo>
                      <a:pt x="13817" y="8759"/>
                    </a:lnTo>
                    <a:lnTo>
                      <a:pt x="13115" y="9461"/>
                    </a:lnTo>
                    <a:lnTo>
                      <a:pt x="12787" y="9789"/>
                    </a:lnTo>
                    <a:lnTo>
                      <a:pt x="375" y="9789"/>
                    </a:lnTo>
                    <a:lnTo>
                      <a:pt x="375" y="9836"/>
                    </a:lnTo>
                    <a:lnTo>
                      <a:pt x="282" y="9742"/>
                    </a:lnTo>
                    <a:lnTo>
                      <a:pt x="188" y="9695"/>
                    </a:lnTo>
                    <a:lnTo>
                      <a:pt x="141" y="9742"/>
                    </a:lnTo>
                    <a:lnTo>
                      <a:pt x="47" y="9789"/>
                    </a:lnTo>
                    <a:lnTo>
                      <a:pt x="47" y="9836"/>
                    </a:lnTo>
                    <a:lnTo>
                      <a:pt x="1" y="9883"/>
                    </a:lnTo>
                    <a:lnTo>
                      <a:pt x="47" y="9976"/>
                    </a:lnTo>
                    <a:lnTo>
                      <a:pt x="47" y="10023"/>
                    </a:lnTo>
                    <a:lnTo>
                      <a:pt x="141" y="10070"/>
                    </a:lnTo>
                    <a:lnTo>
                      <a:pt x="188" y="10070"/>
                    </a:lnTo>
                    <a:lnTo>
                      <a:pt x="282" y="10023"/>
                    </a:lnTo>
                    <a:lnTo>
                      <a:pt x="375" y="9976"/>
                    </a:lnTo>
                    <a:lnTo>
                      <a:pt x="12881" y="9976"/>
                    </a:lnTo>
                    <a:lnTo>
                      <a:pt x="12881" y="9929"/>
                    </a:lnTo>
                    <a:lnTo>
                      <a:pt x="13255" y="9602"/>
                    </a:lnTo>
                    <a:lnTo>
                      <a:pt x="13958" y="8899"/>
                    </a:lnTo>
                    <a:lnTo>
                      <a:pt x="15316" y="7494"/>
                    </a:lnTo>
                    <a:lnTo>
                      <a:pt x="15691" y="7166"/>
                    </a:lnTo>
                    <a:lnTo>
                      <a:pt x="15738" y="7072"/>
                    </a:lnTo>
                    <a:lnTo>
                      <a:pt x="15784" y="7026"/>
                    </a:lnTo>
                    <a:lnTo>
                      <a:pt x="15784" y="6979"/>
                    </a:lnTo>
                    <a:lnTo>
                      <a:pt x="15784" y="6838"/>
                    </a:lnTo>
                    <a:lnTo>
                      <a:pt x="15784" y="6604"/>
                    </a:lnTo>
                    <a:lnTo>
                      <a:pt x="15784" y="5574"/>
                    </a:lnTo>
                    <a:lnTo>
                      <a:pt x="15784" y="3513"/>
                    </a:lnTo>
                    <a:lnTo>
                      <a:pt x="15784" y="375"/>
                    </a:lnTo>
                    <a:lnTo>
                      <a:pt x="15784" y="328"/>
                    </a:lnTo>
                    <a:lnTo>
                      <a:pt x="15831" y="281"/>
                    </a:lnTo>
                    <a:lnTo>
                      <a:pt x="15878" y="188"/>
                    </a:lnTo>
                    <a:lnTo>
                      <a:pt x="15878" y="94"/>
                    </a:lnTo>
                    <a:lnTo>
                      <a:pt x="15831" y="47"/>
                    </a:lnTo>
                    <a:lnTo>
                      <a:pt x="15784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6" name="Google Shape;1156;p83"/>
              <p:cNvSpPr/>
              <p:nvPr/>
            </p:nvSpPr>
            <p:spPr>
              <a:xfrm>
                <a:off x="5647214" y="3310870"/>
                <a:ext cx="654120" cy="397133"/>
              </a:xfrm>
              <a:custGeom>
                <a:rect b="b" l="l" r="r" t="t"/>
                <a:pathLst>
                  <a:path extrusionOk="0" h="8759" w="14427">
                    <a:moveTo>
                      <a:pt x="14192" y="0"/>
                    </a:moveTo>
                    <a:lnTo>
                      <a:pt x="14145" y="47"/>
                    </a:lnTo>
                    <a:lnTo>
                      <a:pt x="14098" y="94"/>
                    </a:lnTo>
                    <a:lnTo>
                      <a:pt x="14098" y="188"/>
                    </a:lnTo>
                    <a:lnTo>
                      <a:pt x="14098" y="281"/>
                    </a:lnTo>
                    <a:lnTo>
                      <a:pt x="14192" y="328"/>
                    </a:lnTo>
                    <a:lnTo>
                      <a:pt x="14192" y="375"/>
                    </a:lnTo>
                    <a:lnTo>
                      <a:pt x="14192" y="3232"/>
                    </a:lnTo>
                    <a:lnTo>
                      <a:pt x="14192" y="5058"/>
                    </a:lnTo>
                    <a:lnTo>
                      <a:pt x="14192" y="5995"/>
                    </a:lnTo>
                    <a:lnTo>
                      <a:pt x="14192" y="6229"/>
                    </a:lnTo>
                    <a:lnTo>
                      <a:pt x="14192" y="6323"/>
                    </a:lnTo>
                    <a:lnTo>
                      <a:pt x="14145" y="6370"/>
                    </a:lnTo>
                    <a:lnTo>
                      <a:pt x="13817" y="6698"/>
                    </a:lnTo>
                    <a:lnTo>
                      <a:pt x="12740" y="7775"/>
                    </a:lnTo>
                    <a:lnTo>
                      <a:pt x="12225" y="8290"/>
                    </a:lnTo>
                    <a:lnTo>
                      <a:pt x="12084" y="8431"/>
                    </a:lnTo>
                    <a:lnTo>
                      <a:pt x="12038" y="8478"/>
                    </a:lnTo>
                    <a:lnTo>
                      <a:pt x="375" y="8478"/>
                    </a:lnTo>
                    <a:lnTo>
                      <a:pt x="282" y="8431"/>
                    </a:lnTo>
                    <a:lnTo>
                      <a:pt x="188" y="8384"/>
                    </a:lnTo>
                    <a:lnTo>
                      <a:pt x="141" y="8431"/>
                    </a:lnTo>
                    <a:lnTo>
                      <a:pt x="47" y="8478"/>
                    </a:lnTo>
                    <a:lnTo>
                      <a:pt x="47" y="8524"/>
                    </a:lnTo>
                    <a:lnTo>
                      <a:pt x="1" y="8571"/>
                    </a:lnTo>
                    <a:lnTo>
                      <a:pt x="47" y="8665"/>
                    </a:lnTo>
                    <a:lnTo>
                      <a:pt x="47" y="8712"/>
                    </a:lnTo>
                    <a:lnTo>
                      <a:pt x="141" y="8759"/>
                    </a:lnTo>
                    <a:lnTo>
                      <a:pt x="188" y="8759"/>
                    </a:lnTo>
                    <a:lnTo>
                      <a:pt x="282" y="8712"/>
                    </a:lnTo>
                    <a:lnTo>
                      <a:pt x="375" y="8665"/>
                    </a:lnTo>
                    <a:lnTo>
                      <a:pt x="12084" y="8665"/>
                    </a:lnTo>
                    <a:lnTo>
                      <a:pt x="12131" y="8618"/>
                    </a:lnTo>
                    <a:lnTo>
                      <a:pt x="12225" y="8524"/>
                    </a:lnTo>
                    <a:lnTo>
                      <a:pt x="12319" y="8431"/>
                    </a:lnTo>
                    <a:lnTo>
                      <a:pt x="12881" y="7869"/>
                    </a:lnTo>
                    <a:lnTo>
                      <a:pt x="13958" y="6838"/>
                    </a:lnTo>
                    <a:lnTo>
                      <a:pt x="14239" y="6510"/>
                    </a:lnTo>
                    <a:lnTo>
                      <a:pt x="14333" y="6417"/>
                    </a:lnTo>
                    <a:lnTo>
                      <a:pt x="14333" y="6370"/>
                    </a:lnTo>
                    <a:lnTo>
                      <a:pt x="14333" y="6229"/>
                    </a:lnTo>
                    <a:lnTo>
                      <a:pt x="14333" y="5995"/>
                    </a:lnTo>
                    <a:lnTo>
                      <a:pt x="14333" y="5058"/>
                    </a:lnTo>
                    <a:lnTo>
                      <a:pt x="14333" y="3232"/>
                    </a:lnTo>
                    <a:lnTo>
                      <a:pt x="14333" y="375"/>
                    </a:lnTo>
                    <a:lnTo>
                      <a:pt x="14333" y="328"/>
                    </a:lnTo>
                    <a:lnTo>
                      <a:pt x="14426" y="281"/>
                    </a:lnTo>
                    <a:lnTo>
                      <a:pt x="14426" y="188"/>
                    </a:lnTo>
                    <a:lnTo>
                      <a:pt x="14426" y="94"/>
                    </a:lnTo>
                    <a:lnTo>
                      <a:pt x="14379" y="47"/>
                    </a:lnTo>
                    <a:lnTo>
                      <a:pt x="14333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7" name="Google Shape;1157;p83"/>
              <p:cNvSpPr/>
              <p:nvPr/>
            </p:nvSpPr>
            <p:spPr>
              <a:xfrm>
                <a:off x="5647214" y="3310870"/>
                <a:ext cx="586156" cy="333430"/>
              </a:xfrm>
              <a:custGeom>
                <a:rect b="b" l="l" r="r" t="t"/>
                <a:pathLst>
                  <a:path extrusionOk="0" h="7354" w="12928">
                    <a:moveTo>
                      <a:pt x="12693" y="0"/>
                    </a:moveTo>
                    <a:lnTo>
                      <a:pt x="12646" y="47"/>
                    </a:lnTo>
                    <a:lnTo>
                      <a:pt x="12600" y="94"/>
                    </a:lnTo>
                    <a:lnTo>
                      <a:pt x="12600" y="188"/>
                    </a:lnTo>
                    <a:lnTo>
                      <a:pt x="12600" y="281"/>
                    </a:lnTo>
                    <a:lnTo>
                      <a:pt x="12693" y="328"/>
                    </a:lnTo>
                    <a:lnTo>
                      <a:pt x="12693" y="375"/>
                    </a:lnTo>
                    <a:lnTo>
                      <a:pt x="12693" y="2998"/>
                    </a:lnTo>
                    <a:lnTo>
                      <a:pt x="12693" y="4731"/>
                    </a:lnTo>
                    <a:lnTo>
                      <a:pt x="12693" y="5574"/>
                    </a:lnTo>
                    <a:lnTo>
                      <a:pt x="12693" y="5761"/>
                    </a:lnTo>
                    <a:lnTo>
                      <a:pt x="12693" y="5855"/>
                    </a:lnTo>
                    <a:lnTo>
                      <a:pt x="12693" y="5902"/>
                    </a:lnTo>
                    <a:lnTo>
                      <a:pt x="12646" y="5902"/>
                    </a:lnTo>
                    <a:lnTo>
                      <a:pt x="12365" y="6183"/>
                    </a:lnTo>
                    <a:lnTo>
                      <a:pt x="11757" y="6791"/>
                    </a:lnTo>
                    <a:lnTo>
                      <a:pt x="11476" y="7072"/>
                    </a:lnTo>
                    <a:lnTo>
                      <a:pt x="375" y="7072"/>
                    </a:lnTo>
                    <a:lnTo>
                      <a:pt x="282" y="7026"/>
                    </a:lnTo>
                    <a:lnTo>
                      <a:pt x="188" y="6979"/>
                    </a:lnTo>
                    <a:lnTo>
                      <a:pt x="141" y="6979"/>
                    </a:lnTo>
                    <a:lnTo>
                      <a:pt x="47" y="7026"/>
                    </a:lnTo>
                    <a:lnTo>
                      <a:pt x="47" y="7072"/>
                    </a:lnTo>
                    <a:lnTo>
                      <a:pt x="1" y="7166"/>
                    </a:lnTo>
                    <a:lnTo>
                      <a:pt x="47" y="7213"/>
                    </a:lnTo>
                    <a:lnTo>
                      <a:pt x="47" y="7307"/>
                    </a:lnTo>
                    <a:lnTo>
                      <a:pt x="141" y="7353"/>
                    </a:lnTo>
                    <a:lnTo>
                      <a:pt x="188" y="7353"/>
                    </a:lnTo>
                    <a:lnTo>
                      <a:pt x="282" y="7307"/>
                    </a:lnTo>
                    <a:lnTo>
                      <a:pt x="375" y="7260"/>
                    </a:lnTo>
                    <a:lnTo>
                      <a:pt x="11522" y="7260"/>
                    </a:lnTo>
                    <a:lnTo>
                      <a:pt x="11569" y="7213"/>
                    </a:lnTo>
                    <a:lnTo>
                      <a:pt x="11897" y="6932"/>
                    </a:lnTo>
                    <a:lnTo>
                      <a:pt x="12506" y="6323"/>
                    </a:lnTo>
                    <a:lnTo>
                      <a:pt x="12787" y="5995"/>
                    </a:lnTo>
                    <a:lnTo>
                      <a:pt x="12834" y="5948"/>
                    </a:lnTo>
                    <a:lnTo>
                      <a:pt x="12834" y="5855"/>
                    </a:lnTo>
                    <a:lnTo>
                      <a:pt x="12834" y="5761"/>
                    </a:lnTo>
                    <a:lnTo>
                      <a:pt x="12834" y="5574"/>
                    </a:lnTo>
                    <a:lnTo>
                      <a:pt x="12834" y="4731"/>
                    </a:lnTo>
                    <a:lnTo>
                      <a:pt x="12834" y="2998"/>
                    </a:lnTo>
                    <a:lnTo>
                      <a:pt x="12834" y="375"/>
                    </a:lnTo>
                    <a:lnTo>
                      <a:pt x="12834" y="328"/>
                    </a:lnTo>
                    <a:lnTo>
                      <a:pt x="12927" y="281"/>
                    </a:lnTo>
                    <a:lnTo>
                      <a:pt x="12927" y="188"/>
                    </a:lnTo>
                    <a:lnTo>
                      <a:pt x="12927" y="94"/>
                    </a:lnTo>
                    <a:lnTo>
                      <a:pt x="12881" y="47"/>
                    </a:lnTo>
                    <a:lnTo>
                      <a:pt x="12834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58" name="Google Shape;1158;p83"/>
            <p:cNvGrpSpPr/>
            <p:nvPr/>
          </p:nvGrpSpPr>
          <p:grpSpPr>
            <a:xfrm>
              <a:off x="2112539" y="-1061417"/>
              <a:ext cx="496972" cy="2501635"/>
              <a:chOff x="8153020" y="-1031841"/>
              <a:chExt cx="496972" cy="2501635"/>
            </a:xfrm>
          </p:grpSpPr>
          <p:sp>
            <p:nvSpPr>
              <p:cNvPr id="1159" name="Google Shape;1159;p83"/>
              <p:cNvSpPr/>
              <p:nvPr/>
            </p:nvSpPr>
            <p:spPr>
              <a:xfrm>
                <a:off x="8327171" y="-1031841"/>
                <a:ext cx="322821" cy="2501635"/>
              </a:xfrm>
              <a:custGeom>
                <a:rect b="b" l="l" r="r" t="t"/>
                <a:pathLst>
                  <a:path extrusionOk="0" h="55175" w="7120">
                    <a:moveTo>
                      <a:pt x="6838" y="1"/>
                    </a:moveTo>
                    <a:lnTo>
                      <a:pt x="6792" y="48"/>
                    </a:lnTo>
                    <a:lnTo>
                      <a:pt x="6745" y="94"/>
                    </a:lnTo>
                    <a:lnTo>
                      <a:pt x="6745" y="188"/>
                    </a:lnTo>
                    <a:lnTo>
                      <a:pt x="6792" y="282"/>
                    </a:lnTo>
                    <a:lnTo>
                      <a:pt x="6838" y="329"/>
                    </a:lnTo>
                    <a:lnTo>
                      <a:pt x="6838" y="375"/>
                    </a:lnTo>
                    <a:lnTo>
                      <a:pt x="6838" y="16066"/>
                    </a:lnTo>
                    <a:lnTo>
                      <a:pt x="6838" y="25808"/>
                    </a:lnTo>
                    <a:lnTo>
                      <a:pt x="6838" y="30632"/>
                    </a:lnTo>
                    <a:lnTo>
                      <a:pt x="6838" y="33067"/>
                    </a:lnTo>
                    <a:lnTo>
                      <a:pt x="6838" y="34285"/>
                    </a:lnTo>
                    <a:lnTo>
                      <a:pt x="6838" y="34566"/>
                    </a:lnTo>
                    <a:lnTo>
                      <a:pt x="6838" y="34613"/>
                    </a:lnTo>
                    <a:lnTo>
                      <a:pt x="6792" y="34613"/>
                    </a:lnTo>
                    <a:lnTo>
                      <a:pt x="6698" y="34753"/>
                    </a:lnTo>
                    <a:lnTo>
                      <a:pt x="6230" y="35175"/>
                    </a:lnTo>
                    <a:lnTo>
                      <a:pt x="2998" y="38407"/>
                    </a:lnTo>
                    <a:lnTo>
                      <a:pt x="1359" y="40046"/>
                    </a:lnTo>
                    <a:lnTo>
                      <a:pt x="562" y="40842"/>
                    </a:lnTo>
                    <a:lnTo>
                      <a:pt x="141" y="41264"/>
                    </a:lnTo>
                    <a:lnTo>
                      <a:pt x="94" y="41357"/>
                    </a:lnTo>
                    <a:lnTo>
                      <a:pt x="94" y="41451"/>
                    </a:lnTo>
                    <a:lnTo>
                      <a:pt x="94" y="41591"/>
                    </a:lnTo>
                    <a:lnTo>
                      <a:pt x="94" y="41872"/>
                    </a:lnTo>
                    <a:lnTo>
                      <a:pt x="94" y="54799"/>
                    </a:lnTo>
                    <a:lnTo>
                      <a:pt x="94" y="54846"/>
                    </a:lnTo>
                    <a:lnTo>
                      <a:pt x="0" y="54893"/>
                    </a:lnTo>
                    <a:lnTo>
                      <a:pt x="0" y="54987"/>
                    </a:lnTo>
                    <a:lnTo>
                      <a:pt x="0" y="55080"/>
                    </a:lnTo>
                    <a:lnTo>
                      <a:pt x="47" y="55127"/>
                    </a:lnTo>
                    <a:lnTo>
                      <a:pt x="94" y="55174"/>
                    </a:lnTo>
                    <a:lnTo>
                      <a:pt x="235" y="55174"/>
                    </a:lnTo>
                    <a:lnTo>
                      <a:pt x="281" y="55127"/>
                    </a:lnTo>
                    <a:lnTo>
                      <a:pt x="328" y="55080"/>
                    </a:lnTo>
                    <a:lnTo>
                      <a:pt x="328" y="54987"/>
                    </a:lnTo>
                    <a:lnTo>
                      <a:pt x="328" y="54893"/>
                    </a:lnTo>
                    <a:lnTo>
                      <a:pt x="235" y="54846"/>
                    </a:lnTo>
                    <a:lnTo>
                      <a:pt x="235" y="54799"/>
                    </a:lnTo>
                    <a:lnTo>
                      <a:pt x="235" y="41872"/>
                    </a:lnTo>
                    <a:lnTo>
                      <a:pt x="235" y="41591"/>
                    </a:lnTo>
                    <a:lnTo>
                      <a:pt x="235" y="41451"/>
                    </a:lnTo>
                    <a:lnTo>
                      <a:pt x="235" y="41404"/>
                    </a:lnTo>
                    <a:lnTo>
                      <a:pt x="281" y="41404"/>
                    </a:lnTo>
                    <a:lnTo>
                      <a:pt x="656" y="40983"/>
                    </a:lnTo>
                    <a:lnTo>
                      <a:pt x="1499" y="40186"/>
                    </a:lnTo>
                    <a:lnTo>
                      <a:pt x="3138" y="38547"/>
                    </a:lnTo>
                    <a:lnTo>
                      <a:pt x="6370" y="35269"/>
                    </a:lnTo>
                    <a:lnTo>
                      <a:pt x="6792" y="34847"/>
                    </a:lnTo>
                    <a:lnTo>
                      <a:pt x="6885" y="34753"/>
                    </a:lnTo>
                    <a:lnTo>
                      <a:pt x="6979" y="34707"/>
                    </a:lnTo>
                    <a:lnTo>
                      <a:pt x="7026" y="34660"/>
                    </a:lnTo>
                    <a:lnTo>
                      <a:pt x="7026" y="34613"/>
                    </a:lnTo>
                    <a:lnTo>
                      <a:pt x="7026" y="34285"/>
                    </a:lnTo>
                    <a:lnTo>
                      <a:pt x="7026" y="33067"/>
                    </a:lnTo>
                    <a:lnTo>
                      <a:pt x="7026" y="30632"/>
                    </a:lnTo>
                    <a:lnTo>
                      <a:pt x="7026" y="25808"/>
                    </a:lnTo>
                    <a:lnTo>
                      <a:pt x="7026" y="16066"/>
                    </a:lnTo>
                    <a:lnTo>
                      <a:pt x="7026" y="375"/>
                    </a:lnTo>
                    <a:lnTo>
                      <a:pt x="7026" y="329"/>
                    </a:lnTo>
                    <a:lnTo>
                      <a:pt x="7073" y="282"/>
                    </a:lnTo>
                    <a:lnTo>
                      <a:pt x="7119" y="188"/>
                    </a:lnTo>
                    <a:lnTo>
                      <a:pt x="7073" y="94"/>
                    </a:lnTo>
                    <a:lnTo>
                      <a:pt x="7073" y="48"/>
                    </a:lnTo>
                    <a:lnTo>
                      <a:pt x="6979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0" name="Google Shape;1160;p83"/>
              <p:cNvSpPr/>
              <p:nvPr/>
            </p:nvSpPr>
            <p:spPr>
              <a:xfrm>
                <a:off x="8233725" y="-1031841"/>
                <a:ext cx="322821" cy="2501635"/>
              </a:xfrm>
              <a:custGeom>
                <a:rect b="b" l="l" r="r" t="t"/>
                <a:pathLst>
                  <a:path extrusionOk="0" h="55175" w="7120">
                    <a:moveTo>
                      <a:pt x="6839" y="1"/>
                    </a:moveTo>
                    <a:lnTo>
                      <a:pt x="6792" y="48"/>
                    </a:lnTo>
                    <a:lnTo>
                      <a:pt x="6745" y="94"/>
                    </a:lnTo>
                    <a:lnTo>
                      <a:pt x="6745" y="188"/>
                    </a:lnTo>
                    <a:lnTo>
                      <a:pt x="6792" y="282"/>
                    </a:lnTo>
                    <a:lnTo>
                      <a:pt x="6839" y="329"/>
                    </a:lnTo>
                    <a:lnTo>
                      <a:pt x="6839" y="375"/>
                    </a:lnTo>
                    <a:lnTo>
                      <a:pt x="6839" y="15738"/>
                    </a:lnTo>
                    <a:lnTo>
                      <a:pt x="6839" y="25246"/>
                    </a:lnTo>
                    <a:lnTo>
                      <a:pt x="6839" y="29976"/>
                    </a:lnTo>
                    <a:lnTo>
                      <a:pt x="6839" y="32365"/>
                    </a:lnTo>
                    <a:lnTo>
                      <a:pt x="6839" y="33582"/>
                    </a:lnTo>
                    <a:lnTo>
                      <a:pt x="6839" y="33723"/>
                    </a:lnTo>
                    <a:lnTo>
                      <a:pt x="6839" y="33770"/>
                    </a:lnTo>
                    <a:lnTo>
                      <a:pt x="6839" y="33817"/>
                    </a:lnTo>
                    <a:lnTo>
                      <a:pt x="6651" y="34004"/>
                    </a:lnTo>
                    <a:lnTo>
                      <a:pt x="6230" y="34426"/>
                    </a:lnTo>
                    <a:lnTo>
                      <a:pt x="2998" y="37704"/>
                    </a:lnTo>
                    <a:lnTo>
                      <a:pt x="1359" y="39296"/>
                    </a:lnTo>
                    <a:lnTo>
                      <a:pt x="563" y="40140"/>
                    </a:lnTo>
                    <a:lnTo>
                      <a:pt x="141" y="40561"/>
                    </a:lnTo>
                    <a:lnTo>
                      <a:pt x="94" y="40561"/>
                    </a:lnTo>
                    <a:lnTo>
                      <a:pt x="94" y="40608"/>
                    </a:lnTo>
                    <a:lnTo>
                      <a:pt x="94" y="40702"/>
                    </a:lnTo>
                    <a:lnTo>
                      <a:pt x="94" y="40842"/>
                    </a:lnTo>
                    <a:lnTo>
                      <a:pt x="94" y="41170"/>
                    </a:lnTo>
                    <a:lnTo>
                      <a:pt x="94" y="54799"/>
                    </a:lnTo>
                    <a:lnTo>
                      <a:pt x="94" y="54846"/>
                    </a:lnTo>
                    <a:lnTo>
                      <a:pt x="1" y="54893"/>
                    </a:lnTo>
                    <a:lnTo>
                      <a:pt x="1" y="54987"/>
                    </a:lnTo>
                    <a:lnTo>
                      <a:pt x="1" y="55080"/>
                    </a:lnTo>
                    <a:lnTo>
                      <a:pt x="47" y="55127"/>
                    </a:lnTo>
                    <a:lnTo>
                      <a:pt x="94" y="55174"/>
                    </a:lnTo>
                    <a:lnTo>
                      <a:pt x="235" y="55174"/>
                    </a:lnTo>
                    <a:lnTo>
                      <a:pt x="282" y="55127"/>
                    </a:lnTo>
                    <a:lnTo>
                      <a:pt x="328" y="55080"/>
                    </a:lnTo>
                    <a:lnTo>
                      <a:pt x="328" y="54987"/>
                    </a:lnTo>
                    <a:lnTo>
                      <a:pt x="328" y="54893"/>
                    </a:lnTo>
                    <a:lnTo>
                      <a:pt x="235" y="54846"/>
                    </a:lnTo>
                    <a:lnTo>
                      <a:pt x="235" y="54799"/>
                    </a:lnTo>
                    <a:lnTo>
                      <a:pt x="235" y="41170"/>
                    </a:lnTo>
                    <a:lnTo>
                      <a:pt x="235" y="40842"/>
                    </a:lnTo>
                    <a:lnTo>
                      <a:pt x="235" y="40702"/>
                    </a:lnTo>
                    <a:lnTo>
                      <a:pt x="235" y="40655"/>
                    </a:lnTo>
                    <a:lnTo>
                      <a:pt x="282" y="40655"/>
                    </a:lnTo>
                    <a:lnTo>
                      <a:pt x="656" y="40233"/>
                    </a:lnTo>
                    <a:lnTo>
                      <a:pt x="1452" y="39437"/>
                    </a:lnTo>
                    <a:lnTo>
                      <a:pt x="3092" y="37798"/>
                    </a:lnTo>
                    <a:lnTo>
                      <a:pt x="6370" y="34566"/>
                    </a:lnTo>
                    <a:lnTo>
                      <a:pt x="6792" y="34144"/>
                    </a:lnTo>
                    <a:lnTo>
                      <a:pt x="7026" y="33910"/>
                    </a:lnTo>
                    <a:lnTo>
                      <a:pt x="7026" y="33863"/>
                    </a:lnTo>
                    <a:lnTo>
                      <a:pt x="7026" y="33817"/>
                    </a:lnTo>
                    <a:lnTo>
                      <a:pt x="7026" y="33723"/>
                    </a:lnTo>
                    <a:lnTo>
                      <a:pt x="7026" y="33582"/>
                    </a:lnTo>
                    <a:lnTo>
                      <a:pt x="7026" y="32365"/>
                    </a:lnTo>
                    <a:lnTo>
                      <a:pt x="7026" y="29976"/>
                    </a:lnTo>
                    <a:lnTo>
                      <a:pt x="7026" y="25246"/>
                    </a:lnTo>
                    <a:lnTo>
                      <a:pt x="7026" y="15738"/>
                    </a:lnTo>
                    <a:lnTo>
                      <a:pt x="7026" y="375"/>
                    </a:lnTo>
                    <a:lnTo>
                      <a:pt x="7026" y="329"/>
                    </a:lnTo>
                    <a:lnTo>
                      <a:pt x="7073" y="282"/>
                    </a:lnTo>
                    <a:lnTo>
                      <a:pt x="7120" y="188"/>
                    </a:lnTo>
                    <a:lnTo>
                      <a:pt x="7120" y="94"/>
                    </a:lnTo>
                    <a:lnTo>
                      <a:pt x="7073" y="48"/>
                    </a:lnTo>
                    <a:lnTo>
                      <a:pt x="6979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1" name="Google Shape;1161;p83"/>
              <p:cNvSpPr/>
              <p:nvPr/>
            </p:nvSpPr>
            <p:spPr>
              <a:xfrm>
                <a:off x="8153020" y="-1031841"/>
                <a:ext cx="322821" cy="2501635"/>
              </a:xfrm>
              <a:custGeom>
                <a:rect b="b" l="l" r="r" t="t"/>
                <a:pathLst>
                  <a:path extrusionOk="0" h="55175" w="7120">
                    <a:moveTo>
                      <a:pt x="6886" y="1"/>
                    </a:moveTo>
                    <a:lnTo>
                      <a:pt x="6792" y="48"/>
                    </a:lnTo>
                    <a:lnTo>
                      <a:pt x="6792" y="94"/>
                    </a:lnTo>
                    <a:lnTo>
                      <a:pt x="6745" y="188"/>
                    </a:lnTo>
                    <a:lnTo>
                      <a:pt x="6792" y="282"/>
                    </a:lnTo>
                    <a:lnTo>
                      <a:pt x="6839" y="329"/>
                    </a:lnTo>
                    <a:lnTo>
                      <a:pt x="6839" y="375"/>
                    </a:lnTo>
                    <a:lnTo>
                      <a:pt x="6839" y="15363"/>
                    </a:lnTo>
                    <a:lnTo>
                      <a:pt x="6839" y="24684"/>
                    </a:lnTo>
                    <a:lnTo>
                      <a:pt x="6839" y="29367"/>
                    </a:lnTo>
                    <a:lnTo>
                      <a:pt x="6839" y="31709"/>
                    </a:lnTo>
                    <a:lnTo>
                      <a:pt x="6839" y="32880"/>
                    </a:lnTo>
                    <a:lnTo>
                      <a:pt x="6839" y="33020"/>
                    </a:lnTo>
                    <a:lnTo>
                      <a:pt x="6839" y="33067"/>
                    </a:lnTo>
                    <a:lnTo>
                      <a:pt x="6839" y="33114"/>
                    </a:lnTo>
                    <a:lnTo>
                      <a:pt x="6652" y="33301"/>
                    </a:lnTo>
                    <a:lnTo>
                      <a:pt x="6230" y="33723"/>
                    </a:lnTo>
                    <a:lnTo>
                      <a:pt x="2951" y="36955"/>
                    </a:lnTo>
                    <a:lnTo>
                      <a:pt x="1359" y="38594"/>
                    </a:lnTo>
                    <a:lnTo>
                      <a:pt x="516" y="39390"/>
                    </a:lnTo>
                    <a:lnTo>
                      <a:pt x="94" y="39812"/>
                    </a:lnTo>
                    <a:lnTo>
                      <a:pt x="94" y="39859"/>
                    </a:lnTo>
                    <a:lnTo>
                      <a:pt x="94" y="39905"/>
                    </a:lnTo>
                    <a:lnTo>
                      <a:pt x="94" y="39999"/>
                    </a:lnTo>
                    <a:lnTo>
                      <a:pt x="94" y="40140"/>
                    </a:lnTo>
                    <a:lnTo>
                      <a:pt x="94" y="40421"/>
                    </a:lnTo>
                    <a:lnTo>
                      <a:pt x="94" y="54799"/>
                    </a:lnTo>
                    <a:lnTo>
                      <a:pt x="94" y="54846"/>
                    </a:lnTo>
                    <a:lnTo>
                      <a:pt x="1" y="54893"/>
                    </a:lnTo>
                    <a:lnTo>
                      <a:pt x="1" y="54987"/>
                    </a:lnTo>
                    <a:lnTo>
                      <a:pt x="1" y="55080"/>
                    </a:lnTo>
                    <a:lnTo>
                      <a:pt x="48" y="55127"/>
                    </a:lnTo>
                    <a:lnTo>
                      <a:pt x="94" y="55174"/>
                    </a:lnTo>
                    <a:lnTo>
                      <a:pt x="235" y="55174"/>
                    </a:lnTo>
                    <a:lnTo>
                      <a:pt x="282" y="55127"/>
                    </a:lnTo>
                    <a:lnTo>
                      <a:pt x="329" y="55080"/>
                    </a:lnTo>
                    <a:lnTo>
                      <a:pt x="329" y="54987"/>
                    </a:lnTo>
                    <a:lnTo>
                      <a:pt x="329" y="54893"/>
                    </a:lnTo>
                    <a:lnTo>
                      <a:pt x="235" y="54846"/>
                    </a:lnTo>
                    <a:lnTo>
                      <a:pt x="235" y="54799"/>
                    </a:lnTo>
                    <a:lnTo>
                      <a:pt x="235" y="40421"/>
                    </a:lnTo>
                    <a:lnTo>
                      <a:pt x="235" y="40140"/>
                    </a:lnTo>
                    <a:lnTo>
                      <a:pt x="235" y="39999"/>
                    </a:lnTo>
                    <a:lnTo>
                      <a:pt x="235" y="39952"/>
                    </a:lnTo>
                    <a:lnTo>
                      <a:pt x="235" y="39905"/>
                    </a:lnTo>
                    <a:lnTo>
                      <a:pt x="282" y="39905"/>
                    </a:lnTo>
                    <a:lnTo>
                      <a:pt x="656" y="39531"/>
                    </a:lnTo>
                    <a:lnTo>
                      <a:pt x="1453" y="38688"/>
                    </a:lnTo>
                    <a:lnTo>
                      <a:pt x="3092" y="37095"/>
                    </a:lnTo>
                    <a:lnTo>
                      <a:pt x="6324" y="33817"/>
                    </a:lnTo>
                    <a:lnTo>
                      <a:pt x="6745" y="33395"/>
                    </a:lnTo>
                    <a:lnTo>
                      <a:pt x="6979" y="33208"/>
                    </a:lnTo>
                    <a:lnTo>
                      <a:pt x="6979" y="33161"/>
                    </a:lnTo>
                    <a:lnTo>
                      <a:pt x="7026" y="33161"/>
                    </a:lnTo>
                    <a:lnTo>
                      <a:pt x="7026" y="33114"/>
                    </a:lnTo>
                    <a:lnTo>
                      <a:pt x="7026" y="33020"/>
                    </a:lnTo>
                    <a:lnTo>
                      <a:pt x="7026" y="32880"/>
                    </a:lnTo>
                    <a:lnTo>
                      <a:pt x="7026" y="31709"/>
                    </a:lnTo>
                    <a:lnTo>
                      <a:pt x="7026" y="29367"/>
                    </a:lnTo>
                    <a:lnTo>
                      <a:pt x="7026" y="24684"/>
                    </a:lnTo>
                    <a:lnTo>
                      <a:pt x="7026" y="15363"/>
                    </a:lnTo>
                    <a:lnTo>
                      <a:pt x="7026" y="375"/>
                    </a:lnTo>
                    <a:lnTo>
                      <a:pt x="7026" y="329"/>
                    </a:lnTo>
                    <a:lnTo>
                      <a:pt x="7073" y="282"/>
                    </a:lnTo>
                    <a:lnTo>
                      <a:pt x="7120" y="188"/>
                    </a:lnTo>
                    <a:lnTo>
                      <a:pt x="7120" y="94"/>
                    </a:lnTo>
                    <a:lnTo>
                      <a:pt x="7073" y="48"/>
                    </a:lnTo>
                    <a:lnTo>
                      <a:pt x="7026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62" name="Google Shape;1162;p83"/>
            <p:cNvGrpSpPr/>
            <p:nvPr/>
          </p:nvGrpSpPr>
          <p:grpSpPr>
            <a:xfrm>
              <a:off x="1409633" y="-1061417"/>
              <a:ext cx="496972" cy="2501635"/>
              <a:chOff x="7450114" y="-1031841"/>
              <a:chExt cx="496972" cy="2501635"/>
            </a:xfrm>
          </p:grpSpPr>
          <p:sp>
            <p:nvSpPr>
              <p:cNvPr id="1163" name="Google Shape;1163;p83"/>
              <p:cNvSpPr/>
              <p:nvPr/>
            </p:nvSpPr>
            <p:spPr>
              <a:xfrm>
                <a:off x="7450114" y="-1031841"/>
                <a:ext cx="322821" cy="2501635"/>
              </a:xfrm>
              <a:custGeom>
                <a:rect b="b" l="l" r="r" t="t"/>
                <a:pathLst>
                  <a:path extrusionOk="0" h="55175" w="7120">
                    <a:moveTo>
                      <a:pt x="94" y="1"/>
                    </a:moveTo>
                    <a:lnTo>
                      <a:pt x="48" y="48"/>
                    </a:lnTo>
                    <a:lnTo>
                      <a:pt x="1" y="94"/>
                    </a:lnTo>
                    <a:lnTo>
                      <a:pt x="1" y="188"/>
                    </a:lnTo>
                    <a:lnTo>
                      <a:pt x="1" y="282"/>
                    </a:lnTo>
                    <a:lnTo>
                      <a:pt x="94" y="329"/>
                    </a:lnTo>
                    <a:lnTo>
                      <a:pt x="94" y="375"/>
                    </a:lnTo>
                    <a:lnTo>
                      <a:pt x="94" y="33817"/>
                    </a:lnTo>
                    <a:lnTo>
                      <a:pt x="94" y="34472"/>
                    </a:lnTo>
                    <a:lnTo>
                      <a:pt x="94" y="34660"/>
                    </a:lnTo>
                    <a:lnTo>
                      <a:pt x="141" y="34707"/>
                    </a:lnTo>
                    <a:lnTo>
                      <a:pt x="188" y="34800"/>
                    </a:lnTo>
                    <a:lnTo>
                      <a:pt x="422" y="34988"/>
                    </a:lnTo>
                    <a:lnTo>
                      <a:pt x="1312" y="35877"/>
                    </a:lnTo>
                    <a:lnTo>
                      <a:pt x="3045" y="37610"/>
                    </a:lnTo>
                    <a:lnTo>
                      <a:pt x="6558" y="41123"/>
                    </a:lnTo>
                    <a:lnTo>
                      <a:pt x="6745" y="41310"/>
                    </a:lnTo>
                    <a:lnTo>
                      <a:pt x="6839" y="41404"/>
                    </a:lnTo>
                    <a:lnTo>
                      <a:pt x="6839" y="41451"/>
                    </a:lnTo>
                    <a:lnTo>
                      <a:pt x="6839" y="41545"/>
                    </a:lnTo>
                    <a:lnTo>
                      <a:pt x="6839" y="42107"/>
                    </a:lnTo>
                    <a:lnTo>
                      <a:pt x="6839" y="43278"/>
                    </a:lnTo>
                    <a:lnTo>
                      <a:pt x="6839" y="45666"/>
                    </a:lnTo>
                    <a:lnTo>
                      <a:pt x="6839" y="50350"/>
                    </a:lnTo>
                    <a:lnTo>
                      <a:pt x="6839" y="54799"/>
                    </a:lnTo>
                    <a:lnTo>
                      <a:pt x="6839" y="54846"/>
                    </a:lnTo>
                    <a:lnTo>
                      <a:pt x="6792" y="54893"/>
                    </a:lnTo>
                    <a:lnTo>
                      <a:pt x="6745" y="54987"/>
                    </a:lnTo>
                    <a:lnTo>
                      <a:pt x="6745" y="55080"/>
                    </a:lnTo>
                    <a:lnTo>
                      <a:pt x="6792" y="55127"/>
                    </a:lnTo>
                    <a:lnTo>
                      <a:pt x="6839" y="55174"/>
                    </a:lnTo>
                    <a:lnTo>
                      <a:pt x="6979" y="55174"/>
                    </a:lnTo>
                    <a:lnTo>
                      <a:pt x="7073" y="55127"/>
                    </a:lnTo>
                    <a:lnTo>
                      <a:pt x="7073" y="55080"/>
                    </a:lnTo>
                    <a:lnTo>
                      <a:pt x="7120" y="54987"/>
                    </a:lnTo>
                    <a:lnTo>
                      <a:pt x="7073" y="54893"/>
                    </a:lnTo>
                    <a:lnTo>
                      <a:pt x="7026" y="54846"/>
                    </a:lnTo>
                    <a:lnTo>
                      <a:pt x="7026" y="54799"/>
                    </a:lnTo>
                    <a:lnTo>
                      <a:pt x="7026" y="50350"/>
                    </a:lnTo>
                    <a:lnTo>
                      <a:pt x="7026" y="45666"/>
                    </a:lnTo>
                    <a:lnTo>
                      <a:pt x="7026" y="43278"/>
                    </a:lnTo>
                    <a:lnTo>
                      <a:pt x="7026" y="42107"/>
                    </a:lnTo>
                    <a:lnTo>
                      <a:pt x="7026" y="41545"/>
                    </a:lnTo>
                    <a:lnTo>
                      <a:pt x="7026" y="41451"/>
                    </a:lnTo>
                    <a:lnTo>
                      <a:pt x="7026" y="41357"/>
                    </a:lnTo>
                    <a:lnTo>
                      <a:pt x="6886" y="41217"/>
                    </a:lnTo>
                    <a:lnTo>
                      <a:pt x="6652" y="40983"/>
                    </a:lnTo>
                    <a:lnTo>
                      <a:pt x="3186" y="37517"/>
                    </a:lnTo>
                    <a:lnTo>
                      <a:pt x="1406" y="35737"/>
                    </a:lnTo>
                    <a:lnTo>
                      <a:pt x="563" y="34894"/>
                    </a:lnTo>
                    <a:lnTo>
                      <a:pt x="329" y="34660"/>
                    </a:lnTo>
                    <a:lnTo>
                      <a:pt x="282" y="34613"/>
                    </a:lnTo>
                    <a:lnTo>
                      <a:pt x="235" y="34566"/>
                    </a:lnTo>
                    <a:lnTo>
                      <a:pt x="235" y="34472"/>
                    </a:lnTo>
                    <a:lnTo>
                      <a:pt x="235" y="33817"/>
                    </a:lnTo>
                    <a:lnTo>
                      <a:pt x="235" y="375"/>
                    </a:lnTo>
                    <a:lnTo>
                      <a:pt x="235" y="329"/>
                    </a:lnTo>
                    <a:lnTo>
                      <a:pt x="329" y="282"/>
                    </a:lnTo>
                    <a:lnTo>
                      <a:pt x="329" y="188"/>
                    </a:lnTo>
                    <a:lnTo>
                      <a:pt x="329" y="94"/>
                    </a:lnTo>
                    <a:lnTo>
                      <a:pt x="282" y="48"/>
                    </a:lnTo>
                    <a:lnTo>
                      <a:pt x="235" y="1"/>
                    </a:ln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4" name="Google Shape;1164;p83"/>
              <p:cNvSpPr/>
              <p:nvPr/>
            </p:nvSpPr>
            <p:spPr>
              <a:xfrm>
                <a:off x="7543559" y="-1031841"/>
                <a:ext cx="322821" cy="2501635"/>
              </a:xfrm>
              <a:custGeom>
                <a:rect b="b" l="l" r="r" t="t"/>
                <a:pathLst>
                  <a:path extrusionOk="0" h="55175" w="7120">
                    <a:moveTo>
                      <a:pt x="94" y="1"/>
                    </a:moveTo>
                    <a:lnTo>
                      <a:pt x="47" y="48"/>
                    </a:lnTo>
                    <a:lnTo>
                      <a:pt x="1" y="94"/>
                    </a:lnTo>
                    <a:lnTo>
                      <a:pt x="1" y="188"/>
                    </a:lnTo>
                    <a:lnTo>
                      <a:pt x="1" y="282"/>
                    </a:lnTo>
                    <a:lnTo>
                      <a:pt x="94" y="329"/>
                    </a:lnTo>
                    <a:lnTo>
                      <a:pt x="94" y="375"/>
                    </a:lnTo>
                    <a:lnTo>
                      <a:pt x="94" y="33067"/>
                    </a:lnTo>
                    <a:lnTo>
                      <a:pt x="94" y="33676"/>
                    </a:lnTo>
                    <a:lnTo>
                      <a:pt x="94" y="33863"/>
                    </a:lnTo>
                    <a:lnTo>
                      <a:pt x="94" y="33910"/>
                    </a:lnTo>
                    <a:lnTo>
                      <a:pt x="141" y="33957"/>
                    </a:lnTo>
                    <a:lnTo>
                      <a:pt x="188" y="34004"/>
                    </a:lnTo>
                    <a:lnTo>
                      <a:pt x="422" y="34238"/>
                    </a:lnTo>
                    <a:lnTo>
                      <a:pt x="1265" y="35081"/>
                    </a:lnTo>
                    <a:lnTo>
                      <a:pt x="3045" y="36861"/>
                    </a:lnTo>
                    <a:lnTo>
                      <a:pt x="6511" y="40327"/>
                    </a:lnTo>
                    <a:lnTo>
                      <a:pt x="6745" y="40561"/>
                    </a:lnTo>
                    <a:lnTo>
                      <a:pt x="6839" y="40655"/>
                    </a:lnTo>
                    <a:lnTo>
                      <a:pt x="6839" y="40702"/>
                    </a:lnTo>
                    <a:lnTo>
                      <a:pt x="6839" y="40748"/>
                    </a:lnTo>
                    <a:lnTo>
                      <a:pt x="6839" y="41357"/>
                    </a:lnTo>
                    <a:lnTo>
                      <a:pt x="6839" y="42622"/>
                    </a:lnTo>
                    <a:lnTo>
                      <a:pt x="6839" y="45057"/>
                    </a:lnTo>
                    <a:lnTo>
                      <a:pt x="6839" y="49975"/>
                    </a:lnTo>
                    <a:lnTo>
                      <a:pt x="6839" y="54799"/>
                    </a:lnTo>
                    <a:lnTo>
                      <a:pt x="6839" y="54846"/>
                    </a:lnTo>
                    <a:lnTo>
                      <a:pt x="6792" y="54893"/>
                    </a:lnTo>
                    <a:lnTo>
                      <a:pt x="6745" y="54987"/>
                    </a:lnTo>
                    <a:lnTo>
                      <a:pt x="6745" y="55080"/>
                    </a:lnTo>
                    <a:lnTo>
                      <a:pt x="6792" y="55127"/>
                    </a:lnTo>
                    <a:lnTo>
                      <a:pt x="6839" y="55174"/>
                    </a:lnTo>
                    <a:lnTo>
                      <a:pt x="6979" y="55174"/>
                    </a:lnTo>
                    <a:lnTo>
                      <a:pt x="7073" y="55127"/>
                    </a:lnTo>
                    <a:lnTo>
                      <a:pt x="7073" y="55080"/>
                    </a:lnTo>
                    <a:lnTo>
                      <a:pt x="7120" y="54987"/>
                    </a:lnTo>
                    <a:lnTo>
                      <a:pt x="7073" y="54893"/>
                    </a:lnTo>
                    <a:lnTo>
                      <a:pt x="7026" y="54846"/>
                    </a:lnTo>
                    <a:lnTo>
                      <a:pt x="7026" y="54799"/>
                    </a:lnTo>
                    <a:lnTo>
                      <a:pt x="7026" y="49975"/>
                    </a:lnTo>
                    <a:lnTo>
                      <a:pt x="7026" y="45057"/>
                    </a:lnTo>
                    <a:lnTo>
                      <a:pt x="7026" y="42622"/>
                    </a:lnTo>
                    <a:lnTo>
                      <a:pt x="7026" y="41357"/>
                    </a:lnTo>
                    <a:lnTo>
                      <a:pt x="7026" y="40748"/>
                    </a:lnTo>
                    <a:lnTo>
                      <a:pt x="7026" y="40702"/>
                    </a:lnTo>
                    <a:lnTo>
                      <a:pt x="7026" y="40608"/>
                    </a:lnTo>
                    <a:lnTo>
                      <a:pt x="6979" y="40561"/>
                    </a:lnTo>
                    <a:lnTo>
                      <a:pt x="6886" y="40421"/>
                    </a:lnTo>
                    <a:lnTo>
                      <a:pt x="6651" y="40233"/>
                    </a:lnTo>
                    <a:lnTo>
                      <a:pt x="3139" y="36720"/>
                    </a:lnTo>
                    <a:lnTo>
                      <a:pt x="1406" y="34988"/>
                    </a:lnTo>
                    <a:lnTo>
                      <a:pt x="516" y="34098"/>
                    </a:lnTo>
                    <a:lnTo>
                      <a:pt x="282" y="33863"/>
                    </a:lnTo>
                    <a:lnTo>
                      <a:pt x="282" y="33817"/>
                    </a:lnTo>
                    <a:lnTo>
                      <a:pt x="235" y="33817"/>
                    </a:lnTo>
                    <a:lnTo>
                      <a:pt x="235" y="33676"/>
                    </a:lnTo>
                    <a:lnTo>
                      <a:pt x="235" y="33067"/>
                    </a:lnTo>
                    <a:lnTo>
                      <a:pt x="235" y="375"/>
                    </a:lnTo>
                    <a:lnTo>
                      <a:pt x="235" y="329"/>
                    </a:lnTo>
                    <a:lnTo>
                      <a:pt x="328" y="282"/>
                    </a:lnTo>
                    <a:lnTo>
                      <a:pt x="328" y="188"/>
                    </a:lnTo>
                    <a:lnTo>
                      <a:pt x="328" y="94"/>
                    </a:lnTo>
                    <a:lnTo>
                      <a:pt x="282" y="48"/>
                    </a:lnTo>
                    <a:lnTo>
                      <a:pt x="235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5" name="Google Shape;1165;p83"/>
              <p:cNvSpPr/>
              <p:nvPr/>
            </p:nvSpPr>
            <p:spPr>
              <a:xfrm>
                <a:off x="7622134" y="-1031841"/>
                <a:ext cx="324952" cy="2501635"/>
              </a:xfrm>
              <a:custGeom>
                <a:rect b="b" l="l" r="r" t="t"/>
                <a:pathLst>
                  <a:path extrusionOk="0" h="55175" w="7167">
                    <a:moveTo>
                      <a:pt x="141" y="1"/>
                    </a:moveTo>
                    <a:lnTo>
                      <a:pt x="94" y="48"/>
                    </a:lnTo>
                    <a:lnTo>
                      <a:pt x="47" y="94"/>
                    </a:lnTo>
                    <a:lnTo>
                      <a:pt x="1" y="188"/>
                    </a:lnTo>
                    <a:lnTo>
                      <a:pt x="47" y="282"/>
                    </a:lnTo>
                    <a:lnTo>
                      <a:pt x="141" y="329"/>
                    </a:lnTo>
                    <a:lnTo>
                      <a:pt x="94" y="375"/>
                    </a:lnTo>
                    <a:lnTo>
                      <a:pt x="94" y="32271"/>
                    </a:lnTo>
                    <a:lnTo>
                      <a:pt x="94" y="32880"/>
                    </a:lnTo>
                    <a:lnTo>
                      <a:pt x="94" y="33067"/>
                    </a:lnTo>
                    <a:lnTo>
                      <a:pt x="94" y="33114"/>
                    </a:lnTo>
                    <a:lnTo>
                      <a:pt x="94" y="33161"/>
                    </a:lnTo>
                    <a:lnTo>
                      <a:pt x="141" y="33161"/>
                    </a:lnTo>
                    <a:lnTo>
                      <a:pt x="188" y="33255"/>
                    </a:lnTo>
                    <a:lnTo>
                      <a:pt x="422" y="33442"/>
                    </a:lnTo>
                    <a:lnTo>
                      <a:pt x="1312" y="34332"/>
                    </a:lnTo>
                    <a:lnTo>
                      <a:pt x="3045" y="36065"/>
                    </a:lnTo>
                    <a:lnTo>
                      <a:pt x="6558" y="39578"/>
                    </a:lnTo>
                    <a:lnTo>
                      <a:pt x="6792" y="39812"/>
                    </a:lnTo>
                    <a:lnTo>
                      <a:pt x="6886" y="39905"/>
                    </a:lnTo>
                    <a:lnTo>
                      <a:pt x="6886" y="39952"/>
                    </a:lnTo>
                    <a:lnTo>
                      <a:pt x="6886" y="39999"/>
                    </a:lnTo>
                    <a:lnTo>
                      <a:pt x="6886" y="40655"/>
                    </a:lnTo>
                    <a:lnTo>
                      <a:pt x="6886" y="41919"/>
                    </a:lnTo>
                    <a:lnTo>
                      <a:pt x="6886" y="44495"/>
                    </a:lnTo>
                    <a:lnTo>
                      <a:pt x="6886" y="49600"/>
                    </a:lnTo>
                    <a:lnTo>
                      <a:pt x="6886" y="54799"/>
                    </a:lnTo>
                    <a:lnTo>
                      <a:pt x="6886" y="54846"/>
                    </a:lnTo>
                    <a:lnTo>
                      <a:pt x="6839" y="54893"/>
                    </a:lnTo>
                    <a:lnTo>
                      <a:pt x="6792" y="54987"/>
                    </a:lnTo>
                    <a:lnTo>
                      <a:pt x="6792" y="55080"/>
                    </a:lnTo>
                    <a:lnTo>
                      <a:pt x="6839" y="55127"/>
                    </a:lnTo>
                    <a:lnTo>
                      <a:pt x="6886" y="55174"/>
                    </a:lnTo>
                    <a:lnTo>
                      <a:pt x="7026" y="55174"/>
                    </a:lnTo>
                    <a:lnTo>
                      <a:pt x="7073" y="55127"/>
                    </a:lnTo>
                    <a:lnTo>
                      <a:pt x="7120" y="55080"/>
                    </a:lnTo>
                    <a:lnTo>
                      <a:pt x="7167" y="54987"/>
                    </a:lnTo>
                    <a:lnTo>
                      <a:pt x="7120" y="54893"/>
                    </a:lnTo>
                    <a:lnTo>
                      <a:pt x="7026" y="54846"/>
                    </a:lnTo>
                    <a:lnTo>
                      <a:pt x="7073" y="54799"/>
                    </a:lnTo>
                    <a:lnTo>
                      <a:pt x="7073" y="49600"/>
                    </a:lnTo>
                    <a:lnTo>
                      <a:pt x="7073" y="44495"/>
                    </a:lnTo>
                    <a:lnTo>
                      <a:pt x="7073" y="41919"/>
                    </a:lnTo>
                    <a:lnTo>
                      <a:pt x="7073" y="40655"/>
                    </a:lnTo>
                    <a:lnTo>
                      <a:pt x="7073" y="39999"/>
                    </a:lnTo>
                    <a:lnTo>
                      <a:pt x="7073" y="39952"/>
                    </a:lnTo>
                    <a:lnTo>
                      <a:pt x="7073" y="39859"/>
                    </a:lnTo>
                    <a:lnTo>
                      <a:pt x="7026" y="39812"/>
                    </a:lnTo>
                    <a:lnTo>
                      <a:pt x="6886" y="39671"/>
                    </a:lnTo>
                    <a:lnTo>
                      <a:pt x="6651" y="39484"/>
                    </a:lnTo>
                    <a:lnTo>
                      <a:pt x="3185" y="35971"/>
                    </a:lnTo>
                    <a:lnTo>
                      <a:pt x="1406" y="34191"/>
                    </a:lnTo>
                    <a:lnTo>
                      <a:pt x="563" y="33348"/>
                    </a:lnTo>
                    <a:lnTo>
                      <a:pt x="328" y="33114"/>
                    </a:lnTo>
                    <a:lnTo>
                      <a:pt x="282" y="33067"/>
                    </a:lnTo>
                    <a:lnTo>
                      <a:pt x="282" y="32880"/>
                    </a:lnTo>
                    <a:lnTo>
                      <a:pt x="282" y="32271"/>
                    </a:lnTo>
                    <a:lnTo>
                      <a:pt x="282" y="375"/>
                    </a:lnTo>
                    <a:lnTo>
                      <a:pt x="282" y="329"/>
                    </a:lnTo>
                    <a:lnTo>
                      <a:pt x="375" y="282"/>
                    </a:lnTo>
                    <a:lnTo>
                      <a:pt x="375" y="188"/>
                    </a:lnTo>
                    <a:lnTo>
                      <a:pt x="375" y="94"/>
                    </a:lnTo>
                    <a:lnTo>
                      <a:pt x="328" y="48"/>
                    </a:lnTo>
                    <a:lnTo>
                      <a:pt x="282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66" name="Google Shape;1166;p83"/>
            <p:cNvGrpSpPr/>
            <p:nvPr/>
          </p:nvGrpSpPr>
          <p:grpSpPr>
            <a:xfrm>
              <a:off x="-193164" y="4525628"/>
              <a:ext cx="1705283" cy="671077"/>
              <a:chOff x="5500675" y="4848304"/>
              <a:chExt cx="1705283" cy="671077"/>
            </a:xfrm>
          </p:grpSpPr>
          <p:sp>
            <p:nvSpPr>
              <p:cNvPr id="1167" name="Google Shape;1167;p83"/>
              <p:cNvSpPr/>
              <p:nvPr/>
            </p:nvSpPr>
            <p:spPr>
              <a:xfrm>
                <a:off x="5500675" y="4848304"/>
                <a:ext cx="1703152" cy="577677"/>
              </a:xfrm>
              <a:custGeom>
                <a:rect b="b" l="l" r="r" t="t"/>
                <a:pathLst>
                  <a:path extrusionOk="0" h="12741" w="37564">
                    <a:moveTo>
                      <a:pt x="37330" y="1"/>
                    </a:moveTo>
                    <a:lnTo>
                      <a:pt x="37236" y="48"/>
                    </a:lnTo>
                    <a:lnTo>
                      <a:pt x="37189" y="141"/>
                    </a:lnTo>
                    <a:lnTo>
                      <a:pt x="37189" y="235"/>
                    </a:lnTo>
                    <a:lnTo>
                      <a:pt x="28196" y="9227"/>
                    </a:lnTo>
                    <a:lnTo>
                      <a:pt x="27634" y="9790"/>
                    </a:lnTo>
                    <a:lnTo>
                      <a:pt x="27588" y="9883"/>
                    </a:lnTo>
                    <a:lnTo>
                      <a:pt x="2717" y="9883"/>
                    </a:lnTo>
                    <a:lnTo>
                      <a:pt x="2624" y="10024"/>
                    </a:lnTo>
                    <a:lnTo>
                      <a:pt x="2483" y="10164"/>
                    </a:lnTo>
                    <a:lnTo>
                      <a:pt x="2155" y="10492"/>
                    </a:lnTo>
                    <a:lnTo>
                      <a:pt x="1546" y="11101"/>
                    </a:lnTo>
                    <a:lnTo>
                      <a:pt x="563" y="12084"/>
                    </a:lnTo>
                    <a:lnTo>
                      <a:pt x="235" y="12412"/>
                    </a:lnTo>
                    <a:lnTo>
                      <a:pt x="141" y="12412"/>
                    </a:lnTo>
                    <a:lnTo>
                      <a:pt x="48" y="12459"/>
                    </a:lnTo>
                    <a:lnTo>
                      <a:pt x="1" y="12506"/>
                    </a:lnTo>
                    <a:lnTo>
                      <a:pt x="1" y="12600"/>
                    </a:lnTo>
                    <a:lnTo>
                      <a:pt x="1" y="12647"/>
                    </a:lnTo>
                    <a:lnTo>
                      <a:pt x="48" y="12693"/>
                    </a:lnTo>
                    <a:lnTo>
                      <a:pt x="95" y="12740"/>
                    </a:lnTo>
                    <a:lnTo>
                      <a:pt x="235" y="12740"/>
                    </a:lnTo>
                    <a:lnTo>
                      <a:pt x="282" y="12693"/>
                    </a:lnTo>
                    <a:lnTo>
                      <a:pt x="329" y="12600"/>
                    </a:lnTo>
                    <a:lnTo>
                      <a:pt x="329" y="12506"/>
                    </a:lnTo>
                    <a:lnTo>
                      <a:pt x="376" y="12506"/>
                    </a:lnTo>
                    <a:lnTo>
                      <a:pt x="703" y="12178"/>
                    </a:lnTo>
                    <a:lnTo>
                      <a:pt x="1640" y="11241"/>
                    </a:lnTo>
                    <a:lnTo>
                      <a:pt x="2296" y="10586"/>
                    </a:lnTo>
                    <a:lnTo>
                      <a:pt x="2577" y="10305"/>
                    </a:lnTo>
                    <a:lnTo>
                      <a:pt x="2764" y="10117"/>
                    </a:lnTo>
                    <a:lnTo>
                      <a:pt x="2811" y="10071"/>
                    </a:lnTo>
                    <a:lnTo>
                      <a:pt x="27634" y="10071"/>
                    </a:lnTo>
                    <a:lnTo>
                      <a:pt x="27681" y="10024"/>
                    </a:lnTo>
                    <a:lnTo>
                      <a:pt x="27775" y="9930"/>
                    </a:lnTo>
                    <a:lnTo>
                      <a:pt x="28337" y="9368"/>
                    </a:lnTo>
                    <a:lnTo>
                      <a:pt x="37330" y="375"/>
                    </a:lnTo>
                    <a:lnTo>
                      <a:pt x="37423" y="375"/>
                    </a:lnTo>
                    <a:lnTo>
                      <a:pt x="37517" y="329"/>
                    </a:lnTo>
                    <a:lnTo>
                      <a:pt x="37564" y="235"/>
                    </a:lnTo>
                    <a:lnTo>
                      <a:pt x="37564" y="188"/>
                    </a:lnTo>
                    <a:lnTo>
                      <a:pt x="37564" y="141"/>
                    </a:lnTo>
                    <a:lnTo>
                      <a:pt x="37517" y="48"/>
                    </a:lnTo>
                    <a:lnTo>
                      <a:pt x="37423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8" name="Google Shape;1168;p83"/>
              <p:cNvSpPr/>
              <p:nvPr/>
            </p:nvSpPr>
            <p:spPr>
              <a:xfrm>
                <a:off x="5591990" y="5005452"/>
                <a:ext cx="1613968" cy="513929"/>
              </a:xfrm>
              <a:custGeom>
                <a:rect b="b" l="l" r="r" t="t"/>
                <a:pathLst>
                  <a:path extrusionOk="0" h="11335" w="35597">
                    <a:moveTo>
                      <a:pt x="35362" y="1"/>
                    </a:moveTo>
                    <a:lnTo>
                      <a:pt x="35316" y="47"/>
                    </a:lnTo>
                    <a:lnTo>
                      <a:pt x="35269" y="141"/>
                    </a:lnTo>
                    <a:lnTo>
                      <a:pt x="35269" y="235"/>
                    </a:lnTo>
                    <a:lnTo>
                      <a:pt x="35222" y="235"/>
                    </a:lnTo>
                    <a:lnTo>
                      <a:pt x="27353" y="8103"/>
                    </a:lnTo>
                    <a:lnTo>
                      <a:pt x="26838" y="8665"/>
                    </a:lnTo>
                    <a:lnTo>
                      <a:pt x="26744" y="8712"/>
                    </a:lnTo>
                    <a:lnTo>
                      <a:pt x="26744" y="8759"/>
                    </a:lnTo>
                    <a:lnTo>
                      <a:pt x="2436" y="8759"/>
                    </a:lnTo>
                    <a:lnTo>
                      <a:pt x="2343" y="8853"/>
                    </a:lnTo>
                    <a:lnTo>
                      <a:pt x="2202" y="8993"/>
                    </a:lnTo>
                    <a:lnTo>
                      <a:pt x="1921" y="9274"/>
                    </a:lnTo>
                    <a:lnTo>
                      <a:pt x="1359" y="9836"/>
                    </a:lnTo>
                    <a:lnTo>
                      <a:pt x="563" y="10632"/>
                    </a:lnTo>
                    <a:lnTo>
                      <a:pt x="235" y="10960"/>
                    </a:lnTo>
                    <a:lnTo>
                      <a:pt x="141" y="10960"/>
                    </a:lnTo>
                    <a:lnTo>
                      <a:pt x="48" y="11007"/>
                    </a:lnTo>
                    <a:lnTo>
                      <a:pt x="1" y="11101"/>
                    </a:lnTo>
                    <a:lnTo>
                      <a:pt x="1" y="11148"/>
                    </a:lnTo>
                    <a:lnTo>
                      <a:pt x="1" y="11241"/>
                    </a:lnTo>
                    <a:lnTo>
                      <a:pt x="48" y="11288"/>
                    </a:lnTo>
                    <a:lnTo>
                      <a:pt x="94" y="11335"/>
                    </a:lnTo>
                    <a:lnTo>
                      <a:pt x="235" y="11335"/>
                    </a:lnTo>
                    <a:lnTo>
                      <a:pt x="282" y="11288"/>
                    </a:lnTo>
                    <a:lnTo>
                      <a:pt x="329" y="11194"/>
                    </a:lnTo>
                    <a:lnTo>
                      <a:pt x="329" y="11101"/>
                    </a:lnTo>
                    <a:lnTo>
                      <a:pt x="375" y="11101"/>
                    </a:lnTo>
                    <a:lnTo>
                      <a:pt x="657" y="10773"/>
                    </a:lnTo>
                    <a:lnTo>
                      <a:pt x="1500" y="9977"/>
                    </a:lnTo>
                    <a:lnTo>
                      <a:pt x="2062" y="9415"/>
                    </a:lnTo>
                    <a:lnTo>
                      <a:pt x="2343" y="9134"/>
                    </a:lnTo>
                    <a:lnTo>
                      <a:pt x="2483" y="8946"/>
                    </a:lnTo>
                    <a:lnTo>
                      <a:pt x="2530" y="8900"/>
                    </a:lnTo>
                    <a:lnTo>
                      <a:pt x="26791" y="8900"/>
                    </a:lnTo>
                    <a:lnTo>
                      <a:pt x="26838" y="8853"/>
                    </a:lnTo>
                    <a:lnTo>
                      <a:pt x="26932" y="8806"/>
                    </a:lnTo>
                    <a:lnTo>
                      <a:pt x="27494" y="8244"/>
                    </a:lnTo>
                    <a:lnTo>
                      <a:pt x="35362" y="375"/>
                    </a:lnTo>
                    <a:lnTo>
                      <a:pt x="35362" y="328"/>
                    </a:lnTo>
                    <a:lnTo>
                      <a:pt x="35456" y="375"/>
                    </a:lnTo>
                    <a:lnTo>
                      <a:pt x="35550" y="328"/>
                    </a:lnTo>
                    <a:lnTo>
                      <a:pt x="35597" y="235"/>
                    </a:lnTo>
                    <a:lnTo>
                      <a:pt x="35597" y="188"/>
                    </a:lnTo>
                    <a:lnTo>
                      <a:pt x="35597" y="94"/>
                    </a:lnTo>
                    <a:lnTo>
                      <a:pt x="35550" y="47"/>
                    </a:lnTo>
                    <a:lnTo>
                      <a:pt x="35503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69" name="Google Shape;1169;p83"/>
            <p:cNvGrpSpPr/>
            <p:nvPr/>
          </p:nvGrpSpPr>
          <p:grpSpPr>
            <a:xfrm flipH="1">
              <a:off x="-510005" y="3869409"/>
              <a:ext cx="1148870" cy="732694"/>
              <a:chOff x="8552284" y="3845972"/>
              <a:chExt cx="1148870" cy="732694"/>
            </a:xfrm>
          </p:grpSpPr>
          <p:sp>
            <p:nvSpPr>
              <p:cNvPr id="1170" name="Google Shape;1170;p83"/>
              <p:cNvSpPr/>
              <p:nvPr/>
            </p:nvSpPr>
            <p:spPr>
              <a:xfrm>
                <a:off x="8639336" y="3845972"/>
                <a:ext cx="1061817" cy="645642"/>
              </a:xfrm>
              <a:custGeom>
                <a:rect b="b" l="l" r="r" t="t"/>
                <a:pathLst>
                  <a:path extrusionOk="0" h="14240" w="23419">
                    <a:moveTo>
                      <a:pt x="188" y="1"/>
                    </a:moveTo>
                    <a:lnTo>
                      <a:pt x="94" y="48"/>
                    </a:lnTo>
                    <a:lnTo>
                      <a:pt x="47" y="95"/>
                    </a:lnTo>
                    <a:lnTo>
                      <a:pt x="0" y="141"/>
                    </a:lnTo>
                    <a:lnTo>
                      <a:pt x="0" y="188"/>
                    </a:lnTo>
                    <a:lnTo>
                      <a:pt x="0" y="282"/>
                    </a:lnTo>
                    <a:lnTo>
                      <a:pt x="47" y="329"/>
                    </a:lnTo>
                    <a:lnTo>
                      <a:pt x="141" y="376"/>
                    </a:lnTo>
                    <a:lnTo>
                      <a:pt x="234" y="376"/>
                    </a:lnTo>
                    <a:lnTo>
                      <a:pt x="3373" y="3514"/>
                    </a:lnTo>
                    <a:lnTo>
                      <a:pt x="5668" y="5855"/>
                    </a:lnTo>
                    <a:lnTo>
                      <a:pt x="6838" y="6980"/>
                    </a:lnTo>
                    <a:lnTo>
                      <a:pt x="7400" y="7588"/>
                    </a:lnTo>
                    <a:lnTo>
                      <a:pt x="7728" y="7869"/>
                    </a:lnTo>
                    <a:lnTo>
                      <a:pt x="7775" y="7916"/>
                    </a:lnTo>
                    <a:lnTo>
                      <a:pt x="17002" y="7916"/>
                    </a:lnTo>
                    <a:lnTo>
                      <a:pt x="17049" y="7963"/>
                    </a:lnTo>
                    <a:lnTo>
                      <a:pt x="17470" y="8385"/>
                    </a:lnTo>
                    <a:lnTo>
                      <a:pt x="23044" y="14005"/>
                    </a:lnTo>
                    <a:lnTo>
                      <a:pt x="23091" y="14005"/>
                    </a:lnTo>
                    <a:lnTo>
                      <a:pt x="23091" y="14099"/>
                    </a:lnTo>
                    <a:lnTo>
                      <a:pt x="23138" y="14192"/>
                    </a:lnTo>
                    <a:lnTo>
                      <a:pt x="23184" y="14239"/>
                    </a:lnTo>
                    <a:lnTo>
                      <a:pt x="23325" y="14239"/>
                    </a:lnTo>
                    <a:lnTo>
                      <a:pt x="23372" y="14192"/>
                    </a:lnTo>
                    <a:lnTo>
                      <a:pt x="23419" y="14146"/>
                    </a:lnTo>
                    <a:lnTo>
                      <a:pt x="23419" y="14052"/>
                    </a:lnTo>
                    <a:lnTo>
                      <a:pt x="23419" y="14005"/>
                    </a:lnTo>
                    <a:lnTo>
                      <a:pt x="23372" y="13911"/>
                    </a:lnTo>
                    <a:lnTo>
                      <a:pt x="23278" y="13865"/>
                    </a:lnTo>
                    <a:lnTo>
                      <a:pt x="23184" y="13911"/>
                    </a:lnTo>
                    <a:lnTo>
                      <a:pt x="23184" y="13865"/>
                    </a:lnTo>
                    <a:lnTo>
                      <a:pt x="17564" y="8291"/>
                    </a:lnTo>
                    <a:lnTo>
                      <a:pt x="17142" y="7823"/>
                    </a:lnTo>
                    <a:lnTo>
                      <a:pt x="17096" y="7776"/>
                    </a:lnTo>
                    <a:lnTo>
                      <a:pt x="7869" y="7776"/>
                    </a:lnTo>
                    <a:lnTo>
                      <a:pt x="7822" y="7729"/>
                    </a:lnTo>
                    <a:lnTo>
                      <a:pt x="7541" y="7448"/>
                    </a:lnTo>
                    <a:lnTo>
                      <a:pt x="6979" y="6886"/>
                    </a:lnTo>
                    <a:lnTo>
                      <a:pt x="5808" y="5715"/>
                    </a:lnTo>
                    <a:lnTo>
                      <a:pt x="3466" y="3373"/>
                    </a:lnTo>
                    <a:lnTo>
                      <a:pt x="375" y="282"/>
                    </a:lnTo>
                    <a:lnTo>
                      <a:pt x="328" y="235"/>
                    </a:lnTo>
                    <a:lnTo>
                      <a:pt x="328" y="141"/>
                    </a:lnTo>
                    <a:lnTo>
                      <a:pt x="281" y="95"/>
                    </a:lnTo>
                    <a:lnTo>
                      <a:pt x="234" y="48"/>
                    </a:lnTo>
                    <a:lnTo>
                      <a:pt x="188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1" name="Google Shape;1171;p83"/>
              <p:cNvSpPr/>
              <p:nvPr/>
            </p:nvSpPr>
            <p:spPr>
              <a:xfrm>
                <a:off x="8552284" y="3933070"/>
                <a:ext cx="1063948" cy="645596"/>
              </a:xfrm>
              <a:custGeom>
                <a:rect b="b" l="l" r="r" t="t"/>
                <a:pathLst>
                  <a:path extrusionOk="0" h="14239" w="23466">
                    <a:moveTo>
                      <a:pt x="187" y="0"/>
                    </a:moveTo>
                    <a:lnTo>
                      <a:pt x="94" y="47"/>
                    </a:lnTo>
                    <a:lnTo>
                      <a:pt x="47" y="47"/>
                    </a:lnTo>
                    <a:lnTo>
                      <a:pt x="0" y="141"/>
                    </a:lnTo>
                    <a:lnTo>
                      <a:pt x="0" y="188"/>
                    </a:lnTo>
                    <a:lnTo>
                      <a:pt x="0" y="281"/>
                    </a:lnTo>
                    <a:lnTo>
                      <a:pt x="47" y="328"/>
                    </a:lnTo>
                    <a:lnTo>
                      <a:pt x="141" y="375"/>
                    </a:lnTo>
                    <a:lnTo>
                      <a:pt x="234" y="375"/>
                    </a:lnTo>
                    <a:lnTo>
                      <a:pt x="3372" y="3513"/>
                    </a:lnTo>
                    <a:lnTo>
                      <a:pt x="5667" y="5808"/>
                    </a:lnTo>
                    <a:lnTo>
                      <a:pt x="6838" y="6979"/>
                    </a:lnTo>
                    <a:lnTo>
                      <a:pt x="7447" y="7588"/>
                    </a:lnTo>
                    <a:lnTo>
                      <a:pt x="7728" y="7869"/>
                    </a:lnTo>
                    <a:lnTo>
                      <a:pt x="7775" y="7916"/>
                    </a:lnTo>
                    <a:lnTo>
                      <a:pt x="17002" y="7916"/>
                    </a:lnTo>
                    <a:lnTo>
                      <a:pt x="17049" y="7962"/>
                    </a:lnTo>
                    <a:lnTo>
                      <a:pt x="17470" y="8384"/>
                    </a:lnTo>
                    <a:lnTo>
                      <a:pt x="23090" y="13957"/>
                    </a:lnTo>
                    <a:lnTo>
                      <a:pt x="23090" y="14004"/>
                    </a:lnTo>
                    <a:lnTo>
                      <a:pt x="23090" y="14098"/>
                    </a:lnTo>
                    <a:lnTo>
                      <a:pt x="23137" y="14192"/>
                    </a:lnTo>
                    <a:lnTo>
                      <a:pt x="23184" y="14192"/>
                    </a:lnTo>
                    <a:lnTo>
                      <a:pt x="23278" y="14238"/>
                    </a:lnTo>
                    <a:lnTo>
                      <a:pt x="23325" y="14192"/>
                    </a:lnTo>
                    <a:lnTo>
                      <a:pt x="23371" y="14192"/>
                    </a:lnTo>
                    <a:lnTo>
                      <a:pt x="23418" y="14098"/>
                    </a:lnTo>
                    <a:lnTo>
                      <a:pt x="23465" y="14051"/>
                    </a:lnTo>
                    <a:lnTo>
                      <a:pt x="23418" y="13957"/>
                    </a:lnTo>
                    <a:lnTo>
                      <a:pt x="23371" y="13911"/>
                    </a:lnTo>
                    <a:lnTo>
                      <a:pt x="23325" y="13864"/>
                    </a:lnTo>
                    <a:lnTo>
                      <a:pt x="23184" y="13864"/>
                    </a:lnTo>
                    <a:lnTo>
                      <a:pt x="17611" y="8243"/>
                    </a:lnTo>
                    <a:lnTo>
                      <a:pt x="17189" y="7822"/>
                    </a:lnTo>
                    <a:lnTo>
                      <a:pt x="17095" y="7775"/>
                    </a:lnTo>
                    <a:lnTo>
                      <a:pt x="7869" y="7775"/>
                    </a:lnTo>
                    <a:lnTo>
                      <a:pt x="7822" y="7728"/>
                    </a:lnTo>
                    <a:lnTo>
                      <a:pt x="7541" y="7447"/>
                    </a:lnTo>
                    <a:lnTo>
                      <a:pt x="6979" y="6885"/>
                    </a:lnTo>
                    <a:lnTo>
                      <a:pt x="5808" y="5714"/>
                    </a:lnTo>
                    <a:lnTo>
                      <a:pt x="3466" y="3372"/>
                    </a:lnTo>
                    <a:lnTo>
                      <a:pt x="375" y="281"/>
                    </a:lnTo>
                    <a:lnTo>
                      <a:pt x="328" y="234"/>
                    </a:lnTo>
                    <a:lnTo>
                      <a:pt x="328" y="141"/>
                    </a:lnTo>
                    <a:lnTo>
                      <a:pt x="281" y="47"/>
                    </a:lnTo>
                    <a:lnTo>
                      <a:pt x="234" y="47"/>
                    </a:lnTo>
                    <a:lnTo>
                      <a:pt x="187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72" name="Google Shape;1172;p83"/>
            <p:cNvGrpSpPr/>
            <p:nvPr/>
          </p:nvGrpSpPr>
          <p:grpSpPr>
            <a:xfrm>
              <a:off x="2725191" y="4054538"/>
              <a:ext cx="724216" cy="2240431"/>
              <a:chOff x="8412092" y="4079564"/>
              <a:chExt cx="724216" cy="2240431"/>
            </a:xfrm>
          </p:grpSpPr>
          <p:sp>
            <p:nvSpPr>
              <p:cNvPr id="1173" name="Google Shape;1173;p83"/>
              <p:cNvSpPr/>
              <p:nvPr/>
            </p:nvSpPr>
            <p:spPr>
              <a:xfrm>
                <a:off x="8412092" y="4079564"/>
                <a:ext cx="620161" cy="2240431"/>
              </a:xfrm>
              <a:custGeom>
                <a:rect b="b" l="l" r="r" t="t"/>
                <a:pathLst>
                  <a:path extrusionOk="0" h="49414" w="13678">
                    <a:moveTo>
                      <a:pt x="94" y="1"/>
                    </a:moveTo>
                    <a:lnTo>
                      <a:pt x="48" y="48"/>
                    </a:lnTo>
                    <a:lnTo>
                      <a:pt x="1" y="95"/>
                    </a:lnTo>
                    <a:lnTo>
                      <a:pt x="1" y="188"/>
                    </a:lnTo>
                    <a:lnTo>
                      <a:pt x="48" y="282"/>
                    </a:lnTo>
                    <a:lnTo>
                      <a:pt x="94" y="329"/>
                    </a:lnTo>
                    <a:lnTo>
                      <a:pt x="94" y="376"/>
                    </a:lnTo>
                    <a:lnTo>
                      <a:pt x="94" y="11382"/>
                    </a:lnTo>
                    <a:lnTo>
                      <a:pt x="94" y="11663"/>
                    </a:lnTo>
                    <a:lnTo>
                      <a:pt x="94" y="11757"/>
                    </a:lnTo>
                    <a:lnTo>
                      <a:pt x="94" y="11804"/>
                    </a:lnTo>
                    <a:lnTo>
                      <a:pt x="94" y="11851"/>
                    </a:lnTo>
                    <a:lnTo>
                      <a:pt x="235" y="11991"/>
                    </a:lnTo>
                    <a:lnTo>
                      <a:pt x="610" y="12366"/>
                    </a:lnTo>
                    <a:lnTo>
                      <a:pt x="1453" y="13162"/>
                    </a:lnTo>
                    <a:lnTo>
                      <a:pt x="3045" y="14754"/>
                    </a:lnTo>
                    <a:lnTo>
                      <a:pt x="6230" y="17986"/>
                    </a:lnTo>
                    <a:lnTo>
                      <a:pt x="12647" y="24403"/>
                    </a:lnTo>
                    <a:lnTo>
                      <a:pt x="13256" y="25012"/>
                    </a:lnTo>
                    <a:lnTo>
                      <a:pt x="13396" y="25152"/>
                    </a:lnTo>
                    <a:lnTo>
                      <a:pt x="13443" y="25199"/>
                    </a:lnTo>
                    <a:lnTo>
                      <a:pt x="13443" y="25293"/>
                    </a:lnTo>
                    <a:lnTo>
                      <a:pt x="13443" y="25761"/>
                    </a:lnTo>
                    <a:lnTo>
                      <a:pt x="13443" y="27494"/>
                    </a:lnTo>
                    <a:lnTo>
                      <a:pt x="13443" y="31007"/>
                    </a:lnTo>
                    <a:lnTo>
                      <a:pt x="13443" y="37985"/>
                    </a:lnTo>
                    <a:lnTo>
                      <a:pt x="13443" y="49085"/>
                    </a:lnTo>
                    <a:lnTo>
                      <a:pt x="13349" y="49132"/>
                    </a:lnTo>
                    <a:lnTo>
                      <a:pt x="13349" y="49226"/>
                    </a:lnTo>
                    <a:lnTo>
                      <a:pt x="13349" y="49320"/>
                    </a:lnTo>
                    <a:lnTo>
                      <a:pt x="13396" y="49366"/>
                    </a:lnTo>
                    <a:lnTo>
                      <a:pt x="13443" y="49413"/>
                    </a:lnTo>
                    <a:lnTo>
                      <a:pt x="13583" y="49413"/>
                    </a:lnTo>
                    <a:lnTo>
                      <a:pt x="13630" y="49366"/>
                    </a:lnTo>
                    <a:lnTo>
                      <a:pt x="13677" y="49320"/>
                    </a:lnTo>
                    <a:lnTo>
                      <a:pt x="13677" y="49226"/>
                    </a:lnTo>
                    <a:lnTo>
                      <a:pt x="13677" y="49132"/>
                    </a:lnTo>
                    <a:lnTo>
                      <a:pt x="13583" y="49085"/>
                    </a:lnTo>
                    <a:lnTo>
                      <a:pt x="13583" y="37985"/>
                    </a:lnTo>
                    <a:lnTo>
                      <a:pt x="13583" y="31007"/>
                    </a:lnTo>
                    <a:lnTo>
                      <a:pt x="13583" y="27494"/>
                    </a:lnTo>
                    <a:lnTo>
                      <a:pt x="13583" y="25761"/>
                    </a:lnTo>
                    <a:lnTo>
                      <a:pt x="13583" y="25293"/>
                    </a:lnTo>
                    <a:lnTo>
                      <a:pt x="13583" y="25199"/>
                    </a:lnTo>
                    <a:lnTo>
                      <a:pt x="13583" y="25105"/>
                    </a:lnTo>
                    <a:lnTo>
                      <a:pt x="13537" y="25058"/>
                    </a:lnTo>
                    <a:lnTo>
                      <a:pt x="13396" y="24871"/>
                    </a:lnTo>
                    <a:lnTo>
                      <a:pt x="12787" y="24262"/>
                    </a:lnTo>
                    <a:lnTo>
                      <a:pt x="6371" y="17846"/>
                    </a:lnTo>
                    <a:lnTo>
                      <a:pt x="3139" y="14661"/>
                    </a:lnTo>
                    <a:lnTo>
                      <a:pt x="1546" y="13068"/>
                    </a:lnTo>
                    <a:lnTo>
                      <a:pt x="750" y="12272"/>
                    </a:lnTo>
                    <a:lnTo>
                      <a:pt x="329" y="11851"/>
                    </a:lnTo>
                    <a:lnTo>
                      <a:pt x="282" y="11757"/>
                    </a:lnTo>
                    <a:lnTo>
                      <a:pt x="282" y="11663"/>
                    </a:lnTo>
                    <a:lnTo>
                      <a:pt x="282" y="11382"/>
                    </a:lnTo>
                    <a:lnTo>
                      <a:pt x="282" y="376"/>
                    </a:lnTo>
                    <a:lnTo>
                      <a:pt x="282" y="329"/>
                    </a:lnTo>
                    <a:lnTo>
                      <a:pt x="329" y="282"/>
                    </a:lnTo>
                    <a:lnTo>
                      <a:pt x="375" y="188"/>
                    </a:lnTo>
                    <a:lnTo>
                      <a:pt x="329" y="95"/>
                    </a:lnTo>
                    <a:lnTo>
                      <a:pt x="329" y="48"/>
                    </a:lnTo>
                    <a:lnTo>
                      <a:pt x="235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4" name="Google Shape;1174;p83"/>
              <p:cNvSpPr/>
              <p:nvPr/>
            </p:nvSpPr>
            <p:spPr>
              <a:xfrm>
                <a:off x="8503407" y="4332289"/>
                <a:ext cx="632901" cy="1303888"/>
              </a:xfrm>
              <a:custGeom>
                <a:rect b="b" l="l" r="r" t="t"/>
                <a:pathLst>
                  <a:path extrusionOk="0" h="28758" w="13959">
                    <a:moveTo>
                      <a:pt x="141" y="0"/>
                    </a:moveTo>
                    <a:lnTo>
                      <a:pt x="48" y="47"/>
                    </a:lnTo>
                    <a:lnTo>
                      <a:pt x="48" y="94"/>
                    </a:lnTo>
                    <a:lnTo>
                      <a:pt x="1" y="188"/>
                    </a:lnTo>
                    <a:lnTo>
                      <a:pt x="48" y="281"/>
                    </a:lnTo>
                    <a:lnTo>
                      <a:pt x="94" y="328"/>
                    </a:lnTo>
                    <a:lnTo>
                      <a:pt x="94" y="375"/>
                    </a:lnTo>
                    <a:lnTo>
                      <a:pt x="94" y="4778"/>
                    </a:lnTo>
                    <a:lnTo>
                      <a:pt x="94" y="4965"/>
                    </a:lnTo>
                    <a:lnTo>
                      <a:pt x="141" y="4965"/>
                    </a:lnTo>
                    <a:lnTo>
                      <a:pt x="141" y="5012"/>
                    </a:lnTo>
                    <a:lnTo>
                      <a:pt x="188" y="5059"/>
                    </a:lnTo>
                    <a:lnTo>
                      <a:pt x="235" y="5106"/>
                    </a:lnTo>
                    <a:lnTo>
                      <a:pt x="422" y="5293"/>
                    </a:lnTo>
                    <a:lnTo>
                      <a:pt x="844" y="5715"/>
                    </a:lnTo>
                    <a:lnTo>
                      <a:pt x="1640" y="6511"/>
                    </a:lnTo>
                    <a:lnTo>
                      <a:pt x="3279" y="8150"/>
                    </a:lnTo>
                    <a:lnTo>
                      <a:pt x="6558" y="11429"/>
                    </a:lnTo>
                    <a:lnTo>
                      <a:pt x="13068" y="17939"/>
                    </a:lnTo>
                    <a:lnTo>
                      <a:pt x="13630" y="18501"/>
                    </a:lnTo>
                    <a:lnTo>
                      <a:pt x="13677" y="18548"/>
                    </a:lnTo>
                    <a:lnTo>
                      <a:pt x="13677" y="18595"/>
                    </a:lnTo>
                    <a:lnTo>
                      <a:pt x="13677" y="18782"/>
                    </a:lnTo>
                    <a:lnTo>
                      <a:pt x="13677" y="19157"/>
                    </a:lnTo>
                    <a:lnTo>
                      <a:pt x="13677" y="20702"/>
                    </a:lnTo>
                    <a:lnTo>
                      <a:pt x="13677" y="23793"/>
                    </a:lnTo>
                    <a:lnTo>
                      <a:pt x="13677" y="28383"/>
                    </a:lnTo>
                    <a:lnTo>
                      <a:pt x="13630" y="28477"/>
                    </a:lnTo>
                    <a:lnTo>
                      <a:pt x="13583" y="28571"/>
                    </a:lnTo>
                    <a:lnTo>
                      <a:pt x="13583" y="28617"/>
                    </a:lnTo>
                    <a:lnTo>
                      <a:pt x="13630" y="28664"/>
                    </a:lnTo>
                    <a:lnTo>
                      <a:pt x="13677" y="28711"/>
                    </a:lnTo>
                    <a:lnTo>
                      <a:pt x="13771" y="28758"/>
                    </a:lnTo>
                    <a:lnTo>
                      <a:pt x="13818" y="28711"/>
                    </a:lnTo>
                    <a:lnTo>
                      <a:pt x="13864" y="28664"/>
                    </a:lnTo>
                    <a:lnTo>
                      <a:pt x="13911" y="28617"/>
                    </a:lnTo>
                    <a:lnTo>
                      <a:pt x="13958" y="28571"/>
                    </a:lnTo>
                    <a:lnTo>
                      <a:pt x="13911" y="28477"/>
                    </a:lnTo>
                    <a:lnTo>
                      <a:pt x="13818" y="28383"/>
                    </a:lnTo>
                    <a:lnTo>
                      <a:pt x="13864" y="28383"/>
                    </a:lnTo>
                    <a:lnTo>
                      <a:pt x="13864" y="23793"/>
                    </a:lnTo>
                    <a:lnTo>
                      <a:pt x="13864" y="20702"/>
                    </a:lnTo>
                    <a:lnTo>
                      <a:pt x="13864" y="19157"/>
                    </a:lnTo>
                    <a:lnTo>
                      <a:pt x="13864" y="18782"/>
                    </a:lnTo>
                    <a:lnTo>
                      <a:pt x="13864" y="18595"/>
                    </a:lnTo>
                    <a:lnTo>
                      <a:pt x="13864" y="18501"/>
                    </a:lnTo>
                    <a:lnTo>
                      <a:pt x="13864" y="18454"/>
                    </a:lnTo>
                    <a:lnTo>
                      <a:pt x="13818" y="18454"/>
                    </a:lnTo>
                    <a:lnTo>
                      <a:pt x="13724" y="18360"/>
                    </a:lnTo>
                    <a:lnTo>
                      <a:pt x="13209" y="17798"/>
                    </a:lnTo>
                    <a:lnTo>
                      <a:pt x="6652" y="11288"/>
                    </a:lnTo>
                    <a:lnTo>
                      <a:pt x="3420" y="8009"/>
                    </a:lnTo>
                    <a:lnTo>
                      <a:pt x="1781" y="6417"/>
                    </a:lnTo>
                    <a:lnTo>
                      <a:pt x="984" y="5574"/>
                    </a:lnTo>
                    <a:lnTo>
                      <a:pt x="563" y="5152"/>
                    </a:lnTo>
                    <a:lnTo>
                      <a:pt x="329" y="4965"/>
                    </a:lnTo>
                    <a:lnTo>
                      <a:pt x="282" y="4918"/>
                    </a:lnTo>
                    <a:lnTo>
                      <a:pt x="282" y="4778"/>
                    </a:lnTo>
                    <a:lnTo>
                      <a:pt x="282" y="375"/>
                    </a:lnTo>
                    <a:lnTo>
                      <a:pt x="282" y="328"/>
                    </a:lnTo>
                    <a:lnTo>
                      <a:pt x="329" y="281"/>
                    </a:lnTo>
                    <a:lnTo>
                      <a:pt x="375" y="188"/>
                    </a:lnTo>
                    <a:lnTo>
                      <a:pt x="375" y="94"/>
                    </a:lnTo>
                    <a:lnTo>
                      <a:pt x="329" y="47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75" name="Google Shape;1175;p83"/>
            <p:cNvGrpSpPr/>
            <p:nvPr/>
          </p:nvGrpSpPr>
          <p:grpSpPr>
            <a:xfrm>
              <a:off x="2485411" y="-1035936"/>
              <a:ext cx="1346371" cy="3302203"/>
              <a:chOff x="8388742" y="-1006360"/>
              <a:chExt cx="1346371" cy="3302203"/>
            </a:xfrm>
          </p:grpSpPr>
          <p:sp>
            <p:nvSpPr>
              <p:cNvPr id="1176" name="Google Shape;1176;p83"/>
              <p:cNvSpPr/>
              <p:nvPr/>
            </p:nvSpPr>
            <p:spPr>
              <a:xfrm>
                <a:off x="8388742" y="-1006360"/>
                <a:ext cx="1269928" cy="3227891"/>
              </a:xfrm>
              <a:custGeom>
                <a:rect b="b" l="l" r="r" t="t"/>
                <a:pathLst>
                  <a:path extrusionOk="0" h="71193" w="28009">
                    <a:moveTo>
                      <a:pt x="27775" y="1"/>
                    </a:moveTo>
                    <a:lnTo>
                      <a:pt x="27728" y="48"/>
                    </a:lnTo>
                    <a:lnTo>
                      <a:pt x="27681" y="94"/>
                    </a:lnTo>
                    <a:lnTo>
                      <a:pt x="27681" y="188"/>
                    </a:lnTo>
                    <a:lnTo>
                      <a:pt x="27681" y="282"/>
                    </a:lnTo>
                    <a:lnTo>
                      <a:pt x="27775" y="329"/>
                    </a:lnTo>
                    <a:lnTo>
                      <a:pt x="27775" y="375"/>
                    </a:lnTo>
                    <a:lnTo>
                      <a:pt x="27775" y="56766"/>
                    </a:lnTo>
                    <a:lnTo>
                      <a:pt x="27775" y="58827"/>
                    </a:lnTo>
                    <a:lnTo>
                      <a:pt x="27775" y="58921"/>
                    </a:lnTo>
                    <a:lnTo>
                      <a:pt x="27775" y="58968"/>
                    </a:lnTo>
                    <a:lnTo>
                      <a:pt x="27775" y="59015"/>
                    </a:lnTo>
                    <a:lnTo>
                      <a:pt x="27587" y="59155"/>
                    </a:lnTo>
                    <a:lnTo>
                      <a:pt x="27213" y="59530"/>
                    </a:lnTo>
                    <a:lnTo>
                      <a:pt x="26510" y="60232"/>
                    </a:lnTo>
                    <a:lnTo>
                      <a:pt x="23653" y="63136"/>
                    </a:lnTo>
                    <a:lnTo>
                      <a:pt x="17892" y="68850"/>
                    </a:lnTo>
                    <a:lnTo>
                      <a:pt x="16815" y="69974"/>
                    </a:lnTo>
                    <a:lnTo>
                      <a:pt x="16253" y="70490"/>
                    </a:lnTo>
                    <a:lnTo>
                      <a:pt x="15972" y="70771"/>
                    </a:lnTo>
                    <a:lnTo>
                      <a:pt x="15878" y="70911"/>
                    </a:lnTo>
                    <a:lnTo>
                      <a:pt x="328" y="70911"/>
                    </a:lnTo>
                    <a:lnTo>
                      <a:pt x="235" y="70864"/>
                    </a:lnTo>
                    <a:lnTo>
                      <a:pt x="141" y="70817"/>
                    </a:lnTo>
                    <a:lnTo>
                      <a:pt x="94" y="70817"/>
                    </a:lnTo>
                    <a:lnTo>
                      <a:pt x="47" y="70864"/>
                    </a:lnTo>
                    <a:lnTo>
                      <a:pt x="1" y="70911"/>
                    </a:lnTo>
                    <a:lnTo>
                      <a:pt x="1" y="71005"/>
                    </a:lnTo>
                    <a:lnTo>
                      <a:pt x="1" y="71052"/>
                    </a:lnTo>
                    <a:lnTo>
                      <a:pt x="47" y="71145"/>
                    </a:lnTo>
                    <a:lnTo>
                      <a:pt x="94" y="71145"/>
                    </a:lnTo>
                    <a:lnTo>
                      <a:pt x="141" y="71192"/>
                    </a:lnTo>
                    <a:lnTo>
                      <a:pt x="235" y="71145"/>
                    </a:lnTo>
                    <a:lnTo>
                      <a:pt x="328" y="71098"/>
                    </a:lnTo>
                    <a:lnTo>
                      <a:pt x="15925" y="71098"/>
                    </a:lnTo>
                    <a:lnTo>
                      <a:pt x="15925" y="71052"/>
                    </a:lnTo>
                    <a:lnTo>
                      <a:pt x="15972" y="71052"/>
                    </a:lnTo>
                    <a:lnTo>
                      <a:pt x="16112" y="70911"/>
                    </a:lnTo>
                    <a:lnTo>
                      <a:pt x="16393" y="70630"/>
                    </a:lnTo>
                    <a:lnTo>
                      <a:pt x="16909" y="70068"/>
                    </a:lnTo>
                    <a:lnTo>
                      <a:pt x="17986" y="68991"/>
                    </a:lnTo>
                    <a:lnTo>
                      <a:pt x="23747" y="63230"/>
                    </a:lnTo>
                    <a:lnTo>
                      <a:pt x="26651" y="60373"/>
                    </a:lnTo>
                    <a:lnTo>
                      <a:pt x="27353" y="59670"/>
                    </a:lnTo>
                    <a:lnTo>
                      <a:pt x="27728" y="59296"/>
                    </a:lnTo>
                    <a:lnTo>
                      <a:pt x="27915" y="59108"/>
                    </a:lnTo>
                    <a:lnTo>
                      <a:pt x="27915" y="59061"/>
                    </a:lnTo>
                    <a:lnTo>
                      <a:pt x="27915" y="59015"/>
                    </a:lnTo>
                    <a:lnTo>
                      <a:pt x="27915" y="58921"/>
                    </a:lnTo>
                    <a:lnTo>
                      <a:pt x="27915" y="58827"/>
                    </a:lnTo>
                    <a:lnTo>
                      <a:pt x="27915" y="56766"/>
                    </a:lnTo>
                    <a:lnTo>
                      <a:pt x="27915" y="375"/>
                    </a:lnTo>
                    <a:lnTo>
                      <a:pt x="27915" y="329"/>
                    </a:lnTo>
                    <a:lnTo>
                      <a:pt x="28009" y="282"/>
                    </a:lnTo>
                    <a:lnTo>
                      <a:pt x="28009" y="188"/>
                    </a:lnTo>
                    <a:lnTo>
                      <a:pt x="28009" y="94"/>
                    </a:lnTo>
                    <a:lnTo>
                      <a:pt x="27962" y="48"/>
                    </a:lnTo>
                    <a:lnTo>
                      <a:pt x="27915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7" name="Google Shape;1177;p83"/>
              <p:cNvSpPr/>
              <p:nvPr/>
            </p:nvSpPr>
            <p:spPr>
              <a:xfrm>
                <a:off x="8388742" y="-1006360"/>
                <a:ext cx="1346371" cy="3302203"/>
              </a:xfrm>
              <a:custGeom>
                <a:rect b="b" l="l" r="r" t="t"/>
                <a:pathLst>
                  <a:path extrusionOk="0" h="72832" w="29695">
                    <a:moveTo>
                      <a:pt x="29414" y="1"/>
                    </a:moveTo>
                    <a:lnTo>
                      <a:pt x="29367" y="48"/>
                    </a:lnTo>
                    <a:lnTo>
                      <a:pt x="29320" y="94"/>
                    </a:lnTo>
                    <a:lnTo>
                      <a:pt x="29320" y="188"/>
                    </a:lnTo>
                    <a:lnTo>
                      <a:pt x="29367" y="282"/>
                    </a:lnTo>
                    <a:lnTo>
                      <a:pt x="29414" y="329"/>
                    </a:lnTo>
                    <a:lnTo>
                      <a:pt x="29414" y="375"/>
                    </a:lnTo>
                    <a:lnTo>
                      <a:pt x="29414" y="58359"/>
                    </a:lnTo>
                    <a:lnTo>
                      <a:pt x="29414" y="60373"/>
                    </a:lnTo>
                    <a:lnTo>
                      <a:pt x="29414" y="60607"/>
                    </a:lnTo>
                    <a:lnTo>
                      <a:pt x="29414" y="60654"/>
                    </a:lnTo>
                    <a:lnTo>
                      <a:pt x="29367" y="60701"/>
                    </a:lnTo>
                    <a:lnTo>
                      <a:pt x="29273" y="60794"/>
                    </a:lnTo>
                    <a:lnTo>
                      <a:pt x="28946" y="61122"/>
                    </a:lnTo>
                    <a:lnTo>
                      <a:pt x="28196" y="61872"/>
                    </a:lnTo>
                    <a:lnTo>
                      <a:pt x="25339" y="64729"/>
                    </a:lnTo>
                    <a:lnTo>
                      <a:pt x="19578" y="70490"/>
                    </a:lnTo>
                    <a:lnTo>
                      <a:pt x="18407" y="71660"/>
                    </a:lnTo>
                    <a:lnTo>
                      <a:pt x="17798" y="72223"/>
                    </a:lnTo>
                    <a:lnTo>
                      <a:pt x="17517" y="72550"/>
                    </a:lnTo>
                    <a:lnTo>
                      <a:pt x="328" y="72550"/>
                    </a:lnTo>
                    <a:lnTo>
                      <a:pt x="235" y="72504"/>
                    </a:lnTo>
                    <a:lnTo>
                      <a:pt x="141" y="72457"/>
                    </a:lnTo>
                    <a:lnTo>
                      <a:pt x="94" y="72457"/>
                    </a:lnTo>
                    <a:lnTo>
                      <a:pt x="47" y="72504"/>
                    </a:lnTo>
                    <a:lnTo>
                      <a:pt x="1" y="72597"/>
                    </a:lnTo>
                    <a:lnTo>
                      <a:pt x="1" y="72644"/>
                    </a:lnTo>
                    <a:lnTo>
                      <a:pt x="1" y="72738"/>
                    </a:lnTo>
                    <a:lnTo>
                      <a:pt x="47" y="72785"/>
                    </a:lnTo>
                    <a:lnTo>
                      <a:pt x="94" y="72831"/>
                    </a:lnTo>
                    <a:lnTo>
                      <a:pt x="141" y="72831"/>
                    </a:lnTo>
                    <a:lnTo>
                      <a:pt x="235" y="72785"/>
                    </a:lnTo>
                    <a:lnTo>
                      <a:pt x="328" y="72738"/>
                    </a:lnTo>
                    <a:lnTo>
                      <a:pt x="17564" y="72738"/>
                    </a:lnTo>
                    <a:lnTo>
                      <a:pt x="17611" y="72691"/>
                    </a:lnTo>
                    <a:lnTo>
                      <a:pt x="17658" y="72644"/>
                    </a:lnTo>
                    <a:lnTo>
                      <a:pt x="17939" y="72363"/>
                    </a:lnTo>
                    <a:lnTo>
                      <a:pt x="18548" y="71754"/>
                    </a:lnTo>
                    <a:lnTo>
                      <a:pt x="19719" y="70583"/>
                    </a:lnTo>
                    <a:lnTo>
                      <a:pt x="25433" y="64869"/>
                    </a:lnTo>
                    <a:lnTo>
                      <a:pt x="28337" y="61965"/>
                    </a:lnTo>
                    <a:lnTo>
                      <a:pt x="29039" y="61263"/>
                    </a:lnTo>
                    <a:lnTo>
                      <a:pt x="29414" y="60888"/>
                    </a:lnTo>
                    <a:lnTo>
                      <a:pt x="29508" y="60794"/>
                    </a:lnTo>
                    <a:lnTo>
                      <a:pt x="29554" y="60748"/>
                    </a:lnTo>
                    <a:lnTo>
                      <a:pt x="29601" y="60701"/>
                    </a:lnTo>
                    <a:lnTo>
                      <a:pt x="29601" y="60654"/>
                    </a:lnTo>
                    <a:lnTo>
                      <a:pt x="29601" y="60373"/>
                    </a:lnTo>
                    <a:lnTo>
                      <a:pt x="29601" y="58359"/>
                    </a:lnTo>
                    <a:lnTo>
                      <a:pt x="29601" y="375"/>
                    </a:lnTo>
                    <a:lnTo>
                      <a:pt x="29601" y="329"/>
                    </a:lnTo>
                    <a:lnTo>
                      <a:pt x="29648" y="282"/>
                    </a:lnTo>
                    <a:lnTo>
                      <a:pt x="29695" y="188"/>
                    </a:lnTo>
                    <a:lnTo>
                      <a:pt x="29648" y="94"/>
                    </a:lnTo>
                    <a:lnTo>
                      <a:pt x="29648" y="48"/>
                    </a:lnTo>
                    <a:lnTo>
                      <a:pt x="29554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8" name="Google Shape;1178;p83"/>
              <p:cNvSpPr/>
              <p:nvPr/>
            </p:nvSpPr>
            <p:spPr>
              <a:xfrm>
                <a:off x="8388742" y="1265854"/>
                <a:ext cx="1172266" cy="855838"/>
              </a:xfrm>
              <a:custGeom>
                <a:rect b="b" l="l" r="r" t="t"/>
                <a:pathLst>
                  <a:path extrusionOk="0" h="18876" w="25855">
                    <a:moveTo>
                      <a:pt x="25667" y="1"/>
                    </a:moveTo>
                    <a:lnTo>
                      <a:pt x="25573" y="48"/>
                    </a:lnTo>
                    <a:lnTo>
                      <a:pt x="25527" y="48"/>
                    </a:lnTo>
                    <a:lnTo>
                      <a:pt x="25480" y="141"/>
                    </a:lnTo>
                    <a:lnTo>
                      <a:pt x="25480" y="188"/>
                    </a:lnTo>
                    <a:lnTo>
                      <a:pt x="25480" y="282"/>
                    </a:lnTo>
                    <a:lnTo>
                      <a:pt x="25573" y="375"/>
                    </a:lnTo>
                    <a:lnTo>
                      <a:pt x="25573" y="6651"/>
                    </a:lnTo>
                    <a:lnTo>
                      <a:pt x="25573" y="7635"/>
                    </a:lnTo>
                    <a:lnTo>
                      <a:pt x="25433" y="7776"/>
                    </a:lnTo>
                    <a:lnTo>
                      <a:pt x="25246" y="7963"/>
                    </a:lnTo>
                    <a:lnTo>
                      <a:pt x="24871" y="8338"/>
                    </a:lnTo>
                    <a:lnTo>
                      <a:pt x="23466" y="9743"/>
                    </a:lnTo>
                    <a:lnTo>
                      <a:pt x="20609" y="12600"/>
                    </a:lnTo>
                    <a:lnTo>
                      <a:pt x="14895" y="18314"/>
                    </a:lnTo>
                    <a:lnTo>
                      <a:pt x="14707" y="18501"/>
                    </a:lnTo>
                    <a:lnTo>
                      <a:pt x="14614" y="18595"/>
                    </a:lnTo>
                    <a:lnTo>
                      <a:pt x="328" y="18595"/>
                    </a:lnTo>
                    <a:lnTo>
                      <a:pt x="235" y="18548"/>
                    </a:lnTo>
                    <a:lnTo>
                      <a:pt x="141" y="18501"/>
                    </a:lnTo>
                    <a:lnTo>
                      <a:pt x="94" y="18548"/>
                    </a:lnTo>
                    <a:lnTo>
                      <a:pt x="47" y="18548"/>
                    </a:lnTo>
                    <a:lnTo>
                      <a:pt x="1" y="18642"/>
                    </a:lnTo>
                    <a:lnTo>
                      <a:pt x="1" y="18688"/>
                    </a:lnTo>
                    <a:lnTo>
                      <a:pt x="1" y="18782"/>
                    </a:lnTo>
                    <a:lnTo>
                      <a:pt x="47" y="18829"/>
                    </a:lnTo>
                    <a:lnTo>
                      <a:pt x="94" y="18876"/>
                    </a:lnTo>
                    <a:lnTo>
                      <a:pt x="141" y="18876"/>
                    </a:lnTo>
                    <a:lnTo>
                      <a:pt x="235" y="18829"/>
                    </a:lnTo>
                    <a:lnTo>
                      <a:pt x="328" y="18782"/>
                    </a:lnTo>
                    <a:lnTo>
                      <a:pt x="14660" y="18782"/>
                    </a:lnTo>
                    <a:lnTo>
                      <a:pt x="14707" y="18735"/>
                    </a:lnTo>
                    <a:lnTo>
                      <a:pt x="14754" y="18735"/>
                    </a:lnTo>
                    <a:lnTo>
                      <a:pt x="14848" y="18595"/>
                    </a:lnTo>
                    <a:lnTo>
                      <a:pt x="15035" y="18407"/>
                    </a:lnTo>
                    <a:lnTo>
                      <a:pt x="20749" y="12693"/>
                    </a:lnTo>
                    <a:lnTo>
                      <a:pt x="23606" y="9883"/>
                    </a:lnTo>
                    <a:lnTo>
                      <a:pt x="25011" y="8431"/>
                    </a:lnTo>
                    <a:lnTo>
                      <a:pt x="25386" y="8103"/>
                    </a:lnTo>
                    <a:lnTo>
                      <a:pt x="25527" y="7916"/>
                    </a:lnTo>
                    <a:lnTo>
                      <a:pt x="25620" y="7822"/>
                    </a:lnTo>
                    <a:lnTo>
                      <a:pt x="25667" y="7776"/>
                    </a:lnTo>
                    <a:lnTo>
                      <a:pt x="25714" y="7729"/>
                    </a:lnTo>
                    <a:lnTo>
                      <a:pt x="25761" y="7682"/>
                    </a:lnTo>
                    <a:lnTo>
                      <a:pt x="25761" y="6651"/>
                    </a:lnTo>
                    <a:lnTo>
                      <a:pt x="25761" y="375"/>
                    </a:lnTo>
                    <a:lnTo>
                      <a:pt x="25714" y="375"/>
                    </a:lnTo>
                    <a:lnTo>
                      <a:pt x="25808" y="282"/>
                    </a:lnTo>
                    <a:lnTo>
                      <a:pt x="25854" y="188"/>
                    </a:lnTo>
                    <a:lnTo>
                      <a:pt x="25808" y="141"/>
                    </a:lnTo>
                    <a:lnTo>
                      <a:pt x="25761" y="48"/>
                    </a:lnTo>
                    <a:lnTo>
                      <a:pt x="25714" y="48"/>
                    </a:lnTo>
                    <a:lnTo>
                      <a:pt x="25667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79" name="Google Shape;1179;p83"/>
            <p:cNvGrpSpPr/>
            <p:nvPr/>
          </p:nvGrpSpPr>
          <p:grpSpPr>
            <a:xfrm>
              <a:off x="1825854" y="-1061417"/>
              <a:ext cx="286730" cy="1656452"/>
              <a:chOff x="7866335" y="-1031841"/>
              <a:chExt cx="286730" cy="1656452"/>
            </a:xfrm>
          </p:grpSpPr>
          <p:sp>
            <p:nvSpPr>
              <p:cNvPr id="1180" name="Google Shape;1180;p83"/>
              <p:cNvSpPr/>
              <p:nvPr/>
            </p:nvSpPr>
            <p:spPr>
              <a:xfrm>
                <a:off x="7953433" y="-1031841"/>
                <a:ext cx="199632" cy="1656452"/>
              </a:xfrm>
              <a:custGeom>
                <a:rect b="b" l="l" r="r" t="t"/>
                <a:pathLst>
                  <a:path extrusionOk="0" h="36534" w="4403">
                    <a:moveTo>
                      <a:pt x="4122" y="1"/>
                    </a:moveTo>
                    <a:lnTo>
                      <a:pt x="4075" y="48"/>
                    </a:lnTo>
                    <a:lnTo>
                      <a:pt x="4028" y="94"/>
                    </a:lnTo>
                    <a:lnTo>
                      <a:pt x="4028" y="188"/>
                    </a:lnTo>
                    <a:lnTo>
                      <a:pt x="4028" y="282"/>
                    </a:lnTo>
                    <a:lnTo>
                      <a:pt x="4122" y="329"/>
                    </a:lnTo>
                    <a:lnTo>
                      <a:pt x="4122" y="375"/>
                    </a:lnTo>
                    <a:lnTo>
                      <a:pt x="4122" y="12459"/>
                    </a:lnTo>
                    <a:lnTo>
                      <a:pt x="4122" y="19391"/>
                    </a:lnTo>
                    <a:lnTo>
                      <a:pt x="4122" y="22904"/>
                    </a:lnTo>
                    <a:lnTo>
                      <a:pt x="4122" y="24637"/>
                    </a:lnTo>
                    <a:lnTo>
                      <a:pt x="4122" y="25480"/>
                    </a:lnTo>
                    <a:lnTo>
                      <a:pt x="4122" y="25901"/>
                    </a:lnTo>
                    <a:lnTo>
                      <a:pt x="4075" y="25901"/>
                    </a:lnTo>
                    <a:lnTo>
                      <a:pt x="4075" y="25948"/>
                    </a:lnTo>
                    <a:lnTo>
                      <a:pt x="3981" y="26042"/>
                    </a:lnTo>
                    <a:lnTo>
                      <a:pt x="3841" y="26182"/>
                    </a:lnTo>
                    <a:lnTo>
                      <a:pt x="1874" y="28149"/>
                    </a:lnTo>
                    <a:lnTo>
                      <a:pt x="937" y="29086"/>
                    </a:lnTo>
                    <a:lnTo>
                      <a:pt x="422" y="29601"/>
                    </a:lnTo>
                    <a:lnTo>
                      <a:pt x="187" y="29836"/>
                    </a:lnTo>
                    <a:lnTo>
                      <a:pt x="141" y="29882"/>
                    </a:lnTo>
                    <a:lnTo>
                      <a:pt x="94" y="29929"/>
                    </a:lnTo>
                    <a:lnTo>
                      <a:pt x="94" y="30023"/>
                    </a:lnTo>
                    <a:lnTo>
                      <a:pt x="94" y="30210"/>
                    </a:lnTo>
                    <a:lnTo>
                      <a:pt x="94" y="36158"/>
                    </a:lnTo>
                    <a:lnTo>
                      <a:pt x="0" y="36252"/>
                    </a:lnTo>
                    <a:lnTo>
                      <a:pt x="0" y="36346"/>
                    </a:lnTo>
                    <a:lnTo>
                      <a:pt x="0" y="36393"/>
                    </a:lnTo>
                    <a:lnTo>
                      <a:pt x="47" y="36439"/>
                    </a:lnTo>
                    <a:lnTo>
                      <a:pt x="94" y="36486"/>
                    </a:lnTo>
                    <a:lnTo>
                      <a:pt x="141" y="36533"/>
                    </a:lnTo>
                    <a:lnTo>
                      <a:pt x="234" y="36486"/>
                    </a:lnTo>
                    <a:lnTo>
                      <a:pt x="281" y="36439"/>
                    </a:lnTo>
                    <a:lnTo>
                      <a:pt x="328" y="36393"/>
                    </a:lnTo>
                    <a:lnTo>
                      <a:pt x="328" y="36346"/>
                    </a:lnTo>
                    <a:lnTo>
                      <a:pt x="328" y="36252"/>
                    </a:lnTo>
                    <a:lnTo>
                      <a:pt x="234" y="36158"/>
                    </a:lnTo>
                    <a:lnTo>
                      <a:pt x="234" y="30210"/>
                    </a:lnTo>
                    <a:lnTo>
                      <a:pt x="234" y="30023"/>
                    </a:lnTo>
                    <a:lnTo>
                      <a:pt x="281" y="29976"/>
                    </a:lnTo>
                    <a:lnTo>
                      <a:pt x="328" y="29929"/>
                    </a:lnTo>
                    <a:lnTo>
                      <a:pt x="562" y="29695"/>
                    </a:lnTo>
                    <a:lnTo>
                      <a:pt x="1030" y="29227"/>
                    </a:lnTo>
                    <a:lnTo>
                      <a:pt x="2014" y="28243"/>
                    </a:lnTo>
                    <a:lnTo>
                      <a:pt x="3934" y="26323"/>
                    </a:lnTo>
                    <a:lnTo>
                      <a:pt x="4122" y="26135"/>
                    </a:lnTo>
                    <a:lnTo>
                      <a:pt x="4169" y="26089"/>
                    </a:lnTo>
                    <a:lnTo>
                      <a:pt x="4215" y="26042"/>
                    </a:lnTo>
                    <a:lnTo>
                      <a:pt x="4309" y="25948"/>
                    </a:lnTo>
                    <a:lnTo>
                      <a:pt x="4309" y="25480"/>
                    </a:lnTo>
                    <a:lnTo>
                      <a:pt x="4309" y="24637"/>
                    </a:lnTo>
                    <a:lnTo>
                      <a:pt x="4309" y="22904"/>
                    </a:lnTo>
                    <a:lnTo>
                      <a:pt x="4309" y="19391"/>
                    </a:lnTo>
                    <a:lnTo>
                      <a:pt x="4309" y="12459"/>
                    </a:lnTo>
                    <a:lnTo>
                      <a:pt x="4309" y="375"/>
                    </a:lnTo>
                    <a:lnTo>
                      <a:pt x="4262" y="329"/>
                    </a:lnTo>
                    <a:lnTo>
                      <a:pt x="4356" y="282"/>
                    </a:lnTo>
                    <a:lnTo>
                      <a:pt x="4403" y="188"/>
                    </a:lnTo>
                    <a:lnTo>
                      <a:pt x="4356" y="94"/>
                    </a:lnTo>
                    <a:lnTo>
                      <a:pt x="4309" y="48"/>
                    </a:lnTo>
                    <a:lnTo>
                      <a:pt x="4262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1" name="Google Shape;1181;p83"/>
              <p:cNvSpPr/>
              <p:nvPr/>
            </p:nvSpPr>
            <p:spPr>
              <a:xfrm>
                <a:off x="7866335" y="-1031841"/>
                <a:ext cx="199677" cy="1607575"/>
              </a:xfrm>
              <a:custGeom>
                <a:rect b="b" l="l" r="r" t="t"/>
                <a:pathLst>
                  <a:path extrusionOk="0" h="35456" w="4404">
                    <a:moveTo>
                      <a:pt x="4169" y="1"/>
                    </a:moveTo>
                    <a:lnTo>
                      <a:pt x="4122" y="48"/>
                    </a:lnTo>
                    <a:lnTo>
                      <a:pt x="4076" y="94"/>
                    </a:lnTo>
                    <a:lnTo>
                      <a:pt x="4076" y="188"/>
                    </a:lnTo>
                    <a:lnTo>
                      <a:pt x="4076" y="282"/>
                    </a:lnTo>
                    <a:lnTo>
                      <a:pt x="4169" y="329"/>
                    </a:lnTo>
                    <a:lnTo>
                      <a:pt x="4169" y="375"/>
                    </a:lnTo>
                    <a:lnTo>
                      <a:pt x="4169" y="11944"/>
                    </a:lnTo>
                    <a:lnTo>
                      <a:pt x="4169" y="18595"/>
                    </a:lnTo>
                    <a:lnTo>
                      <a:pt x="4169" y="21967"/>
                    </a:lnTo>
                    <a:lnTo>
                      <a:pt x="4169" y="23606"/>
                    </a:lnTo>
                    <a:lnTo>
                      <a:pt x="4169" y="24449"/>
                    </a:lnTo>
                    <a:lnTo>
                      <a:pt x="4169" y="24684"/>
                    </a:lnTo>
                    <a:lnTo>
                      <a:pt x="4169" y="24777"/>
                    </a:lnTo>
                    <a:lnTo>
                      <a:pt x="4169" y="24824"/>
                    </a:lnTo>
                    <a:lnTo>
                      <a:pt x="4122" y="24824"/>
                    </a:lnTo>
                    <a:lnTo>
                      <a:pt x="3888" y="25105"/>
                    </a:lnTo>
                    <a:lnTo>
                      <a:pt x="1921" y="27072"/>
                    </a:lnTo>
                    <a:lnTo>
                      <a:pt x="938" y="28009"/>
                    </a:lnTo>
                    <a:lnTo>
                      <a:pt x="469" y="28524"/>
                    </a:lnTo>
                    <a:lnTo>
                      <a:pt x="235" y="28758"/>
                    </a:lnTo>
                    <a:lnTo>
                      <a:pt x="141" y="28805"/>
                    </a:lnTo>
                    <a:lnTo>
                      <a:pt x="94" y="28852"/>
                    </a:lnTo>
                    <a:lnTo>
                      <a:pt x="94" y="28946"/>
                    </a:lnTo>
                    <a:lnTo>
                      <a:pt x="94" y="29133"/>
                    </a:lnTo>
                    <a:lnTo>
                      <a:pt x="94" y="35081"/>
                    </a:lnTo>
                    <a:lnTo>
                      <a:pt x="48" y="35175"/>
                    </a:lnTo>
                    <a:lnTo>
                      <a:pt x="1" y="35269"/>
                    </a:lnTo>
                    <a:lnTo>
                      <a:pt x="48" y="35315"/>
                    </a:lnTo>
                    <a:lnTo>
                      <a:pt x="48" y="35362"/>
                    </a:lnTo>
                    <a:lnTo>
                      <a:pt x="141" y="35409"/>
                    </a:lnTo>
                    <a:lnTo>
                      <a:pt x="188" y="35456"/>
                    </a:lnTo>
                    <a:lnTo>
                      <a:pt x="282" y="35409"/>
                    </a:lnTo>
                    <a:lnTo>
                      <a:pt x="329" y="35362"/>
                    </a:lnTo>
                    <a:lnTo>
                      <a:pt x="375" y="35315"/>
                    </a:lnTo>
                    <a:lnTo>
                      <a:pt x="375" y="35269"/>
                    </a:lnTo>
                    <a:lnTo>
                      <a:pt x="329" y="35175"/>
                    </a:lnTo>
                    <a:lnTo>
                      <a:pt x="282" y="35081"/>
                    </a:lnTo>
                    <a:lnTo>
                      <a:pt x="282" y="29133"/>
                    </a:lnTo>
                    <a:lnTo>
                      <a:pt x="282" y="28946"/>
                    </a:lnTo>
                    <a:lnTo>
                      <a:pt x="282" y="28899"/>
                    </a:lnTo>
                    <a:lnTo>
                      <a:pt x="329" y="28852"/>
                    </a:lnTo>
                    <a:lnTo>
                      <a:pt x="610" y="28618"/>
                    </a:lnTo>
                    <a:lnTo>
                      <a:pt x="1078" y="28149"/>
                    </a:lnTo>
                    <a:lnTo>
                      <a:pt x="2062" y="27166"/>
                    </a:lnTo>
                    <a:lnTo>
                      <a:pt x="3982" y="25246"/>
                    </a:lnTo>
                    <a:lnTo>
                      <a:pt x="4310" y="24918"/>
                    </a:lnTo>
                    <a:lnTo>
                      <a:pt x="4310" y="24871"/>
                    </a:lnTo>
                    <a:lnTo>
                      <a:pt x="4310" y="24824"/>
                    </a:lnTo>
                    <a:lnTo>
                      <a:pt x="4310" y="24777"/>
                    </a:lnTo>
                    <a:lnTo>
                      <a:pt x="4310" y="24684"/>
                    </a:lnTo>
                    <a:lnTo>
                      <a:pt x="4310" y="24449"/>
                    </a:lnTo>
                    <a:lnTo>
                      <a:pt x="4310" y="23606"/>
                    </a:lnTo>
                    <a:lnTo>
                      <a:pt x="4310" y="21967"/>
                    </a:lnTo>
                    <a:lnTo>
                      <a:pt x="4310" y="18595"/>
                    </a:lnTo>
                    <a:lnTo>
                      <a:pt x="4310" y="11944"/>
                    </a:lnTo>
                    <a:lnTo>
                      <a:pt x="4310" y="375"/>
                    </a:lnTo>
                    <a:lnTo>
                      <a:pt x="4310" y="329"/>
                    </a:lnTo>
                    <a:lnTo>
                      <a:pt x="4403" y="282"/>
                    </a:lnTo>
                    <a:lnTo>
                      <a:pt x="4403" y="188"/>
                    </a:lnTo>
                    <a:lnTo>
                      <a:pt x="4403" y="94"/>
                    </a:lnTo>
                    <a:lnTo>
                      <a:pt x="4357" y="48"/>
                    </a:lnTo>
                    <a:lnTo>
                      <a:pt x="4310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82" name="Google Shape;1182;p83"/>
            <p:cNvGrpSpPr/>
            <p:nvPr/>
          </p:nvGrpSpPr>
          <p:grpSpPr>
            <a:xfrm>
              <a:off x="2348261" y="-704636"/>
              <a:ext cx="983243" cy="2548289"/>
              <a:chOff x="8388742" y="-675060"/>
              <a:chExt cx="983243" cy="2548289"/>
            </a:xfrm>
          </p:grpSpPr>
          <p:sp>
            <p:nvSpPr>
              <p:cNvPr id="1183" name="Google Shape;1183;p83"/>
              <p:cNvSpPr/>
              <p:nvPr/>
            </p:nvSpPr>
            <p:spPr>
              <a:xfrm>
                <a:off x="8388742" y="-675060"/>
                <a:ext cx="983243" cy="2548289"/>
              </a:xfrm>
              <a:custGeom>
                <a:rect b="b" l="l" r="r" t="t"/>
                <a:pathLst>
                  <a:path extrusionOk="0" h="56204" w="21686">
                    <a:moveTo>
                      <a:pt x="21405" y="0"/>
                    </a:moveTo>
                    <a:lnTo>
                      <a:pt x="21358" y="47"/>
                    </a:lnTo>
                    <a:lnTo>
                      <a:pt x="21311" y="94"/>
                    </a:lnTo>
                    <a:lnTo>
                      <a:pt x="21311" y="188"/>
                    </a:lnTo>
                    <a:lnTo>
                      <a:pt x="21358" y="281"/>
                    </a:lnTo>
                    <a:lnTo>
                      <a:pt x="21405" y="328"/>
                    </a:lnTo>
                    <a:lnTo>
                      <a:pt x="21405" y="375"/>
                    </a:lnTo>
                    <a:lnTo>
                      <a:pt x="21405" y="46228"/>
                    </a:lnTo>
                    <a:lnTo>
                      <a:pt x="21405" y="47024"/>
                    </a:lnTo>
                    <a:lnTo>
                      <a:pt x="21358" y="47071"/>
                    </a:lnTo>
                    <a:lnTo>
                      <a:pt x="21311" y="47118"/>
                    </a:lnTo>
                    <a:lnTo>
                      <a:pt x="21171" y="47258"/>
                    </a:lnTo>
                    <a:lnTo>
                      <a:pt x="20843" y="47539"/>
                    </a:lnTo>
                    <a:lnTo>
                      <a:pt x="19719" y="48710"/>
                    </a:lnTo>
                    <a:lnTo>
                      <a:pt x="17377" y="51052"/>
                    </a:lnTo>
                    <a:lnTo>
                      <a:pt x="12740" y="55689"/>
                    </a:lnTo>
                    <a:lnTo>
                      <a:pt x="12553" y="55876"/>
                    </a:lnTo>
                    <a:lnTo>
                      <a:pt x="12506" y="55923"/>
                    </a:lnTo>
                    <a:lnTo>
                      <a:pt x="328" y="55923"/>
                    </a:lnTo>
                    <a:lnTo>
                      <a:pt x="328" y="55970"/>
                    </a:lnTo>
                    <a:lnTo>
                      <a:pt x="235" y="55876"/>
                    </a:lnTo>
                    <a:lnTo>
                      <a:pt x="141" y="55829"/>
                    </a:lnTo>
                    <a:lnTo>
                      <a:pt x="94" y="55876"/>
                    </a:lnTo>
                    <a:lnTo>
                      <a:pt x="47" y="55923"/>
                    </a:lnTo>
                    <a:lnTo>
                      <a:pt x="1" y="55970"/>
                    </a:lnTo>
                    <a:lnTo>
                      <a:pt x="1" y="56017"/>
                    </a:lnTo>
                    <a:lnTo>
                      <a:pt x="1" y="56110"/>
                    </a:lnTo>
                    <a:lnTo>
                      <a:pt x="47" y="56157"/>
                    </a:lnTo>
                    <a:lnTo>
                      <a:pt x="94" y="56204"/>
                    </a:lnTo>
                    <a:lnTo>
                      <a:pt x="235" y="56204"/>
                    </a:lnTo>
                    <a:lnTo>
                      <a:pt x="328" y="56110"/>
                    </a:lnTo>
                    <a:lnTo>
                      <a:pt x="12553" y="56110"/>
                    </a:lnTo>
                    <a:lnTo>
                      <a:pt x="12600" y="56063"/>
                    </a:lnTo>
                    <a:lnTo>
                      <a:pt x="12646" y="56017"/>
                    </a:lnTo>
                    <a:lnTo>
                      <a:pt x="12881" y="55782"/>
                    </a:lnTo>
                    <a:lnTo>
                      <a:pt x="17517" y="51146"/>
                    </a:lnTo>
                    <a:lnTo>
                      <a:pt x="19812" y="48851"/>
                    </a:lnTo>
                    <a:lnTo>
                      <a:pt x="20983" y="47680"/>
                    </a:lnTo>
                    <a:lnTo>
                      <a:pt x="21264" y="47399"/>
                    </a:lnTo>
                    <a:lnTo>
                      <a:pt x="21405" y="47258"/>
                    </a:lnTo>
                    <a:lnTo>
                      <a:pt x="21499" y="47165"/>
                    </a:lnTo>
                    <a:lnTo>
                      <a:pt x="21545" y="47118"/>
                    </a:lnTo>
                    <a:lnTo>
                      <a:pt x="21592" y="47071"/>
                    </a:lnTo>
                    <a:lnTo>
                      <a:pt x="21592" y="46228"/>
                    </a:lnTo>
                    <a:lnTo>
                      <a:pt x="21592" y="375"/>
                    </a:lnTo>
                    <a:lnTo>
                      <a:pt x="21592" y="328"/>
                    </a:lnTo>
                    <a:lnTo>
                      <a:pt x="21639" y="281"/>
                    </a:lnTo>
                    <a:lnTo>
                      <a:pt x="21686" y="188"/>
                    </a:lnTo>
                    <a:lnTo>
                      <a:pt x="21639" y="94"/>
                    </a:lnTo>
                    <a:lnTo>
                      <a:pt x="21639" y="47"/>
                    </a:lnTo>
                    <a:lnTo>
                      <a:pt x="21545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4" name="Google Shape;1184;p83"/>
              <p:cNvSpPr/>
              <p:nvPr/>
            </p:nvSpPr>
            <p:spPr>
              <a:xfrm>
                <a:off x="8388742" y="83024"/>
                <a:ext cx="915324" cy="1715892"/>
              </a:xfrm>
              <a:custGeom>
                <a:rect b="b" l="l" r="r" t="t"/>
                <a:pathLst>
                  <a:path extrusionOk="0" h="37845" w="20188">
                    <a:moveTo>
                      <a:pt x="19906" y="1"/>
                    </a:moveTo>
                    <a:lnTo>
                      <a:pt x="19859" y="48"/>
                    </a:lnTo>
                    <a:lnTo>
                      <a:pt x="19812" y="95"/>
                    </a:lnTo>
                    <a:lnTo>
                      <a:pt x="19812" y="188"/>
                    </a:lnTo>
                    <a:lnTo>
                      <a:pt x="19812" y="282"/>
                    </a:lnTo>
                    <a:lnTo>
                      <a:pt x="19906" y="329"/>
                    </a:lnTo>
                    <a:lnTo>
                      <a:pt x="19906" y="376"/>
                    </a:lnTo>
                    <a:lnTo>
                      <a:pt x="19906" y="28805"/>
                    </a:lnTo>
                    <a:lnTo>
                      <a:pt x="19906" y="29555"/>
                    </a:lnTo>
                    <a:lnTo>
                      <a:pt x="19859" y="29601"/>
                    </a:lnTo>
                    <a:lnTo>
                      <a:pt x="19812" y="29648"/>
                    </a:lnTo>
                    <a:lnTo>
                      <a:pt x="19672" y="29789"/>
                    </a:lnTo>
                    <a:lnTo>
                      <a:pt x="19438" y="30023"/>
                    </a:lnTo>
                    <a:lnTo>
                      <a:pt x="18361" y="31053"/>
                    </a:lnTo>
                    <a:lnTo>
                      <a:pt x="16300" y="33161"/>
                    </a:lnTo>
                    <a:lnTo>
                      <a:pt x="12084" y="37376"/>
                    </a:lnTo>
                    <a:lnTo>
                      <a:pt x="11944" y="37517"/>
                    </a:lnTo>
                    <a:lnTo>
                      <a:pt x="11897" y="37564"/>
                    </a:lnTo>
                    <a:lnTo>
                      <a:pt x="11850" y="37610"/>
                    </a:lnTo>
                    <a:lnTo>
                      <a:pt x="328" y="37610"/>
                    </a:lnTo>
                    <a:lnTo>
                      <a:pt x="235" y="37517"/>
                    </a:lnTo>
                    <a:lnTo>
                      <a:pt x="94" y="37517"/>
                    </a:lnTo>
                    <a:lnTo>
                      <a:pt x="47" y="37564"/>
                    </a:lnTo>
                    <a:lnTo>
                      <a:pt x="1" y="37610"/>
                    </a:lnTo>
                    <a:lnTo>
                      <a:pt x="1" y="37704"/>
                    </a:lnTo>
                    <a:lnTo>
                      <a:pt x="1" y="37751"/>
                    </a:lnTo>
                    <a:lnTo>
                      <a:pt x="47" y="37798"/>
                    </a:lnTo>
                    <a:lnTo>
                      <a:pt x="94" y="37845"/>
                    </a:lnTo>
                    <a:lnTo>
                      <a:pt x="235" y="37845"/>
                    </a:lnTo>
                    <a:lnTo>
                      <a:pt x="328" y="37751"/>
                    </a:lnTo>
                    <a:lnTo>
                      <a:pt x="11944" y="37751"/>
                    </a:lnTo>
                    <a:lnTo>
                      <a:pt x="11991" y="37704"/>
                    </a:lnTo>
                    <a:lnTo>
                      <a:pt x="12038" y="37657"/>
                    </a:lnTo>
                    <a:lnTo>
                      <a:pt x="12225" y="37470"/>
                    </a:lnTo>
                    <a:lnTo>
                      <a:pt x="16393" y="33302"/>
                    </a:lnTo>
                    <a:lnTo>
                      <a:pt x="18501" y="31194"/>
                    </a:lnTo>
                    <a:lnTo>
                      <a:pt x="19531" y="30163"/>
                    </a:lnTo>
                    <a:lnTo>
                      <a:pt x="19812" y="29882"/>
                    </a:lnTo>
                    <a:lnTo>
                      <a:pt x="19953" y="29742"/>
                    </a:lnTo>
                    <a:lnTo>
                      <a:pt x="20000" y="29695"/>
                    </a:lnTo>
                    <a:lnTo>
                      <a:pt x="20047" y="29648"/>
                    </a:lnTo>
                    <a:lnTo>
                      <a:pt x="20093" y="29555"/>
                    </a:lnTo>
                    <a:lnTo>
                      <a:pt x="20093" y="28805"/>
                    </a:lnTo>
                    <a:lnTo>
                      <a:pt x="20093" y="376"/>
                    </a:lnTo>
                    <a:lnTo>
                      <a:pt x="20047" y="329"/>
                    </a:lnTo>
                    <a:lnTo>
                      <a:pt x="20140" y="282"/>
                    </a:lnTo>
                    <a:lnTo>
                      <a:pt x="20187" y="188"/>
                    </a:lnTo>
                    <a:lnTo>
                      <a:pt x="20140" y="95"/>
                    </a:lnTo>
                    <a:lnTo>
                      <a:pt x="20093" y="48"/>
                    </a:lnTo>
                    <a:lnTo>
                      <a:pt x="20047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5" name="Google Shape;1185;p83"/>
              <p:cNvSpPr/>
              <p:nvPr/>
            </p:nvSpPr>
            <p:spPr>
              <a:xfrm>
                <a:off x="8388742" y="839023"/>
                <a:ext cx="843097" cy="883450"/>
              </a:xfrm>
              <a:custGeom>
                <a:rect b="b" l="l" r="r" t="t"/>
                <a:pathLst>
                  <a:path extrusionOk="0" h="19485" w="18595">
                    <a:moveTo>
                      <a:pt x="18314" y="1"/>
                    </a:moveTo>
                    <a:lnTo>
                      <a:pt x="18267" y="47"/>
                    </a:lnTo>
                    <a:lnTo>
                      <a:pt x="18220" y="94"/>
                    </a:lnTo>
                    <a:lnTo>
                      <a:pt x="18220" y="188"/>
                    </a:lnTo>
                    <a:lnTo>
                      <a:pt x="18267" y="282"/>
                    </a:lnTo>
                    <a:lnTo>
                      <a:pt x="18314" y="328"/>
                    </a:lnTo>
                    <a:lnTo>
                      <a:pt x="18314" y="375"/>
                    </a:lnTo>
                    <a:lnTo>
                      <a:pt x="18314" y="11616"/>
                    </a:lnTo>
                    <a:lnTo>
                      <a:pt x="18314" y="12225"/>
                    </a:lnTo>
                    <a:lnTo>
                      <a:pt x="18314" y="12272"/>
                    </a:lnTo>
                    <a:lnTo>
                      <a:pt x="18267" y="12319"/>
                    </a:lnTo>
                    <a:lnTo>
                      <a:pt x="18173" y="12412"/>
                    </a:lnTo>
                    <a:lnTo>
                      <a:pt x="17939" y="12646"/>
                    </a:lnTo>
                    <a:lnTo>
                      <a:pt x="17049" y="13536"/>
                    </a:lnTo>
                    <a:lnTo>
                      <a:pt x="15222" y="15363"/>
                    </a:lnTo>
                    <a:lnTo>
                      <a:pt x="11616" y="18969"/>
                    </a:lnTo>
                    <a:lnTo>
                      <a:pt x="11429" y="19157"/>
                    </a:lnTo>
                    <a:lnTo>
                      <a:pt x="11382" y="19204"/>
                    </a:lnTo>
                    <a:lnTo>
                      <a:pt x="328" y="19204"/>
                    </a:lnTo>
                    <a:lnTo>
                      <a:pt x="328" y="19250"/>
                    </a:lnTo>
                    <a:lnTo>
                      <a:pt x="235" y="19157"/>
                    </a:lnTo>
                    <a:lnTo>
                      <a:pt x="141" y="19110"/>
                    </a:lnTo>
                    <a:lnTo>
                      <a:pt x="94" y="19157"/>
                    </a:lnTo>
                    <a:lnTo>
                      <a:pt x="47" y="19204"/>
                    </a:lnTo>
                    <a:lnTo>
                      <a:pt x="1" y="19250"/>
                    </a:lnTo>
                    <a:lnTo>
                      <a:pt x="1" y="19297"/>
                    </a:lnTo>
                    <a:lnTo>
                      <a:pt x="1" y="19391"/>
                    </a:lnTo>
                    <a:lnTo>
                      <a:pt x="47" y="19438"/>
                    </a:lnTo>
                    <a:lnTo>
                      <a:pt x="94" y="19485"/>
                    </a:lnTo>
                    <a:lnTo>
                      <a:pt x="235" y="19485"/>
                    </a:lnTo>
                    <a:lnTo>
                      <a:pt x="328" y="19391"/>
                    </a:lnTo>
                    <a:lnTo>
                      <a:pt x="11429" y="19391"/>
                    </a:lnTo>
                    <a:lnTo>
                      <a:pt x="11476" y="19344"/>
                    </a:lnTo>
                    <a:lnTo>
                      <a:pt x="11569" y="19250"/>
                    </a:lnTo>
                    <a:lnTo>
                      <a:pt x="11710" y="19110"/>
                    </a:lnTo>
                    <a:lnTo>
                      <a:pt x="15316" y="15503"/>
                    </a:lnTo>
                    <a:lnTo>
                      <a:pt x="17143" y="13677"/>
                    </a:lnTo>
                    <a:lnTo>
                      <a:pt x="18080" y="12787"/>
                    </a:lnTo>
                    <a:lnTo>
                      <a:pt x="18267" y="12553"/>
                    </a:lnTo>
                    <a:lnTo>
                      <a:pt x="18407" y="12412"/>
                    </a:lnTo>
                    <a:lnTo>
                      <a:pt x="18454" y="12365"/>
                    </a:lnTo>
                    <a:lnTo>
                      <a:pt x="18501" y="12319"/>
                    </a:lnTo>
                    <a:lnTo>
                      <a:pt x="18501" y="12225"/>
                    </a:lnTo>
                    <a:lnTo>
                      <a:pt x="18501" y="11616"/>
                    </a:lnTo>
                    <a:lnTo>
                      <a:pt x="18501" y="375"/>
                    </a:lnTo>
                    <a:lnTo>
                      <a:pt x="18501" y="328"/>
                    </a:lnTo>
                    <a:lnTo>
                      <a:pt x="18548" y="282"/>
                    </a:lnTo>
                    <a:lnTo>
                      <a:pt x="18595" y="188"/>
                    </a:lnTo>
                    <a:lnTo>
                      <a:pt x="18548" y="94"/>
                    </a:lnTo>
                    <a:lnTo>
                      <a:pt x="18548" y="47"/>
                    </a:lnTo>
                    <a:lnTo>
                      <a:pt x="18454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186" name="Google Shape;1186;p83"/>
            <p:cNvSpPr/>
            <p:nvPr/>
          </p:nvSpPr>
          <p:spPr>
            <a:xfrm>
              <a:off x="2348261" y="-1027412"/>
              <a:ext cx="628639" cy="2548289"/>
            </a:xfrm>
            <a:custGeom>
              <a:rect b="b" l="l" r="r" t="t"/>
              <a:pathLst>
                <a:path extrusionOk="0" h="56204" w="13865">
                  <a:moveTo>
                    <a:pt x="13677" y="0"/>
                  </a:moveTo>
                  <a:lnTo>
                    <a:pt x="13583" y="47"/>
                  </a:lnTo>
                  <a:lnTo>
                    <a:pt x="13536" y="94"/>
                  </a:lnTo>
                  <a:lnTo>
                    <a:pt x="13490" y="141"/>
                  </a:lnTo>
                  <a:lnTo>
                    <a:pt x="13490" y="187"/>
                  </a:lnTo>
                  <a:lnTo>
                    <a:pt x="13536" y="281"/>
                  </a:lnTo>
                  <a:lnTo>
                    <a:pt x="13583" y="375"/>
                  </a:lnTo>
                  <a:lnTo>
                    <a:pt x="13583" y="49459"/>
                  </a:lnTo>
                  <a:lnTo>
                    <a:pt x="13583" y="49740"/>
                  </a:lnTo>
                  <a:lnTo>
                    <a:pt x="13583" y="49881"/>
                  </a:lnTo>
                  <a:lnTo>
                    <a:pt x="13583" y="49928"/>
                  </a:lnTo>
                  <a:lnTo>
                    <a:pt x="13583" y="49975"/>
                  </a:lnTo>
                  <a:lnTo>
                    <a:pt x="13209" y="50349"/>
                  </a:lnTo>
                  <a:lnTo>
                    <a:pt x="12412" y="51099"/>
                  </a:lnTo>
                  <a:lnTo>
                    <a:pt x="10867" y="52691"/>
                  </a:lnTo>
                  <a:lnTo>
                    <a:pt x="7729" y="55782"/>
                  </a:lnTo>
                  <a:lnTo>
                    <a:pt x="7588" y="55923"/>
                  </a:lnTo>
                  <a:lnTo>
                    <a:pt x="328" y="55923"/>
                  </a:lnTo>
                  <a:lnTo>
                    <a:pt x="328" y="55970"/>
                  </a:lnTo>
                  <a:lnTo>
                    <a:pt x="235" y="55876"/>
                  </a:lnTo>
                  <a:lnTo>
                    <a:pt x="141" y="55829"/>
                  </a:lnTo>
                  <a:lnTo>
                    <a:pt x="94" y="55876"/>
                  </a:lnTo>
                  <a:lnTo>
                    <a:pt x="47" y="55923"/>
                  </a:lnTo>
                  <a:lnTo>
                    <a:pt x="1" y="55970"/>
                  </a:lnTo>
                  <a:lnTo>
                    <a:pt x="1" y="56016"/>
                  </a:lnTo>
                  <a:lnTo>
                    <a:pt x="1" y="56110"/>
                  </a:lnTo>
                  <a:lnTo>
                    <a:pt x="47" y="56157"/>
                  </a:lnTo>
                  <a:lnTo>
                    <a:pt x="94" y="56204"/>
                  </a:lnTo>
                  <a:lnTo>
                    <a:pt x="235" y="56204"/>
                  </a:lnTo>
                  <a:lnTo>
                    <a:pt x="328" y="56110"/>
                  </a:lnTo>
                  <a:lnTo>
                    <a:pt x="7682" y="56110"/>
                  </a:lnTo>
                  <a:lnTo>
                    <a:pt x="7869" y="55923"/>
                  </a:lnTo>
                  <a:lnTo>
                    <a:pt x="11007" y="52785"/>
                  </a:lnTo>
                  <a:lnTo>
                    <a:pt x="12553" y="51239"/>
                  </a:lnTo>
                  <a:lnTo>
                    <a:pt x="13302" y="50443"/>
                  </a:lnTo>
                  <a:lnTo>
                    <a:pt x="13724" y="50068"/>
                  </a:lnTo>
                  <a:lnTo>
                    <a:pt x="13771" y="50021"/>
                  </a:lnTo>
                  <a:lnTo>
                    <a:pt x="13771" y="49975"/>
                  </a:lnTo>
                  <a:lnTo>
                    <a:pt x="13771" y="49881"/>
                  </a:lnTo>
                  <a:lnTo>
                    <a:pt x="13771" y="49740"/>
                  </a:lnTo>
                  <a:lnTo>
                    <a:pt x="13771" y="49459"/>
                  </a:lnTo>
                  <a:lnTo>
                    <a:pt x="13771" y="375"/>
                  </a:lnTo>
                  <a:lnTo>
                    <a:pt x="13817" y="281"/>
                  </a:lnTo>
                  <a:lnTo>
                    <a:pt x="13864" y="187"/>
                  </a:lnTo>
                  <a:lnTo>
                    <a:pt x="13817" y="141"/>
                  </a:lnTo>
                  <a:lnTo>
                    <a:pt x="13817" y="94"/>
                  </a:lnTo>
                  <a:lnTo>
                    <a:pt x="13724" y="47"/>
                  </a:lnTo>
                  <a:lnTo>
                    <a:pt x="13677" y="0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87" name="Google Shape;1187;p8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75030" y="3572982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88" name="Google Shape;1188;p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5025" y="1352225"/>
            <a:ext cx="2438351" cy="2438351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28575">
              <a:schemeClr val="dk1">
                <a:alpha val="50000"/>
              </a:schemeClr>
            </a:outerShdw>
          </a:effectLst>
        </p:spPr>
      </p:pic>
      <p:grpSp>
        <p:nvGrpSpPr>
          <p:cNvPr id="1189" name="Google Shape;1189;p83"/>
          <p:cNvGrpSpPr/>
          <p:nvPr/>
        </p:nvGrpSpPr>
        <p:grpSpPr>
          <a:xfrm>
            <a:off x="381930" y="2470457"/>
            <a:ext cx="3714756" cy="2385519"/>
            <a:chOff x="381930" y="2470457"/>
            <a:chExt cx="3714756" cy="2385519"/>
          </a:xfrm>
        </p:grpSpPr>
        <p:pic>
          <p:nvPicPr>
            <p:cNvPr id="1190" name="Google Shape;1190;p8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81930" y="4653407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91" name="Google Shape;1191;p8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586961" y="2470457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92" name="Google Shape;1192;p8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462911" y="4296644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93" name="Google Shape;1193;p83"/>
          <p:cNvSpPr/>
          <p:nvPr/>
        </p:nvSpPr>
        <p:spPr>
          <a:xfrm>
            <a:off x="4542700" y="3370375"/>
            <a:ext cx="4200900" cy="1188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194" name="Google Shape;1194;p8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30"/>
          <p:cNvSpPr txBox="1"/>
          <p:nvPr>
            <p:ph type="title"/>
          </p:nvPr>
        </p:nvSpPr>
        <p:spPr>
          <a:xfrm>
            <a:off x="720000" y="4097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Table of Engineering Specifications</a:t>
            </a:r>
            <a:endParaRPr sz="2700"/>
          </a:p>
        </p:txBody>
      </p:sp>
      <p:graphicFrame>
        <p:nvGraphicFramePr>
          <p:cNvPr id="517" name="Google Shape;517;p30"/>
          <p:cNvGraphicFramePr/>
          <p:nvPr/>
        </p:nvGraphicFramePr>
        <p:xfrm>
          <a:off x="952500" y="1238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{2B329EAD-16FE-4637-983F-044C0861939C}</a:tableStyleId>
              </a:tblPr>
              <a:tblGrid>
                <a:gridCol w="3619500"/>
                <a:gridCol w="3619500"/>
              </a:tblGrid>
              <a:tr h="3810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Optical System</a:t>
                      </a:r>
                      <a:endParaRPr b="1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Image Area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5 mm x 5 mm (7.07 mm diagonal length)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highlight>
                            <a:srgbClr val="FFFF00"/>
                          </a:highlight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Effective</a:t>
                      </a:r>
                      <a:r>
                        <a:rPr lang="en" sz="1200" u="sng">
                          <a:highlight>
                            <a:srgbClr val="FFFF00"/>
                          </a:highlight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Magnification (Optical x Digital)</a:t>
                      </a: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highlight>
                            <a:srgbClr val="FFFF00"/>
                          </a:highlight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&gt;18</a:t>
                      </a:r>
                      <a:r>
                        <a:rPr lang="en" sz="1200">
                          <a:highlight>
                            <a:srgbClr val="FFFF00"/>
                          </a:highlight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x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Minimum Surface Mount Size for Imaging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0603 (imperial)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1608 (metric)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Stereoscopic Height Resolution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10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µm 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Minimum Depth of Field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 mm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Minimum Resolution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25 µm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Length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&lt;300 mm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518" name="Google Shape;51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31"/>
          <p:cNvSpPr txBox="1"/>
          <p:nvPr>
            <p:ph type="title"/>
          </p:nvPr>
        </p:nvSpPr>
        <p:spPr>
          <a:xfrm>
            <a:off x="4084975" y="396450"/>
            <a:ext cx="4965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House of Quality</a:t>
            </a:r>
            <a:endParaRPr/>
          </a:p>
        </p:txBody>
      </p:sp>
      <p:pic>
        <p:nvPicPr>
          <p:cNvPr id="524" name="Google Shape;52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" y="0"/>
            <a:ext cx="4178934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24000" y="4354549"/>
            <a:ext cx="720000" cy="78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3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System Overview</a:t>
            </a:r>
            <a:endParaRPr/>
          </a:p>
        </p:txBody>
      </p:sp>
      <p:pic>
        <p:nvPicPr>
          <p:cNvPr id="531" name="Google Shape;53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3513" y="1255238"/>
            <a:ext cx="3928425" cy="3703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32"/>
          <p:cNvPicPr preferRelativeResize="0"/>
          <p:nvPr/>
        </p:nvPicPr>
        <p:blipFill rotWithShape="1">
          <a:blip r:embed="rId4">
            <a:alphaModFix/>
          </a:blip>
          <a:srcRect b="10087" l="0" r="0" t="17495"/>
          <a:stretch/>
        </p:blipFill>
        <p:spPr>
          <a:xfrm>
            <a:off x="5710950" y="1466400"/>
            <a:ext cx="2713055" cy="3492649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32"/>
          <p:cNvSpPr/>
          <p:nvPr/>
        </p:nvSpPr>
        <p:spPr>
          <a:xfrm>
            <a:off x="1857050" y="2450938"/>
            <a:ext cx="1290000" cy="11700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534" name="Google Shape;534;p32"/>
          <p:cNvCxnSpPr>
            <a:stCxn id="535" idx="1"/>
            <a:endCxn id="533" idx="3"/>
          </p:cNvCxnSpPr>
          <p:nvPr/>
        </p:nvCxnSpPr>
        <p:spPr>
          <a:xfrm flipH="1">
            <a:off x="3147025" y="2323375"/>
            <a:ext cx="831900" cy="7125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35" name="Google Shape;535;p32"/>
          <p:cNvSpPr txBox="1"/>
          <p:nvPr/>
        </p:nvSpPr>
        <p:spPr>
          <a:xfrm>
            <a:off x="3978925" y="2044375"/>
            <a:ext cx="1632300" cy="5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ens Aperture and Solder Tube Holder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36" name="Google Shape;536;p32"/>
          <p:cNvSpPr txBox="1"/>
          <p:nvPr/>
        </p:nvSpPr>
        <p:spPr>
          <a:xfrm>
            <a:off x="703475" y="4888500"/>
            <a:ext cx="3928500" cy="2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Machine Dimensions: 45cm x 45cm x 50 cm (l x w x h)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37" name="Google Shape;537;p32"/>
          <p:cNvSpPr/>
          <p:nvPr/>
        </p:nvSpPr>
        <p:spPr>
          <a:xfrm>
            <a:off x="6170900" y="2578150"/>
            <a:ext cx="904500" cy="10941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538" name="Google Shape;538;p32"/>
          <p:cNvCxnSpPr>
            <a:stCxn id="535" idx="3"/>
          </p:cNvCxnSpPr>
          <p:nvPr/>
        </p:nvCxnSpPr>
        <p:spPr>
          <a:xfrm>
            <a:off x="5611225" y="2323375"/>
            <a:ext cx="536700" cy="2625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39" name="Google Shape;539;p32"/>
          <p:cNvSpPr txBox="1"/>
          <p:nvPr/>
        </p:nvSpPr>
        <p:spPr>
          <a:xfrm>
            <a:off x="4280725" y="4387350"/>
            <a:ext cx="129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Dispensing Bed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540" name="Google Shape;540;p32"/>
          <p:cNvCxnSpPr>
            <a:stCxn id="539" idx="1"/>
          </p:cNvCxnSpPr>
          <p:nvPr/>
        </p:nvCxnSpPr>
        <p:spPr>
          <a:xfrm rot="10800000">
            <a:off x="3197125" y="4068000"/>
            <a:ext cx="1083600" cy="504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41" name="Google Shape;541;p32"/>
          <p:cNvCxnSpPr>
            <a:stCxn id="539" idx="3"/>
          </p:cNvCxnSpPr>
          <p:nvPr/>
        </p:nvCxnSpPr>
        <p:spPr>
          <a:xfrm flipH="1" rot="10800000">
            <a:off x="5570725" y="4014000"/>
            <a:ext cx="1690500" cy="558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42" name="Google Shape;542;p32"/>
          <p:cNvSpPr txBox="1"/>
          <p:nvPr/>
        </p:nvSpPr>
        <p:spPr>
          <a:xfrm>
            <a:off x="4019425" y="3351975"/>
            <a:ext cx="1551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L-bracket for origin point location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543" name="Google Shape;543;p32"/>
          <p:cNvCxnSpPr>
            <a:stCxn id="542" idx="3"/>
          </p:cNvCxnSpPr>
          <p:nvPr/>
        </p:nvCxnSpPr>
        <p:spPr>
          <a:xfrm>
            <a:off x="5570725" y="3629025"/>
            <a:ext cx="657900" cy="1317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44" name="Google Shape;544;p32"/>
          <p:cNvSpPr txBox="1"/>
          <p:nvPr/>
        </p:nvSpPr>
        <p:spPr>
          <a:xfrm>
            <a:off x="8424000" y="3906075"/>
            <a:ext cx="673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Limit switch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545" name="Google Shape;545;p32"/>
          <p:cNvCxnSpPr>
            <a:stCxn id="544" idx="0"/>
          </p:cNvCxnSpPr>
          <p:nvPr/>
        </p:nvCxnSpPr>
        <p:spPr>
          <a:xfrm rot="10800000">
            <a:off x="7895850" y="3321375"/>
            <a:ext cx="864900" cy="5847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46" name="Google Shape;546;p32"/>
          <p:cNvSpPr txBox="1"/>
          <p:nvPr/>
        </p:nvSpPr>
        <p:spPr>
          <a:xfrm>
            <a:off x="3922100" y="2684700"/>
            <a:ext cx="1893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Compressor/Pneumatic Pump System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547" name="Google Shape;547;p32"/>
          <p:cNvCxnSpPr>
            <a:endCxn id="532" idx="1"/>
          </p:cNvCxnSpPr>
          <p:nvPr/>
        </p:nvCxnSpPr>
        <p:spPr>
          <a:xfrm>
            <a:off x="5010450" y="3084025"/>
            <a:ext cx="700500" cy="1287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48" name="Google Shape;548;p32"/>
          <p:cNvSpPr txBox="1"/>
          <p:nvPr/>
        </p:nvSpPr>
        <p:spPr>
          <a:xfrm>
            <a:off x="3978925" y="1670513"/>
            <a:ext cx="1402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Stepper Motors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49" name="Google Shape;549;p32"/>
          <p:cNvSpPr txBox="1"/>
          <p:nvPr/>
        </p:nvSpPr>
        <p:spPr>
          <a:xfrm>
            <a:off x="4093675" y="1296650"/>
            <a:ext cx="1123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Light Panel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550" name="Google Shape;550;p32"/>
          <p:cNvCxnSpPr>
            <a:stCxn id="548" idx="1"/>
          </p:cNvCxnSpPr>
          <p:nvPr/>
        </p:nvCxnSpPr>
        <p:spPr>
          <a:xfrm flipH="1">
            <a:off x="2095225" y="1855163"/>
            <a:ext cx="1883700" cy="3528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51" name="Google Shape;551;p32"/>
          <p:cNvCxnSpPr>
            <a:stCxn id="548" idx="3"/>
          </p:cNvCxnSpPr>
          <p:nvPr/>
        </p:nvCxnSpPr>
        <p:spPr>
          <a:xfrm>
            <a:off x="5381725" y="1855163"/>
            <a:ext cx="1037400" cy="547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52" name="Google Shape;552;p32"/>
          <p:cNvCxnSpPr>
            <a:stCxn id="549" idx="3"/>
          </p:cNvCxnSpPr>
          <p:nvPr/>
        </p:nvCxnSpPr>
        <p:spPr>
          <a:xfrm>
            <a:off x="5217175" y="1481300"/>
            <a:ext cx="932400" cy="3195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553" name="Google Shape;553;p32"/>
          <p:cNvPicPr preferRelativeResize="0"/>
          <p:nvPr/>
        </p:nvPicPr>
        <p:blipFill rotWithShape="1">
          <a:blip r:embed="rId5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icroprocessor Manufacturer Company Profile by Slidesgo">
  <a:themeElements>
    <a:clrScheme name="Simple Light">
      <a:dk1>
        <a:srgbClr val="333333"/>
      </a:dk1>
      <a:lt1>
        <a:srgbClr val="FFFFFF"/>
      </a:lt1>
      <a:dk2>
        <a:srgbClr val="00695B"/>
      </a:dk2>
      <a:lt2>
        <a:srgbClr val="004D40"/>
      </a:lt2>
      <a:accent1>
        <a:srgbClr val="525252"/>
      </a:accent1>
      <a:accent2>
        <a:srgbClr val="4D4D4D"/>
      </a:accent2>
      <a:accent3>
        <a:srgbClr val="1F1F1F"/>
      </a:accent3>
      <a:accent4>
        <a:srgbClr val="C69A52"/>
      </a:accent4>
      <a:accent5>
        <a:srgbClr val="AE894D"/>
      </a:accent5>
      <a:accent6>
        <a:srgbClr val="EBEBEB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