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74" r:id="rId4"/>
    <p:sldMasterId id="2147483775" r:id="rId5"/>
    <p:sldMasterId id="2147483776" r:id="rId6"/>
    <p:sldMasterId id="2147483777" r:id="rId7"/>
    <p:sldMasterId id="2147483778" r:id="rId8"/>
    <p:sldMasterId id="2147483779"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 id="306" r:id="rId61"/>
    <p:sldId id="307" r:id="rId62"/>
  </p:sldIdLst>
  <p:sldSz cy="5143500" cx="9144000"/>
  <p:notesSz cx="6858000" cy="9144000"/>
  <p:embeddedFontLst>
    <p:embeddedFont>
      <p:font typeface="Raleway"/>
      <p:regular r:id="rId63"/>
      <p:bold r:id="rId64"/>
      <p:italic r:id="rId65"/>
      <p:boldItalic r:id="rId66"/>
    </p:embeddedFont>
    <p:embeddedFont>
      <p:font typeface="Play"/>
      <p:regular r:id="rId67"/>
      <p:bold r:id="rId68"/>
    </p:embeddedFont>
    <p:embeddedFont>
      <p:font typeface="Roboto Thin"/>
      <p:regular r:id="rId69"/>
      <p:bold r:id="rId70"/>
      <p:italic r:id="rId71"/>
      <p:boldItalic r:id="rId72"/>
    </p:embeddedFont>
    <p:embeddedFont>
      <p:font typeface="Roboto"/>
      <p:regular r:id="rId73"/>
      <p:bold r:id="rId74"/>
      <p:italic r:id="rId75"/>
      <p:boldItalic r:id="rId76"/>
    </p:embeddedFont>
    <p:embeddedFont>
      <p:font typeface="Alata"/>
      <p:regular r:id="rId77"/>
    </p:embeddedFont>
    <p:embeddedFont>
      <p:font typeface="Bebas Neue"/>
      <p:regular r:id="rId78"/>
    </p:embeddedFont>
    <p:embeddedFont>
      <p:font typeface="Albert Sans"/>
      <p:regular r:id="rId79"/>
      <p:bold r:id="rId80"/>
      <p:italic r:id="rId81"/>
      <p:boldItalic r:id="rId82"/>
    </p:embeddedFont>
    <p:embeddedFont>
      <p:font typeface="Roboto Mono"/>
      <p:regular r:id="rId83"/>
      <p:bold r:id="rId84"/>
      <p:italic r:id="rId85"/>
      <p:boldItalic r:id="rId8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F5CE1F9-B096-4D7F-9D1B-6655EC0302E6}">
  <a:tblStyle styleId="{AF5CE1F9-B096-4D7F-9D1B-6655EC0302E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0.xml"/><Relationship Id="rId84" Type="http://schemas.openxmlformats.org/officeDocument/2006/relationships/font" Target="fonts/RobotoMono-bold.fntdata"/><Relationship Id="rId83" Type="http://schemas.openxmlformats.org/officeDocument/2006/relationships/font" Target="fonts/RobotoMono-regular.fntdata"/><Relationship Id="rId42" Type="http://schemas.openxmlformats.org/officeDocument/2006/relationships/slide" Target="slides/slide32.xml"/><Relationship Id="rId86" Type="http://schemas.openxmlformats.org/officeDocument/2006/relationships/font" Target="fonts/RobotoMono-boldItalic.fntdata"/><Relationship Id="rId41" Type="http://schemas.openxmlformats.org/officeDocument/2006/relationships/slide" Target="slides/slide31.xml"/><Relationship Id="rId85" Type="http://schemas.openxmlformats.org/officeDocument/2006/relationships/font" Target="fonts/RobotoMono-italic.fntdata"/><Relationship Id="rId44" Type="http://schemas.openxmlformats.org/officeDocument/2006/relationships/slide" Target="slides/slide34.xml"/><Relationship Id="rId43" Type="http://schemas.openxmlformats.org/officeDocument/2006/relationships/slide" Target="slides/slide33.xml"/><Relationship Id="rId46" Type="http://schemas.openxmlformats.org/officeDocument/2006/relationships/slide" Target="slides/slide36.xml"/><Relationship Id="rId45" Type="http://schemas.openxmlformats.org/officeDocument/2006/relationships/slide" Target="slides/slide35.xml"/><Relationship Id="rId80" Type="http://schemas.openxmlformats.org/officeDocument/2006/relationships/font" Target="fonts/AlbertSans-bold.fntdata"/><Relationship Id="rId82" Type="http://schemas.openxmlformats.org/officeDocument/2006/relationships/font" Target="fonts/AlbertSans-boldItalic.fntdata"/><Relationship Id="rId81" Type="http://schemas.openxmlformats.org/officeDocument/2006/relationships/font" Target="fonts/AlbertSans-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slide" Target="slides/slide38.xml"/><Relationship Id="rId47" Type="http://schemas.openxmlformats.org/officeDocument/2006/relationships/slide" Target="slides/slide37.xml"/><Relationship Id="rId49" Type="http://schemas.openxmlformats.org/officeDocument/2006/relationships/slide" Target="slides/slide39.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73" Type="http://schemas.openxmlformats.org/officeDocument/2006/relationships/font" Target="fonts/Roboto-regular.fntdata"/><Relationship Id="rId72" Type="http://schemas.openxmlformats.org/officeDocument/2006/relationships/font" Target="fonts/RobotoThin-boldItalic.fntdata"/><Relationship Id="rId31" Type="http://schemas.openxmlformats.org/officeDocument/2006/relationships/slide" Target="slides/slide21.xml"/><Relationship Id="rId75" Type="http://schemas.openxmlformats.org/officeDocument/2006/relationships/font" Target="fonts/Roboto-italic.fntdata"/><Relationship Id="rId30" Type="http://schemas.openxmlformats.org/officeDocument/2006/relationships/slide" Target="slides/slide20.xml"/><Relationship Id="rId74" Type="http://schemas.openxmlformats.org/officeDocument/2006/relationships/font" Target="fonts/Roboto-bold.fntdata"/><Relationship Id="rId33" Type="http://schemas.openxmlformats.org/officeDocument/2006/relationships/slide" Target="slides/slide23.xml"/><Relationship Id="rId77" Type="http://schemas.openxmlformats.org/officeDocument/2006/relationships/font" Target="fonts/Alata-regular.fntdata"/><Relationship Id="rId32" Type="http://schemas.openxmlformats.org/officeDocument/2006/relationships/slide" Target="slides/slide22.xml"/><Relationship Id="rId76" Type="http://schemas.openxmlformats.org/officeDocument/2006/relationships/font" Target="fonts/Roboto-boldItalic.fntdata"/><Relationship Id="rId35" Type="http://schemas.openxmlformats.org/officeDocument/2006/relationships/slide" Target="slides/slide25.xml"/><Relationship Id="rId79" Type="http://schemas.openxmlformats.org/officeDocument/2006/relationships/font" Target="fonts/AlbertSans-regular.fntdata"/><Relationship Id="rId34" Type="http://schemas.openxmlformats.org/officeDocument/2006/relationships/slide" Target="slides/slide24.xml"/><Relationship Id="rId78" Type="http://schemas.openxmlformats.org/officeDocument/2006/relationships/font" Target="fonts/BebasNeue-regular.fntdata"/><Relationship Id="rId71" Type="http://schemas.openxmlformats.org/officeDocument/2006/relationships/font" Target="fonts/RobotoThin-italic.fntdata"/><Relationship Id="rId70" Type="http://schemas.openxmlformats.org/officeDocument/2006/relationships/font" Target="fonts/RobotoThin-bold.fntdata"/><Relationship Id="rId37" Type="http://schemas.openxmlformats.org/officeDocument/2006/relationships/slide" Target="slides/slide27.xml"/><Relationship Id="rId36" Type="http://schemas.openxmlformats.org/officeDocument/2006/relationships/slide" Target="slides/slide26.xml"/><Relationship Id="rId39" Type="http://schemas.openxmlformats.org/officeDocument/2006/relationships/slide" Target="slides/slide29.xml"/><Relationship Id="rId38" Type="http://schemas.openxmlformats.org/officeDocument/2006/relationships/slide" Target="slides/slide28.xml"/><Relationship Id="rId62" Type="http://schemas.openxmlformats.org/officeDocument/2006/relationships/slide" Target="slides/slide52.xml"/><Relationship Id="rId61" Type="http://schemas.openxmlformats.org/officeDocument/2006/relationships/slide" Target="slides/slide51.xml"/><Relationship Id="rId20" Type="http://schemas.openxmlformats.org/officeDocument/2006/relationships/slide" Target="slides/slide10.xml"/><Relationship Id="rId64" Type="http://schemas.openxmlformats.org/officeDocument/2006/relationships/font" Target="fonts/Raleway-bold.fntdata"/><Relationship Id="rId63" Type="http://schemas.openxmlformats.org/officeDocument/2006/relationships/font" Target="fonts/Raleway-regular.fntdata"/><Relationship Id="rId22" Type="http://schemas.openxmlformats.org/officeDocument/2006/relationships/slide" Target="slides/slide12.xml"/><Relationship Id="rId66" Type="http://schemas.openxmlformats.org/officeDocument/2006/relationships/font" Target="fonts/Raleway-boldItalic.fntdata"/><Relationship Id="rId21" Type="http://schemas.openxmlformats.org/officeDocument/2006/relationships/slide" Target="slides/slide11.xml"/><Relationship Id="rId65" Type="http://schemas.openxmlformats.org/officeDocument/2006/relationships/font" Target="fonts/Raleway-italic.fntdata"/><Relationship Id="rId24" Type="http://schemas.openxmlformats.org/officeDocument/2006/relationships/slide" Target="slides/slide14.xml"/><Relationship Id="rId68" Type="http://schemas.openxmlformats.org/officeDocument/2006/relationships/font" Target="fonts/Play-bold.fntdata"/><Relationship Id="rId23" Type="http://schemas.openxmlformats.org/officeDocument/2006/relationships/slide" Target="slides/slide13.xml"/><Relationship Id="rId67" Type="http://schemas.openxmlformats.org/officeDocument/2006/relationships/font" Target="fonts/Play-regular.fntdata"/><Relationship Id="rId60" Type="http://schemas.openxmlformats.org/officeDocument/2006/relationships/slide" Target="slides/slide50.xml"/><Relationship Id="rId26" Type="http://schemas.openxmlformats.org/officeDocument/2006/relationships/slide" Target="slides/slide16.xml"/><Relationship Id="rId25" Type="http://schemas.openxmlformats.org/officeDocument/2006/relationships/slide" Target="slides/slide15.xml"/><Relationship Id="rId69" Type="http://schemas.openxmlformats.org/officeDocument/2006/relationships/font" Target="fonts/RobotoThin-regular.fntdata"/><Relationship Id="rId28" Type="http://schemas.openxmlformats.org/officeDocument/2006/relationships/slide" Target="slides/slide18.xml"/><Relationship Id="rId27" Type="http://schemas.openxmlformats.org/officeDocument/2006/relationships/slide" Target="slides/slide17.xml"/><Relationship Id="rId29" Type="http://schemas.openxmlformats.org/officeDocument/2006/relationships/slide" Target="slides/slide19.xml"/><Relationship Id="rId51" Type="http://schemas.openxmlformats.org/officeDocument/2006/relationships/slide" Target="slides/slide41.xml"/><Relationship Id="rId50" Type="http://schemas.openxmlformats.org/officeDocument/2006/relationships/slide" Target="slides/slide40.xml"/><Relationship Id="rId53" Type="http://schemas.openxmlformats.org/officeDocument/2006/relationships/slide" Target="slides/slide43.xml"/><Relationship Id="rId52" Type="http://schemas.openxmlformats.org/officeDocument/2006/relationships/slide" Target="slides/slide42.xml"/><Relationship Id="rId11" Type="http://schemas.openxmlformats.org/officeDocument/2006/relationships/slide" Target="slides/slide1.xml"/><Relationship Id="rId55" Type="http://schemas.openxmlformats.org/officeDocument/2006/relationships/slide" Target="slides/slide45.xml"/><Relationship Id="rId10" Type="http://schemas.openxmlformats.org/officeDocument/2006/relationships/notesMaster" Target="notesMasters/notesMaster1.xml"/><Relationship Id="rId54" Type="http://schemas.openxmlformats.org/officeDocument/2006/relationships/slide" Target="slides/slide44.xml"/><Relationship Id="rId13" Type="http://schemas.openxmlformats.org/officeDocument/2006/relationships/slide" Target="slides/slide3.xml"/><Relationship Id="rId57" Type="http://schemas.openxmlformats.org/officeDocument/2006/relationships/slide" Target="slides/slide47.xml"/><Relationship Id="rId12" Type="http://schemas.openxmlformats.org/officeDocument/2006/relationships/slide" Target="slides/slide2.xml"/><Relationship Id="rId56" Type="http://schemas.openxmlformats.org/officeDocument/2006/relationships/slide" Target="slides/slide46.xml"/><Relationship Id="rId15" Type="http://schemas.openxmlformats.org/officeDocument/2006/relationships/slide" Target="slides/slide5.xml"/><Relationship Id="rId59" Type="http://schemas.openxmlformats.org/officeDocument/2006/relationships/slide" Target="slides/slide49.xml"/><Relationship Id="rId14" Type="http://schemas.openxmlformats.org/officeDocument/2006/relationships/slide" Target="slides/slide4.xml"/><Relationship Id="rId58" Type="http://schemas.openxmlformats.org/officeDocument/2006/relationships/slide" Target="slides/slide48.xml"/><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0" name="Shape 1710"/>
        <p:cNvGrpSpPr/>
        <p:nvPr/>
      </p:nvGrpSpPr>
      <p:grpSpPr>
        <a:xfrm>
          <a:off x="0" y="0"/>
          <a:ext cx="0" cy="0"/>
          <a:chOff x="0" y="0"/>
          <a:chExt cx="0" cy="0"/>
        </a:xfrm>
      </p:grpSpPr>
      <p:sp>
        <p:nvSpPr>
          <p:cNvPr id="1711" name="Google Shape;1711;g2445be87c8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2" name="Google Shape;1712;g2445be87c8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8" name="Shape 1778"/>
        <p:cNvGrpSpPr/>
        <p:nvPr/>
      </p:nvGrpSpPr>
      <p:grpSpPr>
        <a:xfrm>
          <a:off x="0" y="0"/>
          <a:ext cx="0" cy="0"/>
          <a:chOff x="0" y="0"/>
          <a:chExt cx="0" cy="0"/>
        </a:xfrm>
      </p:grpSpPr>
      <p:sp>
        <p:nvSpPr>
          <p:cNvPr id="1779" name="Google Shape;1779;g3a8ff1d72c9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0" name="Google Shape;1780;g3a8ff1d72c9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*can re-arrange if photo circles are too small</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3" name="Shape 1793"/>
        <p:cNvGrpSpPr/>
        <p:nvPr/>
      </p:nvGrpSpPr>
      <p:grpSpPr>
        <a:xfrm>
          <a:off x="0" y="0"/>
          <a:ext cx="0" cy="0"/>
          <a:chOff x="0" y="0"/>
          <a:chExt cx="0" cy="0"/>
        </a:xfrm>
      </p:grpSpPr>
      <p:sp>
        <p:nvSpPr>
          <p:cNvPr id="1794" name="Google Shape;1794;g3e0107e4abd_7_75:notes"/>
          <p:cNvSpPr/>
          <p:nvPr>
            <p:ph idx="2" type="sldImg"/>
          </p:nvPr>
        </p:nvSpPr>
        <p:spPr>
          <a:xfrm>
            <a:off x="2546351" y="876300"/>
            <a:ext cx="4203700" cy="23653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795" name="Google Shape;1795;g3e0107e4abd_7_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6" name="Google Shape;1796;g3e0107e4abd_7_7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4" name="Shape 1834"/>
        <p:cNvGrpSpPr/>
        <p:nvPr/>
      </p:nvGrpSpPr>
      <p:grpSpPr>
        <a:xfrm>
          <a:off x="0" y="0"/>
          <a:ext cx="0" cy="0"/>
          <a:chOff x="0" y="0"/>
          <a:chExt cx="0" cy="0"/>
        </a:xfrm>
      </p:grpSpPr>
      <p:sp>
        <p:nvSpPr>
          <p:cNvPr id="1835" name="Google Shape;1835;g3d5a29030e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6" name="Google Shape;1836;g3d5a29030e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Copied from CDR</a:t>
            </a:r>
            <a:br>
              <a:rPr lang="en"/>
            </a:br>
            <a:r>
              <a:rPr lang="en"/>
              <a:t>For our senior design project, we decided to build SCALER, which is an extension to a RISC-V core that aims to mitigate side-channel attacks. -&gt; Our main goal is to create our extension through following the full-flow ASIC design process, and we aim to mitigate side-channel attacks through implementing boolean masking, noise injection, and randomized clock generation.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2" name="Shape 1842"/>
        <p:cNvGrpSpPr/>
        <p:nvPr/>
      </p:nvGrpSpPr>
      <p:grpSpPr>
        <a:xfrm>
          <a:off x="0" y="0"/>
          <a:ext cx="0" cy="0"/>
          <a:chOff x="0" y="0"/>
          <a:chExt cx="0" cy="0"/>
        </a:xfrm>
      </p:grpSpPr>
      <p:sp>
        <p:nvSpPr>
          <p:cNvPr id="1843" name="Google Shape;1843;g3d73acd9e74_1_6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4" name="Google Shape;1844;g3d73acd9e74_1_6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rgbClr val="F5F5F5"/>
              </a:solidFill>
              <a:latin typeface="Albert Sans"/>
              <a:ea typeface="Albert Sans"/>
              <a:cs typeface="Albert Sans"/>
              <a:sym typeface="Albert Sans"/>
            </a:endParaRPr>
          </a:p>
          <a:p>
            <a:pPr indent="0" lvl="0" marL="0" rtl="0" algn="l">
              <a:spcBef>
                <a:spcPts val="0"/>
              </a:spcBef>
              <a:spcAft>
                <a:spcPts val="0"/>
              </a:spcAft>
              <a:buNone/>
            </a:pPr>
            <a:r>
              <a:rPr lang="en"/>
              <a:t>These are our engineering specifications. These were obtained through extensive research, as well as discussions with our sponsors and group members. The RV32I instruction set was selected to provide a standardized, lightweight baseline architecture that minimizes unnecessary complexity while still supporting full software toolchain compatibility. Our other measurable requirement is the 45nm process node, which balances manufacturability, cost, and predictable leakage characteristics. Lastly, our timing failure count was 0 faults, which we proved in our functional verification of the modules.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2" name="Shape 1852"/>
        <p:cNvGrpSpPr/>
        <p:nvPr/>
      </p:nvGrpSpPr>
      <p:grpSpPr>
        <a:xfrm>
          <a:off x="0" y="0"/>
          <a:ext cx="0" cy="0"/>
          <a:chOff x="0" y="0"/>
          <a:chExt cx="0" cy="0"/>
        </a:xfrm>
      </p:grpSpPr>
      <p:sp>
        <p:nvSpPr>
          <p:cNvPr id="1853" name="Google Shape;1853;g3d5a29030e2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4" name="Google Shape;1854;g3d5a29030e2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6" name="Shape 1886"/>
        <p:cNvGrpSpPr/>
        <p:nvPr/>
      </p:nvGrpSpPr>
      <p:grpSpPr>
        <a:xfrm>
          <a:off x="0" y="0"/>
          <a:ext cx="0" cy="0"/>
          <a:chOff x="0" y="0"/>
          <a:chExt cx="0" cy="0"/>
        </a:xfrm>
      </p:grpSpPr>
      <p:sp>
        <p:nvSpPr>
          <p:cNvPr id="1887" name="Google Shape;1887;g3e0107e4abd_2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8" name="Google Shape;1888;g3e0107e4abd_2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Adding slides like this as “dividers” for the 3 main requirements of the Midterm Demo. ~Alex</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2" name="Shape 1892"/>
        <p:cNvGrpSpPr/>
        <p:nvPr/>
      </p:nvGrpSpPr>
      <p:grpSpPr>
        <a:xfrm>
          <a:off x="0" y="0"/>
          <a:ext cx="0" cy="0"/>
          <a:chOff x="0" y="0"/>
          <a:chExt cx="0" cy="0"/>
        </a:xfrm>
      </p:grpSpPr>
      <p:sp>
        <p:nvSpPr>
          <p:cNvPr id="1893" name="Google Shape;1893;g3e0107e4abd_2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4" name="Google Shape;1894;g3e0107e4abd_2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Slide Title copied from Daniel’s original powerpoint document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0" name="Shape 1900"/>
        <p:cNvGrpSpPr/>
        <p:nvPr/>
      </p:nvGrpSpPr>
      <p:grpSpPr>
        <a:xfrm>
          <a:off x="0" y="0"/>
          <a:ext cx="0" cy="0"/>
          <a:chOff x="0" y="0"/>
          <a:chExt cx="0" cy="0"/>
        </a:xfrm>
      </p:grpSpPr>
      <p:sp>
        <p:nvSpPr>
          <p:cNvPr id="1901" name="Google Shape;1901;g3e0107e4abd_2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2" name="Google Shape;1902;g3e0107e4abd_2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Slide Title copied from Daniel’s original powerpoint document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7" name="Shape 1907"/>
        <p:cNvGrpSpPr/>
        <p:nvPr/>
      </p:nvGrpSpPr>
      <p:grpSpPr>
        <a:xfrm>
          <a:off x="0" y="0"/>
          <a:ext cx="0" cy="0"/>
          <a:chOff x="0" y="0"/>
          <a:chExt cx="0" cy="0"/>
        </a:xfrm>
      </p:grpSpPr>
      <p:sp>
        <p:nvSpPr>
          <p:cNvPr id="1908" name="Google Shape;1908;g3e0107e4abd_2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9" name="Google Shape;1909;g3e0107e4abd_2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3" name="Shape 1913"/>
        <p:cNvGrpSpPr/>
        <p:nvPr/>
      </p:nvGrpSpPr>
      <p:grpSpPr>
        <a:xfrm>
          <a:off x="0" y="0"/>
          <a:ext cx="0" cy="0"/>
          <a:chOff x="0" y="0"/>
          <a:chExt cx="0" cy="0"/>
        </a:xfrm>
      </p:grpSpPr>
      <p:sp>
        <p:nvSpPr>
          <p:cNvPr id="1914" name="Google Shape;1914;g3e0107e4abd_2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5" name="Google Shape;1915;g3e0107e4abd_2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5" name="Shape 1925"/>
        <p:cNvGrpSpPr/>
        <p:nvPr/>
      </p:nvGrpSpPr>
      <p:grpSpPr>
        <a:xfrm>
          <a:off x="0" y="0"/>
          <a:ext cx="0" cy="0"/>
          <a:chOff x="0" y="0"/>
          <a:chExt cx="0" cy="0"/>
        </a:xfrm>
      </p:grpSpPr>
      <p:sp>
        <p:nvSpPr>
          <p:cNvPr id="1926" name="Google Shape;1926;g3e0107e4abd_8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7" name="Google Shape;1927;g3e0107e4abd_8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0" name="Shape 1930"/>
        <p:cNvGrpSpPr/>
        <p:nvPr/>
      </p:nvGrpSpPr>
      <p:grpSpPr>
        <a:xfrm>
          <a:off x="0" y="0"/>
          <a:ext cx="0" cy="0"/>
          <a:chOff x="0" y="0"/>
          <a:chExt cx="0" cy="0"/>
        </a:xfrm>
      </p:grpSpPr>
      <p:sp>
        <p:nvSpPr>
          <p:cNvPr id="1931" name="Google Shape;1931;g3cdd7f1c97a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2" name="Google Shape;1932;g3cdd7f1c97a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Adding slides like this as “dividers” for the 3 main requirements of the Midterm Demo. ~Alex</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7" name="Shape 1937"/>
        <p:cNvGrpSpPr/>
        <p:nvPr/>
      </p:nvGrpSpPr>
      <p:grpSpPr>
        <a:xfrm>
          <a:off x="0" y="0"/>
          <a:ext cx="0" cy="0"/>
          <a:chOff x="0" y="0"/>
          <a:chExt cx="0" cy="0"/>
        </a:xfrm>
      </p:grpSpPr>
      <p:sp>
        <p:nvSpPr>
          <p:cNvPr id="1938" name="Google Shape;1938;g3d73acd9e74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9" name="Google Shape;1939;g3d73acd9e74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4" name="Shape 1944"/>
        <p:cNvGrpSpPr/>
        <p:nvPr/>
      </p:nvGrpSpPr>
      <p:grpSpPr>
        <a:xfrm>
          <a:off x="0" y="0"/>
          <a:ext cx="0" cy="0"/>
          <a:chOff x="0" y="0"/>
          <a:chExt cx="0" cy="0"/>
        </a:xfrm>
      </p:grpSpPr>
      <p:sp>
        <p:nvSpPr>
          <p:cNvPr id="1945" name="Google Shape;1945;g3d73acd9e7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6" name="Google Shape;1946;g3d73acd9e7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1" name="Shape 1951"/>
        <p:cNvGrpSpPr/>
        <p:nvPr/>
      </p:nvGrpSpPr>
      <p:grpSpPr>
        <a:xfrm>
          <a:off x="0" y="0"/>
          <a:ext cx="0" cy="0"/>
          <a:chOff x="0" y="0"/>
          <a:chExt cx="0" cy="0"/>
        </a:xfrm>
      </p:grpSpPr>
      <p:sp>
        <p:nvSpPr>
          <p:cNvPr id="1952" name="Google Shape;1952;g3d73acd9e74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3" name="Google Shape;1953;g3d73acd9e7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9" name="Shape 1959"/>
        <p:cNvGrpSpPr/>
        <p:nvPr/>
      </p:nvGrpSpPr>
      <p:grpSpPr>
        <a:xfrm>
          <a:off x="0" y="0"/>
          <a:ext cx="0" cy="0"/>
          <a:chOff x="0" y="0"/>
          <a:chExt cx="0" cy="0"/>
        </a:xfrm>
      </p:grpSpPr>
      <p:sp>
        <p:nvSpPr>
          <p:cNvPr id="1960" name="Google Shape;1960;g3d73acd9e74_0_3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1" name="Google Shape;1961;g3d73acd9e74_0_3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9" name="Shape 1989"/>
        <p:cNvGrpSpPr/>
        <p:nvPr/>
      </p:nvGrpSpPr>
      <p:grpSpPr>
        <a:xfrm>
          <a:off x="0" y="0"/>
          <a:ext cx="0" cy="0"/>
          <a:chOff x="0" y="0"/>
          <a:chExt cx="0" cy="0"/>
        </a:xfrm>
      </p:grpSpPr>
      <p:sp>
        <p:nvSpPr>
          <p:cNvPr id="1990" name="Google Shape;1990;g3e0107e4ab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1" name="Google Shape;1991;g3e0107e4ab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6" name="Shape 1996"/>
        <p:cNvGrpSpPr/>
        <p:nvPr/>
      </p:nvGrpSpPr>
      <p:grpSpPr>
        <a:xfrm>
          <a:off x="0" y="0"/>
          <a:ext cx="0" cy="0"/>
          <a:chOff x="0" y="0"/>
          <a:chExt cx="0" cy="0"/>
        </a:xfrm>
      </p:grpSpPr>
      <p:sp>
        <p:nvSpPr>
          <p:cNvPr id="1997" name="Google Shape;1997;g3d73acd9e74_0_7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8" name="Google Shape;1998;g3d73acd9e74_0_7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3" name="Shape 2003"/>
        <p:cNvGrpSpPr/>
        <p:nvPr/>
      </p:nvGrpSpPr>
      <p:grpSpPr>
        <a:xfrm>
          <a:off x="0" y="0"/>
          <a:ext cx="0" cy="0"/>
          <a:chOff x="0" y="0"/>
          <a:chExt cx="0" cy="0"/>
        </a:xfrm>
      </p:grpSpPr>
      <p:sp>
        <p:nvSpPr>
          <p:cNvPr id="2004" name="Google Shape;2004;g3d73acd9e74_0_7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5" name="Google Shape;2005;g3d73acd9e74_0_7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0" name="Shape 2010"/>
        <p:cNvGrpSpPr/>
        <p:nvPr/>
      </p:nvGrpSpPr>
      <p:grpSpPr>
        <a:xfrm>
          <a:off x="0" y="0"/>
          <a:ext cx="0" cy="0"/>
          <a:chOff x="0" y="0"/>
          <a:chExt cx="0" cy="0"/>
        </a:xfrm>
      </p:grpSpPr>
      <p:sp>
        <p:nvSpPr>
          <p:cNvPr id="2011" name="Google Shape;2011;g3cdd7f1c97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2" name="Google Shape;2012;g3cdd7f1c97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Slide Title copied from Daniel’s original powerpoint document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8" name="Shape 2018"/>
        <p:cNvGrpSpPr/>
        <p:nvPr/>
      </p:nvGrpSpPr>
      <p:grpSpPr>
        <a:xfrm>
          <a:off x="0" y="0"/>
          <a:ext cx="0" cy="0"/>
          <a:chOff x="0" y="0"/>
          <a:chExt cx="0" cy="0"/>
        </a:xfrm>
      </p:grpSpPr>
      <p:sp>
        <p:nvSpPr>
          <p:cNvPr id="2019" name="Google Shape;2019;g3cdd7f1c97a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0" name="Google Shape;2020;g3cdd7f1c97a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Slide Title copied from Daniel’s original powerpoint document</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9" name="Shape 2029"/>
        <p:cNvGrpSpPr/>
        <p:nvPr/>
      </p:nvGrpSpPr>
      <p:grpSpPr>
        <a:xfrm>
          <a:off x="0" y="0"/>
          <a:ext cx="0" cy="0"/>
          <a:chOff x="0" y="0"/>
          <a:chExt cx="0" cy="0"/>
        </a:xfrm>
      </p:grpSpPr>
      <p:sp>
        <p:nvSpPr>
          <p:cNvPr id="2030" name="Google Shape;2030;g3cdd7f1c97a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1" name="Google Shape;2031;g3cdd7f1c97a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Slide Title copied from Daniel’s original powerpoint document</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3" name="Shape 2043"/>
        <p:cNvGrpSpPr/>
        <p:nvPr/>
      </p:nvGrpSpPr>
      <p:grpSpPr>
        <a:xfrm>
          <a:off x="0" y="0"/>
          <a:ext cx="0" cy="0"/>
          <a:chOff x="0" y="0"/>
          <a:chExt cx="0" cy="0"/>
        </a:xfrm>
      </p:grpSpPr>
      <p:sp>
        <p:nvSpPr>
          <p:cNvPr id="2044" name="Google Shape;2044;g3d73acd9e7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5" name="Google Shape;2045;g3d73acd9e7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Josh</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1" name="Shape 2051"/>
        <p:cNvGrpSpPr/>
        <p:nvPr/>
      </p:nvGrpSpPr>
      <p:grpSpPr>
        <a:xfrm>
          <a:off x="0" y="0"/>
          <a:ext cx="0" cy="0"/>
          <a:chOff x="0" y="0"/>
          <a:chExt cx="0" cy="0"/>
        </a:xfrm>
      </p:grpSpPr>
      <p:sp>
        <p:nvSpPr>
          <p:cNvPr id="2052" name="Google Shape;2052;g3d5fed925e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3" name="Google Shape;2053;g3d5fed925e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Adding slides like this as “dividers” for the 3 main requirements of the Midterm Demo. ~Alex</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7" name="Shape 2057"/>
        <p:cNvGrpSpPr/>
        <p:nvPr/>
      </p:nvGrpSpPr>
      <p:grpSpPr>
        <a:xfrm>
          <a:off x="0" y="0"/>
          <a:ext cx="0" cy="0"/>
          <a:chOff x="0" y="0"/>
          <a:chExt cx="0" cy="0"/>
        </a:xfrm>
      </p:grpSpPr>
      <p:sp>
        <p:nvSpPr>
          <p:cNvPr id="2058" name="Google Shape;2058;g3d73acd9e74_1_3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9" name="Google Shape;2059;g3d73acd9e74_1_3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Josh</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0" name="Shape 2070"/>
        <p:cNvGrpSpPr/>
        <p:nvPr/>
      </p:nvGrpSpPr>
      <p:grpSpPr>
        <a:xfrm>
          <a:off x="0" y="0"/>
          <a:ext cx="0" cy="0"/>
          <a:chOff x="0" y="0"/>
          <a:chExt cx="0" cy="0"/>
        </a:xfrm>
      </p:grpSpPr>
      <p:sp>
        <p:nvSpPr>
          <p:cNvPr id="2071" name="Google Shape;2071;g3d72bf4ccda_0_1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2" name="Google Shape;2072;g3d72bf4ccda_0_1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6" name="Shape 2076"/>
        <p:cNvGrpSpPr/>
        <p:nvPr/>
      </p:nvGrpSpPr>
      <p:grpSpPr>
        <a:xfrm>
          <a:off x="0" y="0"/>
          <a:ext cx="0" cy="0"/>
          <a:chOff x="0" y="0"/>
          <a:chExt cx="0" cy="0"/>
        </a:xfrm>
      </p:grpSpPr>
      <p:sp>
        <p:nvSpPr>
          <p:cNvPr id="2077" name="Google Shape;2077;g3d72bf4ccda_0_7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8" name="Google Shape;2078;g3d72bf4ccda_0_7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Alex</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1" name="Shape 2111"/>
        <p:cNvGrpSpPr/>
        <p:nvPr/>
      </p:nvGrpSpPr>
      <p:grpSpPr>
        <a:xfrm>
          <a:off x="0" y="0"/>
          <a:ext cx="0" cy="0"/>
          <a:chOff x="0" y="0"/>
          <a:chExt cx="0" cy="0"/>
        </a:xfrm>
      </p:grpSpPr>
      <p:sp>
        <p:nvSpPr>
          <p:cNvPr id="2112" name="Google Shape;2112;g3d72bf4ccda_0_1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3" name="Google Shape;2113;g3d72bf4ccda_0_1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7" name="Shape 2117"/>
        <p:cNvGrpSpPr/>
        <p:nvPr/>
      </p:nvGrpSpPr>
      <p:grpSpPr>
        <a:xfrm>
          <a:off x="0" y="0"/>
          <a:ext cx="0" cy="0"/>
          <a:chOff x="0" y="0"/>
          <a:chExt cx="0" cy="0"/>
        </a:xfrm>
      </p:grpSpPr>
      <p:sp>
        <p:nvSpPr>
          <p:cNvPr id="2118" name="Google Shape;2118;g3d72bf4ccda_0_1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9" name="Google Shape;2119;g3d72bf4ccda_0_1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6" name="Shape 2126"/>
        <p:cNvGrpSpPr/>
        <p:nvPr/>
      </p:nvGrpSpPr>
      <p:grpSpPr>
        <a:xfrm>
          <a:off x="0" y="0"/>
          <a:ext cx="0" cy="0"/>
          <a:chOff x="0" y="0"/>
          <a:chExt cx="0" cy="0"/>
        </a:xfrm>
      </p:grpSpPr>
      <p:sp>
        <p:nvSpPr>
          <p:cNvPr id="2127" name="Google Shape;2127;g3d72bf4ccda_0_1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8" name="Google Shape;2128;g3d72bf4ccda_0_1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2" name="Shape 2132"/>
        <p:cNvGrpSpPr/>
        <p:nvPr/>
      </p:nvGrpSpPr>
      <p:grpSpPr>
        <a:xfrm>
          <a:off x="0" y="0"/>
          <a:ext cx="0" cy="0"/>
          <a:chOff x="0" y="0"/>
          <a:chExt cx="0" cy="0"/>
        </a:xfrm>
      </p:grpSpPr>
      <p:sp>
        <p:nvSpPr>
          <p:cNvPr id="2133" name="Google Shape;2133;g3d72bf4ccd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4" name="Google Shape;2134;g3d72bf4ccd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1" name="Shape 2141"/>
        <p:cNvGrpSpPr/>
        <p:nvPr/>
      </p:nvGrpSpPr>
      <p:grpSpPr>
        <a:xfrm>
          <a:off x="0" y="0"/>
          <a:ext cx="0" cy="0"/>
          <a:chOff x="0" y="0"/>
          <a:chExt cx="0" cy="0"/>
        </a:xfrm>
      </p:grpSpPr>
      <p:sp>
        <p:nvSpPr>
          <p:cNvPr id="2142" name="Google Shape;2142;g3d72bf4ccd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3" name="Google Shape;2143;g3d72bf4ccd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9" name="Shape 2149"/>
        <p:cNvGrpSpPr/>
        <p:nvPr/>
      </p:nvGrpSpPr>
      <p:grpSpPr>
        <a:xfrm>
          <a:off x="0" y="0"/>
          <a:ext cx="0" cy="0"/>
          <a:chOff x="0" y="0"/>
          <a:chExt cx="0" cy="0"/>
        </a:xfrm>
      </p:grpSpPr>
      <p:sp>
        <p:nvSpPr>
          <p:cNvPr id="2150" name="Google Shape;2150;g3d72bf4ccda_0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1" name="Google Shape;2151;g3d72bf4ccda_0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6" name="Shape 2156"/>
        <p:cNvGrpSpPr/>
        <p:nvPr/>
      </p:nvGrpSpPr>
      <p:grpSpPr>
        <a:xfrm>
          <a:off x="0" y="0"/>
          <a:ext cx="0" cy="0"/>
          <a:chOff x="0" y="0"/>
          <a:chExt cx="0" cy="0"/>
        </a:xfrm>
      </p:grpSpPr>
      <p:sp>
        <p:nvSpPr>
          <p:cNvPr id="2157" name="Google Shape;2157;g3d72bf4ccda_0_3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8" name="Google Shape;2158;g3d72bf4ccda_0_3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4" name="Shape 2164"/>
        <p:cNvGrpSpPr/>
        <p:nvPr/>
      </p:nvGrpSpPr>
      <p:grpSpPr>
        <a:xfrm>
          <a:off x="0" y="0"/>
          <a:ext cx="0" cy="0"/>
          <a:chOff x="0" y="0"/>
          <a:chExt cx="0" cy="0"/>
        </a:xfrm>
      </p:grpSpPr>
      <p:sp>
        <p:nvSpPr>
          <p:cNvPr id="2165" name="Google Shape;2165;g3e0107e4abd_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6" name="Google Shape;2166;g3e0107e4abd_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9" name="Shape 2169"/>
        <p:cNvGrpSpPr/>
        <p:nvPr/>
      </p:nvGrpSpPr>
      <p:grpSpPr>
        <a:xfrm>
          <a:off x="0" y="0"/>
          <a:ext cx="0" cy="0"/>
          <a:chOff x="0" y="0"/>
          <a:chExt cx="0" cy="0"/>
        </a:xfrm>
      </p:grpSpPr>
      <p:sp>
        <p:nvSpPr>
          <p:cNvPr id="2170" name="Google Shape;2170;g3cdd7f1c97a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1" name="Google Shape;2171;g3cdd7f1c97a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Adding slides like this as “dividers” for the 3 main requirements of the Midterm Demo. ~Alex</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5" name="Shape 2175"/>
        <p:cNvGrpSpPr/>
        <p:nvPr/>
      </p:nvGrpSpPr>
      <p:grpSpPr>
        <a:xfrm>
          <a:off x="0" y="0"/>
          <a:ext cx="0" cy="0"/>
          <a:chOff x="0" y="0"/>
          <a:chExt cx="0" cy="0"/>
        </a:xfrm>
      </p:grpSpPr>
      <p:sp>
        <p:nvSpPr>
          <p:cNvPr id="2176" name="Google Shape;2176;g3ce21f66afc_0_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7" name="Google Shape;2177;g3ce21f66afc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Alyssa</a:t>
            </a:r>
            <a:endParaRPr/>
          </a:p>
          <a:p>
            <a:pPr indent="0" lvl="0" marL="0" rtl="0" algn="l">
              <a:lnSpc>
                <a:spcPct val="115000"/>
              </a:lnSpc>
              <a:spcBef>
                <a:spcPts val="1200"/>
              </a:spcBef>
              <a:spcAft>
                <a:spcPts val="0"/>
              </a:spcAft>
              <a:buNone/>
            </a:pPr>
            <a:r>
              <a:rPr lang="en">
                <a:solidFill>
                  <a:schemeClr val="dk1"/>
                </a:solidFill>
              </a:rPr>
              <a:t>Here, we were able to verify the clock generation module, which is the clock randomizer design that Josh explained earlier.</a:t>
            </a:r>
            <a:endParaRPr>
              <a:solidFill>
                <a:schemeClr val="dk1"/>
              </a:solidFill>
            </a:endParaRPr>
          </a:p>
          <a:p>
            <a:pPr indent="0" lvl="0" marL="0" rtl="0" algn="l">
              <a:lnSpc>
                <a:spcPct val="115000"/>
              </a:lnSpc>
              <a:spcBef>
                <a:spcPts val="1200"/>
              </a:spcBef>
              <a:spcAft>
                <a:spcPts val="0"/>
              </a:spcAft>
              <a:buNone/>
            </a:pPr>
            <a:r>
              <a:rPr lang="en">
                <a:solidFill>
                  <a:schemeClr val="dk1"/>
                </a:solidFill>
              </a:rPr>
              <a:t>In this simulation, we ran our clkgen testbench to observe how the module handles clock edge skipping based on the LFSR-generated patterns. (LFSR = linear feedback shift register)</a:t>
            </a:r>
            <a:endParaRPr>
              <a:solidFill>
                <a:schemeClr val="dk1"/>
              </a:solidFill>
            </a:endParaRPr>
          </a:p>
          <a:p>
            <a:pPr indent="0" lvl="0" marL="0" rtl="0" algn="l">
              <a:lnSpc>
                <a:spcPct val="115000"/>
              </a:lnSpc>
              <a:spcBef>
                <a:spcPts val="1200"/>
              </a:spcBef>
              <a:spcAft>
                <a:spcPts val="0"/>
              </a:spcAft>
              <a:buNone/>
            </a:pPr>
            <a:r>
              <a:rPr lang="en">
                <a:solidFill>
                  <a:schemeClr val="dk1"/>
                </a:solidFill>
              </a:rPr>
              <a:t>As shown in the waveform, the output clock toggles irregularly and confirms that our randomization logic works as intended.</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You can also see the initial reset and the regular 100 MHz input clock driving the module, with skipped edges clearly visible in the simulation waveform results.</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7" name="Shape 2187"/>
        <p:cNvGrpSpPr/>
        <p:nvPr/>
      </p:nvGrpSpPr>
      <p:grpSpPr>
        <a:xfrm>
          <a:off x="0" y="0"/>
          <a:ext cx="0" cy="0"/>
          <a:chOff x="0" y="0"/>
          <a:chExt cx="0" cy="0"/>
        </a:xfrm>
      </p:grpSpPr>
      <p:sp>
        <p:nvSpPr>
          <p:cNvPr id="2188" name="Google Shape;2188;g3ce1be93a0f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9" name="Google Shape;2189;g3ce1be93a0f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waveform verifies the correct operation of the LFSR43 module by showing that the pseudo-random output signal (</a:t>
            </a:r>
            <a:r>
              <a:rPr lang="en">
                <a:solidFill>
                  <a:srgbClr val="188038"/>
                </a:solidFill>
                <a:latin typeface="Roboto Mono"/>
                <a:ea typeface="Roboto Mono"/>
                <a:cs typeface="Roboto Mono"/>
                <a:sym typeface="Roboto Mono"/>
              </a:rPr>
              <a:t>o_ptb</a:t>
            </a:r>
            <a:r>
              <a:rPr lang="en">
                <a:solidFill>
                  <a:schemeClr val="dk1"/>
                </a:solidFill>
              </a:rPr>
              <a:t>) updates synchronously with the system clock after the reset (</a:t>
            </a:r>
            <a:r>
              <a:rPr lang="en">
                <a:solidFill>
                  <a:srgbClr val="188038"/>
                </a:solidFill>
                <a:latin typeface="Roboto Mono"/>
                <a:ea typeface="Roboto Mono"/>
                <a:cs typeface="Roboto Mono"/>
                <a:sym typeface="Roboto Mono"/>
              </a:rPr>
              <a:t>rst_n</a:t>
            </a:r>
            <a:r>
              <a:rPr lang="en">
                <a:solidFill>
                  <a:schemeClr val="dk1"/>
                </a:solidFill>
              </a:rPr>
              <a:t>) is released. The irregular transitions of </a:t>
            </a:r>
            <a:r>
              <a:rPr lang="en">
                <a:solidFill>
                  <a:srgbClr val="188038"/>
                </a:solidFill>
                <a:latin typeface="Roboto Mono"/>
                <a:ea typeface="Roboto Mono"/>
                <a:cs typeface="Roboto Mono"/>
                <a:sym typeface="Roboto Mono"/>
              </a:rPr>
              <a:t>o_ptb</a:t>
            </a:r>
            <a:r>
              <a:rPr lang="en">
                <a:solidFill>
                  <a:schemeClr val="dk1"/>
                </a:solidFill>
              </a:rPr>
              <a:t> indicate the expected pseudo-random behavior of the LFSR, while </a:t>
            </a:r>
            <a:r>
              <a:rPr lang="en">
                <a:solidFill>
                  <a:srgbClr val="188038"/>
                </a:solidFill>
                <a:latin typeface="Roboto Mono"/>
                <a:ea typeface="Roboto Mono"/>
                <a:cs typeface="Roboto Mono"/>
                <a:sym typeface="Roboto Mono"/>
              </a:rPr>
              <a:t>o_ptb_valid</a:t>
            </a:r>
            <a:r>
              <a:rPr lang="en">
                <a:solidFill>
                  <a:schemeClr val="dk1"/>
                </a:solidFill>
              </a:rPr>
              <a:t> confirms when the generated output bits are valid for use by the rest of the design.</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8" name="Shape 2198"/>
        <p:cNvGrpSpPr/>
        <p:nvPr/>
      </p:nvGrpSpPr>
      <p:grpSpPr>
        <a:xfrm>
          <a:off x="0" y="0"/>
          <a:ext cx="0" cy="0"/>
          <a:chOff x="0" y="0"/>
          <a:chExt cx="0" cy="0"/>
        </a:xfrm>
      </p:grpSpPr>
      <p:sp>
        <p:nvSpPr>
          <p:cNvPr id="2199" name="Google Shape;2199;g3d5fed925ed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0" name="Google Shape;2200;g3d5fed925ed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Adding slides like this as “dividers” for the 3 main requirements of the Midterm Demo. ~Alex</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3" name="Shape 2203"/>
        <p:cNvGrpSpPr/>
        <p:nvPr/>
      </p:nvGrpSpPr>
      <p:grpSpPr>
        <a:xfrm>
          <a:off x="0" y="0"/>
          <a:ext cx="0" cy="0"/>
          <a:chOff x="0" y="0"/>
          <a:chExt cx="0" cy="0"/>
        </a:xfrm>
      </p:grpSpPr>
      <p:sp>
        <p:nvSpPr>
          <p:cNvPr id="2204" name="Google Shape;2204;g3ce1be93a0f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5" name="Google Shape;2205;g3ce1be93a0f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Once finalizing our netlist, we then created our floorplan, which defines the physical layout of the design including cell placement, power distribution, and signal routing. For the purposes of visibility, this is a simplified floorplan image where you can see the main components of the physical design: the standard cells in the core area, the surrounding power ring, vertical power stripes used for distributing VDD and VSS, and the routing layers used to connect signals throughout the design. The red and blue lines represent vertical and horizontal signal routing on different metal layers, which helps organize routing and reduce congestion during implementation.</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8" name="Shape 2228"/>
        <p:cNvGrpSpPr/>
        <p:nvPr/>
      </p:nvGrpSpPr>
      <p:grpSpPr>
        <a:xfrm>
          <a:off x="0" y="0"/>
          <a:ext cx="0" cy="0"/>
          <a:chOff x="0" y="0"/>
          <a:chExt cx="0" cy="0"/>
        </a:xfrm>
      </p:grpSpPr>
      <p:sp>
        <p:nvSpPr>
          <p:cNvPr id="2229" name="Google Shape;2229;g3e0107e4abd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0" name="Google Shape;2230;g3e0107e4abd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6" name="Shape 2236"/>
        <p:cNvGrpSpPr/>
        <p:nvPr/>
      </p:nvGrpSpPr>
      <p:grpSpPr>
        <a:xfrm>
          <a:off x="0" y="0"/>
          <a:ext cx="0" cy="0"/>
          <a:chOff x="0" y="0"/>
          <a:chExt cx="0" cy="0"/>
        </a:xfrm>
      </p:grpSpPr>
      <p:sp>
        <p:nvSpPr>
          <p:cNvPr id="2237" name="Google Shape;2237;g3e0107e4abd_4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8" name="Google Shape;2238;g3e0107e4abd_4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3" name="Shape 2243"/>
        <p:cNvGrpSpPr/>
        <p:nvPr/>
      </p:nvGrpSpPr>
      <p:grpSpPr>
        <a:xfrm>
          <a:off x="0" y="0"/>
          <a:ext cx="0" cy="0"/>
          <a:chOff x="0" y="0"/>
          <a:chExt cx="0" cy="0"/>
        </a:xfrm>
      </p:grpSpPr>
      <p:sp>
        <p:nvSpPr>
          <p:cNvPr id="2244" name="Google Shape;2244;g3e0107e4abd_4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5" name="Google Shape;2245;g3e0107e4abd_4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0" name="Shape 2250"/>
        <p:cNvGrpSpPr/>
        <p:nvPr/>
      </p:nvGrpSpPr>
      <p:grpSpPr>
        <a:xfrm>
          <a:off x="0" y="0"/>
          <a:ext cx="0" cy="0"/>
          <a:chOff x="0" y="0"/>
          <a:chExt cx="0" cy="0"/>
        </a:xfrm>
      </p:grpSpPr>
      <p:sp>
        <p:nvSpPr>
          <p:cNvPr id="2251" name="Google Shape;2251;g3cdff58e427_1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2" name="Google Shape;2252;g3cdff58e427_1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381000" rtl="0" algn="l">
              <a:lnSpc>
                <a:spcPct val="115000"/>
              </a:lnSpc>
              <a:spcBef>
                <a:spcPts val="1200"/>
              </a:spcBef>
              <a:spcAft>
                <a:spcPts val="0"/>
              </a:spcAft>
              <a:buNone/>
            </a:pPr>
            <a:r>
              <a:rPr lang="en"/>
              <a:t>This slide shows the current floorplan after placement. The core region contains the standard cells and routing layers. We organized the pin placement by functionality: inputs are placed on the left edge, outputs on the right edge, clock and reset on the top edge for global distribution, and interrupt/status signals on the bottom edge. Grouping signals this way helps reduce routing congestion and improves overall layout organization before moving into clock tree synthesis and final routing.</a:t>
            </a:r>
            <a:endParaRPr/>
          </a:p>
          <a:p>
            <a:pPr indent="0" lvl="0" marL="0" rtl="0" algn="l">
              <a:spcBef>
                <a:spcPts val="1200"/>
              </a:spcBef>
              <a:spcAft>
                <a:spcPts val="0"/>
              </a:spcAft>
              <a:buNone/>
            </a:pPr>
            <a:r>
              <a:rPr lang="en"/>
              <a:t>To ensure the pin placement is efficient, we analyze various results from the physical design tool. Using commands like This helps verify that input and output pins are positioned close to the logic they interact with most, minimizing routing distance and improving overall timing and layout efficiency.</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0" name="Shape 2260"/>
        <p:cNvGrpSpPr/>
        <p:nvPr/>
      </p:nvGrpSpPr>
      <p:grpSpPr>
        <a:xfrm>
          <a:off x="0" y="0"/>
          <a:ext cx="0" cy="0"/>
          <a:chOff x="0" y="0"/>
          <a:chExt cx="0" cy="0"/>
        </a:xfrm>
      </p:grpSpPr>
      <p:sp>
        <p:nvSpPr>
          <p:cNvPr id="2261" name="Google Shape;2261;g3974fd512e3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2" name="Google Shape;2262;g3974fd512e3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381000" rtl="0" algn="l">
              <a:lnSpc>
                <a:spcPct val="115000"/>
              </a:lnSpc>
              <a:spcBef>
                <a:spcPts val="1200"/>
              </a:spcBef>
              <a:spcAft>
                <a:spcPts val="0"/>
              </a:spcAft>
              <a:buNone/>
            </a:pPr>
            <a:r>
              <a:rPr lang="en"/>
              <a:t>This slide shows the current floorplan after placement. The core region contains the standard cells and routing layers. We organized the pin placement by functionality: inputs are placed on the left edge, outputs on the right edge, clock and reset on the top edge for global distribution, and interrupt/status signals on the bottom edge. Grouping signals this way helps reduce routing congestion and improves overall layout organization before moving into clock tree synthesis and final routing.</a:t>
            </a:r>
            <a:endParaRPr/>
          </a:p>
          <a:p>
            <a:pPr indent="0" lvl="0" marL="0" rtl="0" algn="l">
              <a:spcBef>
                <a:spcPts val="1200"/>
              </a:spcBef>
              <a:spcAft>
                <a:spcPts val="0"/>
              </a:spcAft>
              <a:buNone/>
            </a:pPr>
            <a:r>
              <a:rPr lang="en"/>
              <a:t>To ensure the pin placement is efficient, we analyze various results from the physical design tool. Using commands like This helps verify that input and output pins are positioned close to the logic they interact with most, minimizing routing distance and improving overall timing and layout efficiency.</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5" name="Shape 2265"/>
        <p:cNvGrpSpPr/>
        <p:nvPr/>
      </p:nvGrpSpPr>
      <p:grpSpPr>
        <a:xfrm>
          <a:off x="0" y="0"/>
          <a:ext cx="0" cy="0"/>
          <a:chOff x="0" y="0"/>
          <a:chExt cx="0" cy="0"/>
        </a:xfrm>
      </p:grpSpPr>
      <p:sp>
        <p:nvSpPr>
          <p:cNvPr id="2266" name="Google Shape;2266;g3cdd7f1c97a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7" name="Google Shape;2267;g3cdd7f1c97a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Adding slides like this as “dividers” for the 3 main requirements of the Midterm Demo. ~Alex</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1" name="Shape 2271"/>
        <p:cNvGrpSpPr/>
        <p:nvPr/>
      </p:nvGrpSpPr>
      <p:grpSpPr>
        <a:xfrm>
          <a:off x="0" y="0"/>
          <a:ext cx="0" cy="0"/>
          <a:chOff x="0" y="0"/>
          <a:chExt cx="0" cy="0"/>
        </a:xfrm>
      </p:grpSpPr>
      <p:sp>
        <p:nvSpPr>
          <p:cNvPr id="2272" name="Google Shape;2272;g3cdd7f1c97a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3" name="Google Shape;2273;g3cdd7f1c97a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Joshua</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9" name="Shape 2279"/>
        <p:cNvGrpSpPr/>
        <p:nvPr/>
      </p:nvGrpSpPr>
      <p:grpSpPr>
        <a:xfrm>
          <a:off x="0" y="0"/>
          <a:ext cx="0" cy="0"/>
          <a:chOff x="0" y="0"/>
          <a:chExt cx="0" cy="0"/>
        </a:xfrm>
      </p:grpSpPr>
      <p:sp>
        <p:nvSpPr>
          <p:cNvPr id="2280" name="Google Shape;2280;g3cdd7f1c97a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1" name="Google Shape;2281;g3cdd7f1c97a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8" name="Shape 2288"/>
        <p:cNvGrpSpPr/>
        <p:nvPr/>
      </p:nvGrpSpPr>
      <p:grpSpPr>
        <a:xfrm>
          <a:off x="0" y="0"/>
          <a:ext cx="0" cy="0"/>
          <a:chOff x="0" y="0"/>
          <a:chExt cx="0" cy="0"/>
        </a:xfrm>
      </p:grpSpPr>
      <p:sp>
        <p:nvSpPr>
          <p:cNvPr id="2289" name="Google Shape;2289;g3d73acd9e74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0" name="Google Shape;2290;g3d73acd9e74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6" name="Shape 2296"/>
        <p:cNvGrpSpPr/>
        <p:nvPr/>
      </p:nvGrpSpPr>
      <p:grpSpPr>
        <a:xfrm>
          <a:off x="0" y="0"/>
          <a:ext cx="0" cy="0"/>
          <a:chOff x="0" y="0"/>
          <a:chExt cx="0" cy="0"/>
        </a:xfrm>
      </p:grpSpPr>
      <p:sp>
        <p:nvSpPr>
          <p:cNvPr id="2297" name="Google Shape;2297;g3e0107e4abd_4_3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8" name="Google Shape;2298;g3e0107e4abd_4_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6" name="Shape 2306"/>
        <p:cNvGrpSpPr/>
        <p:nvPr/>
      </p:nvGrpSpPr>
      <p:grpSpPr>
        <a:xfrm>
          <a:off x="0" y="0"/>
          <a:ext cx="0" cy="0"/>
          <a:chOff x="0" y="0"/>
          <a:chExt cx="0" cy="0"/>
        </a:xfrm>
      </p:grpSpPr>
      <p:sp>
        <p:nvSpPr>
          <p:cNvPr id="2307" name="Google Shape;2307;g3e0107e4abd_4_7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8" name="Google Shape;2308;g3e0107e4abd_4_7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gradFill>
          <a:gsLst>
            <a:gs pos="0">
              <a:schemeClr val="lt2"/>
            </a:gs>
            <a:gs pos="100000">
              <a:schemeClr val="lt1"/>
            </a:gs>
          </a:gsLst>
          <a:path path="circle">
            <a:fillToRect b="50%" l="50%" r="50%" t="50%"/>
          </a:path>
          <a:tileRect/>
        </a:gradFill>
      </p:bgPr>
    </p:bg>
    <p:spTree>
      <p:nvGrpSpPr>
        <p:cNvPr id="8" name="Shape 8"/>
        <p:cNvGrpSpPr/>
        <p:nvPr/>
      </p:nvGrpSpPr>
      <p:grpSpPr>
        <a:xfrm>
          <a:off x="0" y="0"/>
          <a:ext cx="0" cy="0"/>
          <a:chOff x="0" y="0"/>
          <a:chExt cx="0" cy="0"/>
        </a:xfrm>
      </p:grpSpPr>
      <p:sp>
        <p:nvSpPr>
          <p:cNvPr id="9" name="Google Shape;9;p2"/>
          <p:cNvSpPr txBox="1"/>
          <p:nvPr>
            <p:ph type="ctrTitle"/>
          </p:nvPr>
        </p:nvSpPr>
        <p:spPr>
          <a:xfrm>
            <a:off x="1730850" y="1244775"/>
            <a:ext cx="5682300" cy="1847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rgbClr val="191919"/>
              </a:buClr>
              <a:buSzPts val="5200"/>
              <a:buNone/>
              <a:defRPr sz="5000"/>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p:txBody>
      </p:sp>
      <p:sp>
        <p:nvSpPr>
          <p:cNvPr id="10" name="Google Shape;10;p2"/>
          <p:cNvSpPr txBox="1"/>
          <p:nvPr>
            <p:ph idx="1" type="subTitle"/>
          </p:nvPr>
        </p:nvSpPr>
        <p:spPr>
          <a:xfrm>
            <a:off x="1730850" y="3489225"/>
            <a:ext cx="5682300" cy="409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gradFill>
          <a:gsLst>
            <a:gs pos="0">
              <a:schemeClr val="lt2"/>
            </a:gs>
            <a:gs pos="100000">
              <a:schemeClr val="lt1"/>
            </a:gs>
          </a:gsLst>
          <a:path path="circle">
            <a:fillToRect b="50%" l="50%" r="50%" t="50%"/>
          </a:path>
          <a:tileRect/>
        </a:gradFill>
      </p:bgPr>
    </p:bg>
    <p:spTree>
      <p:nvGrpSpPr>
        <p:cNvPr id="11" name="Shape 11"/>
        <p:cNvGrpSpPr/>
        <p:nvPr/>
      </p:nvGrpSpPr>
      <p:grpSpPr>
        <a:xfrm>
          <a:off x="0" y="0"/>
          <a:ext cx="0" cy="0"/>
          <a:chOff x="0" y="0"/>
          <a:chExt cx="0" cy="0"/>
        </a:xfrm>
      </p:grpSpPr>
      <p:sp>
        <p:nvSpPr>
          <p:cNvPr id="12" name="Google Shape;12;p3"/>
          <p:cNvSpPr/>
          <p:nvPr/>
        </p:nvSpPr>
        <p:spPr>
          <a:xfrm>
            <a:off x="1870050" y="3582825"/>
            <a:ext cx="5403900" cy="54039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3"/>
          <p:cNvSpPr txBox="1"/>
          <p:nvPr>
            <p:ph type="title"/>
          </p:nvPr>
        </p:nvSpPr>
        <p:spPr>
          <a:xfrm>
            <a:off x="1574575" y="2503610"/>
            <a:ext cx="5994900" cy="841800"/>
          </a:xfrm>
          <a:prstGeom prst="rect">
            <a:avLst/>
          </a:prstGeom>
        </p:spPr>
        <p:txBody>
          <a:bodyPr anchorCtr="0" anchor="t" bIns="91425" lIns="91425" spcFirstLastPara="1" rIns="91425" wrap="square" tIns="91425">
            <a:noAutofit/>
          </a:bodyPr>
          <a:lstStyle>
            <a:lvl1pPr lvl="0" algn="ctr">
              <a:spcBef>
                <a:spcPts val="0"/>
              </a:spcBef>
              <a:spcAft>
                <a:spcPts val="0"/>
              </a:spcAft>
              <a:buSzPts val="5000"/>
              <a:buNone/>
              <a:defRPr sz="5000"/>
            </a:lvl1pPr>
            <a:lvl2pPr lvl="1" algn="ctr">
              <a:spcBef>
                <a:spcPts val="0"/>
              </a:spcBef>
              <a:spcAft>
                <a:spcPts val="0"/>
              </a:spcAft>
              <a:buSzPts val="5000"/>
              <a:buNone/>
              <a:defRPr sz="5000"/>
            </a:lvl2pPr>
            <a:lvl3pPr lvl="2" algn="ctr">
              <a:spcBef>
                <a:spcPts val="0"/>
              </a:spcBef>
              <a:spcAft>
                <a:spcPts val="0"/>
              </a:spcAft>
              <a:buSzPts val="5000"/>
              <a:buNone/>
              <a:defRPr sz="5000"/>
            </a:lvl3pPr>
            <a:lvl4pPr lvl="3" algn="ctr">
              <a:spcBef>
                <a:spcPts val="0"/>
              </a:spcBef>
              <a:spcAft>
                <a:spcPts val="0"/>
              </a:spcAft>
              <a:buSzPts val="5000"/>
              <a:buNone/>
              <a:defRPr sz="5000"/>
            </a:lvl4pPr>
            <a:lvl5pPr lvl="4" algn="ctr">
              <a:spcBef>
                <a:spcPts val="0"/>
              </a:spcBef>
              <a:spcAft>
                <a:spcPts val="0"/>
              </a:spcAft>
              <a:buSzPts val="5000"/>
              <a:buNone/>
              <a:defRPr sz="5000"/>
            </a:lvl5pPr>
            <a:lvl6pPr lvl="5" algn="ctr">
              <a:spcBef>
                <a:spcPts val="0"/>
              </a:spcBef>
              <a:spcAft>
                <a:spcPts val="0"/>
              </a:spcAft>
              <a:buSzPts val="5000"/>
              <a:buNone/>
              <a:defRPr sz="5000"/>
            </a:lvl6pPr>
            <a:lvl7pPr lvl="6" algn="ctr">
              <a:spcBef>
                <a:spcPts val="0"/>
              </a:spcBef>
              <a:spcAft>
                <a:spcPts val="0"/>
              </a:spcAft>
              <a:buSzPts val="5000"/>
              <a:buNone/>
              <a:defRPr sz="5000"/>
            </a:lvl7pPr>
            <a:lvl8pPr lvl="7" algn="ctr">
              <a:spcBef>
                <a:spcPts val="0"/>
              </a:spcBef>
              <a:spcAft>
                <a:spcPts val="0"/>
              </a:spcAft>
              <a:buSzPts val="5000"/>
              <a:buNone/>
              <a:defRPr sz="5000"/>
            </a:lvl8pPr>
            <a:lvl9pPr lvl="8" algn="ctr">
              <a:spcBef>
                <a:spcPts val="0"/>
              </a:spcBef>
              <a:spcAft>
                <a:spcPts val="0"/>
              </a:spcAft>
              <a:buSzPts val="5000"/>
              <a:buNone/>
              <a:defRPr sz="5000"/>
            </a:lvl9pPr>
          </a:lstStyle>
          <a:p/>
        </p:txBody>
      </p:sp>
      <p:sp>
        <p:nvSpPr>
          <p:cNvPr id="14" name="Google Shape;14;p3"/>
          <p:cNvSpPr txBox="1"/>
          <p:nvPr>
            <p:ph hasCustomPrompt="1" idx="2" type="title"/>
          </p:nvPr>
        </p:nvSpPr>
        <p:spPr>
          <a:xfrm>
            <a:off x="4027150" y="1427100"/>
            <a:ext cx="1089900" cy="1027800"/>
          </a:xfrm>
          <a:prstGeom prst="rect">
            <a:avLst/>
          </a:prstGeom>
          <a:solidFill>
            <a:schemeClr val="accent4"/>
          </a:solidFill>
        </p:spPr>
        <p:txBody>
          <a:bodyPr anchorCtr="0" anchor="ctr" bIns="91425" lIns="91425" spcFirstLastPara="1" rIns="91425" wrap="square" tIns="91425">
            <a:noAutofit/>
          </a:bodyPr>
          <a:lstStyle>
            <a:lvl1pPr lvl="0" rtl="0" algn="ctr">
              <a:spcBef>
                <a:spcPts val="0"/>
              </a:spcBef>
              <a:spcAft>
                <a:spcPts val="0"/>
              </a:spcAft>
              <a:buSzPts val="6000"/>
              <a:buNone/>
              <a:defRPr sz="5000">
                <a:solidFill>
                  <a:schemeClr val="dk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grpSp>
        <p:nvGrpSpPr>
          <p:cNvPr id="15" name="Google Shape;15;p3"/>
          <p:cNvGrpSpPr/>
          <p:nvPr/>
        </p:nvGrpSpPr>
        <p:grpSpPr>
          <a:xfrm>
            <a:off x="4398323" y="-1467683"/>
            <a:ext cx="2783206" cy="2032846"/>
            <a:chOff x="4398323" y="-1467683"/>
            <a:chExt cx="2783206" cy="2032846"/>
          </a:xfrm>
        </p:grpSpPr>
        <p:sp>
          <p:nvSpPr>
            <p:cNvPr id="16" name="Google Shape;16;p3"/>
            <p:cNvSpPr/>
            <p:nvPr/>
          </p:nvSpPr>
          <p:spPr>
            <a:xfrm rot="10800000">
              <a:off x="5328349" y="-1467683"/>
              <a:ext cx="1560278" cy="1962379"/>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rot="10800000">
              <a:off x="4927886" y="-491685"/>
              <a:ext cx="920641" cy="943608"/>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rot="10800000">
              <a:off x="4656383" y="-380863"/>
              <a:ext cx="312698" cy="657089"/>
            </a:xfrm>
            <a:custGeom>
              <a:rect b="b" l="l" r="r" t="t"/>
              <a:pathLst>
                <a:path extrusionOk="0" h="12274" w="5841">
                  <a:moveTo>
                    <a:pt x="5087" y="1"/>
                  </a:moveTo>
                  <a:cubicBezTo>
                    <a:pt x="4702" y="1"/>
                    <a:pt x="4362" y="326"/>
                    <a:pt x="4347" y="711"/>
                  </a:cubicBezTo>
                  <a:cubicBezTo>
                    <a:pt x="4347" y="859"/>
                    <a:pt x="4392" y="992"/>
                    <a:pt x="4451" y="1110"/>
                  </a:cubicBezTo>
                  <a:lnTo>
                    <a:pt x="636" y="4925"/>
                  </a:lnTo>
                  <a:lnTo>
                    <a:pt x="636" y="10810"/>
                  </a:lnTo>
                  <a:cubicBezTo>
                    <a:pt x="296" y="10869"/>
                    <a:pt x="30" y="11150"/>
                    <a:pt x="30" y="11505"/>
                  </a:cubicBezTo>
                  <a:cubicBezTo>
                    <a:pt x="0" y="11919"/>
                    <a:pt x="325" y="12259"/>
                    <a:pt x="739" y="12273"/>
                  </a:cubicBezTo>
                  <a:cubicBezTo>
                    <a:pt x="749" y="12274"/>
                    <a:pt x="758" y="12274"/>
                    <a:pt x="767" y="12274"/>
                  </a:cubicBezTo>
                  <a:cubicBezTo>
                    <a:pt x="1154" y="12274"/>
                    <a:pt x="1479" y="11968"/>
                    <a:pt x="1493" y="11564"/>
                  </a:cubicBezTo>
                  <a:cubicBezTo>
                    <a:pt x="1508" y="11357"/>
                    <a:pt x="1420" y="11164"/>
                    <a:pt x="1286" y="11017"/>
                  </a:cubicBezTo>
                  <a:cubicBezTo>
                    <a:pt x="1168" y="10913"/>
                    <a:pt x="1020" y="10839"/>
                    <a:pt x="858" y="10810"/>
                  </a:cubicBezTo>
                  <a:lnTo>
                    <a:pt x="858" y="5013"/>
                  </a:lnTo>
                  <a:lnTo>
                    <a:pt x="4584" y="1287"/>
                  </a:lnTo>
                  <a:cubicBezTo>
                    <a:pt x="4717" y="1406"/>
                    <a:pt x="4880" y="1480"/>
                    <a:pt x="5057" y="1480"/>
                  </a:cubicBezTo>
                  <a:cubicBezTo>
                    <a:pt x="5066" y="1480"/>
                    <a:pt x="5076" y="1480"/>
                    <a:pt x="5085" y="1480"/>
                  </a:cubicBezTo>
                  <a:cubicBezTo>
                    <a:pt x="5486" y="1480"/>
                    <a:pt x="5811" y="1174"/>
                    <a:pt x="5826" y="770"/>
                  </a:cubicBezTo>
                  <a:cubicBezTo>
                    <a:pt x="5841" y="578"/>
                    <a:pt x="5767" y="385"/>
                    <a:pt x="5634" y="237"/>
                  </a:cubicBezTo>
                  <a:cubicBezTo>
                    <a:pt x="5619" y="237"/>
                    <a:pt x="5619" y="223"/>
                    <a:pt x="5619" y="223"/>
                  </a:cubicBezTo>
                  <a:cubicBezTo>
                    <a:pt x="5486" y="90"/>
                    <a:pt x="5308" y="16"/>
                    <a:pt x="511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rot="10800000">
              <a:off x="4495662" y="-522571"/>
              <a:ext cx="749704" cy="832790"/>
            </a:xfrm>
            <a:custGeom>
              <a:rect b="b" l="l" r="r" t="t"/>
              <a:pathLst>
                <a:path extrusionOk="0" h="15556" w="14004">
                  <a:moveTo>
                    <a:pt x="13249" y="0"/>
                  </a:moveTo>
                  <a:cubicBezTo>
                    <a:pt x="12865" y="0"/>
                    <a:pt x="12525" y="311"/>
                    <a:pt x="12510" y="710"/>
                  </a:cubicBezTo>
                  <a:cubicBezTo>
                    <a:pt x="12510" y="887"/>
                    <a:pt x="12569" y="1065"/>
                    <a:pt x="12672" y="1198"/>
                  </a:cubicBezTo>
                  <a:lnTo>
                    <a:pt x="8503" y="5367"/>
                  </a:lnTo>
                  <a:lnTo>
                    <a:pt x="8503" y="5412"/>
                  </a:lnTo>
                  <a:lnTo>
                    <a:pt x="8503" y="12287"/>
                  </a:lnTo>
                  <a:lnTo>
                    <a:pt x="6048" y="14742"/>
                  </a:lnTo>
                  <a:lnTo>
                    <a:pt x="1538" y="14742"/>
                  </a:lnTo>
                  <a:cubicBezTo>
                    <a:pt x="1524" y="14579"/>
                    <a:pt x="1450" y="14417"/>
                    <a:pt x="1331" y="14298"/>
                  </a:cubicBezTo>
                  <a:cubicBezTo>
                    <a:pt x="1184" y="14150"/>
                    <a:pt x="995" y="14077"/>
                    <a:pt x="807" y="14077"/>
                  </a:cubicBezTo>
                  <a:cubicBezTo>
                    <a:pt x="618" y="14077"/>
                    <a:pt x="429" y="14150"/>
                    <a:pt x="282" y="14298"/>
                  </a:cubicBezTo>
                  <a:cubicBezTo>
                    <a:pt x="1" y="14579"/>
                    <a:pt x="1" y="15052"/>
                    <a:pt x="282" y="15333"/>
                  </a:cubicBezTo>
                  <a:cubicBezTo>
                    <a:pt x="429" y="15481"/>
                    <a:pt x="618" y="15555"/>
                    <a:pt x="807" y="15555"/>
                  </a:cubicBezTo>
                  <a:cubicBezTo>
                    <a:pt x="995" y="15555"/>
                    <a:pt x="1184" y="15481"/>
                    <a:pt x="1331" y="15333"/>
                  </a:cubicBezTo>
                  <a:cubicBezTo>
                    <a:pt x="1435" y="15230"/>
                    <a:pt x="1509" y="15097"/>
                    <a:pt x="1524" y="14949"/>
                  </a:cubicBezTo>
                  <a:lnTo>
                    <a:pt x="6137" y="14949"/>
                  </a:lnTo>
                  <a:lnTo>
                    <a:pt x="8725" y="12376"/>
                  </a:lnTo>
                  <a:lnTo>
                    <a:pt x="8725" y="12332"/>
                  </a:lnTo>
                  <a:lnTo>
                    <a:pt x="8725" y="5471"/>
                  </a:lnTo>
                  <a:lnTo>
                    <a:pt x="12835" y="1346"/>
                  </a:lnTo>
                  <a:cubicBezTo>
                    <a:pt x="12953" y="1420"/>
                    <a:pt x="13086" y="1464"/>
                    <a:pt x="13220" y="1479"/>
                  </a:cubicBezTo>
                  <a:cubicBezTo>
                    <a:pt x="13229" y="1479"/>
                    <a:pt x="13238" y="1479"/>
                    <a:pt x="13247" y="1479"/>
                  </a:cubicBezTo>
                  <a:cubicBezTo>
                    <a:pt x="13648" y="1479"/>
                    <a:pt x="13974" y="1159"/>
                    <a:pt x="13988" y="769"/>
                  </a:cubicBezTo>
                  <a:cubicBezTo>
                    <a:pt x="14003" y="547"/>
                    <a:pt x="13914" y="355"/>
                    <a:pt x="13781" y="222"/>
                  </a:cubicBezTo>
                  <a:cubicBezTo>
                    <a:pt x="13648" y="89"/>
                    <a:pt x="13471" y="0"/>
                    <a:pt x="1327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10800000">
              <a:off x="4398323" y="-1018890"/>
              <a:ext cx="1265782" cy="1181089"/>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rot="10800000">
              <a:off x="5096474" y="-446608"/>
              <a:ext cx="528819" cy="852652"/>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10800000">
              <a:off x="5508094" y="-124439"/>
              <a:ext cx="470251" cy="689584"/>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10800000">
              <a:off x="6146851" y="-438034"/>
              <a:ext cx="590598" cy="587600"/>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5625266" y="-1193944"/>
              <a:ext cx="1556262" cy="1759107"/>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10800000">
              <a:off x="5029991" y="-531443"/>
              <a:ext cx="349155" cy="340643"/>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rot="10800000">
              <a:off x="5443927" y="-1320677"/>
              <a:ext cx="1595878" cy="1831165"/>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gradFill>
          <a:gsLst>
            <a:gs pos="0">
              <a:schemeClr val="lt2"/>
            </a:gs>
            <a:gs pos="100000">
              <a:schemeClr val="lt1"/>
            </a:gs>
          </a:gsLst>
          <a:path path="circle">
            <a:fillToRect b="50%" l="50%" r="50%" t="50%"/>
          </a:path>
          <a:tileRect/>
        </a:gradFill>
      </p:bgPr>
    </p:bg>
    <p:spTree>
      <p:nvGrpSpPr>
        <p:cNvPr id="27" name="Shape 27"/>
        <p:cNvGrpSpPr/>
        <p:nvPr/>
      </p:nvGrpSpPr>
      <p:grpSpPr>
        <a:xfrm>
          <a:off x="0" y="0"/>
          <a:ext cx="0" cy="0"/>
          <a:chOff x="0" y="0"/>
          <a:chExt cx="0" cy="0"/>
        </a:xfrm>
      </p:grpSpPr>
      <p:sp>
        <p:nvSpPr>
          <p:cNvPr id="28" name="Google Shape;28;p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7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p:txBody>
      </p:sp>
      <p:sp>
        <p:nvSpPr>
          <p:cNvPr id="29" name="Google Shape;29;p4"/>
          <p:cNvSpPr txBox="1"/>
          <p:nvPr>
            <p:ph idx="1" type="body"/>
          </p:nvPr>
        </p:nvSpPr>
        <p:spPr>
          <a:xfrm>
            <a:off x="720000" y="1017725"/>
            <a:ext cx="7704000" cy="3765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a:lvl1pPr>
            <a:lvl2pPr indent="-304800" lvl="1" marL="914400" rtl="0">
              <a:lnSpc>
                <a:spcPct val="100000"/>
              </a:lnSpc>
              <a:spcBef>
                <a:spcPts val="0"/>
              </a:spcBef>
              <a:spcAft>
                <a:spcPts val="0"/>
              </a:spcAft>
              <a:buSzPts val="1200"/>
              <a:buChar char="○"/>
              <a:defRPr/>
            </a:lvl2pPr>
            <a:lvl3pPr indent="-304800" lvl="2" marL="1371600" rtl="0">
              <a:lnSpc>
                <a:spcPct val="100000"/>
              </a:lnSpc>
              <a:spcBef>
                <a:spcPts val="0"/>
              </a:spcBef>
              <a:spcAft>
                <a:spcPts val="0"/>
              </a:spcAft>
              <a:buSzPts val="1200"/>
              <a:buChar char="■"/>
              <a:defRPr/>
            </a:lvl3pPr>
            <a:lvl4pPr indent="-304800" lvl="3" marL="1828800" rtl="0">
              <a:lnSpc>
                <a:spcPct val="100000"/>
              </a:lnSpc>
              <a:spcBef>
                <a:spcPts val="0"/>
              </a:spcBef>
              <a:spcAft>
                <a:spcPts val="0"/>
              </a:spcAft>
              <a:buSzPts val="1200"/>
              <a:buChar char="●"/>
              <a:defRPr/>
            </a:lvl4pPr>
            <a:lvl5pPr indent="-304800" lvl="4" marL="2286000" rtl="0">
              <a:lnSpc>
                <a:spcPct val="100000"/>
              </a:lnSpc>
              <a:spcBef>
                <a:spcPts val="0"/>
              </a:spcBef>
              <a:spcAft>
                <a:spcPts val="0"/>
              </a:spcAft>
              <a:buSzPts val="1200"/>
              <a:buChar char="○"/>
              <a:defRPr/>
            </a:lvl5pPr>
            <a:lvl6pPr indent="-304800" lvl="5" marL="2743200" rtl="0">
              <a:lnSpc>
                <a:spcPct val="100000"/>
              </a:lnSpc>
              <a:spcBef>
                <a:spcPts val="0"/>
              </a:spcBef>
              <a:spcAft>
                <a:spcPts val="0"/>
              </a:spcAft>
              <a:buSzPts val="1200"/>
              <a:buChar char="■"/>
              <a:defRPr/>
            </a:lvl6pPr>
            <a:lvl7pPr indent="-304800" lvl="6" marL="3200400" rtl="0">
              <a:lnSpc>
                <a:spcPct val="100000"/>
              </a:lnSpc>
              <a:spcBef>
                <a:spcPts val="0"/>
              </a:spcBef>
              <a:spcAft>
                <a:spcPts val="0"/>
              </a:spcAft>
              <a:buSzPts val="1200"/>
              <a:buChar char="●"/>
              <a:defRPr/>
            </a:lvl7pPr>
            <a:lvl8pPr indent="-304800" lvl="7" marL="3657600" rtl="0">
              <a:lnSpc>
                <a:spcPct val="100000"/>
              </a:lnSpc>
              <a:spcBef>
                <a:spcPts val="0"/>
              </a:spcBef>
              <a:spcAft>
                <a:spcPts val="0"/>
              </a:spcAft>
              <a:buSzPts val="1200"/>
              <a:buChar char="○"/>
              <a:defRPr/>
            </a:lvl8pPr>
            <a:lvl9pPr indent="-304800" lvl="8" marL="4114800" rtl="0">
              <a:lnSpc>
                <a:spcPct val="100000"/>
              </a:lnSpc>
              <a:spcBef>
                <a:spcPts val="0"/>
              </a:spcBef>
              <a:spcAft>
                <a:spcPts val="0"/>
              </a:spcAft>
              <a:buSzPts val="1200"/>
              <a:buChar char="■"/>
              <a:defRPr/>
            </a:lvl9pPr>
          </a:lstStyle>
          <a:p/>
        </p:txBody>
      </p:sp>
      <p:grpSp>
        <p:nvGrpSpPr>
          <p:cNvPr id="30" name="Google Shape;30;p4"/>
          <p:cNvGrpSpPr/>
          <p:nvPr/>
        </p:nvGrpSpPr>
        <p:grpSpPr>
          <a:xfrm>
            <a:off x="-330296" y="1755052"/>
            <a:ext cx="1534613" cy="2378626"/>
            <a:chOff x="-330296" y="1755052"/>
            <a:chExt cx="1534613" cy="2378626"/>
          </a:xfrm>
        </p:grpSpPr>
        <p:sp>
          <p:nvSpPr>
            <p:cNvPr id="31" name="Google Shape;31;p4"/>
            <p:cNvSpPr/>
            <p:nvPr/>
          </p:nvSpPr>
          <p:spPr>
            <a:xfrm>
              <a:off x="188563" y="1955232"/>
              <a:ext cx="562096" cy="401417"/>
            </a:xfrm>
            <a:custGeom>
              <a:rect b="b" l="l" r="r" t="t"/>
              <a:pathLst>
                <a:path extrusionOk="0" h="6463" w="9050">
                  <a:moveTo>
                    <a:pt x="8251" y="1"/>
                  </a:moveTo>
                  <a:cubicBezTo>
                    <a:pt x="8059" y="1"/>
                    <a:pt x="7867" y="75"/>
                    <a:pt x="7719" y="208"/>
                  </a:cubicBezTo>
                  <a:cubicBezTo>
                    <a:pt x="7467" y="474"/>
                    <a:pt x="7438" y="888"/>
                    <a:pt x="7660" y="1169"/>
                  </a:cubicBezTo>
                  <a:lnTo>
                    <a:pt x="3268" y="5560"/>
                  </a:lnTo>
                  <a:lnTo>
                    <a:pt x="1479" y="5560"/>
                  </a:lnTo>
                  <a:cubicBezTo>
                    <a:pt x="1449" y="5412"/>
                    <a:pt x="1375" y="5279"/>
                    <a:pt x="1257" y="5176"/>
                  </a:cubicBezTo>
                  <a:cubicBezTo>
                    <a:pt x="1122" y="5054"/>
                    <a:pt x="949" y="4982"/>
                    <a:pt x="774" y="4982"/>
                  </a:cubicBezTo>
                  <a:cubicBezTo>
                    <a:pt x="757" y="4982"/>
                    <a:pt x="741" y="4982"/>
                    <a:pt x="725" y="4984"/>
                  </a:cubicBezTo>
                  <a:cubicBezTo>
                    <a:pt x="533" y="4984"/>
                    <a:pt x="340" y="5072"/>
                    <a:pt x="207" y="5220"/>
                  </a:cubicBezTo>
                  <a:cubicBezTo>
                    <a:pt x="74" y="5353"/>
                    <a:pt x="0" y="5545"/>
                    <a:pt x="15" y="5752"/>
                  </a:cubicBezTo>
                  <a:cubicBezTo>
                    <a:pt x="15" y="5945"/>
                    <a:pt x="104" y="6107"/>
                    <a:pt x="222" y="6240"/>
                  </a:cubicBezTo>
                  <a:cubicBezTo>
                    <a:pt x="370" y="6373"/>
                    <a:pt x="562" y="6462"/>
                    <a:pt x="784" y="6462"/>
                  </a:cubicBezTo>
                  <a:lnTo>
                    <a:pt x="784" y="6447"/>
                  </a:lnTo>
                  <a:cubicBezTo>
                    <a:pt x="1154" y="6433"/>
                    <a:pt x="1449" y="6152"/>
                    <a:pt x="1479" y="5782"/>
                  </a:cubicBezTo>
                  <a:lnTo>
                    <a:pt x="3357" y="5782"/>
                  </a:lnTo>
                  <a:lnTo>
                    <a:pt x="7807" y="1331"/>
                  </a:lnTo>
                  <a:cubicBezTo>
                    <a:pt x="7941" y="1425"/>
                    <a:pt x="8097" y="1473"/>
                    <a:pt x="8251" y="1473"/>
                  </a:cubicBezTo>
                  <a:cubicBezTo>
                    <a:pt x="8438" y="1473"/>
                    <a:pt x="8623" y="1403"/>
                    <a:pt x="8769" y="1257"/>
                  </a:cubicBezTo>
                  <a:cubicBezTo>
                    <a:pt x="9050" y="976"/>
                    <a:pt x="9050" y="503"/>
                    <a:pt x="8769" y="208"/>
                  </a:cubicBezTo>
                  <a:cubicBezTo>
                    <a:pt x="8621" y="75"/>
                    <a:pt x="8428" y="1"/>
                    <a:pt x="825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142044" y="1755052"/>
              <a:ext cx="1248100" cy="1075683"/>
            </a:xfrm>
            <a:custGeom>
              <a:rect b="b" l="l" r="r" t="t"/>
              <a:pathLst>
                <a:path extrusionOk="0" h="17319" w="20095">
                  <a:moveTo>
                    <a:pt x="19282" y="0"/>
                  </a:moveTo>
                  <a:cubicBezTo>
                    <a:pt x="19089" y="0"/>
                    <a:pt x="18897" y="74"/>
                    <a:pt x="18764" y="207"/>
                  </a:cubicBezTo>
                  <a:cubicBezTo>
                    <a:pt x="18483" y="488"/>
                    <a:pt x="18468" y="947"/>
                    <a:pt x="18734" y="1242"/>
                  </a:cubicBezTo>
                  <a:lnTo>
                    <a:pt x="13678" y="6314"/>
                  </a:lnTo>
                  <a:lnTo>
                    <a:pt x="13678" y="8975"/>
                  </a:lnTo>
                  <a:lnTo>
                    <a:pt x="8798" y="13840"/>
                  </a:lnTo>
                  <a:lnTo>
                    <a:pt x="3165" y="14091"/>
                  </a:lnTo>
                  <a:lnTo>
                    <a:pt x="3135" y="14091"/>
                  </a:lnTo>
                  <a:lnTo>
                    <a:pt x="1242" y="15984"/>
                  </a:lnTo>
                  <a:cubicBezTo>
                    <a:pt x="1111" y="15892"/>
                    <a:pt x="960" y="15847"/>
                    <a:pt x="810" y="15847"/>
                  </a:cubicBezTo>
                  <a:cubicBezTo>
                    <a:pt x="622" y="15847"/>
                    <a:pt x="436" y="15918"/>
                    <a:pt x="296" y="16058"/>
                  </a:cubicBezTo>
                  <a:cubicBezTo>
                    <a:pt x="0" y="16354"/>
                    <a:pt x="0" y="16812"/>
                    <a:pt x="296" y="17108"/>
                  </a:cubicBezTo>
                  <a:cubicBezTo>
                    <a:pt x="437" y="17248"/>
                    <a:pt x="625" y="17319"/>
                    <a:pt x="814" y="17319"/>
                  </a:cubicBezTo>
                  <a:cubicBezTo>
                    <a:pt x="1002" y="17319"/>
                    <a:pt x="1191" y="17248"/>
                    <a:pt x="1331" y="17108"/>
                  </a:cubicBezTo>
                  <a:cubicBezTo>
                    <a:pt x="1597" y="16842"/>
                    <a:pt x="1627" y="16428"/>
                    <a:pt x="1390" y="16132"/>
                  </a:cubicBezTo>
                  <a:lnTo>
                    <a:pt x="3224" y="14313"/>
                  </a:lnTo>
                  <a:lnTo>
                    <a:pt x="8857" y="14062"/>
                  </a:lnTo>
                  <a:lnTo>
                    <a:pt x="8902" y="14062"/>
                  </a:lnTo>
                  <a:lnTo>
                    <a:pt x="13885" y="9064"/>
                  </a:lnTo>
                  <a:lnTo>
                    <a:pt x="13899" y="6403"/>
                  </a:lnTo>
                  <a:lnTo>
                    <a:pt x="18912" y="1375"/>
                  </a:lnTo>
                  <a:cubicBezTo>
                    <a:pt x="19024" y="1440"/>
                    <a:pt x="19150" y="1472"/>
                    <a:pt x="19276" y="1472"/>
                  </a:cubicBezTo>
                  <a:cubicBezTo>
                    <a:pt x="19466" y="1472"/>
                    <a:pt x="19657" y="1399"/>
                    <a:pt x="19799" y="1257"/>
                  </a:cubicBezTo>
                  <a:cubicBezTo>
                    <a:pt x="20095" y="976"/>
                    <a:pt x="20095" y="503"/>
                    <a:pt x="19799" y="207"/>
                  </a:cubicBezTo>
                  <a:cubicBezTo>
                    <a:pt x="19666" y="74"/>
                    <a:pt x="19474" y="0"/>
                    <a:pt x="1928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a:off x="-280733" y="1898277"/>
              <a:ext cx="1485050" cy="2235401"/>
            </a:xfrm>
            <a:custGeom>
              <a:rect b="b" l="l" r="r" t="t"/>
              <a:pathLst>
                <a:path extrusionOk="0" h="35991" w="23910">
                  <a:moveTo>
                    <a:pt x="23111" y="1"/>
                  </a:moveTo>
                  <a:cubicBezTo>
                    <a:pt x="22919" y="1"/>
                    <a:pt x="22727" y="75"/>
                    <a:pt x="22579" y="208"/>
                  </a:cubicBezTo>
                  <a:cubicBezTo>
                    <a:pt x="22298" y="504"/>
                    <a:pt x="22298" y="977"/>
                    <a:pt x="22579" y="1258"/>
                  </a:cubicBezTo>
                  <a:cubicBezTo>
                    <a:pt x="22727" y="1406"/>
                    <a:pt x="22919" y="1479"/>
                    <a:pt x="23111" y="1479"/>
                  </a:cubicBezTo>
                  <a:lnTo>
                    <a:pt x="23111" y="7764"/>
                  </a:lnTo>
                  <a:lnTo>
                    <a:pt x="14580" y="16295"/>
                  </a:lnTo>
                  <a:lnTo>
                    <a:pt x="9523" y="16295"/>
                  </a:lnTo>
                  <a:lnTo>
                    <a:pt x="5398" y="20421"/>
                  </a:lnTo>
                  <a:lnTo>
                    <a:pt x="5398" y="31318"/>
                  </a:lnTo>
                  <a:lnTo>
                    <a:pt x="932" y="35769"/>
                  </a:lnTo>
                  <a:lnTo>
                    <a:pt x="75" y="35769"/>
                  </a:lnTo>
                  <a:cubicBezTo>
                    <a:pt x="60" y="35843"/>
                    <a:pt x="30" y="35917"/>
                    <a:pt x="1" y="35990"/>
                  </a:cubicBezTo>
                  <a:lnTo>
                    <a:pt x="1036" y="35990"/>
                  </a:lnTo>
                  <a:lnTo>
                    <a:pt x="5619" y="31407"/>
                  </a:lnTo>
                  <a:lnTo>
                    <a:pt x="5619" y="20509"/>
                  </a:lnTo>
                  <a:lnTo>
                    <a:pt x="9612" y="16517"/>
                  </a:lnTo>
                  <a:lnTo>
                    <a:pt x="14683" y="16517"/>
                  </a:lnTo>
                  <a:lnTo>
                    <a:pt x="23333" y="7852"/>
                  </a:lnTo>
                  <a:lnTo>
                    <a:pt x="23333" y="1435"/>
                  </a:lnTo>
                  <a:cubicBezTo>
                    <a:pt x="23437" y="1406"/>
                    <a:pt x="23540" y="1346"/>
                    <a:pt x="23629" y="1258"/>
                  </a:cubicBezTo>
                  <a:cubicBezTo>
                    <a:pt x="23910" y="977"/>
                    <a:pt x="23910" y="504"/>
                    <a:pt x="23629" y="208"/>
                  </a:cubicBezTo>
                  <a:cubicBezTo>
                    <a:pt x="23481" y="75"/>
                    <a:pt x="23289" y="1"/>
                    <a:pt x="2311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a:off x="-330296" y="1949704"/>
              <a:ext cx="1406978" cy="2062735"/>
            </a:xfrm>
            <a:custGeom>
              <a:rect b="b" l="l" r="r" t="t"/>
              <a:pathLst>
                <a:path extrusionOk="0" h="33211" w="22653">
                  <a:moveTo>
                    <a:pt x="21839" y="1"/>
                  </a:moveTo>
                  <a:cubicBezTo>
                    <a:pt x="21647" y="1"/>
                    <a:pt x="21470" y="75"/>
                    <a:pt x="21322" y="223"/>
                  </a:cubicBezTo>
                  <a:cubicBezTo>
                    <a:pt x="21026" y="504"/>
                    <a:pt x="21026" y="977"/>
                    <a:pt x="21322" y="1258"/>
                  </a:cubicBezTo>
                  <a:cubicBezTo>
                    <a:pt x="21455" y="1391"/>
                    <a:pt x="21618" y="1465"/>
                    <a:pt x="21795" y="1479"/>
                  </a:cubicBezTo>
                  <a:lnTo>
                    <a:pt x="21795" y="5841"/>
                  </a:lnTo>
                  <a:lnTo>
                    <a:pt x="14195" y="13442"/>
                  </a:lnTo>
                  <a:lnTo>
                    <a:pt x="8946" y="13442"/>
                  </a:lnTo>
                  <a:lnTo>
                    <a:pt x="3638" y="18750"/>
                  </a:lnTo>
                  <a:lnTo>
                    <a:pt x="3638" y="29470"/>
                  </a:lnTo>
                  <a:lnTo>
                    <a:pt x="1213" y="31880"/>
                  </a:lnTo>
                  <a:cubicBezTo>
                    <a:pt x="1092" y="31792"/>
                    <a:pt x="938" y="31745"/>
                    <a:pt x="781" y="31745"/>
                  </a:cubicBezTo>
                  <a:cubicBezTo>
                    <a:pt x="728" y="31745"/>
                    <a:pt x="674" y="31750"/>
                    <a:pt x="621" y="31762"/>
                  </a:cubicBezTo>
                  <a:cubicBezTo>
                    <a:pt x="488" y="31791"/>
                    <a:pt x="370" y="31865"/>
                    <a:pt x="266" y="31954"/>
                  </a:cubicBezTo>
                  <a:cubicBezTo>
                    <a:pt x="59" y="32176"/>
                    <a:pt x="0" y="32486"/>
                    <a:pt x="104" y="32752"/>
                  </a:cubicBezTo>
                  <a:cubicBezTo>
                    <a:pt x="399" y="32826"/>
                    <a:pt x="636" y="32989"/>
                    <a:pt x="799" y="33211"/>
                  </a:cubicBezTo>
                  <a:cubicBezTo>
                    <a:pt x="976" y="33211"/>
                    <a:pt x="1168" y="33152"/>
                    <a:pt x="1316" y="33004"/>
                  </a:cubicBezTo>
                  <a:cubicBezTo>
                    <a:pt x="1582" y="32738"/>
                    <a:pt x="1597" y="32324"/>
                    <a:pt x="1375" y="32043"/>
                  </a:cubicBezTo>
                  <a:cubicBezTo>
                    <a:pt x="1375" y="32028"/>
                    <a:pt x="1375" y="32028"/>
                    <a:pt x="1375" y="32028"/>
                  </a:cubicBezTo>
                  <a:lnTo>
                    <a:pt x="3859" y="29558"/>
                  </a:lnTo>
                  <a:lnTo>
                    <a:pt x="3859" y="18853"/>
                  </a:lnTo>
                  <a:lnTo>
                    <a:pt x="9049" y="13649"/>
                  </a:lnTo>
                  <a:lnTo>
                    <a:pt x="14284" y="13649"/>
                  </a:lnTo>
                  <a:lnTo>
                    <a:pt x="22002" y="5930"/>
                  </a:lnTo>
                  <a:lnTo>
                    <a:pt x="22002" y="1465"/>
                  </a:lnTo>
                  <a:cubicBezTo>
                    <a:pt x="22135" y="1435"/>
                    <a:pt x="22268" y="1361"/>
                    <a:pt x="22372" y="1258"/>
                  </a:cubicBezTo>
                  <a:cubicBezTo>
                    <a:pt x="22653" y="977"/>
                    <a:pt x="22653" y="504"/>
                    <a:pt x="22372" y="223"/>
                  </a:cubicBezTo>
                  <a:cubicBezTo>
                    <a:pt x="22224" y="75"/>
                    <a:pt x="22032" y="1"/>
                    <a:pt x="2183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4"/>
            <p:cNvSpPr/>
            <p:nvPr/>
          </p:nvSpPr>
          <p:spPr>
            <a:xfrm flipH="1">
              <a:off x="261568" y="3231072"/>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4"/>
            <p:cNvSpPr/>
            <p:nvPr/>
          </p:nvSpPr>
          <p:spPr>
            <a:xfrm flipH="1">
              <a:off x="372101" y="344592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 name="Google Shape;37;p4"/>
          <p:cNvSpPr/>
          <p:nvPr/>
        </p:nvSpPr>
        <p:spPr>
          <a:xfrm>
            <a:off x="7760025" y="1114097"/>
            <a:ext cx="3164167" cy="2923198"/>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gradFill>
          <a:gsLst>
            <a:gs pos="0">
              <a:schemeClr val="lt2"/>
            </a:gs>
            <a:gs pos="100000">
              <a:schemeClr val="lt1"/>
            </a:gs>
          </a:gsLst>
          <a:path path="circle">
            <a:fillToRect b="50%" l="50%" r="50%" t="50%"/>
          </a:path>
          <a:tileRect/>
        </a:gradFill>
      </p:bgPr>
    </p:bg>
    <p:spTree>
      <p:nvGrpSpPr>
        <p:cNvPr id="38" name="Shape 38"/>
        <p:cNvGrpSpPr/>
        <p:nvPr/>
      </p:nvGrpSpPr>
      <p:grpSpPr>
        <a:xfrm>
          <a:off x="0" y="0"/>
          <a:ext cx="0" cy="0"/>
          <a:chOff x="0" y="0"/>
          <a:chExt cx="0" cy="0"/>
        </a:xfrm>
      </p:grpSpPr>
      <p:sp>
        <p:nvSpPr>
          <p:cNvPr id="39" name="Google Shape;39;p5"/>
          <p:cNvSpPr txBox="1"/>
          <p:nvPr>
            <p:ph idx="1" type="subTitle"/>
          </p:nvPr>
        </p:nvSpPr>
        <p:spPr>
          <a:xfrm>
            <a:off x="1231713" y="1657100"/>
            <a:ext cx="3084000" cy="506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40" name="Google Shape;40;p5"/>
          <p:cNvSpPr txBox="1"/>
          <p:nvPr>
            <p:ph idx="2" type="subTitle"/>
          </p:nvPr>
        </p:nvSpPr>
        <p:spPr>
          <a:xfrm>
            <a:off x="4828288" y="1657100"/>
            <a:ext cx="3084000" cy="506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41" name="Google Shape;41;p5"/>
          <p:cNvSpPr txBox="1"/>
          <p:nvPr>
            <p:ph idx="3" type="subTitle"/>
          </p:nvPr>
        </p:nvSpPr>
        <p:spPr>
          <a:xfrm>
            <a:off x="1231712" y="2134992"/>
            <a:ext cx="3084000" cy="163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2" name="Google Shape;42;p5"/>
          <p:cNvSpPr txBox="1"/>
          <p:nvPr>
            <p:ph idx="4" type="subTitle"/>
          </p:nvPr>
        </p:nvSpPr>
        <p:spPr>
          <a:xfrm>
            <a:off x="4828287" y="2134992"/>
            <a:ext cx="3084000" cy="1635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3" name="Google Shape;43;p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44" name="Google Shape;44;p5"/>
          <p:cNvGrpSpPr/>
          <p:nvPr/>
        </p:nvGrpSpPr>
        <p:grpSpPr>
          <a:xfrm>
            <a:off x="7668200" y="-880263"/>
            <a:ext cx="2239418" cy="2778714"/>
            <a:chOff x="7668200" y="-880263"/>
            <a:chExt cx="2239418" cy="2778714"/>
          </a:xfrm>
        </p:grpSpPr>
        <p:sp>
          <p:nvSpPr>
            <p:cNvPr id="45" name="Google Shape;45;p5"/>
            <p:cNvSpPr/>
            <p:nvPr/>
          </p:nvSpPr>
          <p:spPr>
            <a:xfrm flipH="1" rot="10800000">
              <a:off x="7886558" y="-880263"/>
              <a:ext cx="2021060" cy="254191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5"/>
            <p:cNvSpPr/>
            <p:nvPr/>
          </p:nvSpPr>
          <p:spPr>
            <a:xfrm flipH="1" rot="10800000">
              <a:off x="7668200" y="-380156"/>
              <a:ext cx="2015859" cy="2278607"/>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5"/>
            <p:cNvSpPr/>
            <p:nvPr/>
          </p:nvSpPr>
          <p:spPr>
            <a:xfrm flipH="1" rot="10800000">
              <a:off x="7690736" y="-689843"/>
              <a:ext cx="2067174" cy="2371946"/>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 name="Google Shape;48;p5"/>
          <p:cNvSpPr/>
          <p:nvPr/>
        </p:nvSpPr>
        <p:spPr>
          <a:xfrm flipH="1">
            <a:off x="264618" y="2637522"/>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5"/>
          <p:cNvGrpSpPr/>
          <p:nvPr/>
        </p:nvGrpSpPr>
        <p:grpSpPr>
          <a:xfrm>
            <a:off x="-1479417" y="3278433"/>
            <a:ext cx="2441677" cy="1958039"/>
            <a:chOff x="-1479417" y="3278433"/>
            <a:chExt cx="2441677" cy="1958039"/>
          </a:xfrm>
        </p:grpSpPr>
        <p:sp>
          <p:nvSpPr>
            <p:cNvPr id="50" name="Google Shape;50;p5"/>
            <p:cNvSpPr/>
            <p:nvPr/>
          </p:nvSpPr>
          <p:spPr>
            <a:xfrm flipH="1">
              <a:off x="-1271744" y="3278433"/>
              <a:ext cx="2234004" cy="1766775"/>
            </a:xfrm>
            <a:custGeom>
              <a:rect b="b" l="l" r="r" t="t"/>
              <a:pathLst>
                <a:path extrusionOk="0" h="29060" w="36745">
                  <a:moveTo>
                    <a:pt x="35961" y="1"/>
                  </a:moveTo>
                  <a:cubicBezTo>
                    <a:pt x="35562" y="15"/>
                    <a:pt x="35236" y="356"/>
                    <a:pt x="35251" y="755"/>
                  </a:cubicBezTo>
                  <a:cubicBezTo>
                    <a:pt x="35266" y="932"/>
                    <a:pt x="35325" y="1080"/>
                    <a:pt x="35414" y="1198"/>
                  </a:cubicBezTo>
                  <a:lnTo>
                    <a:pt x="33832" y="2780"/>
                  </a:lnTo>
                  <a:lnTo>
                    <a:pt x="25906" y="2780"/>
                  </a:lnTo>
                  <a:lnTo>
                    <a:pt x="20894" y="7793"/>
                  </a:lnTo>
                  <a:lnTo>
                    <a:pt x="20894" y="13412"/>
                  </a:lnTo>
                  <a:lnTo>
                    <a:pt x="13116" y="21189"/>
                  </a:lnTo>
                  <a:lnTo>
                    <a:pt x="7719" y="21189"/>
                  </a:lnTo>
                  <a:lnTo>
                    <a:pt x="1213" y="27695"/>
                  </a:lnTo>
                  <a:cubicBezTo>
                    <a:pt x="1088" y="27620"/>
                    <a:pt x="948" y="27582"/>
                    <a:pt x="809" y="27582"/>
                  </a:cubicBezTo>
                  <a:cubicBezTo>
                    <a:pt x="619" y="27582"/>
                    <a:pt x="433" y="27654"/>
                    <a:pt x="297" y="27799"/>
                  </a:cubicBezTo>
                  <a:cubicBezTo>
                    <a:pt x="1" y="28094"/>
                    <a:pt x="1" y="28553"/>
                    <a:pt x="297" y="28849"/>
                  </a:cubicBezTo>
                  <a:cubicBezTo>
                    <a:pt x="437" y="28989"/>
                    <a:pt x="626" y="29059"/>
                    <a:pt x="814" y="29059"/>
                  </a:cubicBezTo>
                  <a:cubicBezTo>
                    <a:pt x="1003" y="29059"/>
                    <a:pt x="1191" y="28989"/>
                    <a:pt x="1332" y="28849"/>
                  </a:cubicBezTo>
                  <a:cubicBezTo>
                    <a:pt x="1612" y="28568"/>
                    <a:pt x="1612" y="28139"/>
                    <a:pt x="1376" y="27843"/>
                  </a:cubicBezTo>
                  <a:lnTo>
                    <a:pt x="7808" y="21411"/>
                  </a:lnTo>
                  <a:lnTo>
                    <a:pt x="13205" y="21411"/>
                  </a:lnTo>
                  <a:lnTo>
                    <a:pt x="21115" y="13500"/>
                  </a:lnTo>
                  <a:lnTo>
                    <a:pt x="21115" y="7882"/>
                  </a:lnTo>
                  <a:lnTo>
                    <a:pt x="25995" y="3002"/>
                  </a:lnTo>
                  <a:lnTo>
                    <a:pt x="33920" y="3002"/>
                  </a:lnTo>
                  <a:lnTo>
                    <a:pt x="35576" y="1346"/>
                  </a:lnTo>
                  <a:cubicBezTo>
                    <a:pt x="35693" y="1424"/>
                    <a:pt x="35820" y="1467"/>
                    <a:pt x="35959" y="1467"/>
                  </a:cubicBezTo>
                  <a:cubicBezTo>
                    <a:pt x="35979" y="1467"/>
                    <a:pt x="35999" y="1466"/>
                    <a:pt x="36020" y="1465"/>
                  </a:cubicBezTo>
                  <a:cubicBezTo>
                    <a:pt x="36419" y="1450"/>
                    <a:pt x="36744" y="1110"/>
                    <a:pt x="36730" y="710"/>
                  </a:cubicBezTo>
                  <a:cubicBezTo>
                    <a:pt x="36715" y="503"/>
                    <a:pt x="36641" y="341"/>
                    <a:pt x="36508" y="208"/>
                  </a:cubicBezTo>
                  <a:cubicBezTo>
                    <a:pt x="36375" y="75"/>
                    <a:pt x="36197" y="1"/>
                    <a:pt x="359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1288824" y="3408780"/>
              <a:ext cx="2084746" cy="1808118"/>
            </a:xfrm>
            <a:custGeom>
              <a:rect b="b" l="l" r="r" t="t"/>
              <a:pathLst>
                <a:path extrusionOk="0" h="29740" w="34290">
                  <a:moveTo>
                    <a:pt x="33521" y="1"/>
                  </a:moveTo>
                  <a:cubicBezTo>
                    <a:pt x="33314" y="15"/>
                    <a:pt x="33136" y="89"/>
                    <a:pt x="33003" y="237"/>
                  </a:cubicBezTo>
                  <a:cubicBezTo>
                    <a:pt x="32870" y="385"/>
                    <a:pt x="32796" y="577"/>
                    <a:pt x="32811" y="770"/>
                  </a:cubicBezTo>
                  <a:cubicBezTo>
                    <a:pt x="32811" y="917"/>
                    <a:pt x="32870" y="1065"/>
                    <a:pt x="32959" y="1184"/>
                  </a:cubicBezTo>
                  <a:lnTo>
                    <a:pt x="30903" y="3224"/>
                  </a:lnTo>
                  <a:lnTo>
                    <a:pt x="23155" y="3224"/>
                  </a:lnTo>
                  <a:lnTo>
                    <a:pt x="20612" y="5767"/>
                  </a:lnTo>
                  <a:lnTo>
                    <a:pt x="20612" y="11105"/>
                  </a:lnTo>
                  <a:lnTo>
                    <a:pt x="15866" y="15851"/>
                  </a:lnTo>
                  <a:lnTo>
                    <a:pt x="12953" y="18824"/>
                  </a:lnTo>
                  <a:lnTo>
                    <a:pt x="12923" y="18853"/>
                  </a:lnTo>
                  <a:lnTo>
                    <a:pt x="12923" y="21648"/>
                  </a:lnTo>
                  <a:lnTo>
                    <a:pt x="10129" y="24442"/>
                  </a:lnTo>
                  <a:lnTo>
                    <a:pt x="5294" y="24442"/>
                  </a:lnTo>
                  <a:lnTo>
                    <a:pt x="1287" y="28435"/>
                  </a:lnTo>
                  <a:cubicBezTo>
                    <a:pt x="1154" y="28323"/>
                    <a:pt x="986" y="28268"/>
                    <a:pt x="817" y="28268"/>
                  </a:cubicBezTo>
                  <a:cubicBezTo>
                    <a:pt x="628" y="28268"/>
                    <a:pt x="437" y="28338"/>
                    <a:pt x="296" y="28479"/>
                  </a:cubicBezTo>
                  <a:cubicBezTo>
                    <a:pt x="0" y="28760"/>
                    <a:pt x="0" y="29233"/>
                    <a:pt x="296" y="29529"/>
                  </a:cubicBezTo>
                  <a:cubicBezTo>
                    <a:pt x="436" y="29669"/>
                    <a:pt x="625" y="29739"/>
                    <a:pt x="815" y="29739"/>
                  </a:cubicBezTo>
                  <a:cubicBezTo>
                    <a:pt x="1006" y="29739"/>
                    <a:pt x="1198" y="29669"/>
                    <a:pt x="1346" y="29529"/>
                  </a:cubicBezTo>
                  <a:cubicBezTo>
                    <a:pt x="1582" y="29277"/>
                    <a:pt x="1627" y="28893"/>
                    <a:pt x="1435" y="28597"/>
                  </a:cubicBezTo>
                  <a:lnTo>
                    <a:pt x="5382" y="24664"/>
                  </a:lnTo>
                  <a:lnTo>
                    <a:pt x="10218" y="24664"/>
                  </a:lnTo>
                  <a:lnTo>
                    <a:pt x="13145" y="21736"/>
                  </a:lnTo>
                  <a:lnTo>
                    <a:pt x="13145" y="18942"/>
                  </a:lnTo>
                  <a:lnTo>
                    <a:pt x="16028" y="15999"/>
                  </a:lnTo>
                  <a:lnTo>
                    <a:pt x="20834" y="11194"/>
                  </a:lnTo>
                  <a:lnTo>
                    <a:pt x="20834" y="5871"/>
                  </a:lnTo>
                  <a:lnTo>
                    <a:pt x="23244" y="3446"/>
                  </a:lnTo>
                  <a:lnTo>
                    <a:pt x="31007" y="3446"/>
                  </a:lnTo>
                  <a:lnTo>
                    <a:pt x="33107" y="1331"/>
                  </a:lnTo>
                  <a:cubicBezTo>
                    <a:pt x="33240" y="1435"/>
                    <a:pt x="33402" y="1479"/>
                    <a:pt x="33580" y="1479"/>
                  </a:cubicBezTo>
                  <a:cubicBezTo>
                    <a:pt x="33772" y="1479"/>
                    <a:pt x="33949" y="1391"/>
                    <a:pt x="34082" y="1243"/>
                  </a:cubicBezTo>
                  <a:cubicBezTo>
                    <a:pt x="34216" y="1095"/>
                    <a:pt x="34289" y="903"/>
                    <a:pt x="34289" y="710"/>
                  </a:cubicBezTo>
                  <a:cubicBezTo>
                    <a:pt x="34275" y="533"/>
                    <a:pt x="34201" y="356"/>
                    <a:pt x="34068" y="222"/>
                  </a:cubicBezTo>
                  <a:cubicBezTo>
                    <a:pt x="34068" y="208"/>
                    <a:pt x="34053" y="208"/>
                    <a:pt x="34053" y="193"/>
                  </a:cubicBezTo>
                  <a:cubicBezTo>
                    <a:pt x="33905" y="75"/>
                    <a:pt x="33728" y="1"/>
                    <a:pt x="3355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5"/>
            <p:cNvSpPr/>
            <p:nvPr/>
          </p:nvSpPr>
          <p:spPr>
            <a:xfrm flipH="1">
              <a:off x="-1479417" y="3473527"/>
              <a:ext cx="2003886" cy="1762945"/>
            </a:xfrm>
            <a:custGeom>
              <a:rect b="b" l="l" r="r" t="t"/>
              <a:pathLst>
                <a:path extrusionOk="0" h="28997" w="32960">
                  <a:moveTo>
                    <a:pt x="32175" y="0"/>
                  </a:moveTo>
                  <a:cubicBezTo>
                    <a:pt x="31983" y="15"/>
                    <a:pt x="31806" y="89"/>
                    <a:pt x="31673" y="237"/>
                  </a:cubicBezTo>
                  <a:cubicBezTo>
                    <a:pt x="31525" y="385"/>
                    <a:pt x="31466" y="577"/>
                    <a:pt x="31466" y="769"/>
                  </a:cubicBezTo>
                  <a:cubicBezTo>
                    <a:pt x="31480" y="932"/>
                    <a:pt x="31540" y="1094"/>
                    <a:pt x="31658" y="1228"/>
                  </a:cubicBezTo>
                  <a:lnTo>
                    <a:pt x="28701" y="4185"/>
                  </a:lnTo>
                  <a:cubicBezTo>
                    <a:pt x="28553" y="4052"/>
                    <a:pt x="28375" y="3993"/>
                    <a:pt x="28183" y="3993"/>
                  </a:cubicBezTo>
                  <a:cubicBezTo>
                    <a:pt x="27991" y="4007"/>
                    <a:pt x="27799" y="4081"/>
                    <a:pt x="27666" y="4229"/>
                  </a:cubicBezTo>
                  <a:cubicBezTo>
                    <a:pt x="27533" y="4377"/>
                    <a:pt x="27459" y="4569"/>
                    <a:pt x="27473" y="4761"/>
                  </a:cubicBezTo>
                  <a:cubicBezTo>
                    <a:pt x="27473" y="4791"/>
                    <a:pt x="27488" y="4821"/>
                    <a:pt x="27488" y="4850"/>
                  </a:cubicBezTo>
                  <a:cubicBezTo>
                    <a:pt x="27459" y="4806"/>
                    <a:pt x="27429" y="4761"/>
                    <a:pt x="27385" y="4717"/>
                  </a:cubicBezTo>
                  <a:cubicBezTo>
                    <a:pt x="27370" y="4717"/>
                    <a:pt x="27370" y="4717"/>
                    <a:pt x="27370" y="4702"/>
                  </a:cubicBezTo>
                  <a:cubicBezTo>
                    <a:pt x="27235" y="4580"/>
                    <a:pt x="27062" y="4508"/>
                    <a:pt x="26886" y="4508"/>
                  </a:cubicBezTo>
                  <a:cubicBezTo>
                    <a:pt x="26870" y="4508"/>
                    <a:pt x="26854" y="4509"/>
                    <a:pt x="26838" y="4510"/>
                  </a:cubicBezTo>
                  <a:cubicBezTo>
                    <a:pt x="26631" y="4510"/>
                    <a:pt x="26453" y="4599"/>
                    <a:pt x="26320" y="4747"/>
                  </a:cubicBezTo>
                  <a:cubicBezTo>
                    <a:pt x="26231" y="4850"/>
                    <a:pt x="26172" y="4968"/>
                    <a:pt x="26143" y="5102"/>
                  </a:cubicBezTo>
                  <a:lnTo>
                    <a:pt x="21248" y="5102"/>
                  </a:lnTo>
                  <a:lnTo>
                    <a:pt x="20509" y="5826"/>
                  </a:lnTo>
                  <a:lnTo>
                    <a:pt x="20509" y="7615"/>
                  </a:lnTo>
                  <a:cubicBezTo>
                    <a:pt x="20361" y="7645"/>
                    <a:pt x="20243" y="7719"/>
                    <a:pt x="20139" y="7822"/>
                  </a:cubicBezTo>
                  <a:cubicBezTo>
                    <a:pt x="20006" y="7970"/>
                    <a:pt x="19932" y="8162"/>
                    <a:pt x="19932" y="8354"/>
                  </a:cubicBezTo>
                  <a:cubicBezTo>
                    <a:pt x="19947" y="8562"/>
                    <a:pt x="20036" y="8739"/>
                    <a:pt x="20169" y="8872"/>
                  </a:cubicBezTo>
                  <a:cubicBezTo>
                    <a:pt x="20304" y="8994"/>
                    <a:pt x="20477" y="9066"/>
                    <a:pt x="20653" y="9066"/>
                  </a:cubicBezTo>
                  <a:cubicBezTo>
                    <a:pt x="20669" y="9066"/>
                    <a:pt x="20685" y="9065"/>
                    <a:pt x="20701" y="9064"/>
                  </a:cubicBezTo>
                  <a:cubicBezTo>
                    <a:pt x="20894" y="9064"/>
                    <a:pt x="21086" y="8976"/>
                    <a:pt x="21219" y="8828"/>
                  </a:cubicBezTo>
                  <a:cubicBezTo>
                    <a:pt x="21352" y="8680"/>
                    <a:pt x="21426" y="8502"/>
                    <a:pt x="21411" y="8295"/>
                  </a:cubicBezTo>
                  <a:cubicBezTo>
                    <a:pt x="21411" y="8118"/>
                    <a:pt x="21337" y="7940"/>
                    <a:pt x="21204" y="7807"/>
                  </a:cubicBezTo>
                  <a:cubicBezTo>
                    <a:pt x="21189" y="7807"/>
                    <a:pt x="21189" y="7793"/>
                    <a:pt x="21175" y="7793"/>
                  </a:cubicBezTo>
                  <a:cubicBezTo>
                    <a:pt x="21056" y="7674"/>
                    <a:pt x="20894" y="7615"/>
                    <a:pt x="20731" y="7600"/>
                  </a:cubicBezTo>
                  <a:lnTo>
                    <a:pt x="20731" y="5915"/>
                  </a:lnTo>
                  <a:lnTo>
                    <a:pt x="21337" y="5323"/>
                  </a:lnTo>
                  <a:lnTo>
                    <a:pt x="26128" y="5323"/>
                  </a:lnTo>
                  <a:cubicBezTo>
                    <a:pt x="26143" y="5501"/>
                    <a:pt x="26217" y="5663"/>
                    <a:pt x="26364" y="5782"/>
                  </a:cubicBezTo>
                  <a:cubicBezTo>
                    <a:pt x="26498" y="5915"/>
                    <a:pt x="26690" y="5989"/>
                    <a:pt x="26897" y="5989"/>
                  </a:cubicBezTo>
                  <a:cubicBezTo>
                    <a:pt x="27089" y="5974"/>
                    <a:pt x="27266" y="5885"/>
                    <a:pt x="27399" y="5752"/>
                  </a:cubicBezTo>
                  <a:cubicBezTo>
                    <a:pt x="27533" y="5604"/>
                    <a:pt x="27607" y="5412"/>
                    <a:pt x="27607" y="5220"/>
                  </a:cubicBezTo>
                  <a:cubicBezTo>
                    <a:pt x="27592" y="5190"/>
                    <a:pt x="27592" y="5146"/>
                    <a:pt x="27592" y="5116"/>
                  </a:cubicBezTo>
                  <a:lnTo>
                    <a:pt x="27592" y="5116"/>
                  </a:lnTo>
                  <a:cubicBezTo>
                    <a:pt x="27621" y="5175"/>
                    <a:pt x="27666" y="5235"/>
                    <a:pt x="27710" y="5279"/>
                  </a:cubicBezTo>
                  <a:cubicBezTo>
                    <a:pt x="27845" y="5401"/>
                    <a:pt x="28018" y="5473"/>
                    <a:pt x="28194" y="5473"/>
                  </a:cubicBezTo>
                  <a:cubicBezTo>
                    <a:pt x="28210" y="5473"/>
                    <a:pt x="28226" y="5472"/>
                    <a:pt x="28242" y="5471"/>
                  </a:cubicBezTo>
                  <a:cubicBezTo>
                    <a:pt x="28316" y="5471"/>
                    <a:pt x="28390" y="5456"/>
                    <a:pt x="28449" y="5427"/>
                  </a:cubicBezTo>
                  <a:cubicBezTo>
                    <a:pt x="28464" y="5442"/>
                    <a:pt x="28479" y="5456"/>
                    <a:pt x="28494" y="5486"/>
                  </a:cubicBezTo>
                  <a:lnTo>
                    <a:pt x="23895" y="10070"/>
                  </a:lnTo>
                  <a:lnTo>
                    <a:pt x="18661" y="10070"/>
                  </a:lnTo>
                  <a:lnTo>
                    <a:pt x="10942" y="17788"/>
                  </a:lnTo>
                  <a:lnTo>
                    <a:pt x="10942" y="23067"/>
                  </a:lnTo>
                  <a:lnTo>
                    <a:pt x="5856" y="28153"/>
                  </a:lnTo>
                  <a:lnTo>
                    <a:pt x="1538" y="28153"/>
                  </a:lnTo>
                  <a:cubicBezTo>
                    <a:pt x="1524" y="27991"/>
                    <a:pt x="1450" y="27857"/>
                    <a:pt x="1331" y="27739"/>
                  </a:cubicBezTo>
                  <a:cubicBezTo>
                    <a:pt x="1191" y="27591"/>
                    <a:pt x="1002" y="27517"/>
                    <a:pt x="814" y="27517"/>
                  </a:cubicBezTo>
                  <a:cubicBezTo>
                    <a:pt x="625" y="27517"/>
                    <a:pt x="437" y="27591"/>
                    <a:pt x="296" y="27739"/>
                  </a:cubicBezTo>
                  <a:cubicBezTo>
                    <a:pt x="1" y="28020"/>
                    <a:pt x="1" y="28493"/>
                    <a:pt x="296" y="28774"/>
                  </a:cubicBezTo>
                  <a:cubicBezTo>
                    <a:pt x="437" y="28922"/>
                    <a:pt x="625" y="28996"/>
                    <a:pt x="814" y="28996"/>
                  </a:cubicBezTo>
                  <a:cubicBezTo>
                    <a:pt x="1002" y="28996"/>
                    <a:pt x="1191" y="28922"/>
                    <a:pt x="1331" y="28774"/>
                  </a:cubicBezTo>
                  <a:cubicBezTo>
                    <a:pt x="1450" y="28671"/>
                    <a:pt x="1524" y="28523"/>
                    <a:pt x="1538" y="28375"/>
                  </a:cubicBezTo>
                  <a:lnTo>
                    <a:pt x="5945" y="28375"/>
                  </a:lnTo>
                  <a:lnTo>
                    <a:pt x="11149" y="23155"/>
                  </a:lnTo>
                  <a:lnTo>
                    <a:pt x="11149" y="17892"/>
                  </a:lnTo>
                  <a:lnTo>
                    <a:pt x="18750" y="10291"/>
                  </a:lnTo>
                  <a:lnTo>
                    <a:pt x="23999" y="10291"/>
                  </a:lnTo>
                  <a:lnTo>
                    <a:pt x="28642" y="5634"/>
                  </a:lnTo>
                  <a:cubicBezTo>
                    <a:pt x="28775" y="5737"/>
                    <a:pt x="28937" y="5782"/>
                    <a:pt x="29115" y="5782"/>
                  </a:cubicBezTo>
                  <a:cubicBezTo>
                    <a:pt x="29307" y="5767"/>
                    <a:pt x="29484" y="5693"/>
                    <a:pt x="29617" y="5545"/>
                  </a:cubicBezTo>
                  <a:cubicBezTo>
                    <a:pt x="29765" y="5397"/>
                    <a:pt x="29824" y="5205"/>
                    <a:pt x="29824" y="5013"/>
                  </a:cubicBezTo>
                  <a:cubicBezTo>
                    <a:pt x="29810" y="4821"/>
                    <a:pt x="29736" y="4658"/>
                    <a:pt x="29603" y="4525"/>
                  </a:cubicBezTo>
                  <a:cubicBezTo>
                    <a:pt x="29603" y="4510"/>
                    <a:pt x="29588" y="4510"/>
                    <a:pt x="29588" y="4495"/>
                  </a:cubicBezTo>
                  <a:cubicBezTo>
                    <a:pt x="29452" y="4373"/>
                    <a:pt x="29280" y="4301"/>
                    <a:pt x="29104" y="4301"/>
                  </a:cubicBezTo>
                  <a:cubicBezTo>
                    <a:pt x="29088" y="4301"/>
                    <a:pt x="29072" y="4302"/>
                    <a:pt x="29056" y="4303"/>
                  </a:cubicBezTo>
                  <a:cubicBezTo>
                    <a:pt x="28982" y="4303"/>
                    <a:pt x="28908" y="4318"/>
                    <a:pt x="28849" y="4347"/>
                  </a:cubicBezTo>
                  <a:lnTo>
                    <a:pt x="31821" y="1361"/>
                  </a:lnTo>
                  <a:cubicBezTo>
                    <a:pt x="31939" y="1449"/>
                    <a:pt x="32087" y="1479"/>
                    <a:pt x="32235" y="1479"/>
                  </a:cubicBezTo>
                  <a:cubicBezTo>
                    <a:pt x="32427" y="1464"/>
                    <a:pt x="32619" y="1390"/>
                    <a:pt x="32752" y="1242"/>
                  </a:cubicBezTo>
                  <a:cubicBezTo>
                    <a:pt x="32885" y="1094"/>
                    <a:pt x="32959" y="902"/>
                    <a:pt x="32944" y="710"/>
                  </a:cubicBezTo>
                  <a:cubicBezTo>
                    <a:pt x="32944" y="518"/>
                    <a:pt x="32856" y="355"/>
                    <a:pt x="32737" y="222"/>
                  </a:cubicBezTo>
                  <a:cubicBezTo>
                    <a:pt x="32723" y="207"/>
                    <a:pt x="32723" y="207"/>
                    <a:pt x="32708" y="193"/>
                  </a:cubicBezTo>
                  <a:cubicBezTo>
                    <a:pt x="32575" y="74"/>
                    <a:pt x="32397" y="0"/>
                    <a:pt x="3220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 name="Google Shape;53;p5"/>
          <p:cNvSpPr/>
          <p:nvPr/>
        </p:nvSpPr>
        <p:spPr>
          <a:xfrm flipH="1">
            <a:off x="375151" y="285237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5"/>
          <p:cNvSpPr/>
          <p:nvPr/>
        </p:nvSpPr>
        <p:spPr>
          <a:xfrm>
            <a:off x="-968650" y="379302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5"/>
          <p:cNvSpPr/>
          <p:nvPr/>
        </p:nvSpPr>
        <p:spPr>
          <a:xfrm>
            <a:off x="8174475" y="2014300"/>
            <a:ext cx="2818500" cy="28185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gradFill>
          <a:gsLst>
            <a:gs pos="0">
              <a:schemeClr val="lt2"/>
            </a:gs>
            <a:gs pos="100000">
              <a:schemeClr val="lt1"/>
            </a:gs>
          </a:gsLst>
          <a:path path="circle">
            <a:fillToRect b="50%" l="50%" r="50%" t="50%"/>
          </a:path>
          <a:tileRect/>
        </a:gradFill>
      </p:bgPr>
    </p:bg>
    <p:spTree>
      <p:nvGrpSpPr>
        <p:cNvPr id="56" name="Shape 56"/>
        <p:cNvGrpSpPr/>
        <p:nvPr/>
      </p:nvGrpSpPr>
      <p:grpSpPr>
        <a:xfrm>
          <a:off x="0" y="0"/>
          <a:ext cx="0" cy="0"/>
          <a:chOff x="0" y="0"/>
          <a:chExt cx="0" cy="0"/>
        </a:xfrm>
      </p:grpSpPr>
      <p:sp>
        <p:nvSpPr>
          <p:cNvPr id="57" name="Google Shape;57;p6"/>
          <p:cNvSpPr/>
          <p:nvPr/>
        </p:nvSpPr>
        <p:spPr>
          <a:xfrm>
            <a:off x="-1084200" y="7130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59" name="Google Shape;59;p6"/>
          <p:cNvGrpSpPr/>
          <p:nvPr/>
        </p:nvGrpSpPr>
        <p:grpSpPr>
          <a:xfrm>
            <a:off x="7466845" y="-519012"/>
            <a:ext cx="3111009" cy="3789122"/>
            <a:chOff x="7466845" y="-519012"/>
            <a:chExt cx="3111009" cy="3789122"/>
          </a:xfrm>
        </p:grpSpPr>
        <p:sp>
          <p:nvSpPr>
            <p:cNvPr id="60" name="Google Shape;60;p6"/>
            <p:cNvSpPr/>
            <p:nvPr/>
          </p:nvSpPr>
          <p:spPr>
            <a:xfrm>
              <a:off x="8677278" y="23683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6"/>
            <p:cNvSpPr/>
            <p:nvPr/>
          </p:nvSpPr>
          <p:spPr>
            <a:xfrm>
              <a:off x="8801302" y="258321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6"/>
            <p:cNvSpPr/>
            <p:nvPr/>
          </p:nvSpPr>
          <p:spPr>
            <a:xfrm flipH="1" rot="-8100000">
              <a:off x="8046167" y="19648"/>
              <a:ext cx="2233987" cy="1767370"/>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6"/>
            <p:cNvSpPr/>
            <p:nvPr/>
          </p:nvSpPr>
          <p:spPr>
            <a:xfrm flipH="1" rot="-8100000">
              <a:off x="7796809" y="-69035"/>
              <a:ext cx="2002959" cy="1762932"/>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6"/>
            <p:cNvSpPr/>
            <p:nvPr/>
          </p:nvSpPr>
          <p:spPr>
            <a:xfrm flipH="1" rot="-8100000">
              <a:off x="7948860" y="41638"/>
              <a:ext cx="2084731" cy="180786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 name="Google Shape;65;p6"/>
          <p:cNvGrpSpPr/>
          <p:nvPr/>
        </p:nvGrpSpPr>
        <p:grpSpPr>
          <a:xfrm>
            <a:off x="-1109500" y="382076"/>
            <a:ext cx="2785746" cy="3818577"/>
            <a:chOff x="-1109500" y="382076"/>
            <a:chExt cx="2785746" cy="3818577"/>
          </a:xfrm>
        </p:grpSpPr>
        <p:sp>
          <p:nvSpPr>
            <p:cNvPr id="66" name="Google Shape;66;p6"/>
            <p:cNvSpPr/>
            <p:nvPr/>
          </p:nvSpPr>
          <p:spPr>
            <a:xfrm>
              <a:off x="200594" y="382076"/>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311121" y="497163"/>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p:nvPr/>
          </p:nvSpPr>
          <p:spPr>
            <a:xfrm flipH="1" rot="-8100000">
              <a:off x="-486593" y="1823141"/>
              <a:ext cx="1666001" cy="2095349"/>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6"/>
            <p:cNvSpPr/>
            <p:nvPr/>
          </p:nvSpPr>
          <p:spPr>
            <a:xfrm flipH="1" rot="-8100000">
              <a:off x="62928" y="1755044"/>
              <a:ext cx="997429" cy="1132847"/>
            </a:xfrm>
            <a:custGeom>
              <a:rect b="b" l="l" r="r" t="t"/>
              <a:pathLst>
                <a:path extrusionOk="0" h="19818" w="17449">
                  <a:moveTo>
                    <a:pt x="16635" y="0"/>
                  </a:moveTo>
                  <a:cubicBezTo>
                    <a:pt x="16443" y="0"/>
                    <a:pt x="16251" y="74"/>
                    <a:pt x="16118" y="222"/>
                  </a:cubicBezTo>
                  <a:cubicBezTo>
                    <a:pt x="16014" y="311"/>
                    <a:pt x="15955" y="429"/>
                    <a:pt x="15925" y="548"/>
                  </a:cubicBezTo>
                  <a:lnTo>
                    <a:pt x="14003" y="548"/>
                  </a:lnTo>
                  <a:lnTo>
                    <a:pt x="8799" y="5767"/>
                  </a:lnTo>
                  <a:lnTo>
                    <a:pt x="8799" y="10972"/>
                  </a:lnTo>
                  <a:lnTo>
                    <a:pt x="1258" y="18513"/>
                  </a:lnTo>
                  <a:cubicBezTo>
                    <a:pt x="1125" y="18401"/>
                    <a:pt x="960" y="18346"/>
                    <a:pt x="795" y="18346"/>
                  </a:cubicBezTo>
                  <a:cubicBezTo>
                    <a:pt x="609" y="18346"/>
                    <a:pt x="423" y="18416"/>
                    <a:pt x="282" y="18557"/>
                  </a:cubicBezTo>
                  <a:cubicBezTo>
                    <a:pt x="1" y="18853"/>
                    <a:pt x="1" y="19311"/>
                    <a:pt x="282" y="19607"/>
                  </a:cubicBezTo>
                  <a:cubicBezTo>
                    <a:pt x="430" y="19747"/>
                    <a:pt x="618" y="19818"/>
                    <a:pt x="807" y="19818"/>
                  </a:cubicBezTo>
                  <a:cubicBezTo>
                    <a:pt x="995" y="19818"/>
                    <a:pt x="1184" y="19747"/>
                    <a:pt x="1331" y="19607"/>
                  </a:cubicBezTo>
                  <a:cubicBezTo>
                    <a:pt x="1583" y="19356"/>
                    <a:pt x="1612" y="18956"/>
                    <a:pt x="1420" y="18661"/>
                  </a:cubicBezTo>
                  <a:lnTo>
                    <a:pt x="9020" y="11061"/>
                  </a:lnTo>
                  <a:lnTo>
                    <a:pt x="9020" y="5856"/>
                  </a:lnTo>
                  <a:lnTo>
                    <a:pt x="14092" y="769"/>
                  </a:lnTo>
                  <a:lnTo>
                    <a:pt x="15896" y="769"/>
                  </a:lnTo>
                  <a:cubicBezTo>
                    <a:pt x="15911" y="947"/>
                    <a:pt x="15970" y="1124"/>
                    <a:pt x="16118" y="1257"/>
                  </a:cubicBezTo>
                  <a:cubicBezTo>
                    <a:pt x="16258" y="1405"/>
                    <a:pt x="16447" y="1479"/>
                    <a:pt x="16635" y="1479"/>
                  </a:cubicBezTo>
                  <a:cubicBezTo>
                    <a:pt x="16824" y="1479"/>
                    <a:pt x="17012" y="1405"/>
                    <a:pt x="17153" y="1257"/>
                  </a:cubicBezTo>
                  <a:cubicBezTo>
                    <a:pt x="17448" y="976"/>
                    <a:pt x="17448" y="503"/>
                    <a:pt x="17153" y="222"/>
                  </a:cubicBezTo>
                  <a:cubicBezTo>
                    <a:pt x="17005" y="74"/>
                    <a:pt x="16827" y="0"/>
                    <a:pt x="1663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6"/>
            <p:cNvSpPr/>
            <p:nvPr/>
          </p:nvSpPr>
          <p:spPr>
            <a:xfrm flipH="1" rot="-8100000">
              <a:off x="-667764" y="1853946"/>
              <a:ext cx="1704014" cy="1955244"/>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1" name="Google Shape;71;p6"/>
          <p:cNvSpPr/>
          <p:nvPr/>
        </p:nvSpPr>
        <p:spPr>
          <a:xfrm>
            <a:off x="3669900" y="46085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6"/>
          <p:cNvSpPr/>
          <p:nvPr/>
        </p:nvSpPr>
        <p:spPr>
          <a:xfrm>
            <a:off x="8082450" y="-6566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gradFill>
          <a:gsLst>
            <a:gs pos="0">
              <a:schemeClr val="lt2"/>
            </a:gs>
            <a:gs pos="100000">
              <a:schemeClr val="lt1"/>
            </a:gs>
          </a:gsLst>
          <a:path path="circle">
            <a:fillToRect b="50%" l="50%" r="50%" t="50%"/>
          </a:path>
          <a:tileRect/>
        </a:gradFill>
      </p:bgPr>
    </p:bg>
    <p:spTree>
      <p:nvGrpSpPr>
        <p:cNvPr id="73" name="Shape 73"/>
        <p:cNvGrpSpPr/>
        <p:nvPr/>
      </p:nvGrpSpPr>
      <p:grpSpPr>
        <a:xfrm>
          <a:off x="0" y="0"/>
          <a:ext cx="0" cy="0"/>
          <a:chOff x="0" y="0"/>
          <a:chExt cx="0" cy="0"/>
        </a:xfrm>
      </p:grpSpPr>
      <p:sp>
        <p:nvSpPr>
          <p:cNvPr id="74" name="Google Shape;74;p7"/>
          <p:cNvSpPr/>
          <p:nvPr/>
        </p:nvSpPr>
        <p:spPr>
          <a:xfrm>
            <a:off x="3698850" y="-130200"/>
            <a:ext cx="5403900" cy="54039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7"/>
          <p:cNvSpPr txBox="1"/>
          <p:nvPr>
            <p:ph type="title"/>
          </p:nvPr>
        </p:nvSpPr>
        <p:spPr>
          <a:xfrm>
            <a:off x="720000" y="445025"/>
            <a:ext cx="4549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7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p:txBody>
      </p:sp>
      <p:sp>
        <p:nvSpPr>
          <p:cNvPr id="76" name="Google Shape;76;p7"/>
          <p:cNvSpPr txBox="1"/>
          <p:nvPr>
            <p:ph idx="1" type="body"/>
          </p:nvPr>
        </p:nvSpPr>
        <p:spPr>
          <a:xfrm>
            <a:off x="720000" y="1459825"/>
            <a:ext cx="3340800" cy="27762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SzPts val="1200"/>
              <a:buFont typeface="Nunito Light"/>
              <a:buChar char="●"/>
              <a:defRPr/>
            </a:lvl1pPr>
            <a:lvl2pPr indent="-304800" lvl="1" marL="914400" rtl="0">
              <a:lnSpc>
                <a:spcPct val="100000"/>
              </a:lnSpc>
              <a:spcBef>
                <a:spcPts val="0"/>
              </a:spcBef>
              <a:spcAft>
                <a:spcPts val="0"/>
              </a:spcAft>
              <a:buClr>
                <a:srgbClr val="E76A28"/>
              </a:buClr>
              <a:buSzPts val="1200"/>
              <a:buFont typeface="Nunito Light"/>
              <a:buChar char="○"/>
              <a:defRPr/>
            </a:lvl2pPr>
            <a:lvl3pPr indent="-304800" lvl="2" marL="1371600" rtl="0">
              <a:lnSpc>
                <a:spcPct val="100000"/>
              </a:lnSpc>
              <a:spcBef>
                <a:spcPts val="0"/>
              </a:spcBef>
              <a:spcAft>
                <a:spcPts val="0"/>
              </a:spcAft>
              <a:buClr>
                <a:srgbClr val="E76A28"/>
              </a:buClr>
              <a:buSzPts val="1200"/>
              <a:buFont typeface="Nunito Light"/>
              <a:buChar char="■"/>
              <a:defRPr/>
            </a:lvl3pPr>
            <a:lvl4pPr indent="-304800" lvl="3" marL="1828800" rtl="0">
              <a:lnSpc>
                <a:spcPct val="100000"/>
              </a:lnSpc>
              <a:spcBef>
                <a:spcPts val="0"/>
              </a:spcBef>
              <a:spcAft>
                <a:spcPts val="0"/>
              </a:spcAft>
              <a:buClr>
                <a:srgbClr val="E76A28"/>
              </a:buClr>
              <a:buSzPts val="1200"/>
              <a:buFont typeface="Nunito Light"/>
              <a:buChar char="●"/>
              <a:defRPr/>
            </a:lvl4pPr>
            <a:lvl5pPr indent="-304800" lvl="4" marL="2286000" rtl="0">
              <a:lnSpc>
                <a:spcPct val="100000"/>
              </a:lnSpc>
              <a:spcBef>
                <a:spcPts val="0"/>
              </a:spcBef>
              <a:spcAft>
                <a:spcPts val="0"/>
              </a:spcAft>
              <a:buClr>
                <a:srgbClr val="E76A28"/>
              </a:buClr>
              <a:buSzPts val="1200"/>
              <a:buFont typeface="Nunito Light"/>
              <a:buChar char="○"/>
              <a:defRPr/>
            </a:lvl5pPr>
            <a:lvl6pPr indent="-304800" lvl="5" marL="2743200" rtl="0">
              <a:lnSpc>
                <a:spcPct val="100000"/>
              </a:lnSpc>
              <a:spcBef>
                <a:spcPts val="0"/>
              </a:spcBef>
              <a:spcAft>
                <a:spcPts val="0"/>
              </a:spcAft>
              <a:buClr>
                <a:srgbClr val="999999"/>
              </a:buClr>
              <a:buSzPts val="1200"/>
              <a:buFont typeface="Nunito Light"/>
              <a:buChar char="■"/>
              <a:defRPr/>
            </a:lvl6pPr>
            <a:lvl7pPr indent="-304800" lvl="6" marL="3200400" rtl="0">
              <a:lnSpc>
                <a:spcPct val="100000"/>
              </a:lnSpc>
              <a:spcBef>
                <a:spcPts val="0"/>
              </a:spcBef>
              <a:spcAft>
                <a:spcPts val="0"/>
              </a:spcAft>
              <a:buClr>
                <a:srgbClr val="999999"/>
              </a:buClr>
              <a:buSzPts val="1200"/>
              <a:buFont typeface="Nunito Light"/>
              <a:buChar char="●"/>
              <a:defRPr/>
            </a:lvl7pPr>
            <a:lvl8pPr indent="-304800" lvl="7" marL="3657600" rtl="0">
              <a:lnSpc>
                <a:spcPct val="100000"/>
              </a:lnSpc>
              <a:spcBef>
                <a:spcPts val="0"/>
              </a:spcBef>
              <a:spcAft>
                <a:spcPts val="0"/>
              </a:spcAft>
              <a:buClr>
                <a:srgbClr val="999999"/>
              </a:buClr>
              <a:buSzPts val="1200"/>
              <a:buFont typeface="Nunito Light"/>
              <a:buChar char="○"/>
              <a:defRPr/>
            </a:lvl8pPr>
            <a:lvl9pPr indent="-304800" lvl="8" marL="4114800" rtl="0">
              <a:lnSpc>
                <a:spcPct val="100000"/>
              </a:lnSpc>
              <a:spcBef>
                <a:spcPts val="0"/>
              </a:spcBef>
              <a:spcAft>
                <a:spcPts val="0"/>
              </a:spcAft>
              <a:buClr>
                <a:srgbClr val="999999"/>
              </a:buClr>
              <a:buSzPts val="1200"/>
              <a:buFont typeface="Nunito Light"/>
              <a:buChar char="■"/>
              <a:defRPr/>
            </a:lvl9pPr>
          </a:lstStyle>
          <a:p/>
        </p:txBody>
      </p:sp>
      <p:sp>
        <p:nvSpPr>
          <p:cNvPr id="77" name="Google Shape;77;p7"/>
          <p:cNvSpPr/>
          <p:nvPr>
            <p:ph idx="2" type="pic"/>
          </p:nvPr>
        </p:nvSpPr>
        <p:spPr>
          <a:xfrm>
            <a:off x="4572000" y="742953"/>
            <a:ext cx="3657600" cy="3657600"/>
          </a:xfrm>
          <a:prstGeom prst="ellipse">
            <a:avLst/>
          </a:prstGeom>
          <a:noFill/>
          <a:ln cap="flat" cmpd="sng" w="28575">
            <a:solidFill>
              <a:schemeClr val="accent4"/>
            </a:solidFill>
            <a:prstDash val="solid"/>
            <a:round/>
            <a:headEnd len="sm" w="sm" type="none"/>
            <a:tailEnd len="sm" w="sm" type="none"/>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gradFill>
          <a:gsLst>
            <a:gs pos="0">
              <a:schemeClr val="lt2"/>
            </a:gs>
            <a:gs pos="100000">
              <a:schemeClr val="lt1"/>
            </a:gs>
          </a:gsLst>
          <a:path path="circle">
            <a:fillToRect b="50%" l="50%" r="50%" t="50%"/>
          </a:path>
          <a:tileRect/>
        </a:gradFill>
      </p:bgPr>
    </p:bg>
    <p:spTree>
      <p:nvGrpSpPr>
        <p:cNvPr id="78" name="Shape 78"/>
        <p:cNvGrpSpPr/>
        <p:nvPr/>
      </p:nvGrpSpPr>
      <p:grpSpPr>
        <a:xfrm>
          <a:off x="0" y="0"/>
          <a:ext cx="0" cy="0"/>
          <a:chOff x="0" y="0"/>
          <a:chExt cx="0" cy="0"/>
        </a:xfrm>
      </p:grpSpPr>
      <p:sp>
        <p:nvSpPr>
          <p:cNvPr id="79" name="Google Shape;79;p8"/>
          <p:cNvSpPr/>
          <p:nvPr/>
        </p:nvSpPr>
        <p:spPr>
          <a:xfrm>
            <a:off x="2976025" y="387265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a:off x="5379075" y="-80270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a:off x="7825550" y="4045525"/>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txBox="1"/>
          <p:nvPr>
            <p:ph type="title"/>
          </p:nvPr>
        </p:nvSpPr>
        <p:spPr>
          <a:xfrm>
            <a:off x="1923750" y="1610700"/>
            <a:ext cx="5296500" cy="1722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45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gradFill>
          <a:gsLst>
            <a:gs pos="0">
              <a:schemeClr val="lt2"/>
            </a:gs>
            <a:gs pos="100000">
              <a:schemeClr val="lt1"/>
            </a:gs>
          </a:gsLst>
          <a:path path="circle">
            <a:fillToRect b="50%" l="50%" r="50%" t="50%"/>
          </a:path>
          <a:tileRect/>
        </a:gradFill>
      </p:bgPr>
    </p:bg>
    <p:spTree>
      <p:nvGrpSpPr>
        <p:cNvPr id="83" name="Shape 83"/>
        <p:cNvGrpSpPr/>
        <p:nvPr/>
      </p:nvGrpSpPr>
      <p:grpSpPr>
        <a:xfrm>
          <a:off x="0" y="0"/>
          <a:ext cx="0" cy="0"/>
          <a:chOff x="0" y="0"/>
          <a:chExt cx="0" cy="0"/>
        </a:xfrm>
      </p:grpSpPr>
      <p:sp>
        <p:nvSpPr>
          <p:cNvPr id="84" name="Google Shape;84;p9"/>
          <p:cNvSpPr txBox="1"/>
          <p:nvPr>
            <p:ph type="title"/>
          </p:nvPr>
        </p:nvSpPr>
        <p:spPr>
          <a:xfrm>
            <a:off x="2241425" y="1293100"/>
            <a:ext cx="4661100" cy="841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4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5" name="Google Shape;85;p9"/>
          <p:cNvSpPr txBox="1"/>
          <p:nvPr>
            <p:ph idx="1" type="subTitle"/>
          </p:nvPr>
        </p:nvSpPr>
        <p:spPr>
          <a:xfrm>
            <a:off x="2241475" y="2168600"/>
            <a:ext cx="4661100" cy="1681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86" name="Google Shape;86;p9"/>
          <p:cNvSpPr/>
          <p:nvPr/>
        </p:nvSpPr>
        <p:spPr>
          <a:xfrm flipH="1">
            <a:off x="197188" y="1582824"/>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9"/>
          <p:cNvSpPr/>
          <p:nvPr/>
        </p:nvSpPr>
        <p:spPr>
          <a:xfrm flipH="1">
            <a:off x="307781" y="1797677"/>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9"/>
          <p:cNvSpPr/>
          <p:nvPr/>
        </p:nvSpPr>
        <p:spPr>
          <a:xfrm flipH="1">
            <a:off x="190472" y="2484564"/>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9"/>
          <p:cNvSpPr/>
          <p:nvPr/>
        </p:nvSpPr>
        <p:spPr>
          <a:xfrm flipH="1">
            <a:off x="314562" y="2599651"/>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9"/>
          <p:cNvSpPr/>
          <p:nvPr/>
        </p:nvSpPr>
        <p:spPr>
          <a:xfrm flipH="1">
            <a:off x="193825" y="3850336"/>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9"/>
          <p:cNvSpPr/>
          <p:nvPr/>
        </p:nvSpPr>
        <p:spPr>
          <a:xfrm flipH="1">
            <a:off x="187109" y="4752076"/>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9"/>
          <p:cNvSpPr/>
          <p:nvPr/>
        </p:nvSpPr>
        <p:spPr>
          <a:xfrm flipH="1">
            <a:off x="304425" y="547688"/>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3" name="Google Shape;93;p9"/>
          <p:cNvGrpSpPr/>
          <p:nvPr/>
        </p:nvGrpSpPr>
        <p:grpSpPr>
          <a:xfrm>
            <a:off x="6638688" y="1317128"/>
            <a:ext cx="3810271" cy="5096351"/>
            <a:chOff x="6638688" y="1317128"/>
            <a:chExt cx="3810271" cy="5096351"/>
          </a:xfrm>
        </p:grpSpPr>
        <p:sp>
          <p:nvSpPr>
            <p:cNvPr id="94" name="Google Shape;94;p9"/>
            <p:cNvSpPr/>
            <p:nvPr/>
          </p:nvSpPr>
          <p:spPr>
            <a:xfrm rot="10800000">
              <a:off x="9032937" y="1317128"/>
              <a:ext cx="452268" cy="441242"/>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5" name="Google Shape;95;p9"/>
            <p:cNvGrpSpPr/>
            <p:nvPr/>
          </p:nvGrpSpPr>
          <p:grpSpPr>
            <a:xfrm>
              <a:off x="6638688" y="1813567"/>
              <a:ext cx="3810271" cy="4599912"/>
              <a:chOff x="6638688" y="1813567"/>
              <a:chExt cx="3810271" cy="4599912"/>
            </a:xfrm>
          </p:grpSpPr>
          <p:grpSp>
            <p:nvGrpSpPr>
              <p:cNvPr id="96" name="Google Shape;96;p9"/>
              <p:cNvGrpSpPr/>
              <p:nvPr/>
            </p:nvGrpSpPr>
            <p:grpSpPr>
              <a:xfrm rot="2700000">
                <a:off x="7018175" y="3868443"/>
                <a:ext cx="2303575" cy="2027523"/>
                <a:chOff x="715100" y="1571201"/>
                <a:chExt cx="2303597" cy="2027543"/>
              </a:xfrm>
            </p:grpSpPr>
            <p:sp>
              <p:nvSpPr>
                <p:cNvPr id="97" name="Google Shape;97;p9"/>
                <p:cNvSpPr/>
                <p:nvPr/>
              </p:nvSpPr>
              <p:spPr>
                <a:xfrm>
                  <a:off x="715100" y="1571201"/>
                  <a:ext cx="2303597" cy="202754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861935" y="2976281"/>
                  <a:ext cx="902630" cy="61224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 name="Google Shape;99;p9"/>
              <p:cNvSpPr/>
              <p:nvPr/>
            </p:nvSpPr>
            <p:spPr>
              <a:xfrm rot="8100000">
                <a:off x="7804003" y="2323730"/>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9"/>
              <p:cNvSpPr/>
              <p:nvPr/>
            </p:nvSpPr>
            <p:spPr>
              <a:xfrm rot="8100000">
                <a:off x="7630653" y="2447034"/>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01" name="Google Shape;101;p9"/>
          <p:cNvSpPr/>
          <p:nvPr/>
        </p:nvSpPr>
        <p:spPr>
          <a:xfrm flipH="1">
            <a:off x="7831287" y="38504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9"/>
          <p:cNvSpPr/>
          <p:nvPr/>
        </p:nvSpPr>
        <p:spPr>
          <a:xfrm flipH="1">
            <a:off x="-1178400" y="1414300"/>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gradFill>
          <a:gsLst>
            <a:gs pos="0">
              <a:schemeClr val="lt2"/>
            </a:gs>
            <a:gs pos="100000">
              <a:schemeClr val="lt1"/>
            </a:gs>
          </a:gsLst>
          <a:path path="circle">
            <a:fillToRect b="50%" l="50%" r="50%" t="50%"/>
          </a:path>
          <a:tileRect/>
        </a:gradFill>
      </p:bgPr>
    </p:bg>
    <p:spTree>
      <p:nvGrpSpPr>
        <p:cNvPr id="103" name="Shape 103"/>
        <p:cNvGrpSpPr/>
        <p:nvPr/>
      </p:nvGrpSpPr>
      <p:grpSpPr>
        <a:xfrm>
          <a:off x="0" y="0"/>
          <a:ext cx="0" cy="0"/>
          <a:chOff x="0" y="0"/>
          <a:chExt cx="0" cy="0"/>
        </a:xfrm>
      </p:grpSpPr>
      <p:sp>
        <p:nvSpPr>
          <p:cNvPr id="104" name="Google Shape;104;p10"/>
          <p:cNvSpPr/>
          <p:nvPr>
            <p:ph idx="2" type="pic"/>
          </p:nvPr>
        </p:nvSpPr>
        <p:spPr>
          <a:xfrm>
            <a:off x="0" y="0"/>
            <a:ext cx="9144000" cy="5143500"/>
          </a:xfrm>
          <a:prstGeom prst="rect">
            <a:avLst/>
          </a:prstGeom>
          <a:noFill/>
          <a:ln>
            <a:noFill/>
          </a:ln>
        </p:spPr>
      </p:sp>
      <p:sp>
        <p:nvSpPr>
          <p:cNvPr id="105" name="Google Shape;105;p10"/>
          <p:cNvSpPr txBox="1"/>
          <p:nvPr>
            <p:ph type="title"/>
          </p:nvPr>
        </p:nvSpPr>
        <p:spPr>
          <a:xfrm>
            <a:off x="720000" y="3859100"/>
            <a:ext cx="7704000" cy="749400"/>
          </a:xfrm>
          <a:prstGeom prst="rect">
            <a:avLst/>
          </a:prstGeom>
          <a:solidFill>
            <a:schemeClr val="accent3"/>
          </a:solidFill>
        </p:spPr>
        <p:txBody>
          <a:bodyPr anchorCtr="0" anchor="t" bIns="91425" lIns="91425" spcFirstLastPara="1" rIns="91425" wrap="square" tIns="91425">
            <a:noAutofit/>
          </a:bodyPr>
          <a:lstStyle>
            <a:lvl1pPr lvl="0" rtl="0" algn="ctr">
              <a:spcBef>
                <a:spcPts val="0"/>
              </a:spcBef>
              <a:spcAft>
                <a:spcPts val="0"/>
              </a:spcAft>
              <a:buSzPts val="2700"/>
              <a:buNone/>
              <a:defRPr>
                <a:solidFill>
                  <a:schemeClr val="lt1"/>
                </a:solidFill>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gradFill>
          <a:gsLst>
            <a:gs pos="0">
              <a:schemeClr val="lt2"/>
            </a:gs>
            <a:gs pos="100000">
              <a:schemeClr val="lt1"/>
            </a:gs>
          </a:gsLst>
          <a:path path="circle">
            <a:fillToRect b="50%" l="50%" r="50%" t="50%"/>
          </a:path>
          <a:tileRect/>
        </a:gradFill>
      </p:bgPr>
    </p:bg>
    <p:spTree>
      <p:nvGrpSpPr>
        <p:cNvPr id="106" name="Shape 106"/>
        <p:cNvGrpSpPr/>
        <p:nvPr/>
      </p:nvGrpSpPr>
      <p:grpSpPr>
        <a:xfrm>
          <a:off x="0" y="0"/>
          <a:ext cx="0" cy="0"/>
          <a:chOff x="0" y="0"/>
          <a:chExt cx="0" cy="0"/>
        </a:xfrm>
      </p:grpSpPr>
      <p:sp>
        <p:nvSpPr>
          <p:cNvPr id="107" name="Google Shape;107;p11"/>
          <p:cNvSpPr txBox="1"/>
          <p:nvPr>
            <p:ph hasCustomPrompt="1" type="title"/>
          </p:nvPr>
        </p:nvSpPr>
        <p:spPr>
          <a:xfrm>
            <a:off x="1284000" y="1366338"/>
            <a:ext cx="6576000" cy="1511100"/>
          </a:xfrm>
          <a:prstGeom prst="rect">
            <a:avLst/>
          </a:prstGeom>
        </p:spPr>
        <p:txBody>
          <a:bodyPr anchorCtr="0" anchor="t" bIns="91425" lIns="91425" spcFirstLastPara="1" rIns="91425" wrap="square" tIns="91425">
            <a:noAutofit/>
          </a:bodyPr>
          <a:lstStyle>
            <a:lvl1pPr lvl="0" algn="ctr">
              <a:spcBef>
                <a:spcPts val="0"/>
              </a:spcBef>
              <a:spcAft>
                <a:spcPts val="0"/>
              </a:spcAft>
              <a:buSzPts val="9600"/>
              <a:buNone/>
              <a:defRPr sz="9600">
                <a:solidFill>
                  <a:schemeClr val="accent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08" name="Google Shape;108;p11"/>
          <p:cNvSpPr txBox="1"/>
          <p:nvPr>
            <p:ph idx="1" type="subTitle"/>
          </p:nvPr>
        </p:nvSpPr>
        <p:spPr>
          <a:xfrm>
            <a:off x="1284000" y="3063763"/>
            <a:ext cx="65760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grpSp>
        <p:nvGrpSpPr>
          <p:cNvPr id="109" name="Google Shape;109;p11"/>
          <p:cNvGrpSpPr/>
          <p:nvPr/>
        </p:nvGrpSpPr>
        <p:grpSpPr>
          <a:xfrm>
            <a:off x="7668200" y="-880263"/>
            <a:ext cx="2239418" cy="2778714"/>
            <a:chOff x="7668200" y="-880263"/>
            <a:chExt cx="2239418" cy="2778714"/>
          </a:xfrm>
        </p:grpSpPr>
        <p:sp>
          <p:nvSpPr>
            <p:cNvPr id="110" name="Google Shape;110;p11"/>
            <p:cNvSpPr/>
            <p:nvPr/>
          </p:nvSpPr>
          <p:spPr>
            <a:xfrm flipH="1" rot="10800000">
              <a:off x="7886558" y="-880263"/>
              <a:ext cx="2021060" cy="254191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flipH="1" rot="10800000">
              <a:off x="7668200" y="-380156"/>
              <a:ext cx="2015859" cy="2278607"/>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rot="10800000">
              <a:off x="7690736" y="-689843"/>
              <a:ext cx="2067174" cy="2371946"/>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 name="Google Shape;113;p11"/>
          <p:cNvGrpSpPr/>
          <p:nvPr/>
        </p:nvGrpSpPr>
        <p:grpSpPr>
          <a:xfrm>
            <a:off x="-1299635" y="1140134"/>
            <a:ext cx="3111049" cy="2841636"/>
            <a:chOff x="-1299635" y="1140134"/>
            <a:chExt cx="3111049" cy="2841636"/>
          </a:xfrm>
        </p:grpSpPr>
        <p:sp>
          <p:nvSpPr>
            <p:cNvPr id="114" name="Google Shape;114;p11"/>
            <p:cNvSpPr/>
            <p:nvPr/>
          </p:nvSpPr>
          <p:spPr>
            <a:xfrm flipH="1" rot="2700000">
              <a:off x="-720057" y="1680127"/>
              <a:ext cx="2233987" cy="1766762"/>
            </a:xfrm>
            <a:custGeom>
              <a:rect b="b" l="l" r="r" t="t"/>
              <a:pathLst>
                <a:path extrusionOk="0" h="29060" w="36745">
                  <a:moveTo>
                    <a:pt x="35961" y="1"/>
                  </a:moveTo>
                  <a:cubicBezTo>
                    <a:pt x="35562" y="15"/>
                    <a:pt x="35236" y="356"/>
                    <a:pt x="35251" y="755"/>
                  </a:cubicBezTo>
                  <a:cubicBezTo>
                    <a:pt x="35266" y="932"/>
                    <a:pt x="35325" y="1080"/>
                    <a:pt x="35414" y="1198"/>
                  </a:cubicBezTo>
                  <a:lnTo>
                    <a:pt x="33832" y="2780"/>
                  </a:lnTo>
                  <a:lnTo>
                    <a:pt x="25906" y="2780"/>
                  </a:lnTo>
                  <a:lnTo>
                    <a:pt x="20894" y="7793"/>
                  </a:lnTo>
                  <a:lnTo>
                    <a:pt x="20894" y="13412"/>
                  </a:lnTo>
                  <a:lnTo>
                    <a:pt x="13116" y="21189"/>
                  </a:lnTo>
                  <a:lnTo>
                    <a:pt x="7719" y="21189"/>
                  </a:lnTo>
                  <a:lnTo>
                    <a:pt x="1213" y="27695"/>
                  </a:lnTo>
                  <a:cubicBezTo>
                    <a:pt x="1088" y="27620"/>
                    <a:pt x="948" y="27582"/>
                    <a:pt x="809" y="27582"/>
                  </a:cubicBezTo>
                  <a:cubicBezTo>
                    <a:pt x="619" y="27582"/>
                    <a:pt x="433" y="27654"/>
                    <a:pt x="297" y="27799"/>
                  </a:cubicBezTo>
                  <a:cubicBezTo>
                    <a:pt x="1" y="28094"/>
                    <a:pt x="1" y="28553"/>
                    <a:pt x="297" y="28849"/>
                  </a:cubicBezTo>
                  <a:cubicBezTo>
                    <a:pt x="437" y="28989"/>
                    <a:pt x="626" y="29059"/>
                    <a:pt x="814" y="29059"/>
                  </a:cubicBezTo>
                  <a:cubicBezTo>
                    <a:pt x="1003" y="29059"/>
                    <a:pt x="1191" y="28989"/>
                    <a:pt x="1332" y="28849"/>
                  </a:cubicBezTo>
                  <a:cubicBezTo>
                    <a:pt x="1612" y="28568"/>
                    <a:pt x="1612" y="28139"/>
                    <a:pt x="1376" y="27843"/>
                  </a:cubicBezTo>
                  <a:lnTo>
                    <a:pt x="7808" y="21411"/>
                  </a:lnTo>
                  <a:lnTo>
                    <a:pt x="13205" y="21411"/>
                  </a:lnTo>
                  <a:lnTo>
                    <a:pt x="21115" y="13500"/>
                  </a:lnTo>
                  <a:lnTo>
                    <a:pt x="21115" y="7882"/>
                  </a:lnTo>
                  <a:lnTo>
                    <a:pt x="25995" y="3002"/>
                  </a:lnTo>
                  <a:lnTo>
                    <a:pt x="33920" y="3002"/>
                  </a:lnTo>
                  <a:lnTo>
                    <a:pt x="35576" y="1346"/>
                  </a:lnTo>
                  <a:cubicBezTo>
                    <a:pt x="35693" y="1424"/>
                    <a:pt x="35820" y="1467"/>
                    <a:pt x="35959" y="1467"/>
                  </a:cubicBezTo>
                  <a:cubicBezTo>
                    <a:pt x="35979" y="1467"/>
                    <a:pt x="35999" y="1466"/>
                    <a:pt x="36020" y="1465"/>
                  </a:cubicBezTo>
                  <a:cubicBezTo>
                    <a:pt x="36419" y="1450"/>
                    <a:pt x="36744" y="1110"/>
                    <a:pt x="36730" y="710"/>
                  </a:cubicBezTo>
                  <a:cubicBezTo>
                    <a:pt x="36715" y="503"/>
                    <a:pt x="36641" y="341"/>
                    <a:pt x="36508" y="208"/>
                  </a:cubicBezTo>
                  <a:cubicBezTo>
                    <a:pt x="36375" y="75"/>
                    <a:pt x="36197" y="1"/>
                    <a:pt x="359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flipH="1" rot="2700000">
              <a:off x="-817063" y="1701393"/>
              <a:ext cx="2084731" cy="1808104"/>
            </a:xfrm>
            <a:custGeom>
              <a:rect b="b" l="l" r="r" t="t"/>
              <a:pathLst>
                <a:path extrusionOk="0" h="29740" w="34290">
                  <a:moveTo>
                    <a:pt x="33521" y="1"/>
                  </a:moveTo>
                  <a:cubicBezTo>
                    <a:pt x="33314" y="15"/>
                    <a:pt x="33136" y="89"/>
                    <a:pt x="33003" y="237"/>
                  </a:cubicBezTo>
                  <a:cubicBezTo>
                    <a:pt x="32870" y="385"/>
                    <a:pt x="32796" y="577"/>
                    <a:pt x="32811" y="770"/>
                  </a:cubicBezTo>
                  <a:cubicBezTo>
                    <a:pt x="32811" y="917"/>
                    <a:pt x="32870" y="1065"/>
                    <a:pt x="32959" y="1184"/>
                  </a:cubicBezTo>
                  <a:lnTo>
                    <a:pt x="30903" y="3224"/>
                  </a:lnTo>
                  <a:lnTo>
                    <a:pt x="23155" y="3224"/>
                  </a:lnTo>
                  <a:lnTo>
                    <a:pt x="20612" y="5767"/>
                  </a:lnTo>
                  <a:lnTo>
                    <a:pt x="20612" y="11105"/>
                  </a:lnTo>
                  <a:lnTo>
                    <a:pt x="15866" y="15851"/>
                  </a:lnTo>
                  <a:lnTo>
                    <a:pt x="12953" y="18824"/>
                  </a:lnTo>
                  <a:lnTo>
                    <a:pt x="12923" y="18853"/>
                  </a:lnTo>
                  <a:lnTo>
                    <a:pt x="12923" y="21648"/>
                  </a:lnTo>
                  <a:lnTo>
                    <a:pt x="10129" y="24442"/>
                  </a:lnTo>
                  <a:lnTo>
                    <a:pt x="5294" y="24442"/>
                  </a:lnTo>
                  <a:lnTo>
                    <a:pt x="1287" y="28435"/>
                  </a:lnTo>
                  <a:cubicBezTo>
                    <a:pt x="1154" y="28323"/>
                    <a:pt x="986" y="28268"/>
                    <a:pt x="817" y="28268"/>
                  </a:cubicBezTo>
                  <a:cubicBezTo>
                    <a:pt x="628" y="28268"/>
                    <a:pt x="437" y="28338"/>
                    <a:pt x="296" y="28479"/>
                  </a:cubicBezTo>
                  <a:cubicBezTo>
                    <a:pt x="0" y="28760"/>
                    <a:pt x="0" y="29233"/>
                    <a:pt x="296" y="29529"/>
                  </a:cubicBezTo>
                  <a:cubicBezTo>
                    <a:pt x="436" y="29669"/>
                    <a:pt x="625" y="29739"/>
                    <a:pt x="815" y="29739"/>
                  </a:cubicBezTo>
                  <a:cubicBezTo>
                    <a:pt x="1006" y="29739"/>
                    <a:pt x="1198" y="29669"/>
                    <a:pt x="1346" y="29529"/>
                  </a:cubicBezTo>
                  <a:cubicBezTo>
                    <a:pt x="1582" y="29277"/>
                    <a:pt x="1627" y="28893"/>
                    <a:pt x="1435" y="28597"/>
                  </a:cubicBezTo>
                  <a:lnTo>
                    <a:pt x="5382" y="24664"/>
                  </a:lnTo>
                  <a:lnTo>
                    <a:pt x="10218" y="24664"/>
                  </a:lnTo>
                  <a:lnTo>
                    <a:pt x="13145" y="21736"/>
                  </a:lnTo>
                  <a:lnTo>
                    <a:pt x="13145" y="18942"/>
                  </a:lnTo>
                  <a:lnTo>
                    <a:pt x="16028" y="15999"/>
                  </a:lnTo>
                  <a:lnTo>
                    <a:pt x="20834" y="11194"/>
                  </a:lnTo>
                  <a:lnTo>
                    <a:pt x="20834" y="5871"/>
                  </a:lnTo>
                  <a:lnTo>
                    <a:pt x="23244" y="3446"/>
                  </a:lnTo>
                  <a:lnTo>
                    <a:pt x="31007" y="3446"/>
                  </a:lnTo>
                  <a:lnTo>
                    <a:pt x="33107" y="1331"/>
                  </a:lnTo>
                  <a:cubicBezTo>
                    <a:pt x="33240" y="1435"/>
                    <a:pt x="33402" y="1479"/>
                    <a:pt x="33580" y="1479"/>
                  </a:cubicBezTo>
                  <a:cubicBezTo>
                    <a:pt x="33772" y="1479"/>
                    <a:pt x="33949" y="1391"/>
                    <a:pt x="34082" y="1243"/>
                  </a:cubicBezTo>
                  <a:cubicBezTo>
                    <a:pt x="34216" y="1095"/>
                    <a:pt x="34289" y="903"/>
                    <a:pt x="34289" y="710"/>
                  </a:cubicBezTo>
                  <a:cubicBezTo>
                    <a:pt x="34275" y="533"/>
                    <a:pt x="34201" y="356"/>
                    <a:pt x="34068" y="222"/>
                  </a:cubicBezTo>
                  <a:cubicBezTo>
                    <a:pt x="34068" y="208"/>
                    <a:pt x="34053" y="208"/>
                    <a:pt x="34053" y="193"/>
                  </a:cubicBezTo>
                  <a:cubicBezTo>
                    <a:pt x="33905" y="75"/>
                    <a:pt x="33728" y="1"/>
                    <a:pt x="3355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rot="2700000">
              <a:off x="-969804" y="1590434"/>
              <a:ext cx="2003870" cy="1762932"/>
            </a:xfrm>
            <a:custGeom>
              <a:rect b="b" l="l" r="r" t="t"/>
              <a:pathLst>
                <a:path extrusionOk="0" h="28997" w="32960">
                  <a:moveTo>
                    <a:pt x="32175" y="0"/>
                  </a:moveTo>
                  <a:cubicBezTo>
                    <a:pt x="31983" y="15"/>
                    <a:pt x="31806" y="89"/>
                    <a:pt x="31673" y="237"/>
                  </a:cubicBezTo>
                  <a:cubicBezTo>
                    <a:pt x="31525" y="385"/>
                    <a:pt x="31466" y="577"/>
                    <a:pt x="31466" y="769"/>
                  </a:cubicBezTo>
                  <a:cubicBezTo>
                    <a:pt x="31480" y="932"/>
                    <a:pt x="31540" y="1094"/>
                    <a:pt x="31658" y="1228"/>
                  </a:cubicBezTo>
                  <a:lnTo>
                    <a:pt x="28701" y="4185"/>
                  </a:lnTo>
                  <a:cubicBezTo>
                    <a:pt x="28553" y="4052"/>
                    <a:pt x="28375" y="3993"/>
                    <a:pt x="28183" y="3993"/>
                  </a:cubicBezTo>
                  <a:cubicBezTo>
                    <a:pt x="27991" y="4007"/>
                    <a:pt x="27799" y="4081"/>
                    <a:pt x="27666" y="4229"/>
                  </a:cubicBezTo>
                  <a:cubicBezTo>
                    <a:pt x="27533" y="4377"/>
                    <a:pt x="27459" y="4569"/>
                    <a:pt x="27473" y="4761"/>
                  </a:cubicBezTo>
                  <a:cubicBezTo>
                    <a:pt x="27473" y="4791"/>
                    <a:pt x="27488" y="4821"/>
                    <a:pt x="27488" y="4850"/>
                  </a:cubicBezTo>
                  <a:cubicBezTo>
                    <a:pt x="27459" y="4806"/>
                    <a:pt x="27429" y="4761"/>
                    <a:pt x="27385" y="4717"/>
                  </a:cubicBezTo>
                  <a:cubicBezTo>
                    <a:pt x="27370" y="4717"/>
                    <a:pt x="27370" y="4717"/>
                    <a:pt x="27370" y="4702"/>
                  </a:cubicBezTo>
                  <a:cubicBezTo>
                    <a:pt x="27235" y="4580"/>
                    <a:pt x="27062" y="4508"/>
                    <a:pt x="26886" y="4508"/>
                  </a:cubicBezTo>
                  <a:cubicBezTo>
                    <a:pt x="26870" y="4508"/>
                    <a:pt x="26854" y="4509"/>
                    <a:pt x="26838" y="4510"/>
                  </a:cubicBezTo>
                  <a:cubicBezTo>
                    <a:pt x="26631" y="4510"/>
                    <a:pt x="26453" y="4599"/>
                    <a:pt x="26320" y="4747"/>
                  </a:cubicBezTo>
                  <a:cubicBezTo>
                    <a:pt x="26231" y="4850"/>
                    <a:pt x="26172" y="4968"/>
                    <a:pt x="26143" y="5102"/>
                  </a:cubicBezTo>
                  <a:lnTo>
                    <a:pt x="21248" y="5102"/>
                  </a:lnTo>
                  <a:lnTo>
                    <a:pt x="20509" y="5826"/>
                  </a:lnTo>
                  <a:lnTo>
                    <a:pt x="20509" y="7615"/>
                  </a:lnTo>
                  <a:cubicBezTo>
                    <a:pt x="20361" y="7645"/>
                    <a:pt x="20243" y="7719"/>
                    <a:pt x="20139" y="7822"/>
                  </a:cubicBezTo>
                  <a:cubicBezTo>
                    <a:pt x="20006" y="7970"/>
                    <a:pt x="19932" y="8162"/>
                    <a:pt x="19932" y="8354"/>
                  </a:cubicBezTo>
                  <a:cubicBezTo>
                    <a:pt x="19947" y="8562"/>
                    <a:pt x="20036" y="8739"/>
                    <a:pt x="20169" y="8872"/>
                  </a:cubicBezTo>
                  <a:cubicBezTo>
                    <a:pt x="20304" y="8994"/>
                    <a:pt x="20477" y="9066"/>
                    <a:pt x="20653" y="9066"/>
                  </a:cubicBezTo>
                  <a:cubicBezTo>
                    <a:pt x="20669" y="9066"/>
                    <a:pt x="20685" y="9065"/>
                    <a:pt x="20701" y="9064"/>
                  </a:cubicBezTo>
                  <a:cubicBezTo>
                    <a:pt x="20894" y="9064"/>
                    <a:pt x="21086" y="8976"/>
                    <a:pt x="21219" y="8828"/>
                  </a:cubicBezTo>
                  <a:cubicBezTo>
                    <a:pt x="21352" y="8680"/>
                    <a:pt x="21426" y="8502"/>
                    <a:pt x="21411" y="8295"/>
                  </a:cubicBezTo>
                  <a:cubicBezTo>
                    <a:pt x="21411" y="8118"/>
                    <a:pt x="21337" y="7940"/>
                    <a:pt x="21204" y="7807"/>
                  </a:cubicBezTo>
                  <a:cubicBezTo>
                    <a:pt x="21189" y="7807"/>
                    <a:pt x="21189" y="7793"/>
                    <a:pt x="21175" y="7793"/>
                  </a:cubicBezTo>
                  <a:cubicBezTo>
                    <a:pt x="21056" y="7674"/>
                    <a:pt x="20894" y="7615"/>
                    <a:pt x="20731" y="7600"/>
                  </a:cubicBezTo>
                  <a:lnTo>
                    <a:pt x="20731" y="5915"/>
                  </a:lnTo>
                  <a:lnTo>
                    <a:pt x="21337" y="5323"/>
                  </a:lnTo>
                  <a:lnTo>
                    <a:pt x="26128" y="5323"/>
                  </a:lnTo>
                  <a:cubicBezTo>
                    <a:pt x="26143" y="5501"/>
                    <a:pt x="26217" y="5663"/>
                    <a:pt x="26364" y="5782"/>
                  </a:cubicBezTo>
                  <a:cubicBezTo>
                    <a:pt x="26498" y="5915"/>
                    <a:pt x="26690" y="5989"/>
                    <a:pt x="26897" y="5989"/>
                  </a:cubicBezTo>
                  <a:cubicBezTo>
                    <a:pt x="27089" y="5974"/>
                    <a:pt x="27266" y="5885"/>
                    <a:pt x="27399" y="5752"/>
                  </a:cubicBezTo>
                  <a:cubicBezTo>
                    <a:pt x="27533" y="5604"/>
                    <a:pt x="27607" y="5412"/>
                    <a:pt x="27607" y="5220"/>
                  </a:cubicBezTo>
                  <a:cubicBezTo>
                    <a:pt x="27592" y="5190"/>
                    <a:pt x="27592" y="5146"/>
                    <a:pt x="27592" y="5116"/>
                  </a:cubicBezTo>
                  <a:lnTo>
                    <a:pt x="27592" y="5116"/>
                  </a:lnTo>
                  <a:cubicBezTo>
                    <a:pt x="27621" y="5175"/>
                    <a:pt x="27666" y="5235"/>
                    <a:pt x="27710" y="5279"/>
                  </a:cubicBezTo>
                  <a:cubicBezTo>
                    <a:pt x="27845" y="5401"/>
                    <a:pt x="28018" y="5473"/>
                    <a:pt x="28194" y="5473"/>
                  </a:cubicBezTo>
                  <a:cubicBezTo>
                    <a:pt x="28210" y="5473"/>
                    <a:pt x="28226" y="5472"/>
                    <a:pt x="28242" y="5471"/>
                  </a:cubicBezTo>
                  <a:cubicBezTo>
                    <a:pt x="28316" y="5471"/>
                    <a:pt x="28390" y="5456"/>
                    <a:pt x="28449" y="5427"/>
                  </a:cubicBezTo>
                  <a:cubicBezTo>
                    <a:pt x="28464" y="5442"/>
                    <a:pt x="28479" y="5456"/>
                    <a:pt x="28494" y="5486"/>
                  </a:cubicBezTo>
                  <a:lnTo>
                    <a:pt x="23895" y="10070"/>
                  </a:lnTo>
                  <a:lnTo>
                    <a:pt x="18661" y="10070"/>
                  </a:lnTo>
                  <a:lnTo>
                    <a:pt x="10942" y="17788"/>
                  </a:lnTo>
                  <a:lnTo>
                    <a:pt x="10942" y="23067"/>
                  </a:lnTo>
                  <a:lnTo>
                    <a:pt x="5856" y="28153"/>
                  </a:lnTo>
                  <a:lnTo>
                    <a:pt x="1538" y="28153"/>
                  </a:lnTo>
                  <a:cubicBezTo>
                    <a:pt x="1524" y="27991"/>
                    <a:pt x="1450" y="27857"/>
                    <a:pt x="1331" y="27739"/>
                  </a:cubicBezTo>
                  <a:cubicBezTo>
                    <a:pt x="1191" y="27591"/>
                    <a:pt x="1002" y="27517"/>
                    <a:pt x="814" y="27517"/>
                  </a:cubicBezTo>
                  <a:cubicBezTo>
                    <a:pt x="625" y="27517"/>
                    <a:pt x="437" y="27591"/>
                    <a:pt x="296" y="27739"/>
                  </a:cubicBezTo>
                  <a:cubicBezTo>
                    <a:pt x="1" y="28020"/>
                    <a:pt x="1" y="28493"/>
                    <a:pt x="296" y="28774"/>
                  </a:cubicBezTo>
                  <a:cubicBezTo>
                    <a:pt x="437" y="28922"/>
                    <a:pt x="625" y="28996"/>
                    <a:pt x="814" y="28996"/>
                  </a:cubicBezTo>
                  <a:cubicBezTo>
                    <a:pt x="1002" y="28996"/>
                    <a:pt x="1191" y="28922"/>
                    <a:pt x="1331" y="28774"/>
                  </a:cubicBezTo>
                  <a:cubicBezTo>
                    <a:pt x="1450" y="28671"/>
                    <a:pt x="1524" y="28523"/>
                    <a:pt x="1538" y="28375"/>
                  </a:cubicBezTo>
                  <a:lnTo>
                    <a:pt x="5945" y="28375"/>
                  </a:lnTo>
                  <a:lnTo>
                    <a:pt x="11149" y="23155"/>
                  </a:lnTo>
                  <a:lnTo>
                    <a:pt x="11149" y="17892"/>
                  </a:lnTo>
                  <a:lnTo>
                    <a:pt x="18750" y="10291"/>
                  </a:lnTo>
                  <a:lnTo>
                    <a:pt x="23999" y="10291"/>
                  </a:lnTo>
                  <a:lnTo>
                    <a:pt x="28642" y="5634"/>
                  </a:lnTo>
                  <a:cubicBezTo>
                    <a:pt x="28775" y="5737"/>
                    <a:pt x="28937" y="5782"/>
                    <a:pt x="29115" y="5782"/>
                  </a:cubicBezTo>
                  <a:cubicBezTo>
                    <a:pt x="29307" y="5767"/>
                    <a:pt x="29484" y="5693"/>
                    <a:pt x="29617" y="5545"/>
                  </a:cubicBezTo>
                  <a:cubicBezTo>
                    <a:pt x="29765" y="5397"/>
                    <a:pt x="29824" y="5205"/>
                    <a:pt x="29824" y="5013"/>
                  </a:cubicBezTo>
                  <a:cubicBezTo>
                    <a:pt x="29810" y="4821"/>
                    <a:pt x="29736" y="4658"/>
                    <a:pt x="29603" y="4525"/>
                  </a:cubicBezTo>
                  <a:cubicBezTo>
                    <a:pt x="29603" y="4510"/>
                    <a:pt x="29588" y="4510"/>
                    <a:pt x="29588" y="4495"/>
                  </a:cubicBezTo>
                  <a:cubicBezTo>
                    <a:pt x="29452" y="4373"/>
                    <a:pt x="29280" y="4301"/>
                    <a:pt x="29104" y="4301"/>
                  </a:cubicBezTo>
                  <a:cubicBezTo>
                    <a:pt x="29088" y="4301"/>
                    <a:pt x="29072" y="4302"/>
                    <a:pt x="29056" y="4303"/>
                  </a:cubicBezTo>
                  <a:cubicBezTo>
                    <a:pt x="28982" y="4303"/>
                    <a:pt x="28908" y="4318"/>
                    <a:pt x="28849" y="4347"/>
                  </a:cubicBezTo>
                  <a:lnTo>
                    <a:pt x="31821" y="1361"/>
                  </a:lnTo>
                  <a:cubicBezTo>
                    <a:pt x="31939" y="1449"/>
                    <a:pt x="32087" y="1479"/>
                    <a:pt x="32235" y="1479"/>
                  </a:cubicBezTo>
                  <a:cubicBezTo>
                    <a:pt x="32427" y="1464"/>
                    <a:pt x="32619" y="1390"/>
                    <a:pt x="32752" y="1242"/>
                  </a:cubicBezTo>
                  <a:cubicBezTo>
                    <a:pt x="32885" y="1094"/>
                    <a:pt x="32959" y="902"/>
                    <a:pt x="32944" y="710"/>
                  </a:cubicBezTo>
                  <a:cubicBezTo>
                    <a:pt x="32944" y="518"/>
                    <a:pt x="32856" y="355"/>
                    <a:pt x="32737" y="222"/>
                  </a:cubicBezTo>
                  <a:cubicBezTo>
                    <a:pt x="32723" y="207"/>
                    <a:pt x="32723" y="207"/>
                    <a:pt x="32708" y="193"/>
                  </a:cubicBezTo>
                  <a:cubicBezTo>
                    <a:pt x="32575" y="74"/>
                    <a:pt x="32397" y="0"/>
                    <a:pt x="3220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7" name="Google Shape;117;p11"/>
          <p:cNvSpPr/>
          <p:nvPr/>
        </p:nvSpPr>
        <p:spPr>
          <a:xfrm>
            <a:off x="-1017550" y="14704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7487838" y="-1348025"/>
            <a:ext cx="2818500" cy="28185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9" name="Google Shape;119;p11"/>
          <p:cNvGrpSpPr/>
          <p:nvPr/>
        </p:nvGrpSpPr>
        <p:grpSpPr>
          <a:xfrm>
            <a:off x="7037622" y="4721767"/>
            <a:ext cx="1805200" cy="335359"/>
            <a:chOff x="7037622" y="4721767"/>
            <a:chExt cx="1805200" cy="335359"/>
          </a:xfrm>
        </p:grpSpPr>
        <p:sp>
          <p:nvSpPr>
            <p:cNvPr id="120" name="Google Shape;120;p11"/>
            <p:cNvSpPr/>
            <p:nvPr/>
          </p:nvSpPr>
          <p:spPr>
            <a:xfrm flipH="1" rot="5400000">
              <a:off x="8223843" y="4438147"/>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rot="5400000">
              <a:off x="8291273" y="459634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flipH="1" rot="5400000">
              <a:off x="7321243" y="4438147"/>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rot="5400000">
              <a:off x="7388673" y="459634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24" name="Shape 12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bg>
      <p:bgPr>
        <a:gradFill>
          <a:gsLst>
            <a:gs pos="0">
              <a:schemeClr val="lt2"/>
            </a:gs>
            <a:gs pos="100000">
              <a:schemeClr val="lt1"/>
            </a:gs>
          </a:gsLst>
          <a:path path="circle">
            <a:fillToRect b="50%" l="50%" r="50%" t="50%"/>
          </a:path>
          <a:tileRect/>
        </a:gradFill>
      </p:bgPr>
    </p:bg>
    <p:spTree>
      <p:nvGrpSpPr>
        <p:cNvPr id="125" name="Shape 125"/>
        <p:cNvGrpSpPr/>
        <p:nvPr/>
      </p:nvGrpSpPr>
      <p:grpSpPr>
        <a:xfrm>
          <a:off x="0" y="0"/>
          <a:ext cx="0" cy="0"/>
          <a:chOff x="0" y="0"/>
          <a:chExt cx="0" cy="0"/>
        </a:xfrm>
      </p:grpSpPr>
      <p:sp>
        <p:nvSpPr>
          <p:cNvPr id="126" name="Google Shape;126;p1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27" name="Google Shape;127;p13"/>
          <p:cNvSpPr txBox="1"/>
          <p:nvPr>
            <p:ph hasCustomPrompt="1" idx="2" type="title"/>
          </p:nvPr>
        </p:nvSpPr>
        <p:spPr>
          <a:xfrm>
            <a:off x="1416900" y="1490448"/>
            <a:ext cx="734700" cy="542400"/>
          </a:xfrm>
          <a:prstGeom prst="rect">
            <a:avLst/>
          </a:prstGeom>
          <a:solidFill>
            <a:schemeClr val="accent4"/>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8" name="Google Shape;128;p13"/>
          <p:cNvSpPr txBox="1"/>
          <p:nvPr>
            <p:ph hasCustomPrompt="1" idx="3" type="title"/>
          </p:nvPr>
        </p:nvSpPr>
        <p:spPr>
          <a:xfrm>
            <a:off x="1416900" y="2923902"/>
            <a:ext cx="734700" cy="542400"/>
          </a:xfrm>
          <a:prstGeom prst="rect">
            <a:avLst/>
          </a:prstGeom>
          <a:solidFill>
            <a:schemeClr val="accent4"/>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9" name="Google Shape;129;p13"/>
          <p:cNvSpPr txBox="1"/>
          <p:nvPr>
            <p:ph hasCustomPrompt="1" idx="4" type="title"/>
          </p:nvPr>
        </p:nvSpPr>
        <p:spPr>
          <a:xfrm>
            <a:off x="4204713" y="1490448"/>
            <a:ext cx="734700" cy="542400"/>
          </a:xfrm>
          <a:prstGeom prst="rect">
            <a:avLst/>
          </a:prstGeom>
          <a:solidFill>
            <a:schemeClr val="accent4"/>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0" name="Google Shape;130;p13"/>
          <p:cNvSpPr txBox="1"/>
          <p:nvPr>
            <p:ph hasCustomPrompt="1" idx="5" type="title"/>
          </p:nvPr>
        </p:nvSpPr>
        <p:spPr>
          <a:xfrm>
            <a:off x="4204713" y="2923902"/>
            <a:ext cx="734700" cy="542400"/>
          </a:xfrm>
          <a:prstGeom prst="rect">
            <a:avLst/>
          </a:prstGeom>
          <a:solidFill>
            <a:schemeClr val="accent4"/>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1" name="Google Shape;131;p13"/>
          <p:cNvSpPr txBox="1"/>
          <p:nvPr>
            <p:ph hasCustomPrompt="1" idx="6" type="title"/>
          </p:nvPr>
        </p:nvSpPr>
        <p:spPr>
          <a:xfrm>
            <a:off x="6992525" y="1490448"/>
            <a:ext cx="734700" cy="542400"/>
          </a:xfrm>
          <a:prstGeom prst="rect">
            <a:avLst/>
          </a:prstGeom>
          <a:solidFill>
            <a:schemeClr val="accent4"/>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2" name="Google Shape;132;p13"/>
          <p:cNvSpPr txBox="1"/>
          <p:nvPr>
            <p:ph hasCustomPrompt="1" idx="7" type="title"/>
          </p:nvPr>
        </p:nvSpPr>
        <p:spPr>
          <a:xfrm>
            <a:off x="6992525" y="2923902"/>
            <a:ext cx="734700" cy="542400"/>
          </a:xfrm>
          <a:prstGeom prst="rect">
            <a:avLst/>
          </a:prstGeom>
          <a:solidFill>
            <a:schemeClr val="accent4"/>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3" name="Google Shape;133;p13"/>
          <p:cNvSpPr txBox="1"/>
          <p:nvPr>
            <p:ph idx="1" type="subTitle"/>
          </p:nvPr>
        </p:nvSpPr>
        <p:spPr>
          <a:xfrm>
            <a:off x="720000" y="2111575"/>
            <a:ext cx="2128500" cy="6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34" name="Google Shape;134;p13"/>
          <p:cNvSpPr txBox="1"/>
          <p:nvPr>
            <p:ph idx="8" type="subTitle"/>
          </p:nvPr>
        </p:nvSpPr>
        <p:spPr>
          <a:xfrm>
            <a:off x="3507813" y="2111575"/>
            <a:ext cx="2128500" cy="6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35" name="Google Shape;135;p13"/>
          <p:cNvSpPr txBox="1"/>
          <p:nvPr>
            <p:ph idx="9" type="subTitle"/>
          </p:nvPr>
        </p:nvSpPr>
        <p:spPr>
          <a:xfrm>
            <a:off x="6295625" y="2111575"/>
            <a:ext cx="2128500" cy="6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36" name="Google Shape;136;p13"/>
          <p:cNvSpPr txBox="1"/>
          <p:nvPr>
            <p:ph idx="13" type="subTitle"/>
          </p:nvPr>
        </p:nvSpPr>
        <p:spPr>
          <a:xfrm>
            <a:off x="720000" y="3546674"/>
            <a:ext cx="2128500" cy="6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37" name="Google Shape;137;p13"/>
          <p:cNvSpPr txBox="1"/>
          <p:nvPr>
            <p:ph idx="14" type="subTitle"/>
          </p:nvPr>
        </p:nvSpPr>
        <p:spPr>
          <a:xfrm>
            <a:off x="3507813" y="3546674"/>
            <a:ext cx="2128500" cy="6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38" name="Google Shape;138;p13"/>
          <p:cNvSpPr txBox="1"/>
          <p:nvPr>
            <p:ph idx="15" type="subTitle"/>
          </p:nvPr>
        </p:nvSpPr>
        <p:spPr>
          <a:xfrm>
            <a:off x="6295625" y="3546674"/>
            <a:ext cx="2128500" cy="661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rtl="0">
              <a:lnSpc>
                <a:spcPct val="100000"/>
              </a:lnSpc>
              <a:spcBef>
                <a:spcPts val="0"/>
              </a:spcBef>
              <a:spcAft>
                <a:spcPts val="0"/>
              </a:spcAft>
              <a:buSzPts val="2000"/>
              <a:buFont typeface="Raleway"/>
              <a:buNone/>
              <a:defRPr b="1" sz="2000">
                <a:latin typeface="Raleway"/>
                <a:ea typeface="Raleway"/>
                <a:cs typeface="Raleway"/>
                <a:sym typeface="Raleway"/>
              </a:defRPr>
            </a:lvl2pPr>
            <a:lvl3pPr lvl="2" rtl="0">
              <a:lnSpc>
                <a:spcPct val="100000"/>
              </a:lnSpc>
              <a:spcBef>
                <a:spcPts val="0"/>
              </a:spcBef>
              <a:spcAft>
                <a:spcPts val="0"/>
              </a:spcAft>
              <a:buSzPts val="2000"/>
              <a:buFont typeface="Raleway"/>
              <a:buNone/>
              <a:defRPr b="1" sz="2000">
                <a:latin typeface="Raleway"/>
                <a:ea typeface="Raleway"/>
                <a:cs typeface="Raleway"/>
                <a:sym typeface="Raleway"/>
              </a:defRPr>
            </a:lvl3pPr>
            <a:lvl4pPr lvl="3" rtl="0">
              <a:lnSpc>
                <a:spcPct val="100000"/>
              </a:lnSpc>
              <a:spcBef>
                <a:spcPts val="0"/>
              </a:spcBef>
              <a:spcAft>
                <a:spcPts val="0"/>
              </a:spcAft>
              <a:buSzPts val="2000"/>
              <a:buFont typeface="Raleway"/>
              <a:buNone/>
              <a:defRPr b="1" sz="2000">
                <a:latin typeface="Raleway"/>
                <a:ea typeface="Raleway"/>
                <a:cs typeface="Raleway"/>
                <a:sym typeface="Raleway"/>
              </a:defRPr>
            </a:lvl4pPr>
            <a:lvl5pPr lvl="4" rtl="0">
              <a:lnSpc>
                <a:spcPct val="100000"/>
              </a:lnSpc>
              <a:spcBef>
                <a:spcPts val="0"/>
              </a:spcBef>
              <a:spcAft>
                <a:spcPts val="0"/>
              </a:spcAft>
              <a:buSzPts val="2000"/>
              <a:buFont typeface="Raleway"/>
              <a:buNone/>
              <a:defRPr b="1" sz="2000">
                <a:latin typeface="Raleway"/>
                <a:ea typeface="Raleway"/>
                <a:cs typeface="Raleway"/>
                <a:sym typeface="Raleway"/>
              </a:defRPr>
            </a:lvl5pPr>
            <a:lvl6pPr lvl="5" rtl="0">
              <a:lnSpc>
                <a:spcPct val="100000"/>
              </a:lnSpc>
              <a:spcBef>
                <a:spcPts val="0"/>
              </a:spcBef>
              <a:spcAft>
                <a:spcPts val="0"/>
              </a:spcAft>
              <a:buSzPts val="2000"/>
              <a:buFont typeface="Raleway"/>
              <a:buNone/>
              <a:defRPr b="1" sz="2000">
                <a:latin typeface="Raleway"/>
                <a:ea typeface="Raleway"/>
                <a:cs typeface="Raleway"/>
                <a:sym typeface="Raleway"/>
              </a:defRPr>
            </a:lvl6pPr>
            <a:lvl7pPr lvl="6" rtl="0">
              <a:lnSpc>
                <a:spcPct val="100000"/>
              </a:lnSpc>
              <a:spcBef>
                <a:spcPts val="0"/>
              </a:spcBef>
              <a:spcAft>
                <a:spcPts val="0"/>
              </a:spcAft>
              <a:buSzPts val="2000"/>
              <a:buFont typeface="Raleway"/>
              <a:buNone/>
              <a:defRPr b="1" sz="2000">
                <a:latin typeface="Raleway"/>
                <a:ea typeface="Raleway"/>
                <a:cs typeface="Raleway"/>
                <a:sym typeface="Raleway"/>
              </a:defRPr>
            </a:lvl7pPr>
            <a:lvl8pPr lvl="7" rtl="0">
              <a:lnSpc>
                <a:spcPct val="100000"/>
              </a:lnSpc>
              <a:spcBef>
                <a:spcPts val="0"/>
              </a:spcBef>
              <a:spcAft>
                <a:spcPts val="0"/>
              </a:spcAft>
              <a:buSzPts val="2000"/>
              <a:buFont typeface="Raleway"/>
              <a:buNone/>
              <a:defRPr b="1" sz="2000">
                <a:latin typeface="Raleway"/>
                <a:ea typeface="Raleway"/>
                <a:cs typeface="Raleway"/>
                <a:sym typeface="Raleway"/>
              </a:defRPr>
            </a:lvl8pPr>
            <a:lvl9pPr lvl="8" rtl="0">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39" name="Google Shape;139;p13"/>
          <p:cNvSpPr/>
          <p:nvPr/>
        </p:nvSpPr>
        <p:spPr>
          <a:xfrm rot="-1168501">
            <a:off x="8037788" y="3996697"/>
            <a:ext cx="2534825" cy="1671007"/>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3"/>
          <p:cNvSpPr/>
          <p:nvPr/>
        </p:nvSpPr>
        <p:spPr>
          <a:xfrm rot="-1168501">
            <a:off x="-1131962" y="1855572"/>
            <a:ext cx="2534825" cy="1671007"/>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3"/>
          <p:cNvSpPr/>
          <p:nvPr/>
        </p:nvSpPr>
        <p:spPr>
          <a:xfrm>
            <a:off x="8902812" y="4210425"/>
            <a:ext cx="122889" cy="358732"/>
          </a:xfrm>
          <a:custGeom>
            <a:rect b="b" l="l" r="r" t="t"/>
            <a:pathLst>
              <a:path extrusionOk="0" h="4364" w="1495">
                <a:moveTo>
                  <a:pt x="755" y="1"/>
                </a:moveTo>
                <a:cubicBezTo>
                  <a:pt x="356" y="1"/>
                  <a:pt x="30" y="311"/>
                  <a:pt x="15" y="710"/>
                </a:cubicBezTo>
                <a:cubicBezTo>
                  <a:pt x="1" y="903"/>
                  <a:pt x="75" y="1095"/>
                  <a:pt x="208" y="1243"/>
                </a:cubicBezTo>
                <a:cubicBezTo>
                  <a:pt x="341" y="1376"/>
                  <a:pt x="503" y="1450"/>
                  <a:pt x="681" y="1479"/>
                </a:cubicBezTo>
                <a:lnTo>
                  <a:pt x="681" y="2884"/>
                </a:lnTo>
                <a:cubicBezTo>
                  <a:pt x="326" y="2928"/>
                  <a:pt x="30" y="3224"/>
                  <a:pt x="15" y="3594"/>
                </a:cubicBezTo>
                <a:cubicBezTo>
                  <a:pt x="1" y="4008"/>
                  <a:pt x="311" y="4348"/>
                  <a:pt x="725" y="4363"/>
                </a:cubicBezTo>
                <a:cubicBezTo>
                  <a:pt x="734" y="4363"/>
                  <a:pt x="743" y="4363"/>
                  <a:pt x="751" y="4363"/>
                </a:cubicBezTo>
                <a:cubicBezTo>
                  <a:pt x="1140" y="4363"/>
                  <a:pt x="1480" y="4043"/>
                  <a:pt x="1494" y="3653"/>
                </a:cubicBezTo>
                <a:cubicBezTo>
                  <a:pt x="1494" y="3431"/>
                  <a:pt x="1420" y="3239"/>
                  <a:pt x="1272" y="3106"/>
                </a:cubicBezTo>
                <a:cubicBezTo>
                  <a:pt x="1169" y="3002"/>
                  <a:pt x="1051" y="2928"/>
                  <a:pt x="903" y="2899"/>
                </a:cubicBezTo>
                <a:lnTo>
                  <a:pt x="903" y="1465"/>
                </a:lnTo>
                <a:cubicBezTo>
                  <a:pt x="1228" y="1391"/>
                  <a:pt x="1479" y="1110"/>
                  <a:pt x="1494" y="770"/>
                </a:cubicBezTo>
                <a:cubicBezTo>
                  <a:pt x="1494" y="577"/>
                  <a:pt x="1435" y="385"/>
                  <a:pt x="1302" y="237"/>
                </a:cubicBezTo>
                <a:cubicBezTo>
                  <a:pt x="1287" y="237"/>
                  <a:pt x="1287" y="223"/>
                  <a:pt x="1272" y="223"/>
                </a:cubicBezTo>
                <a:cubicBezTo>
                  <a:pt x="1139" y="89"/>
                  <a:pt x="962" y="16"/>
                  <a:pt x="784"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2" name="Google Shape;142;p13"/>
          <p:cNvGrpSpPr/>
          <p:nvPr/>
        </p:nvGrpSpPr>
        <p:grpSpPr>
          <a:xfrm>
            <a:off x="-795219" y="-1446371"/>
            <a:ext cx="2654567" cy="3293932"/>
            <a:chOff x="7313556" y="3802542"/>
            <a:chExt cx="2654567" cy="3293932"/>
          </a:xfrm>
        </p:grpSpPr>
        <p:sp>
          <p:nvSpPr>
            <p:cNvPr id="143" name="Google Shape;143;p13"/>
            <p:cNvSpPr/>
            <p:nvPr/>
          </p:nvSpPr>
          <p:spPr>
            <a:xfrm>
              <a:off x="7572404" y="4083259"/>
              <a:ext cx="2395719" cy="3013215"/>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3"/>
            <p:cNvSpPr/>
            <p:nvPr/>
          </p:nvSpPr>
          <p:spPr>
            <a:xfrm>
              <a:off x="8970135" y="3975082"/>
              <a:ext cx="722045" cy="1058850"/>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3"/>
            <p:cNvSpPr/>
            <p:nvPr/>
          </p:nvSpPr>
          <p:spPr>
            <a:xfrm>
              <a:off x="7804537" y="4613209"/>
              <a:ext cx="906830" cy="902255"/>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3"/>
            <p:cNvSpPr/>
            <p:nvPr/>
          </p:nvSpPr>
          <p:spPr>
            <a:xfrm>
              <a:off x="7313556" y="3802542"/>
              <a:ext cx="2389554" cy="2701092"/>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3"/>
            <p:cNvSpPr/>
            <p:nvPr/>
          </p:nvSpPr>
          <p:spPr>
            <a:xfrm>
              <a:off x="7340271" y="4059009"/>
              <a:ext cx="2450382" cy="2811737"/>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3"/>
            <p:cNvSpPr/>
            <p:nvPr/>
          </p:nvSpPr>
          <p:spPr>
            <a:xfrm>
              <a:off x="9055212" y="4362825"/>
              <a:ext cx="122889" cy="358732"/>
            </a:xfrm>
            <a:custGeom>
              <a:rect b="b" l="l" r="r" t="t"/>
              <a:pathLst>
                <a:path extrusionOk="0" h="4364" w="1495">
                  <a:moveTo>
                    <a:pt x="755" y="1"/>
                  </a:moveTo>
                  <a:cubicBezTo>
                    <a:pt x="356" y="1"/>
                    <a:pt x="30" y="311"/>
                    <a:pt x="15" y="710"/>
                  </a:cubicBezTo>
                  <a:cubicBezTo>
                    <a:pt x="1" y="903"/>
                    <a:pt x="75" y="1095"/>
                    <a:pt x="208" y="1243"/>
                  </a:cubicBezTo>
                  <a:cubicBezTo>
                    <a:pt x="341" y="1376"/>
                    <a:pt x="503" y="1450"/>
                    <a:pt x="681" y="1479"/>
                  </a:cubicBezTo>
                  <a:lnTo>
                    <a:pt x="681" y="2884"/>
                  </a:lnTo>
                  <a:cubicBezTo>
                    <a:pt x="326" y="2928"/>
                    <a:pt x="30" y="3224"/>
                    <a:pt x="15" y="3594"/>
                  </a:cubicBezTo>
                  <a:cubicBezTo>
                    <a:pt x="1" y="4008"/>
                    <a:pt x="311" y="4348"/>
                    <a:pt x="725" y="4363"/>
                  </a:cubicBezTo>
                  <a:cubicBezTo>
                    <a:pt x="734" y="4363"/>
                    <a:pt x="743" y="4363"/>
                    <a:pt x="751" y="4363"/>
                  </a:cubicBezTo>
                  <a:cubicBezTo>
                    <a:pt x="1140" y="4363"/>
                    <a:pt x="1480" y="4043"/>
                    <a:pt x="1494" y="3653"/>
                  </a:cubicBezTo>
                  <a:cubicBezTo>
                    <a:pt x="1494" y="3431"/>
                    <a:pt x="1420" y="3239"/>
                    <a:pt x="1272" y="3106"/>
                  </a:cubicBezTo>
                  <a:cubicBezTo>
                    <a:pt x="1169" y="3002"/>
                    <a:pt x="1051" y="2928"/>
                    <a:pt x="903" y="2899"/>
                  </a:cubicBezTo>
                  <a:lnTo>
                    <a:pt x="903" y="1465"/>
                  </a:lnTo>
                  <a:cubicBezTo>
                    <a:pt x="1228" y="1391"/>
                    <a:pt x="1479" y="1110"/>
                    <a:pt x="1494" y="770"/>
                  </a:cubicBezTo>
                  <a:cubicBezTo>
                    <a:pt x="1494" y="577"/>
                    <a:pt x="1435" y="385"/>
                    <a:pt x="1302" y="237"/>
                  </a:cubicBezTo>
                  <a:cubicBezTo>
                    <a:pt x="1287" y="237"/>
                    <a:pt x="1287" y="223"/>
                    <a:pt x="1272" y="223"/>
                  </a:cubicBezTo>
                  <a:cubicBezTo>
                    <a:pt x="1139" y="89"/>
                    <a:pt x="962" y="16"/>
                    <a:pt x="784"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9" name="Google Shape;149;p13"/>
          <p:cNvGrpSpPr/>
          <p:nvPr/>
        </p:nvGrpSpPr>
        <p:grpSpPr>
          <a:xfrm>
            <a:off x="7161156" y="3650142"/>
            <a:ext cx="2654567" cy="3293932"/>
            <a:chOff x="7161156" y="3650142"/>
            <a:chExt cx="2654567" cy="3293932"/>
          </a:xfrm>
        </p:grpSpPr>
        <p:sp>
          <p:nvSpPr>
            <p:cNvPr id="150" name="Google Shape;150;p13"/>
            <p:cNvSpPr/>
            <p:nvPr/>
          </p:nvSpPr>
          <p:spPr>
            <a:xfrm>
              <a:off x="7420004" y="3930859"/>
              <a:ext cx="2395719" cy="3013215"/>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3"/>
            <p:cNvSpPr/>
            <p:nvPr/>
          </p:nvSpPr>
          <p:spPr>
            <a:xfrm>
              <a:off x="8817735" y="3822682"/>
              <a:ext cx="722045" cy="1058850"/>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3"/>
            <p:cNvSpPr/>
            <p:nvPr/>
          </p:nvSpPr>
          <p:spPr>
            <a:xfrm>
              <a:off x="7161156" y="3650142"/>
              <a:ext cx="2389554" cy="2701092"/>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3"/>
            <p:cNvSpPr/>
            <p:nvPr/>
          </p:nvSpPr>
          <p:spPr>
            <a:xfrm>
              <a:off x="7187871" y="3906609"/>
              <a:ext cx="2450382" cy="2811737"/>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3"/>
            <p:cNvSpPr/>
            <p:nvPr/>
          </p:nvSpPr>
          <p:spPr>
            <a:xfrm>
              <a:off x="7652137" y="4460809"/>
              <a:ext cx="906830" cy="902255"/>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bg>
      <p:bgPr>
        <a:gradFill>
          <a:gsLst>
            <a:gs pos="0">
              <a:schemeClr val="lt2"/>
            </a:gs>
            <a:gs pos="100000">
              <a:schemeClr val="lt1"/>
            </a:gs>
          </a:gsLst>
          <a:path path="circle">
            <a:fillToRect b="50%" l="50%" r="50%" t="50%"/>
          </a:path>
          <a:tileRect/>
        </a:gradFill>
      </p:bgPr>
    </p:bg>
    <p:spTree>
      <p:nvGrpSpPr>
        <p:cNvPr id="155" name="Shape 155"/>
        <p:cNvGrpSpPr/>
        <p:nvPr/>
      </p:nvGrpSpPr>
      <p:grpSpPr>
        <a:xfrm>
          <a:off x="0" y="0"/>
          <a:ext cx="0" cy="0"/>
          <a:chOff x="0" y="0"/>
          <a:chExt cx="0" cy="0"/>
        </a:xfrm>
      </p:grpSpPr>
      <p:sp>
        <p:nvSpPr>
          <p:cNvPr id="156" name="Google Shape;156;p14"/>
          <p:cNvSpPr/>
          <p:nvPr/>
        </p:nvSpPr>
        <p:spPr>
          <a:xfrm>
            <a:off x="7864425" y="3639025"/>
            <a:ext cx="2783400" cy="2783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58" name="Google Shape;158;p14"/>
          <p:cNvSpPr/>
          <p:nvPr/>
        </p:nvSpPr>
        <p:spPr>
          <a:xfrm>
            <a:off x="-1738775" y="3574925"/>
            <a:ext cx="2783400" cy="2783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9" name="Google Shape;159;p14"/>
          <p:cNvGrpSpPr/>
          <p:nvPr/>
        </p:nvGrpSpPr>
        <p:grpSpPr>
          <a:xfrm>
            <a:off x="8243289" y="3605123"/>
            <a:ext cx="1582191" cy="2188163"/>
            <a:chOff x="8243289" y="3605123"/>
            <a:chExt cx="1582191" cy="2188163"/>
          </a:xfrm>
        </p:grpSpPr>
        <p:sp>
          <p:nvSpPr>
            <p:cNvPr id="160" name="Google Shape;160;p14"/>
            <p:cNvSpPr/>
            <p:nvPr/>
          </p:nvSpPr>
          <p:spPr>
            <a:xfrm>
              <a:off x="8243289" y="4923909"/>
              <a:ext cx="191512" cy="192424"/>
            </a:xfrm>
            <a:custGeom>
              <a:rect b="b" l="l" r="r" t="t"/>
              <a:pathLst>
                <a:path extrusionOk="0" h="3165" w="3150">
                  <a:moveTo>
                    <a:pt x="2336" y="0"/>
                  </a:moveTo>
                  <a:cubicBezTo>
                    <a:pt x="2144" y="0"/>
                    <a:pt x="1952" y="74"/>
                    <a:pt x="1804" y="222"/>
                  </a:cubicBezTo>
                  <a:cubicBezTo>
                    <a:pt x="1553" y="488"/>
                    <a:pt x="1523" y="902"/>
                    <a:pt x="1745" y="1183"/>
                  </a:cubicBezTo>
                  <a:lnTo>
                    <a:pt x="414" y="2514"/>
                  </a:lnTo>
                  <a:lnTo>
                    <a:pt x="0" y="2928"/>
                  </a:lnTo>
                  <a:cubicBezTo>
                    <a:pt x="30" y="2987"/>
                    <a:pt x="45" y="3031"/>
                    <a:pt x="74" y="3091"/>
                  </a:cubicBezTo>
                  <a:cubicBezTo>
                    <a:pt x="74" y="3120"/>
                    <a:pt x="74" y="3135"/>
                    <a:pt x="89" y="3164"/>
                  </a:cubicBezTo>
                  <a:lnTo>
                    <a:pt x="473" y="2765"/>
                  </a:lnTo>
                  <a:lnTo>
                    <a:pt x="1908" y="1346"/>
                  </a:lnTo>
                  <a:cubicBezTo>
                    <a:pt x="2032" y="1431"/>
                    <a:pt x="2183" y="1475"/>
                    <a:pt x="2334" y="1475"/>
                  </a:cubicBezTo>
                  <a:cubicBezTo>
                    <a:pt x="2524" y="1475"/>
                    <a:pt x="2714" y="1405"/>
                    <a:pt x="2854" y="1257"/>
                  </a:cubicBezTo>
                  <a:cubicBezTo>
                    <a:pt x="3135" y="976"/>
                    <a:pt x="3150" y="503"/>
                    <a:pt x="2854" y="222"/>
                  </a:cubicBezTo>
                  <a:cubicBezTo>
                    <a:pt x="2706" y="74"/>
                    <a:pt x="2514" y="0"/>
                    <a:pt x="2336"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4"/>
            <p:cNvSpPr/>
            <p:nvPr/>
          </p:nvSpPr>
          <p:spPr>
            <a:xfrm>
              <a:off x="8325060" y="5075838"/>
              <a:ext cx="98978" cy="397372"/>
            </a:xfrm>
            <a:custGeom>
              <a:rect b="b" l="l" r="r" t="t"/>
              <a:pathLst>
                <a:path extrusionOk="0" h="6536" w="1628">
                  <a:moveTo>
                    <a:pt x="814" y="0"/>
                  </a:moveTo>
                  <a:cubicBezTo>
                    <a:pt x="622" y="0"/>
                    <a:pt x="430" y="74"/>
                    <a:pt x="296" y="222"/>
                  </a:cubicBezTo>
                  <a:cubicBezTo>
                    <a:pt x="1" y="503"/>
                    <a:pt x="1" y="976"/>
                    <a:pt x="296" y="1257"/>
                  </a:cubicBezTo>
                  <a:cubicBezTo>
                    <a:pt x="415" y="1390"/>
                    <a:pt x="577" y="1449"/>
                    <a:pt x="740" y="1464"/>
                  </a:cubicBezTo>
                  <a:lnTo>
                    <a:pt x="740" y="5988"/>
                  </a:lnTo>
                  <a:lnTo>
                    <a:pt x="430" y="6284"/>
                  </a:lnTo>
                  <a:cubicBezTo>
                    <a:pt x="459" y="6373"/>
                    <a:pt x="474" y="6462"/>
                    <a:pt x="489" y="6536"/>
                  </a:cubicBezTo>
                  <a:lnTo>
                    <a:pt x="962" y="6077"/>
                  </a:lnTo>
                  <a:lnTo>
                    <a:pt x="962" y="1464"/>
                  </a:lnTo>
                  <a:cubicBezTo>
                    <a:pt x="1095" y="1434"/>
                    <a:pt x="1228" y="1360"/>
                    <a:pt x="1331" y="1257"/>
                  </a:cubicBezTo>
                  <a:cubicBezTo>
                    <a:pt x="1627" y="976"/>
                    <a:pt x="1627" y="503"/>
                    <a:pt x="1331" y="222"/>
                  </a:cubicBezTo>
                  <a:cubicBezTo>
                    <a:pt x="1198"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4"/>
            <p:cNvSpPr/>
            <p:nvPr/>
          </p:nvSpPr>
          <p:spPr>
            <a:xfrm>
              <a:off x="8371812" y="3605123"/>
              <a:ext cx="1453668" cy="2188163"/>
            </a:xfrm>
            <a:custGeom>
              <a:rect b="b" l="l" r="r" t="t"/>
              <a:pathLst>
                <a:path extrusionOk="0" h="35991" w="23910">
                  <a:moveTo>
                    <a:pt x="23111" y="1"/>
                  </a:moveTo>
                  <a:cubicBezTo>
                    <a:pt x="22919" y="1"/>
                    <a:pt x="22727" y="75"/>
                    <a:pt x="22579" y="208"/>
                  </a:cubicBezTo>
                  <a:cubicBezTo>
                    <a:pt x="22298" y="504"/>
                    <a:pt x="22298" y="977"/>
                    <a:pt x="22579" y="1258"/>
                  </a:cubicBezTo>
                  <a:cubicBezTo>
                    <a:pt x="22727" y="1406"/>
                    <a:pt x="22919" y="1479"/>
                    <a:pt x="23111" y="1479"/>
                  </a:cubicBezTo>
                  <a:lnTo>
                    <a:pt x="23111" y="7764"/>
                  </a:lnTo>
                  <a:lnTo>
                    <a:pt x="14580" y="16295"/>
                  </a:lnTo>
                  <a:lnTo>
                    <a:pt x="9523" y="16295"/>
                  </a:lnTo>
                  <a:lnTo>
                    <a:pt x="5398" y="20421"/>
                  </a:lnTo>
                  <a:lnTo>
                    <a:pt x="5398" y="31318"/>
                  </a:lnTo>
                  <a:lnTo>
                    <a:pt x="932" y="35769"/>
                  </a:lnTo>
                  <a:lnTo>
                    <a:pt x="75" y="35769"/>
                  </a:lnTo>
                  <a:cubicBezTo>
                    <a:pt x="60" y="35843"/>
                    <a:pt x="30" y="35917"/>
                    <a:pt x="1" y="35990"/>
                  </a:cubicBezTo>
                  <a:lnTo>
                    <a:pt x="1036" y="35990"/>
                  </a:lnTo>
                  <a:lnTo>
                    <a:pt x="5619" y="31407"/>
                  </a:lnTo>
                  <a:lnTo>
                    <a:pt x="5619" y="20509"/>
                  </a:lnTo>
                  <a:lnTo>
                    <a:pt x="9612" y="16517"/>
                  </a:lnTo>
                  <a:lnTo>
                    <a:pt x="14683" y="16517"/>
                  </a:lnTo>
                  <a:lnTo>
                    <a:pt x="23333" y="7852"/>
                  </a:lnTo>
                  <a:lnTo>
                    <a:pt x="23333" y="1435"/>
                  </a:lnTo>
                  <a:cubicBezTo>
                    <a:pt x="23437" y="1406"/>
                    <a:pt x="23540" y="1346"/>
                    <a:pt x="23629" y="1258"/>
                  </a:cubicBezTo>
                  <a:cubicBezTo>
                    <a:pt x="23910" y="977"/>
                    <a:pt x="23910" y="504"/>
                    <a:pt x="23629" y="208"/>
                  </a:cubicBezTo>
                  <a:cubicBezTo>
                    <a:pt x="23481" y="75"/>
                    <a:pt x="23289" y="1"/>
                    <a:pt x="2311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4"/>
            <p:cNvSpPr/>
            <p:nvPr/>
          </p:nvSpPr>
          <p:spPr>
            <a:xfrm>
              <a:off x="8792931" y="4664542"/>
              <a:ext cx="335420" cy="902600"/>
            </a:xfrm>
            <a:custGeom>
              <a:rect b="b" l="l" r="r" t="t"/>
              <a:pathLst>
                <a:path extrusionOk="0" h="14846" w="5517">
                  <a:moveTo>
                    <a:pt x="2840" y="0"/>
                  </a:moveTo>
                  <a:lnTo>
                    <a:pt x="1" y="2839"/>
                  </a:lnTo>
                  <a:lnTo>
                    <a:pt x="1" y="11888"/>
                  </a:lnTo>
                  <a:lnTo>
                    <a:pt x="1" y="11932"/>
                  </a:lnTo>
                  <a:lnTo>
                    <a:pt x="2455" y="14402"/>
                  </a:lnTo>
                  <a:cubicBezTo>
                    <a:pt x="2455" y="14431"/>
                    <a:pt x="2455" y="14446"/>
                    <a:pt x="2455" y="14476"/>
                  </a:cubicBezTo>
                  <a:cubicBezTo>
                    <a:pt x="2455" y="14683"/>
                    <a:pt x="2618" y="14845"/>
                    <a:pt x="2825" y="14845"/>
                  </a:cubicBezTo>
                  <a:cubicBezTo>
                    <a:pt x="3032" y="14845"/>
                    <a:pt x="3195" y="14683"/>
                    <a:pt x="3195" y="14476"/>
                  </a:cubicBezTo>
                  <a:cubicBezTo>
                    <a:pt x="3195" y="14269"/>
                    <a:pt x="3032" y="14106"/>
                    <a:pt x="2825" y="14106"/>
                  </a:cubicBezTo>
                  <a:cubicBezTo>
                    <a:pt x="2721" y="14106"/>
                    <a:pt x="2648" y="14150"/>
                    <a:pt x="2574" y="14210"/>
                  </a:cubicBezTo>
                  <a:lnTo>
                    <a:pt x="223" y="11844"/>
                  </a:lnTo>
                  <a:lnTo>
                    <a:pt x="223" y="2928"/>
                  </a:lnTo>
                  <a:lnTo>
                    <a:pt x="2840" y="311"/>
                  </a:lnTo>
                  <a:lnTo>
                    <a:pt x="5013" y="2499"/>
                  </a:lnTo>
                  <a:lnTo>
                    <a:pt x="5013" y="11666"/>
                  </a:lnTo>
                  <a:cubicBezTo>
                    <a:pt x="4880" y="11711"/>
                    <a:pt x="4777" y="11844"/>
                    <a:pt x="4777" y="12006"/>
                  </a:cubicBezTo>
                  <a:cubicBezTo>
                    <a:pt x="4777" y="12213"/>
                    <a:pt x="4939" y="12376"/>
                    <a:pt x="5146" y="12376"/>
                  </a:cubicBezTo>
                  <a:cubicBezTo>
                    <a:pt x="5339" y="12376"/>
                    <a:pt x="5516" y="12213"/>
                    <a:pt x="5516" y="12006"/>
                  </a:cubicBezTo>
                  <a:cubicBezTo>
                    <a:pt x="5516" y="11829"/>
                    <a:pt x="5398" y="11696"/>
                    <a:pt x="5235" y="11652"/>
                  </a:cubicBezTo>
                  <a:lnTo>
                    <a:pt x="5235" y="2455"/>
                  </a:lnTo>
                  <a:lnTo>
                    <a:pt x="5235" y="2410"/>
                  </a:lnTo>
                  <a:lnTo>
                    <a:pt x="2840"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4"/>
            <p:cNvSpPr/>
            <p:nvPr/>
          </p:nvSpPr>
          <p:spPr>
            <a:xfrm>
              <a:off x="8323297" y="3655462"/>
              <a:ext cx="1377246" cy="2019146"/>
            </a:xfrm>
            <a:custGeom>
              <a:rect b="b" l="l" r="r" t="t"/>
              <a:pathLst>
                <a:path extrusionOk="0" h="33211" w="22653">
                  <a:moveTo>
                    <a:pt x="21839" y="1"/>
                  </a:moveTo>
                  <a:cubicBezTo>
                    <a:pt x="21647" y="1"/>
                    <a:pt x="21470" y="75"/>
                    <a:pt x="21322" y="223"/>
                  </a:cubicBezTo>
                  <a:cubicBezTo>
                    <a:pt x="21026" y="504"/>
                    <a:pt x="21026" y="977"/>
                    <a:pt x="21322" y="1258"/>
                  </a:cubicBezTo>
                  <a:cubicBezTo>
                    <a:pt x="21455" y="1391"/>
                    <a:pt x="21618" y="1465"/>
                    <a:pt x="21795" y="1479"/>
                  </a:cubicBezTo>
                  <a:lnTo>
                    <a:pt x="21795" y="5841"/>
                  </a:lnTo>
                  <a:lnTo>
                    <a:pt x="14195" y="13442"/>
                  </a:lnTo>
                  <a:lnTo>
                    <a:pt x="8946" y="13442"/>
                  </a:lnTo>
                  <a:lnTo>
                    <a:pt x="3638" y="18750"/>
                  </a:lnTo>
                  <a:lnTo>
                    <a:pt x="3638" y="29470"/>
                  </a:lnTo>
                  <a:lnTo>
                    <a:pt x="1213" y="31880"/>
                  </a:lnTo>
                  <a:cubicBezTo>
                    <a:pt x="1092" y="31792"/>
                    <a:pt x="938" y="31745"/>
                    <a:pt x="781" y="31745"/>
                  </a:cubicBezTo>
                  <a:cubicBezTo>
                    <a:pt x="728" y="31745"/>
                    <a:pt x="674" y="31750"/>
                    <a:pt x="621" y="31762"/>
                  </a:cubicBezTo>
                  <a:cubicBezTo>
                    <a:pt x="488" y="31791"/>
                    <a:pt x="370" y="31865"/>
                    <a:pt x="266" y="31954"/>
                  </a:cubicBezTo>
                  <a:cubicBezTo>
                    <a:pt x="59" y="32176"/>
                    <a:pt x="0" y="32486"/>
                    <a:pt x="104" y="32752"/>
                  </a:cubicBezTo>
                  <a:cubicBezTo>
                    <a:pt x="399" y="32826"/>
                    <a:pt x="636" y="32989"/>
                    <a:pt x="799" y="33211"/>
                  </a:cubicBezTo>
                  <a:cubicBezTo>
                    <a:pt x="976" y="33211"/>
                    <a:pt x="1168" y="33152"/>
                    <a:pt x="1316" y="33004"/>
                  </a:cubicBezTo>
                  <a:cubicBezTo>
                    <a:pt x="1582" y="32738"/>
                    <a:pt x="1597" y="32324"/>
                    <a:pt x="1375" y="32043"/>
                  </a:cubicBezTo>
                  <a:cubicBezTo>
                    <a:pt x="1375" y="32028"/>
                    <a:pt x="1375" y="32028"/>
                    <a:pt x="1375" y="32028"/>
                  </a:cubicBezTo>
                  <a:lnTo>
                    <a:pt x="3859" y="29558"/>
                  </a:lnTo>
                  <a:lnTo>
                    <a:pt x="3859" y="18853"/>
                  </a:lnTo>
                  <a:lnTo>
                    <a:pt x="9049" y="13649"/>
                  </a:lnTo>
                  <a:lnTo>
                    <a:pt x="14284" y="13649"/>
                  </a:lnTo>
                  <a:lnTo>
                    <a:pt x="22002" y="5930"/>
                  </a:lnTo>
                  <a:lnTo>
                    <a:pt x="22002" y="1465"/>
                  </a:lnTo>
                  <a:cubicBezTo>
                    <a:pt x="22135" y="1435"/>
                    <a:pt x="22268" y="1361"/>
                    <a:pt x="22372" y="1258"/>
                  </a:cubicBezTo>
                  <a:cubicBezTo>
                    <a:pt x="22653" y="977"/>
                    <a:pt x="22653" y="504"/>
                    <a:pt x="22372" y="223"/>
                  </a:cubicBezTo>
                  <a:cubicBezTo>
                    <a:pt x="22224" y="75"/>
                    <a:pt x="22032" y="1"/>
                    <a:pt x="2183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4"/>
            <p:cNvSpPr/>
            <p:nvPr/>
          </p:nvSpPr>
          <p:spPr>
            <a:xfrm>
              <a:off x="8910281" y="4829493"/>
              <a:ext cx="100741" cy="572712"/>
            </a:xfrm>
            <a:custGeom>
              <a:rect b="b" l="l" r="r" t="t"/>
              <a:pathLst>
                <a:path extrusionOk="0" h="9420" w="1657">
                  <a:moveTo>
                    <a:pt x="799" y="1"/>
                  </a:moveTo>
                  <a:cubicBezTo>
                    <a:pt x="622" y="1"/>
                    <a:pt x="429" y="75"/>
                    <a:pt x="281" y="222"/>
                  </a:cubicBezTo>
                  <a:cubicBezTo>
                    <a:pt x="1" y="503"/>
                    <a:pt x="1" y="977"/>
                    <a:pt x="281" y="1257"/>
                  </a:cubicBezTo>
                  <a:cubicBezTo>
                    <a:pt x="400" y="1391"/>
                    <a:pt x="548" y="1450"/>
                    <a:pt x="710" y="1464"/>
                  </a:cubicBezTo>
                  <a:lnTo>
                    <a:pt x="710" y="7956"/>
                  </a:lnTo>
                  <a:cubicBezTo>
                    <a:pt x="562" y="7985"/>
                    <a:pt x="429" y="8044"/>
                    <a:pt x="326" y="8163"/>
                  </a:cubicBezTo>
                  <a:cubicBezTo>
                    <a:pt x="30" y="8444"/>
                    <a:pt x="30" y="8917"/>
                    <a:pt x="326" y="9198"/>
                  </a:cubicBezTo>
                  <a:cubicBezTo>
                    <a:pt x="466" y="9346"/>
                    <a:pt x="655" y="9419"/>
                    <a:pt x="843" y="9419"/>
                  </a:cubicBezTo>
                  <a:cubicBezTo>
                    <a:pt x="1032" y="9419"/>
                    <a:pt x="1220" y="9346"/>
                    <a:pt x="1361" y="9198"/>
                  </a:cubicBezTo>
                  <a:cubicBezTo>
                    <a:pt x="1657" y="8917"/>
                    <a:pt x="1657" y="8444"/>
                    <a:pt x="1361" y="8163"/>
                  </a:cubicBezTo>
                  <a:cubicBezTo>
                    <a:pt x="1243" y="8030"/>
                    <a:pt x="1095" y="7970"/>
                    <a:pt x="932" y="7956"/>
                  </a:cubicBezTo>
                  <a:lnTo>
                    <a:pt x="932" y="1464"/>
                  </a:lnTo>
                  <a:cubicBezTo>
                    <a:pt x="1080" y="1450"/>
                    <a:pt x="1213" y="1376"/>
                    <a:pt x="1331" y="1257"/>
                  </a:cubicBezTo>
                  <a:cubicBezTo>
                    <a:pt x="1612" y="977"/>
                    <a:pt x="1612" y="503"/>
                    <a:pt x="1331" y="222"/>
                  </a:cubicBezTo>
                  <a:cubicBezTo>
                    <a:pt x="1183"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6" name="Google Shape;166;p14"/>
          <p:cNvGrpSpPr/>
          <p:nvPr/>
        </p:nvGrpSpPr>
        <p:grpSpPr>
          <a:xfrm>
            <a:off x="-1405792" y="-28815"/>
            <a:ext cx="3111009" cy="2934907"/>
            <a:chOff x="-1405792" y="-28815"/>
            <a:chExt cx="3111009" cy="2934907"/>
          </a:xfrm>
        </p:grpSpPr>
        <p:sp>
          <p:nvSpPr>
            <p:cNvPr id="167" name="Google Shape;167;p14"/>
            <p:cNvSpPr/>
            <p:nvPr/>
          </p:nvSpPr>
          <p:spPr>
            <a:xfrm rot="-2700000">
              <a:off x="-826469" y="600061"/>
              <a:ext cx="2233987" cy="1767370"/>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4"/>
            <p:cNvSpPr/>
            <p:nvPr/>
          </p:nvSpPr>
          <p:spPr>
            <a:xfrm rot="-2700000">
              <a:off x="-89715" y="372719"/>
              <a:ext cx="1213691" cy="1051850"/>
            </a:xfrm>
            <a:custGeom>
              <a:rect b="b" l="l" r="r" t="t"/>
              <a:pathLst>
                <a:path extrusionOk="0" h="17301" w="19963">
                  <a:moveTo>
                    <a:pt x="19149" y="0"/>
                  </a:moveTo>
                  <a:cubicBezTo>
                    <a:pt x="18972" y="0"/>
                    <a:pt x="18779" y="60"/>
                    <a:pt x="18631" y="207"/>
                  </a:cubicBezTo>
                  <a:cubicBezTo>
                    <a:pt x="18365" y="474"/>
                    <a:pt x="18351" y="902"/>
                    <a:pt x="18572" y="1183"/>
                  </a:cubicBezTo>
                  <a:lnTo>
                    <a:pt x="11046" y="8724"/>
                  </a:lnTo>
                  <a:lnTo>
                    <a:pt x="5841" y="8724"/>
                  </a:lnTo>
                  <a:lnTo>
                    <a:pt x="622" y="13929"/>
                  </a:lnTo>
                  <a:lnTo>
                    <a:pt x="622" y="15851"/>
                  </a:lnTo>
                  <a:cubicBezTo>
                    <a:pt x="504" y="15881"/>
                    <a:pt x="385" y="15940"/>
                    <a:pt x="297" y="16043"/>
                  </a:cubicBezTo>
                  <a:cubicBezTo>
                    <a:pt x="1" y="16324"/>
                    <a:pt x="1" y="16798"/>
                    <a:pt x="297" y="17078"/>
                  </a:cubicBezTo>
                  <a:cubicBezTo>
                    <a:pt x="437" y="17226"/>
                    <a:pt x="626" y="17300"/>
                    <a:pt x="814" y="17300"/>
                  </a:cubicBezTo>
                  <a:cubicBezTo>
                    <a:pt x="1003" y="17300"/>
                    <a:pt x="1191" y="17226"/>
                    <a:pt x="1332" y="17078"/>
                  </a:cubicBezTo>
                  <a:cubicBezTo>
                    <a:pt x="1627" y="16798"/>
                    <a:pt x="1627" y="16324"/>
                    <a:pt x="1332" y="16043"/>
                  </a:cubicBezTo>
                  <a:cubicBezTo>
                    <a:pt x="1199" y="15896"/>
                    <a:pt x="1021" y="15836"/>
                    <a:pt x="844" y="15822"/>
                  </a:cubicBezTo>
                  <a:lnTo>
                    <a:pt x="844" y="14033"/>
                  </a:lnTo>
                  <a:lnTo>
                    <a:pt x="5930" y="8946"/>
                  </a:lnTo>
                  <a:lnTo>
                    <a:pt x="11135" y="8946"/>
                  </a:lnTo>
                  <a:lnTo>
                    <a:pt x="18735" y="1346"/>
                  </a:lnTo>
                  <a:cubicBezTo>
                    <a:pt x="18863" y="1429"/>
                    <a:pt x="19008" y="1471"/>
                    <a:pt x="19153" y="1471"/>
                  </a:cubicBezTo>
                  <a:cubicBezTo>
                    <a:pt x="19342" y="1471"/>
                    <a:pt x="19530" y="1400"/>
                    <a:pt x="19681" y="1257"/>
                  </a:cubicBezTo>
                  <a:cubicBezTo>
                    <a:pt x="19962" y="962"/>
                    <a:pt x="19962" y="503"/>
                    <a:pt x="19681" y="207"/>
                  </a:cubicBezTo>
                  <a:cubicBezTo>
                    <a:pt x="19533" y="60"/>
                    <a:pt x="19341" y="0"/>
                    <a:pt x="191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4"/>
            <p:cNvSpPr/>
            <p:nvPr/>
          </p:nvSpPr>
          <p:spPr>
            <a:xfrm rot="-2700000">
              <a:off x="-1075828" y="693182"/>
              <a:ext cx="2002959" cy="1762932"/>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4"/>
            <p:cNvSpPr/>
            <p:nvPr/>
          </p:nvSpPr>
          <p:spPr>
            <a:xfrm rot="-2700000">
              <a:off x="-58163" y="138595"/>
              <a:ext cx="329946" cy="321860"/>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4"/>
            <p:cNvSpPr/>
            <p:nvPr/>
          </p:nvSpPr>
          <p:spPr>
            <a:xfrm rot="-2700000">
              <a:off x="-207158" y="149805"/>
              <a:ext cx="767745" cy="633809"/>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4"/>
            <p:cNvSpPr/>
            <p:nvPr/>
          </p:nvSpPr>
          <p:spPr>
            <a:xfrm rot="-2700000">
              <a:off x="-923777" y="537580"/>
              <a:ext cx="2084731" cy="180786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bg>
      <p:bgPr>
        <a:gradFill>
          <a:gsLst>
            <a:gs pos="0">
              <a:schemeClr val="lt2"/>
            </a:gs>
            <a:gs pos="100000">
              <a:schemeClr val="lt1"/>
            </a:gs>
          </a:gsLst>
          <a:path path="circle">
            <a:fillToRect b="50%" l="50%" r="50%" t="50%"/>
          </a:path>
          <a:tileRect/>
        </a:gradFill>
      </p:bgPr>
    </p:bg>
    <p:spTree>
      <p:nvGrpSpPr>
        <p:cNvPr id="173" name="Shape 173"/>
        <p:cNvGrpSpPr/>
        <p:nvPr/>
      </p:nvGrpSpPr>
      <p:grpSpPr>
        <a:xfrm>
          <a:off x="0" y="0"/>
          <a:ext cx="0" cy="0"/>
          <a:chOff x="0" y="0"/>
          <a:chExt cx="0" cy="0"/>
        </a:xfrm>
      </p:grpSpPr>
      <p:sp>
        <p:nvSpPr>
          <p:cNvPr id="174" name="Google Shape;174;p15"/>
          <p:cNvSpPr/>
          <p:nvPr/>
        </p:nvSpPr>
        <p:spPr>
          <a:xfrm>
            <a:off x="7013863" y="2735075"/>
            <a:ext cx="2954100" cy="2954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5"/>
          <p:cNvSpPr txBox="1"/>
          <p:nvPr>
            <p:ph type="title"/>
          </p:nvPr>
        </p:nvSpPr>
        <p:spPr>
          <a:xfrm>
            <a:off x="1458150" y="2843525"/>
            <a:ext cx="6227700" cy="595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sz="30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76" name="Google Shape;176;p15"/>
          <p:cNvSpPr txBox="1"/>
          <p:nvPr>
            <p:ph idx="1" type="subTitle"/>
          </p:nvPr>
        </p:nvSpPr>
        <p:spPr>
          <a:xfrm>
            <a:off x="1458150" y="1399375"/>
            <a:ext cx="6227700" cy="14442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2500"/>
              <a:buNone/>
              <a:defRPr sz="25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sp>
        <p:nvSpPr>
          <p:cNvPr id="177" name="Google Shape;177;p15"/>
          <p:cNvSpPr/>
          <p:nvPr/>
        </p:nvSpPr>
        <p:spPr>
          <a:xfrm>
            <a:off x="-1298975" y="168950"/>
            <a:ext cx="3108000" cy="31080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bg>
      <p:bgPr>
        <a:gradFill>
          <a:gsLst>
            <a:gs pos="0">
              <a:schemeClr val="lt2"/>
            </a:gs>
            <a:gs pos="100000">
              <a:schemeClr val="lt1"/>
            </a:gs>
          </a:gsLst>
          <a:path path="circle">
            <a:fillToRect b="50%" l="50%" r="50%" t="50%"/>
          </a:path>
          <a:tileRect/>
        </a:gradFill>
      </p:bgPr>
    </p:bg>
    <p:spTree>
      <p:nvGrpSpPr>
        <p:cNvPr id="178" name="Shape 178"/>
        <p:cNvGrpSpPr/>
        <p:nvPr/>
      </p:nvGrpSpPr>
      <p:grpSpPr>
        <a:xfrm>
          <a:off x="0" y="0"/>
          <a:ext cx="0" cy="0"/>
          <a:chOff x="0" y="0"/>
          <a:chExt cx="0" cy="0"/>
        </a:xfrm>
      </p:grpSpPr>
      <p:sp>
        <p:nvSpPr>
          <p:cNvPr id="179" name="Google Shape;179;p16"/>
          <p:cNvSpPr/>
          <p:nvPr/>
        </p:nvSpPr>
        <p:spPr>
          <a:xfrm>
            <a:off x="8254325" y="2056500"/>
            <a:ext cx="2125200" cy="2125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6"/>
          <p:cNvSpPr/>
          <p:nvPr/>
        </p:nvSpPr>
        <p:spPr>
          <a:xfrm>
            <a:off x="3690375" y="-447450"/>
            <a:ext cx="3019200" cy="3019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6"/>
          <p:cNvSpPr txBox="1"/>
          <p:nvPr>
            <p:ph idx="1" type="subTitle"/>
          </p:nvPr>
        </p:nvSpPr>
        <p:spPr>
          <a:xfrm>
            <a:off x="6108500" y="1497518"/>
            <a:ext cx="2329800" cy="1179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182" name="Google Shape;182;p16"/>
          <p:cNvSpPr txBox="1"/>
          <p:nvPr>
            <p:ph type="title"/>
          </p:nvPr>
        </p:nvSpPr>
        <p:spPr>
          <a:xfrm>
            <a:off x="6108500" y="619775"/>
            <a:ext cx="2329800" cy="927300"/>
          </a:xfrm>
          <a:prstGeom prst="rect">
            <a:avLst/>
          </a:prstGeom>
        </p:spPr>
        <p:txBody>
          <a:bodyPr anchorCtr="0" anchor="b"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183" name="Google Shape;183;p16"/>
          <p:cNvGrpSpPr/>
          <p:nvPr/>
        </p:nvGrpSpPr>
        <p:grpSpPr>
          <a:xfrm>
            <a:off x="8001262" y="-663982"/>
            <a:ext cx="1738725" cy="1787692"/>
            <a:chOff x="3751137" y="-268257"/>
            <a:chExt cx="1738725" cy="1787692"/>
          </a:xfrm>
        </p:grpSpPr>
        <p:sp>
          <p:nvSpPr>
            <p:cNvPr id="184" name="Google Shape;184;p16"/>
            <p:cNvSpPr/>
            <p:nvPr/>
          </p:nvSpPr>
          <p:spPr>
            <a:xfrm rot="2700100">
              <a:off x="3963446" y="248430"/>
              <a:ext cx="1072552" cy="1044797"/>
            </a:xfrm>
            <a:custGeom>
              <a:rect b="b" l="l" r="r" t="t"/>
              <a:pathLst>
                <a:path extrusionOk="0" h="17185" w="17641">
                  <a:moveTo>
                    <a:pt x="16857" y="1"/>
                  </a:moveTo>
                  <a:cubicBezTo>
                    <a:pt x="16443" y="30"/>
                    <a:pt x="16132" y="371"/>
                    <a:pt x="16147" y="770"/>
                  </a:cubicBezTo>
                  <a:cubicBezTo>
                    <a:pt x="16147" y="947"/>
                    <a:pt x="16206" y="1095"/>
                    <a:pt x="16310" y="1213"/>
                  </a:cubicBezTo>
                  <a:lnTo>
                    <a:pt x="14122" y="3402"/>
                  </a:lnTo>
                  <a:lnTo>
                    <a:pt x="8473" y="3402"/>
                  </a:lnTo>
                  <a:lnTo>
                    <a:pt x="607" y="11283"/>
                  </a:lnTo>
                  <a:lnTo>
                    <a:pt x="607" y="15733"/>
                  </a:lnTo>
                  <a:cubicBezTo>
                    <a:pt x="444" y="15763"/>
                    <a:pt x="311" y="15837"/>
                    <a:pt x="193" y="15955"/>
                  </a:cubicBezTo>
                  <a:cubicBezTo>
                    <a:pt x="60" y="16088"/>
                    <a:pt x="1" y="16281"/>
                    <a:pt x="1" y="16473"/>
                  </a:cubicBezTo>
                  <a:cubicBezTo>
                    <a:pt x="15" y="16680"/>
                    <a:pt x="89" y="16857"/>
                    <a:pt x="237" y="16990"/>
                  </a:cubicBezTo>
                  <a:cubicBezTo>
                    <a:pt x="373" y="17112"/>
                    <a:pt x="545" y="17184"/>
                    <a:pt x="721" y="17184"/>
                  </a:cubicBezTo>
                  <a:cubicBezTo>
                    <a:pt x="737" y="17184"/>
                    <a:pt x="753" y="17184"/>
                    <a:pt x="770" y="17182"/>
                  </a:cubicBezTo>
                  <a:cubicBezTo>
                    <a:pt x="962" y="17182"/>
                    <a:pt x="1154" y="17094"/>
                    <a:pt x="1287" y="16946"/>
                  </a:cubicBezTo>
                  <a:cubicBezTo>
                    <a:pt x="1420" y="16813"/>
                    <a:pt x="1479" y="16621"/>
                    <a:pt x="1479" y="16428"/>
                  </a:cubicBezTo>
                  <a:cubicBezTo>
                    <a:pt x="1465" y="16236"/>
                    <a:pt x="1391" y="16059"/>
                    <a:pt x="1258" y="15926"/>
                  </a:cubicBezTo>
                  <a:cubicBezTo>
                    <a:pt x="1258" y="15926"/>
                    <a:pt x="1243" y="15911"/>
                    <a:pt x="1243" y="15911"/>
                  </a:cubicBezTo>
                  <a:cubicBezTo>
                    <a:pt x="1124" y="15793"/>
                    <a:pt x="977" y="15733"/>
                    <a:pt x="814" y="15719"/>
                  </a:cubicBezTo>
                  <a:lnTo>
                    <a:pt x="814" y="11372"/>
                  </a:lnTo>
                  <a:lnTo>
                    <a:pt x="8577" y="3624"/>
                  </a:lnTo>
                  <a:lnTo>
                    <a:pt x="14210" y="3624"/>
                  </a:lnTo>
                  <a:lnTo>
                    <a:pt x="16473" y="1361"/>
                  </a:lnTo>
                  <a:cubicBezTo>
                    <a:pt x="16589" y="1439"/>
                    <a:pt x="16716" y="1482"/>
                    <a:pt x="16855" y="1482"/>
                  </a:cubicBezTo>
                  <a:cubicBezTo>
                    <a:pt x="16875" y="1482"/>
                    <a:pt x="16895" y="1481"/>
                    <a:pt x="16916" y="1480"/>
                  </a:cubicBezTo>
                  <a:cubicBezTo>
                    <a:pt x="17315" y="1465"/>
                    <a:pt x="17641" y="1125"/>
                    <a:pt x="17626" y="711"/>
                  </a:cubicBezTo>
                  <a:cubicBezTo>
                    <a:pt x="17611" y="518"/>
                    <a:pt x="17537" y="356"/>
                    <a:pt x="17404" y="223"/>
                  </a:cubicBezTo>
                  <a:cubicBezTo>
                    <a:pt x="17271" y="90"/>
                    <a:pt x="17079" y="1"/>
                    <a:pt x="1688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6"/>
            <p:cNvSpPr/>
            <p:nvPr/>
          </p:nvSpPr>
          <p:spPr>
            <a:xfrm rot="2700100">
              <a:off x="4569111" y="189981"/>
              <a:ext cx="748008" cy="352440"/>
            </a:xfrm>
            <a:custGeom>
              <a:rect b="b" l="l" r="r" t="t"/>
              <a:pathLst>
                <a:path extrusionOk="0" h="5797" w="12303">
                  <a:moveTo>
                    <a:pt x="11519" y="0"/>
                  </a:moveTo>
                  <a:cubicBezTo>
                    <a:pt x="11120" y="15"/>
                    <a:pt x="10795" y="355"/>
                    <a:pt x="10809" y="754"/>
                  </a:cubicBezTo>
                  <a:cubicBezTo>
                    <a:pt x="10824" y="947"/>
                    <a:pt x="10898" y="1109"/>
                    <a:pt x="11016" y="1227"/>
                  </a:cubicBezTo>
                  <a:lnTo>
                    <a:pt x="7275" y="4968"/>
                  </a:lnTo>
                  <a:lnTo>
                    <a:pt x="1494" y="4968"/>
                  </a:lnTo>
                  <a:cubicBezTo>
                    <a:pt x="1464" y="4791"/>
                    <a:pt x="1391" y="4658"/>
                    <a:pt x="1287" y="4540"/>
                  </a:cubicBezTo>
                  <a:cubicBezTo>
                    <a:pt x="1139" y="4392"/>
                    <a:pt x="947" y="4318"/>
                    <a:pt x="725" y="4318"/>
                  </a:cubicBezTo>
                  <a:cubicBezTo>
                    <a:pt x="326" y="4333"/>
                    <a:pt x="1" y="4687"/>
                    <a:pt x="15" y="5087"/>
                  </a:cubicBezTo>
                  <a:cubicBezTo>
                    <a:pt x="30" y="5491"/>
                    <a:pt x="369" y="5797"/>
                    <a:pt x="757" y="5797"/>
                  </a:cubicBezTo>
                  <a:cubicBezTo>
                    <a:pt x="766" y="5797"/>
                    <a:pt x="775" y="5797"/>
                    <a:pt x="784" y="5796"/>
                  </a:cubicBezTo>
                  <a:cubicBezTo>
                    <a:pt x="1139" y="5782"/>
                    <a:pt x="1435" y="5515"/>
                    <a:pt x="1494" y="5175"/>
                  </a:cubicBezTo>
                  <a:lnTo>
                    <a:pt x="7379" y="5175"/>
                  </a:lnTo>
                  <a:lnTo>
                    <a:pt x="11179" y="1375"/>
                  </a:lnTo>
                  <a:cubicBezTo>
                    <a:pt x="11282" y="1427"/>
                    <a:pt x="11396" y="1467"/>
                    <a:pt x="11521" y="1467"/>
                  </a:cubicBezTo>
                  <a:cubicBezTo>
                    <a:pt x="11540" y="1467"/>
                    <a:pt x="11559" y="1466"/>
                    <a:pt x="11578" y="1464"/>
                  </a:cubicBezTo>
                  <a:cubicBezTo>
                    <a:pt x="11992" y="1449"/>
                    <a:pt x="12303" y="1109"/>
                    <a:pt x="12288" y="710"/>
                  </a:cubicBezTo>
                  <a:cubicBezTo>
                    <a:pt x="12288" y="518"/>
                    <a:pt x="12214" y="340"/>
                    <a:pt x="12081" y="207"/>
                  </a:cubicBezTo>
                  <a:cubicBezTo>
                    <a:pt x="12066" y="207"/>
                    <a:pt x="12066" y="192"/>
                    <a:pt x="12051" y="192"/>
                  </a:cubicBezTo>
                  <a:cubicBezTo>
                    <a:pt x="11918" y="59"/>
                    <a:pt x="11741"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6"/>
            <p:cNvSpPr/>
            <p:nvPr/>
          </p:nvSpPr>
          <p:spPr>
            <a:xfrm rot="2700100">
              <a:off x="4378462" y="-56010"/>
              <a:ext cx="951197" cy="847146"/>
            </a:xfrm>
            <a:custGeom>
              <a:rect b="b" l="l" r="r" t="t"/>
              <a:pathLst>
                <a:path extrusionOk="0" h="13934" w="15645">
                  <a:moveTo>
                    <a:pt x="14890" y="1"/>
                  </a:moveTo>
                  <a:cubicBezTo>
                    <a:pt x="14875" y="1"/>
                    <a:pt x="14861" y="1"/>
                    <a:pt x="14861" y="16"/>
                  </a:cubicBezTo>
                  <a:cubicBezTo>
                    <a:pt x="14447" y="30"/>
                    <a:pt x="14136" y="370"/>
                    <a:pt x="14151" y="770"/>
                  </a:cubicBezTo>
                  <a:cubicBezTo>
                    <a:pt x="14151" y="918"/>
                    <a:pt x="14210" y="1051"/>
                    <a:pt x="14284" y="1154"/>
                  </a:cubicBezTo>
                  <a:lnTo>
                    <a:pt x="10159" y="5279"/>
                  </a:lnTo>
                  <a:lnTo>
                    <a:pt x="3239" y="5279"/>
                  </a:lnTo>
                  <a:lnTo>
                    <a:pt x="666" y="7852"/>
                  </a:lnTo>
                  <a:lnTo>
                    <a:pt x="666" y="12466"/>
                  </a:lnTo>
                  <a:cubicBezTo>
                    <a:pt x="533" y="12495"/>
                    <a:pt x="400" y="12569"/>
                    <a:pt x="281" y="12673"/>
                  </a:cubicBezTo>
                  <a:cubicBezTo>
                    <a:pt x="1" y="12954"/>
                    <a:pt x="1" y="13427"/>
                    <a:pt x="281" y="13722"/>
                  </a:cubicBezTo>
                  <a:cubicBezTo>
                    <a:pt x="429" y="13863"/>
                    <a:pt x="618" y="13933"/>
                    <a:pt x="806" y="13933"/>
                  </a:cubicBezTo>
                  <a:cubicBezTo>
                    <a:pt x="995" y="13933"/>
                    <a:pt x="1183" y="13863"/>
                    <a:pt x="1331" y="13722"/>
                  </a:cubicBezTo>
                  <a:cubicBezTo>
                    <a:pt x="1612" y="13427"/>
                    <a:pt x="1612" y="12954"/>
                    <a:pt x="1331" y="12673"/>
                  </a:cubicBezTo>
                  <a:cubicBezTo>
                    <a:pt x="1213" y="12554"/>
                    <a:pt x="1050" y="12480"/>
                    <a:pt x="888" y="12466"/>
                  </a:cubicBezTo>
                  <a:lnTo>
                    <a:pt x="888" y="7941"/>
                  </a:lnTo>
                  <a:lnTo>
                    <a:pt x="3342" y="5501"/>
                  </a:lnTo>
                  <a:lnTo>
                    <a:pt x="10247" y="5501"/>
                  </a:lnTo>
                  <a:lnTo>
                    <a:pt x="14432" y="1317"/>
                  </a:lnTo>
                  <a:cubicBezTo>
                    <a:pt x="14551" y="1423"/>
                    <a:pt x="14695" y="1482"/>
                    <a:pt x="14862" y="1482"/>
                  </a:cubicBezTo>
                  <a:cubicBezTo>
                    <a:pt x="14881" y="1482"/>
                    <a:pt x="14900" y="1481"/>
                    <a:pt x="14920" y="1479"/>
                  </a:cubicBezTo>
                  <a:cubicBezTo>
                    <a:pt x="15319" y="1465"/>
                    <a:pt x="15644" y="1125"/>
                    <a:pt x="15630" y="711"/>
                  </a:cubicBezTo>
                  <a:cubicBezTo>
                    <a:pt x="15615" y="518"/>
                    <a:pt x="15541" y="356"/>
                    <a:pt x="15408" y="223"/>
                  </a:cubicBezTo>
                  <a:cubicBezTo>
                    <a:pt x="15275" y="90"/>
                    <a:pt x="15082" y="1"/>
                    <a:pt x="148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6"/>
            <p:cNvSpPr/>
            <p:nvPr/>
          </p:nvSpPr>
          <p:spPr>
            <a:xfrm rot="2700100">
              <a:off x="4044622" y="533075"/>
              <a:ext cx="970045" cy="598790"/>
            </a:xfrm>
            <a:custGeom>
              <a:rect b="b" l="l" r="r" t="t"/>
              <a:pathLst>
                <a:path extrusionOk="0" h="9849" w="15955">
                  <a:moveTo>
                    <a:pt x="15171" y="1"/>
                  </a:moveTo>
                  <a:cubicBezTo>
                    <a:pt x="14979" y="15"/>
                    <a:pt x="14786" y="89"/>
                    <a:pt x="14653" y="237"/>
                  </a:cubicBezTo>
                  <a:cubicBezTo>
                    <a:pt x="14520" y="385"/>
                    <a:pt x="14461" y="577"/>
                    <a:pt x="14461" y="769"/>
                  </a:cubicBezTo>
                  <a:cubicBezTo>
                    <a:pt x="14476" y="932"/>
                    <a:pt x="14535" y="1080"/>
                    <a:pt x="14638" y="1213"/>
                  </a:cubicBezTo>
                  <a:lnTo>
                    <a:pt x="12391" y="3446"/>
                  </a:lnTo>
                  <a:lnTo>
                    <a:pt x="6284" y="3446"/>
                  </a:lnTo>
                  <a:lnTo>
                    <a:pt x="1198" y="8532"/>
                  </a:lnTo>
                  <a:cubicBezTo>
                    <a:pt x="1065" y="8429"/>
                    <a:pt x="902" y="8370"/>
                    <a:pt x="725" y="8370"/>
                  </a:cubicBezTo>
                  <a:cubicBezTo>
                    <a:pt x="311" y="8399"/>
                    <a:pt x="0" y="8739"/>
                    <a:pt x="15" y="9138"/>
                  </a:cubicBezTo>
                  <a:cubicBezTo>
                    <a:pt x="29" y="9543"/>
                    <a:pt x="354" y="9849"/>
                    <a:pt x="755" y="9849"/>
                  </a:cubicBezTo>
                  <a:cubicBezTo>
                    <a:pt x="765" y="9849"/>
                    <a:pt x="774" y="9848"/>
                    <a:pt x="784" y="9848"/>
                  </a:cubicBezTo>
                  <a:cubicBezTo>
                    <a:pt x="1183" y="9833"/>
                    <a:pt x="1508" y="9493"/>
                    <a:pt x="1494" y="9079"/>
                  </a:cubicBezTo>
                  <a:cubicBezTo>
                    <a:pt x="1479" y="8946"/>
                    <a:pt x="1434" y="8798"/>
                    <a:pt x="1360" y="8695"/>
                  </a:cubicBezTo>
                  <a:lnTo>
                    <a:pt x="6373" y="3668"/>
                  </a:lnTo>
                  <a:lnTo>
                    <a:pt x="12494" y="3668"/>
                  </a:lnTo>
                  <a:lnTo>
                    <a:pt x="14801" y="1361"/>
                  </a:lnTo>
                  <a:cubicBezTo>
                    <a:pt x="14934" y="1435"/>
                    <a:pt x="15082" y="1479"/>
                    <a:pt x="15230" y="1479"/>
                  </a:cubicBezTo>
                  <a:cubicBezTo>
                    <a:pt x="15422" y="1464"/>
                    <a:pt x="15614" y="1390"/>
                    <a:pt x="15747" y="1243"/>
                  </a:cubicBezTo>
                  <a:cubicBezTo>
                    <a:pt x="15881" y="1095"/>
                    <a:pt x="15954" y="903"/>
                    <a:pt x="15940" y="710"/>
                  </a:cubicBezTo>
                  <a:cubicBezTo>
                    <a:pt x="15940" y="518"/>
                    <a:pt x="15851" y="355"/>
                    <a:pt x="15718" y="222"/>
                  </a:cubicBezTo>
                  <a:cubicBezTo>
                    <a:pt x="15718" y="208"/>
                    <a:pt x="15718" y="208"/>
                    <a:pt x="15703" y="193"/>
                  </a:cubicBezTo>
                  <a:cubicBezTo>
                    <a:pt x="15570" y="74"/>
                    <a:pt x="15393" y="1"/>
                    <a:pt x="1520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bg>
      <p:bgPr>
        <a:gradFill>
          <a:gsLst>
            <a:gs pos="0">
              <a:schemeClr val="lt2"/>
            </a:gs>
            <a:gs pos="100000">
              <a:schemeClr val="lt1"/>
            </a:gs>
          </a:gsLst>
          <a:path path="circle">
            <a:fillToRect b="50%" l="50%" r="50%" t="50%"/>
          </a:path>
          <a:tileRect/>
        </a:gradFill>
      </p:bgPr>
    </p:bg>
    <p:spTree>
      <p:nvGrpSpPr>
        <p:cNvPr id="188" name="Shape 188"/>
        <p:cNvGrpSpPr/>
        <p:nvPr/>
      </p:nvGrpSpPr>
      <p:grpSpPr>
        <a:xfrm>
          <a:off x="0" y="0"/>
          <a:ext cx="0" cy="0"/>
          <a:chOff x="0" y="0"/>
          <a:chExt cx="0" cy="0"/>
        </a:xfrm>
      </p:grpSpPr>
      <p:sp>
        <p:nvSpPr>
          <p:cNvPr id="189" name="Google Shape;189;p1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90" name="Google Shape;190;p17"/>
          <p:cNvSpPr txBox="1"/>
          <p:nvPr>
            <p:ph idx="1" type="subTitle"/>
          </p:nvPr>
        </p:nvSpPr>
        <p:spPr>
          <a:xfrm>
            <a:off x="1000000" y="1572275"/>
            <a:ext cx="2180400" cy="7818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91" name="Google Shape;191;p17"/>
          <p:cNvSpPr txBox="1"/>
          <p:nvPr>
            <p:ph idx="2" type="subTitle"/>
          </p:nvPr>
        </p:nvSpPr>
        <p:spPr>
          <a:xfrm>
            <a:off x="999999" y="2326880"/>
            <a:ext cx="2180400" cy="1881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92" name="Google Shape;192;p17"/>
          <p:cNvSpPr txBox="1"/>
          <p:nvPr>
            <p:ph idx="3" type="subTitle"/>
          </p:nvPr>
        </p:nvSpPr>
        <p:spPr>
          <a:xfrm>
            <a:off x="3481800" y="2326880"/>
            <a:ext cx="2180400" cy="1881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93" name="Google Shape;193;p17"/>
          <p:cNvSpPr txBox="1"/>
          <p:nvPr>
            <p:ph idx="4" type="subTitle"/>
          </p:nvPr>
        </p:nvSpPr>
        <p:spPr>
          <a:xfrm>
            <a:off x="5963601" y="2326880"/>
            <a:ext cx="2180400" cy="1881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94" name="Google Shape;194;p17"/>
          <p:cNvSpPr txBox="1"/>
          <p:nvPr>
            <p:ph idx="5" type="subTitle"/>
          </p:nvPr>
        </p:nvSpPr>
        <p:spPr>
          <a:xfrm>
            <a:off x="3481788" y="1572275"/>
            <a:ext cx="2180400" cy="7818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95" name="Google Shape;195;p17"/>
          <p:cNvSpPr txBox="1"/>
          <p:nvPr>
            <p:ph idx="6" type="subTitle"/>
          </p:nvPr>
        </p:nvSpPr>
        <p:spPr>
          <a:xfrm>
            <a:off x="5963600" y="1572275"/>
            <a:ext cx="2180400" cy="7818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grpSp>
        <p:nvGrpSpPr>
          <p:cNvPr id="196" name="Google Shape;196;p17"/>
          <p:cNvGrpSpPr/>
          <p:nvPr/>
        </p:nvGrpSpPr>
        <p:grpSpPr>
          <a:xfrm>
            <a:off x="-976438" y="1317128"/>
            <a:ext cx="1639593" cy="2964960"/>
            <a:chOff x="-976438" y="1317128"/>
            <a:chExt cx="1639593" cy="2964960"/>
          </a:xfrm>
        </p:grpSpPr>
        <p:sp>
          <p:nvSpPr>
            <p:cNvPr id="197" name="Google Shape;197;p17"/>
            <p:cNvSpPr/>
            <p:nvPr/>
          </p:nvSpPr>
          <p:spPr>
            <a:xfrm flipH="1" rot="10800000">
              <a:off x="-749858" y="2759442"/>
              <a:ext cx="1377122" cy="742408"/>
            </a:xfrm>
            <a:custGeom>
              <a:rect b="b" l="l" r="r" t="t"/>
              <a:pathLst>
                <a:path extrusionOk="0" h="10706" w="19859">
                  <a:moveTo>
                    <a:pt x="19045" y="0"/>
                  </a:moveTo>
                  <a:cubicBezTo>
                    <a:pt x="18867" y="0"/>
                    <a:pt x="18675" y="74"/>
                    <a:pt x="18527" y="222"/>
                  </a:cubicBezTo>
                  <a:cubicBezTo>
                    <a:pt x="18261" y="488"/>
                    <a:pt x="18246" y="888"/>
                    <a:pt x="18453" y="1169"/>
                  </a:cubicBezTo>
                  <a:lnTo>
                    <a:pt x="16043" y="3593"/>
                  </a:lnTo>
                  <a:lnTo>
                    <a:pt x="5323" y="3593"/>
                  </a:lnTo>
                  <a:lnTo>
                    <a:pt x="0" y="8902"/>
                  </a:lnTo>
                  <a:lnTo>
                    <a:pt x="0" y="10706"/>
                  </a:lnTo>
                  <a:lnTo>
                    <a:pt x="222" y="10706"/>
                  </a:lnTo>
                  <a:lnTo>
                    <a:pt x="222" y="8990"/>
                  </a:lnTo>
                  <a:lnTo>
                    <a:pt x="5412" y="3815"/>
                  </a:lnTo>
                  <a:lnTo>
                    <a:pt x="16132" y="3815"/>
                  </a:lnTo>
                  <a:lnTo>
                    <a:pt x="18601" y="1331"/>
                  </a:lnTo>
                  <a:cubicBezTo>
                    <a:pt x="18738" y="1434"/>
                    <a:pt x="18900" y="1486"/>
                    <a:pt x="19061" y="1486"/>
                  </a:cubicBezTo>
                  <a:cubicBezTo>
                    <a:pt x="19248" y="1486"/>
                    <a:pt x="19434" y="1415"/>
                    <a:pt x="19577" y="1272"/>
                  </a:cubicBezTo>
                  <a:cubicBezTo>
                    <a:pt x="19858" y="976"/>
                    <a:pt x="19858" y="503"/>
                    <a:pt x="19577" y="222"/>
                  </a:cubicBezTo>
                  <a:cubicBezTo>
                    <a:pt x="19429" y="74"/>
                    <a:pt x="19237" y="0"/>
                    <a:pt x="1904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7"/>
            <p:cNvSpPr/>
            <p:nvPr/>
          </p:nvSpPr>
          <p:spPr>
            <a:xfrm flipH="1" rot="10800000">
              <a:off x="-529371" y="1368618"/>
              <a:ext cx="1192526" cy="1222275"/>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7"/>
            <p:cNvSpPr/>
            <p:nvPr/>
          </p:nvSpPr>
          <p:spPr>
            <a:xfrm flipH="1" rot="10800000">
              <a:off x="-976438" y="2752198"/>
              <a:ext cx="1639593" cy="1529889"/>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7"/>
            <p:cNvSpPr/>
            <p:nvPr/>
          </p:nvSpPr>
          <p:spPr>
            <a:xfrm flipH="1" rot="10800000">
              <a:off x="-240215" y="1427009"/>
              <a:ext cx="684990" cy="1104458"/>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7"/>
            <p:cNvSpPr/>
            <p:nvPr/>
          </p:nvSpPr>
          <p:spPr>
            <a:xfrm flipH="1" rot="10800000">
              <a:off x="-529373" y="2739978"/>
              <a:ext cx="936158" cy="221557"/>
            </a:xfrm>
            <a:custGeom>
              <a:rect b="b" l="l" r="r" t="t"/>
              <a:pathLst>
                <a:path extrusionOk="0" h="3195" w="13500">
                  <a:moveTo>
                    <a:pt x="1494" y="1"/>
                  </a:moveTo>
                  <a:lnTo>
                    <a:pt x="429" y="1051"/>
                  </a:lnTo>
                  <a:lnTo>
                    <a:pt x="0" y="1494"/>
                  </a:lnTo>
                  <a:cubicBezTo>
                    <a:pt x="118" y="1465"/>
                    <a:pt x="251" y="1435"/>
                    <a:pt x="385" y="1420"/>
                  </a:cubicBezTo>
                  <a:lnTo>
                    <a:pt x="769" y="1036"/>
                  </a:lnTo>
                  <a:lnTo>
                    <a:pt x="1582" y="223"/>
                  </a:lnTo>
                  <a:lnTo>
                    <a:pt x="10498" y="223"/>
                  </a:lnTo>
                  <a:lnTo>
                    <a:pt x="12849" y="2574"/>
                  </a:lnTo>
                  <a:cubicBezTo>
                    <a:pt x="12790" y="2647"/>
                    <a:pt x="12761" y="2721"/>
                    <a:pt x="12761" y="2825"/>
                  </a:cubicBezTo>
                  <a:cubicBezTo>
                    <a:pt x="12761" y="3032"/>
                    <a:pt x="12923" y="3195"/>
                    <a:pt x="13130" y="3195"/>
                  </a:cubicBezTo>
                  <a:cubicBezTo>
                    <a:pt x="13337" y="3195"/>
                    <a:pt x="13500" y="3032"/>
                    <a:pt x="13500" y="2825"/>
                  </a:cubicBezTo>
                  <a:cubicBezTo>
                    <a:pt x="13500" y="2618"/>
                    <a:pt x="13337" y="2455"/>
                    <a:pt x="13130" y="2455"/>
                  </a:cubicBezTo>
                  <a:lnTo>
                    <a:pt x="13056" y="2455"/>
                  </a:lnTo>
                  <a:lnTo>
                    <a:pt x="10587"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7"/>
            <p:cNvSpPr/>
            <p:nvPr/>
          </p:nvSpPr>
          <p:spPr>
            <a:xfrm flipH="1" rot="10800000">
              <a:off x="78620" y="1317128"/>
              <a:ext cx="452268" cy="441242"/>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p17"/>
          <p:cNvGrpSpPr/>
          <p:nvPr/>
        </p:nvGrpSpPr>
        <p:grpSpPr>
          <a:xfrm>
            <a:off x="7160364" y="1816005"/>
            <a:ext cx="3288586" cy="3220788"/>
            <a:chOff x="7160364" y="1816005"/>
            <a:chExt cx="3288586" cy="3220788"/>
          </a:xfrm>
        </p:grpSpPr>
        <p:sp>
          <p:nvSpPr>
            <p:cNvPr id="204" name="Google Shape;204;p17"/>
            <p:cNvSpPr/>
            <p:nvPr/>
          </p:nvSpPr>
          <p:spPr>
            <a:xfrm rot="8100000">
              <a:off x="7803994" y="2326168"/>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7"/>
            <p:cNvSpPr/>
            <p:nvPr/>
          </p:nvSpPr>
          <p:spPr>
            <a:xfrm rot="8100000">
              <a:off x="7538894" y="2451647"/>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6" name="Google Shape;206;p17"/>
          <p:cNvSpPr/>
          <p:nvPr/>
        </p:nvSpPr>
        <p:spPr>
          <a:xfrm>
            <a:off x="-1028650" y="166965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7"/>
          <p:cNvSpPr/>
          <p:nvPr/>
        </p:nvSpPr>
        <p:spPr>
          <a:xfrm>
            <a:off x="8307550" y="1055475"/>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bg>
      <p:bgPr>
        <a:gradFill>
          <a:gsLst>
            <a:gs pos="0">
              <a:schemeClr val="lt2"/>
            </a:gs>
            <a:gs pos="100000">
              <a:schemeClr val="lt1"/>
            </a:gs>
          </a:gsLst>
          <a:path path="circle">
            <a:fillToRect b="50%" l="50%" r="50%" t="50%"/>
          </a:path>
          <a:tileRect/>
        </a:gradFill>
      </p:bgPr>
    </p:bg>
    <p:spTree>
      <p:nvGrpSpPr>
        <p:cNvPr id="208" name="Shape 208"/>
        <p:cNvGrpSpPr/>
        <p:nvPr/>
      </p:nvGrpSpPr>
      <p:grpSpPr>
        <a:xfrm>
          <a:off x="0" y="0"/>
          <a:ext cx="0" cy="0"/>
          <a:chOff x="0" y="0"/>
          <a:chExt cx="0" cy="0"/>
        </a:xfrm>
      </p:grpSpPr>
      <p:sp>
        <p:nvSpPr>
          <p:cNvPr id="209" name="Google Shape;209;p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0" name="Google Shape;210;p18"/>
          <p:cNvSpPr txBox="1"/>
          <p:nvPr>
            <p:ph idx="1" type="subTitle"/>
          </p:nvPr>
        </p:nvSpPr>
        <p:spPr>
          <a:xfrm>
            <a:off x="2258450" y="1663401"/>
            <a:ext cx="4420200" cy="526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11" name="Google Shape;211;p18"/>
          <p:cNvSpPr txBox="1"/>
          <p:nvPr>
            <p:ph idx="2" type="subTitle"/>
          </p:nvPr>
        </p:nvSpPr>
        <p:spPr>
          <a:xfrm>
            <a:off x="2258450" y="2833333"/>
            <a:ext cx="4420200" cy="526200"/>
          </a:xfrm>
          <a:prstGeom prst="rect">
            <a:avLst/>
          </a:prstGeom>
          <a:ln>
            <a:noFill/>
          </a:ln>
        </p:spPr>
        <p:txBody>
          <a:bodyPr anchorCtr="0" anchor="b" bIns="91425" lIns="91425" spcFirstLastPara="1" rIns="91425" wrap="square" tIns="91425">
            <a:noAutofit/>
          </a:bodyPr>
          <a:lstStyle>
            <a:lvl1pPr lvl="0" rtl="0" algn="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12" name="Google Shape;212;p18"/>
          <p:cNvSpPr txBox="1"/>
          <p:nvPr>
            <p:ph idx="3" type="subTitle"/>
          </p:nvPr>
        </p:nvSpPr>
        <p:spPr>
          <a:xfrm>
            <a:off x="2258450" y="4003265"/>
            <a:ext cx="4420200" cy="526200"/>
          </a:xfrm>
          <a:prstGeom prst="rect">
            <a:avLst/>
          </a:prstGeom>
          <a:ln>
            <a:noFill/>
          </a:ln>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13" name="Google Shape;213;p18"/>
          <p:cNvSpPr txBox="1"/>
          <p:nvPr>
            <p:ph idx="4" type="subTitle"/>
          </p:nvPr>
        </p:nvSpPr>
        <p:spPr>
          <a:xfrm>
            <a:off x="2258450" y="1232200"/>
            <a:ext cx="4420200" cy="458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14" name="Google Shape;214;p18"/>
          <p:cNvSpPr txBox="1"/>
          <p:nvPr>
            <p:ph idx="5" type="subTitle"/>
          </p:nvPr>
        </p:nvSpPr>
        <p:spPr>
          <a:xfrm>
            <a:off x="2258450" y="2403317"/>
            <a:ext cx="4420200" cy="4587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15" name="Google Shape;215;p18"/>
          <p:cNvSpPr txBox="1"/>
          <p:nvPr>
            <p:ph idx="6" type="subTitle"/>
          </p:nvPr>
        </p:nvSpPr>
        <p:spPr>
          <a:xfrm>
            <a:off x="2258450" y="3574435"/>
            <a:ext cx="4420200" cy="458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16" name="Google Shape;216;p18"/>
          <p:cNvSpPr/>
          <p:nvPr/>
        </p:nvSpPr>
        <p:spPr>
          <a:xfrm>
            <a:off x="-1848683" y="-2056425"/>
            <a:ext cx="4239000" cy="42390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8"/>
          <p:cNvSpPr/>
          <p:nvPr/>
        </p:nvSpPr>
        <p:spPr>
          <a:xfrm>
            <a:off x="6951650" y="277075"/>
            <a:ext cx="2057100" cy="2057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bg>
      <p:bgPr>
        <a:gradFill>
          <a:gsLst>
            <a:gs pos="0">
              <a:schemeClr val="lt2"/>
            </a:gs>
            <a:gs pos="100000">
              <a:schemeClr val="lt1"/>
            </a:gs>
          </a:gsLst>
          <a:path path="circle">
            <a:fillToRect b="50%" l="50%" r="50%" t="50%"/>
          </a:path>
          <a:tileRect/>
        </a:gradFill>
      </p:bgPr>
    </p:bg>
    <p:spTree>
      <p:nvGrpSpPr>
        <p:cNvPr id="218" name="Shape 218"/>
        <p:cNvGrpSpPr/>
        <p:nvPr/>
      </p:nvGrpSpPr>
      <p:grpSpPr>
        <a:xfrm>
          <a:off x="0" y="0"/>
          <a:ext cx="0" cy="0"/>
          <a:chOff x="0" y="0"/>
          <a:chExt cx="0" cy="0"/>
        </a:xfrm>
      </p:grpSpPr>
      <p:sp>
        <p:nvSpPr>
          <p:cNvPr id="219" name="Google Shape;219;p1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20" name="Google Shape;220;p19"/>
          <p:cNvSpPr txBox="1"/>
          <p:nvPr>
            <p:ph idx="1" type="subTitle"/>
          </p:nvPr>
        </p:nvSpPr>
        <p:spPr>
          <a:xfrm>
            <a:off x="1362712" y="1306475"/>
            <a:ext cx="2967000" cy="5259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21" name="Google Shape;221;p19"/>
          <p:cNvSpPr txBox="1"/>
          <p:nvPr>
            <p:ph idx="2" type="subTitle"/>
          </p:nvPr>
        </p:nvSpPr>
        <p:spPr>
          <a:xfrm>
            <a:off x="1362714" y="1803474"/>
            <a:ext cx="2967000" cy="1027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22" name="Google Shape;222;p19"/>
          <p:cNvSpPr txBox="1"/>
          <p:nvPr>
            <p:ph idx="3" type="subTitle"/>
          </p:nvPr>
        </p:nvSpPr>
        <p:spPr>
          <a:xfrm>
            <a:off x="4814290" y="1803474"/>
            <a:ext cx="2967000" cy="1027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23" name="Google Shape;223;p19"/>
          <p:cNvSpPr txBox="1"/>
          <p:nvPr>
            <p:ph idx="4" type="subTitle"/>
          </p:nvPr>
        </p:nvSpPr>
        <p:spPr>
          <a:xfrm>
            <a:off x="1362714" y="3553430"/>
            <a:ext cx="2967000" cy="1027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24" name="Google Shape;224;p19"/>
          <p:cNvSpPr txBox="1"/>
          <p:nvPr>
            <p:ph idx="5" type="subTitle"/>
          </p:nvPr>
        </p:nvSpPr>
        <p:spPr>
          <a:xfrm>
            <a:off x="4814290" y="3553430"/>
            <a:ext cx="2967000" cy="10278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25" name="Google Shape;225;p19"/>
          <p:cNvSpPr txBox="1"/>
          <p:nvPr>
            <p:ph idx="6" type="subTitle"/>
          </p:nvPr>
        </p:nvSpPr>
        <p:spPr>
          <a:xfrm>
            <a:off x="1362712" y="3054800"/>
            <a:ext cx="2967000" cy="5259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26" name="Google Shape;226;p19"/>
          <p:cNvSpPr txBox="1"/>
          <p:nvPr>
            <p:ph idx="7" type="subTitle"/>
          </p:nvPr>
        </p:nvSpPr>
        <p:spPr>
          <a:xfrm>
            <a:off x="4814288" y="1306475"/>
            <a:ext cx="2967000" cy="5259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27" name="Google Shape;227;p19"/>
          <p:cNvSpPr txBox="1"/>
          <p:nvPr>
            <p:ph idx="8" type="subTitle"/>
          </p:nvPr>
        </p:nvSpPr>
        <p:spPr>
          <a:xfrm>
            <a:off x="4814288" y="3054800"/>
            <a:ext cx="2967000" cy="5259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grpSp>
        <p:nvGrpSpPr>
          <p:cNvPr id="228" name="Google Shape;228;p19"/>
          <p:cNvGrpSpPr/>
          <p:nvPr/>
        </p:nvGrpSpPr>
        <p:grpSpPr>
          <a:xfrm>
            <a:off x="7343407" y="1104256"/>
            <a:ext cx="2900704" cy="2934979"/>
            <a:chOff x="7343407" y="1104256"/>
            <a:chExt cx="2900704" cy="2934979"/>
          </a:xfrm>
        </p:grpSpPr>
        <p:sp>
          <p:nvSpPr>
            <p:cNvPr id="229" name="Google Shape;229;p19"/>
            <p:cNvSpPr/>
            <p:nvPr/>
          </p:nvSpPr>
          <p:spPr>
            <a:xfrm rot="-2699900">
              <a:off x="7673383" y="1826264"/>
              <a:ext cx="2003017" cy="176298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9"/>
            <p:cNvSpPr/>
            <p:nvPr/>
          </p:nvSpPr>
          <p:spPr>
            <a:xfrm rot="-2699900">
              <a:off x="8691037" y="1271668"/>
              <a:ext cx="329955" cy="32186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9"/>
            <p:cNvSpPr/>
            <p:nvPr/>
          </p:nvSpPr>
          <p:spPr>
            <a:xfrm rot="-2699900">
              <a:off x="8542046" y="1282880"/>
              <a:ext cx="767767" cy="633828"/>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9"/>
            <p:cNvSpPr/>
            <p:nvPr/>
          </p:nvSpPr>
          <p:spPr>
            <a:xfrm rot="-2699900">
              <a:off x="7825434" y="1670662"/>
              <a:ext cx="2084791" cy="1807913"/>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3" name="Google Shape;233;p19"/>
          <p:cNvGrpSpPr/>
          <p:nvPr/>
        </p:nvGrpSpPr>
        <p:grpSpPr>
          <a:xfrm>
            <a:off x="-1188863" y="136721"/>
            <a:ext cx="2962868" cy="2926137"/>
            <a:chOff x="-1188863" y="136721"/>
            <a:chExt cx="2962868" cy="2926137"/>
          </a:xfrm>
        </p:grpSpPr>
        <p:sp>
          <p:nvSpPr>
            <p:cNvPr id="234" name="Google Shape;234;p19"/>
            <p:cNvSpPr/>
            <p:nvPr/>
          </p:nvSpPr>
          <p:spPr>
            <a:xfrm rot="-2700000">
              <a:off x="-526352" y="436826"/>
              <a:ext cx="1771930" cy="2228576"/>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9"/>
            <p:cNvSpPr/>
            <p:nvPr/>
          </p:nvSpPr>
          <p:spPr>
            <a:xfrm rot="-2700000">
              <a:off x="58096" y="1532941"/>
              <a:ext cx="1060848" cy="1204876"/>
            </a:xfrm>
            <a:custGeom>
              <a:rect b="b" l="l" r="r" t="t"/>
              <a:pathLst>
                <a:path extrusionOk="0" h="19818" w="17449">
                  <a:moveTo>
                    <a:pt x="16635" y="0"/>
                  </a:moveTo>
                  <a:cubicBezTo>
                    <a:pt x="16443" y="0"/>
                    <a:pt x="16251" y="74"/>
                    <a:pt x="16118" y="222"/>
                  </a:cubicBezTo>
                  <a:cubicBezTo>
                    <a:pt x="16014" y="311"/>
                    <a:pt x="15955" y="429"/>
                    <a:pt x="15925" y="548"/>
                  </a:cubicBezTo>
                  <a:lnTo>
                    <a:pt x="14003" y="548"/>
                  </a:lnTo>
                  <a:lnTo>
                    <a:pt x="8799" y="5767"/>
                  </a:lnTo>
                  <a:lnTo>
                    <a:pt x="8799" y="10972"/>
                  </a:lnTo>
                  <a:lnTo>
                    <a:pt x="1258" y="18513"/>
                  </a:lnTo>
                  <a:cubicBezTo>
                    <a:pt x="1125" y="18401"/>
                    <a:pt x="960" y="18346"/>
                    <a:pt x="795" y="18346"/>
                  </a:cubicBezTo>
                  <a:cubicBezTo>
                    <a:pt x="609" y="18346"/>
                    <a:pt x="423" y="18416"/>
                    <a:pt x="282" y="18557"/>
                  </a:cubicBezTo>
                  <a:cubicBezTo>
                    <a:pt x="1" y="18853"/>
                    <a:pt x="1" y="19311"/>
                    <a:pt x="282" y="19607"/>
                  </a:cubicBezTo>
                  <a:cubicBezTo>
                    <a:pt x="430" y="19747"/>
                    <a:pt x="618" y="19818"/>
                    <a:pt x="807" y="19818"/>
                  </a:cubicBezTo>
                  <a:cubicBezTo>
                    <a:pt x="995" y="19818"/>
                    <a:pt x="1184" y="19747"/>
                    <a:pt x="1331" y="19607"/>
                  </a:cubicBezTo>
                  <a:cubicBezTo>
                    <a:pt x="1583" y="19356"/>
                    <a:pt x="1612" y="18956"/>
                    <a:pt x="1420" y="18661"/>
                  </a:cubicBezTo>
                  <a:lnTo>
                    <a:pt x="9020" y="11061"/>
                  </a:lnTo>
                  <a:lnTo>
                    <a:pt x="9020" y="5856"/>
                  </a:lnTo>
                  <a:lnTo>
                    <a:pt x="14092" y="769"/>
                  </a:lnTo>
                  <a:lnTo>
                    <a:pt x="15896" y="769"/>
                  </a:lnTo>
                  <a:cubicBezTo>
                    <a:pt x="15911" y="947"/>
                    <a:pt x="15970" y="1124"/>
                    <a:pt x="16118" y="1257"/>
                  </a:cubicBezTo>
                  <a:cubicBezTo>
                    <a:pt x="16258" y="1405"/>
                    <a:pt x="16447" y="1479"/>
                    <a:pt x="16635" y="1479"/>
                  </a:cubicBezTo>
                  <a:cubicBezTo>
                    <a:pt x="16824" y="1479"/>
                    <a:pt x="17012" y="1405"/>
                    <a:pt x="17153" y="1257"/>
                  </a:cubicBezTo>
                  <a:cubicBezTo>
                    <a:pt x="17448" y="976"/>
                    <a:pt x="17448" y="503"/>
                    <a:pt x="17153" y="222"/>
                  </a:cubicBezTo>
                  <a:cubicBezTo>
                    <a:pt x="17005" y="74"/>
                    <a:pt x="16827" y="0"/>
                    <a:pt x="1663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9"/>
            <p:cNvSpPr/>
            <p:nvPr/>
          </p:nvSpPr>
          <p:spPr>
            <a:xfrm rot="-2700000">
              <a:off x="-73029" y="2188562"/>
              <a:ext cx="642868" cy="758018"/>
            </a:xfrm>
            <a:custGeom>
              <a:rect b="b" l="l" r="r" t="t"/>
              <a:pathLst>
                <a:path extrusionOk="0" h="12468" w="10574">
                  <a:moveTo>
                    <a:pt x="9760" y="1"/>
                  </a:moveTo>
                  <a:cubicBezTo>
                    <a:pt x="9568" y="1"/>
                    <a:pt x="9375" y="60"/>
                    <a:pt x="9242" y="208"/>
                  </a:cubicBezTo>
                  <a:cubicBezTo>
                    <a:pt x="8976" y="474"/>
                    <a:pt x="8947" y="888"/>
                    <a:pt x="9183" y="1184"/>
                  </a:cubicBezTo>
                  <a:lnTo>
                    <a:pt x="8385" y="1982"/>
                  </a:lnTo>
                  <a:lnTo>
                    <a:pt x="8385" y="6817"/>
                  </a:lnTo>
                  <a:lnTo>
                    <a:pt x="3550" y="11638"/>
                  </a:lnTo>
                  <a:lnTo>
                    <a:pt x="1539" y="11638"/>
                  </a:lnTo>
                  <a:cubicBezTo>
                    <a:pt x="1524" y="11490"/>
                    <a:pt x="1450" y="11327"/>
                    <a:pt x="1332" y="11209"/>
                  </a:cubicBezTo>
                  <a:cubicBezTo>
                    <a:pt x="1191" y="11061"/>
                    <a:pt x="1003" y="10987"/>
                    <a:pt x="812" y="10987"/>
                  </a:cubicBezTo>
                  <a:cubicBezTo>
                    <a:pt x="622" y="10987"/>
                    <a:pt x="430" y="11061"/>
                    <a:pt x="282" y="11209"/>
                  </a:cubicBezTo>
                  <a:cubicBezTo>
                    <a:pt x="1" y="11490"/>
                    <a:pt x="1" y="11963"/>
                    <a:pt x="282" y="12259"/>
                  </a:cubicBezTo>
                  <a:cubicBezTo>
                    <a:pt x="428" y="12397"/>
                    <a:pt x="617" y="12467"/>
                    <a:pt x="805" y="12467"/>
                  </a:cubicBezTo>
                  <a:cubicBezTo>
                    <a:pt x="998" y="12467"/>
                    <a:pt x="1189" y="12394"/>
                    <a:pt x="1332" y="12244"/>
                  </a:cubicBezTo>
                  <a:cubicBezTo>
                    <a:pt x="1435" y="12140"/>
                    <a:pt x="1509" y="12007"/>
                    <a:pt x="1539" y="11859"/>
                  </a:cubicBezTo>
                  <a:lnTo>
                    <a:pt x="3653" y="11859"/>
                  </a:lnTo>
                  <a:lnTo>
                    <a:pt x="8606" y="6906"/>
                  </a:lnTo>
                  <a:lnTo>
                    <a:pt x="8606" y="2071"/>
                  </a:lnTo>
                  <a:lnTo>
                    <a:pt x="9331" y="1332"/>
                  </a:lnTo>
                  <a:cubicBezTo>
                    <a:pt x="9462" y="1423"/>
                    <a:pt x="9614" y="1469"/>
                    <a:pt x="9764" y="1469"/>
                  </a:cubicBezTo>
                  <a:cubicBezTo>
                    <a:pt x="9952" y="1469"/>
                    <a:pt x="10137" y="1397"/>
                    <a:pt x="10277" y="1258"/>
                  </a:cubicBezTo>
                  <a:cubicBezTo>
                    <a:pt x="10573" y="962"/>
                    <a:pt x="10573" y="504"/>
                    <a:pt x="10277" y="208"/>
                  </a:cubicBezTo>
                  <a:cubicBezTo>
                    <a:pt x="10129" y="60"/>
                    <a:pt x="9952" y="1"/>
                    <a:pt x="976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9"/>
            <p:cNvSpPr/>
            <p:nvPr/>
          </p:nvSpPr>
          <p:spPr>
            <a:xfrm rot="-2700000">
              <a:off x="13007" y="2573774"/>
              <a:ext cx="330857" cy="321920"/>
            </a:xfrm>
            <a:custGeom>
              <a:rect b="b" l="l" r="r" t="t"/>
              <a:pathLst>
                <a:path extrusionOk="0" h="5295" w="5442">
                  <a:moveTo>
                    <a:pt x="4629" y="1"/>
                  </a:moveTo>
                  <a:cubicBezTo>
                    <a:pt x="4437" y="1"/>
                    <a:pt x="4244" y="75"/>
                    <a:pt x="4111" y="222"/>
                  </a:cubicBezTo>
                  <a:cubicBezTo>
                    <a:pt x="3845" y="489"/>
                    <a:pt x="3830" y="903"/>
                    <a:pt x="4037" y="1183"/>
                  </a:cubicBezTo>
                  <a:lnTo>
                    <a:pt x="1258" y="3978"/>
                  </a:lnTo>
                  <a:cubicBezTo>
                    <a:pt x="1123" y="3870"/>
                    <a:pt x="963" y="3818"/>
                    <a:pt x="804" y="3818"/>
                  </a:cubicBezTo>
                  <a:cubicBezTo>
                    <a:pt x="615" y="3818"/>
                    <a:pt x="426" y="3892"/>
                    <a:pt x="282" y="4037"/>
                  </a:cubicBezTo>
                  <a:cubicBezTo>
                    <a:pt x="1" y="4318"/>
                    <a:pt x="1" y="4791"/>
                    <a:pt x="282" y="5072"/>
                  </a:cubicBezTo>
                  <a:cubicBezTo>
                    <a:pt x="429" y="5220"/>
                    <a:pt x="618" y="5294"/>
                    <a:pt x="807" y="5294"/>
                  </a:cubicBezTo>
                  <a:cubicBezTo>
                    <a:pt x="995" y="5294"/>
                    <a:pt x="1184" y="5220"/>
                    <a:pt x="1331" y="5072"/>
                  </a:cubicBezTo>
                  <a:cubicBezTo>
                    <a:pt x="1583" y="4821"/>
                    <a:pt x="1612" y="4422"/>
                    <a:pt x="1405" y="4126"/>
                  </a:cubicBezTo>
                  <a:lnTo>
                    <a:pt x="4200" y="1346"/>
                  </a:lnTo>
                  <a:cubicBezTo>
                    <a:pt x="4325" y="1438"/>
                    <a:pt x="4475" y="1483"/>
                    <a:pt x="4627" y="1483"/>
                  </a:cubicBezTo>
                  <a:cubicBezTo>
                    <a:pt x="4816" y="1483"/>
                    <a:pt x="5006" y="1412"/>
                    <a:pt x="5146" y="1272"/>
                  </a:cubicBezTo>
                  <a:cubicBezTo>
                    <a:pt x="5442" y="976"/>
                    <a:pt x="5442" y="518"/>
                    <a:pt x="5146" y="222"/>
                  </a:cubicBezTo>
                  <a:cubicBezTo>
                    <a:pt x="5013" y="75"/>
                    <a:pt x="4821" y="1"/>
                    <a:pt x="462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9"/>
            <p:cNvSpPr/>
            <p:nvPr/>
          </p:nvSpPr>
          <p:spPr>
            <a:xfrm rot="-2700000">
              <a:off x="-719040" y="553074"/>
              <a:ext cx="1812360" cy="2079563"/>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9" name="Google Shape;239;p19"/>
          <p:cNvSpPr/>
          <p:nvPr/>
        </p:nvSpPr>
        <p:spPr>
          <a:xfrm>
            <a:off x="-1097075" y="150675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9"/>
          <p:cNvSpPr/>
          <p:nvPr/>
        </p:nvSpPr>
        <p:spPr>
          <a:xfrm>
            <a:off x="7940975" y="53500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gradFill>
          <a:gsLst>
            <a:gs pos="0">
              <a:schemeClr val="lt2"/>
            </a:gs>
            <a:gs pos="100000">
              <a:schemeClr val="lt1"/>
            </a:gs>
          </a:gsLst>
          <a:path path="circle">
            <a:fillToRect b="50%" l="50%" r="50%" t="50%"/>
          </a:path>
          <a:tileRect/>
        </a:gradFill>
      </p:bgPr>
    </p:bg>
    <p:spTree>
      <p:nvGrpSpPr>
        <p:cNvPr id="241" name="Shape 241"/>
        <p:cNvGrpSpPr/>
        <p:nvPr/>
      </p:nvGrpSpPr>
      <p:grpSpPr>
        <a:xfrm>
          <a:off x="0" y="0"/>
          <a:ext cx="0" cy="0"/>
          <a:chOff x="0" y="0"/>
          <a:chExt cx="0" cy="0"/>
        </a:xfrm>
      </p:grpSpPr>
      <p:sp>
        <p:nvSpPr>
          <p:cNvPr id="242" name="Google Shape;242;p2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43" name="Google Shape;243;p20"/>
          <p:cNvSpPr txBox="1"/>
          <p:nvPr>
            <p:ph idx="1" type="subTitle"/>
          </p:nvPr>
        </p:nvSpPr>
        <p:spPr>
          <a:xfrm>
            <a:off x="725269" y="1891467"/>
            <a:ext cx="2459100" cy="1055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44" name="Google Shape;244;p20"/>
          <p:cNvSpPr txBox="1"/>
          <p:nvPr>
            <p:ph idx="2" type="subTitle"/>
          </p:nvPr>
        </p:nvSpPr>
        <p:spPr>
          <a:xfrm>
            <a:off x="3345000" y="1891467"/>
            <a:ext cx="2459100" cy="1055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45" name="Google Shape;245;p20"/>
          <p:cNvSpPr txBox="1"/>
          <p:nvPr>
            <p:ph idx="3" type="subTitle"/>
          </p:nvPr>
        </p:nvSpPr>
        <p:spPr>
          <a:xfrm>
            <a:off x="5964731" y="1891467"/>
            <a:ext cx="2459700" cy="1055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46" name="Google Shape;246;p20"/>
          <p:cNvSpPr txBox="1"/>
          <p:nvPr>
            <p:ph idx="4" type="subTitle"/>
          </p:nvPr>
        </p:nvSpPr>
        <p:spPr>
          <a:xfrm>
            <a:off x="725143" y="3483267"/>
            <a:ext cx="2459100" cy="1055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47" name="Google Shape;247;p20"/>
          <p:cNvSpPr txBox="1"/>
          <p:nvPr>
            <p:ph idx="5" type="subTitle"/>
          </p:nvPr>
        </p:nvSpPr>
        <p:spPr>
          <a:xfrm>
            <a:off x="3344875" y="3483267"/>
            <a:ext cx="2459100" cy="1055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48" name="Google Shape;248;p20"/>
          <p:cNvSpPr txBox="1"/>
          <p:nvPr>
            <p:ph idx="6" type="subTitle"/>
          </p:nvPr>
        </p:nvSpPr>
        <p:spPr>
          <a:xfrm>
            <a:off x="5964606" y="3483267"/>
            <a:ext cx="2459700" cy="10557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49" name="Google Shape;249;p20"/>
          <p:cNvSpPr txBox="1"/>
          <p:nvPr>
            <p:ph idx="7" type="subTitle"/>
          </p:nvPr>
        </p:nvSpPr>
        <p:spPr>
          <a:xfrm>
            <a:off x="720000" y="1498975"/>
            <a:ext cx="2459100" cy="4212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50" name="Google Shape;250;p20"/>
          <p:cNvSpPr txBox="1"/>
          <p:nvPr>
            <p:ph idx="8" type="subTitle"/>
          </p:nvPr>
        </p:nvSpPr>
        <p:spPr>
          <a:xfrm>
            <a:off x="3344876" y="1498975"/>
            <a:ext cx="2459100" cy="4212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51" name="Google Shape;251;p20"/>
          <p:cNvSpPr txBox="1"/>
          <p:nvPr>
            <p:ph idx="9" type="subTitle"/>
          </p:nvPr>
        </p:nvSpPr>
        <p:spPr>
          <a:xfrm>
            <a:off x="5969752" y="1498975"/>
            <a:ext cx="2459700" cy="4212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52" name="Google Shape;252;p20"/>
          <p:cNvSpPr txBox="1"/>
          <p:nvPr>
            <p:ph idx="13" type="subTitle"/>
          </p:nvPr>
        </p:nvSpPr>
        <p:spPr>
          <a:xfrm>
            <a:off x="720350" y="3089375"/>
            <a:ext cx="2459100" cy="4212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53" name="Google Shape;253;p20"/>
          <p:cNvSpPr txBox="1"/>
          <p:nvPr>
            <p:ph idx="14" type="subTitle"/>
          </p:nvPr>
        </p:nvSpPr>
        <p:spPr>
          <a:xfrm>
            <a:off x="3343751" y="3089375"/>
            <a:ext cx="2459100" cy="4212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54" name="Google Shape;254;p20"/>
          <p:cNvSpPr txBox="1"/>
          <p:nvPr>
            <p:ph idx="15" type="subTitle"/>
          </p:nvPr>
        </p:nvSpPr>
        <p:spPr>
          <a:xfrm>
            <a:off x="5967151" y="3089375"/>
            <a:ext cx="2459100" cy="4212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255" name="Google Shape;255;p20"/>
          <p:cNvSpPr/>
          <p:nvPr/>
        </p:nvSpPr>
        <p:spPr>
          <a:xfrm rot="5400000">
            <a:off x="1900882" y="-18025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0"/>
          <p:cNvSpPr/>
          <p:nvPr/>
        </p:nvSpPr>
        <p:spPr>
          <a:xfrm rot="5400000">
            <a:off x="1968190" y="-868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0"/>
          <p:cNvSpPr/>
          <p:nvPr/>
        </p:nvSpPr>
        <p:spPr>
          <a:xfrm rot="5400000">
            <a:off x="998716" y="-17396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0"/>
          <p:cNvSpPr/>
          <p:nvPr/>
        </p:nvSpPr>
        <p:spPr>
          <a:xfrm rot="5400000">
            <a:off x="1166246" y="-15434"/>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0"/>
          <p:cNvSpPr/>
          <p:nvPr/>
        </p:nvSpPr>
        <p:spPr>
          <a:xfrm>
            <a:off x="251203" y="1096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0"/>
          <p:cNvSpPr/>
          <p:nvPr/>
        </p:nvSpPr>
        <p:spPr>
          <a:xfrm>
            <a:off x="375227" y="32451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0"/>
          <p:cNvSpPr/>
          <p:nvPr/>
        </p:nvSpPr>
        <p:spPr>
          <a:xfrm>
            <a:off x="257919" y="101140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0"/>
          <p:cNvSpPr/>
          <p:nvPr/>
        </p:nvSpPr>
        <p:spPr>
          <a:xfrm>
            <a:off x="368446" y="1126488"/>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3" name="Google Shape;263;p20"/>
          <p:cNvGrpSpPr/>
          <p:nvPr/>
        </p:nvGrpSpPr>
        <p:grpSpPr>
          <a:xfrm>
            <a:off x="6638679" y="1816005"/>
            <a:ext cx="3810271" cy="4599912"/>
            <a:chOff x="6638679" y="1816005"/>
            <a:chExt cx="3810271" cy="4599912"/>
          </a:xfrm>
        </p:grpSpPr>
        <p:grpSp>
          <p:nvGrpSpPr>
            <p:cNvPr id="264" name="Google Shape;264;p20"/>
            <p:cNvGrpSpPr/>
            <p:nvPr/>
          </p:nvGrpSpPr>
          <p:grpSpPr>
            <a:xfrm rot="2700000">
              <a:off x="7018166" y="3870881"/>
              <a:ext cx="2303575" cy="2027523"/>
              <a:chOff x="715100" y="1571201"/>
              <a:chExt cx="2303597" cy="2027543"/>
            </a:xfrm>
          </p:grpSpPr>
          <p:sp>
            <p:nvSpPr>
              <p:cNvPr id="265" name="Google Shape;265;p20"/>
              <p:cNvSpPr/>
              <p:nvPr/>
            </p:nvSpPr>
            <p:spPr>
              <a:xfrm>
                <a:off x="715100" y="1571201"/>
                <a:ext cx="2303597" cy="202754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0"/>
              <p:cNvSpPr/>
              <p:nvPr/>
            </p:nvSpPr>
            <p:spPr>
              <a:xfrm>
                <a:off x="861935" y="2976281"/>
                <a:ext cx="902630" cy="61224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7" name="Google Shape;267;p20"/>
            <p:cNvSpPr/>
            <p:nvPr/>
          </p:nvSpPr>
          <p:spPr>
            <a:xfrm rot="8100000">
              <a:off x="7803994" y="2326168"/>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0"/>
            <p:cNvSpPr/>
            <p:nvPr/>
          </p:nvSpPr>
          <p:spPr>
            <a:xfrm rot="8100000">
              <a:off x="7630644" y="2449472"/>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9" name="Google Shape;269;p20"/>
          <p:cNvSpPr/>
          <p:nvPr/>
        </p:nvSpPr>
        <p:spPr>
          <a:xfrm>
            <a:off x="8091850" y="34246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0"/>
          <p:cNvSpPr/>
          <p:nvPr/>
        </p:nvSpPr>
        <p:spPr>
          <a:xfrm>
            <a:off x="-885125" y="-673375"/>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bg>
      <p:bgPr>
        <a:gradFill>
          <a:gsLst>
            <a:gs pos="0">
              <a:schemeClr val="lt2"/>
            </a:gs>
            <a:gs pos="100000">
              <a:schemeClr val="lt1"/>
            </a:gs>
          </a:gsLst>
          <a:path path="circle">
            <a:fillToRect b="50%" l="50%" r="50%" t="50%"/>
          </a:path>
          <a:tileRect/>
        </a:gradFill>
      </p:bgPr>
    </p:bg>
    <p:spTree>
      <p:nvGrpSpPr>
        <p:cNvPr id="271" name="Shape 271"/>
        <p:cNvGrpSpPr/>
        <p:nvPr/>
      </p:nvGrpSpPr>
      <p:grpSpPr>
        <a:xfrm>
          <a:off x="0" y="0"/>
          <a:ext cx="0" cy="0"/>
          <a:chOff x="0" y="0"/>
          <a:chExt cx="0" cy="0"/>
        </a:xfrm>
      </p:grpSpPr>
      <p:sp>
        <p:nvSpPr>
          <p:cNvPr id="272" name="Google Shape;272;p21"/>
          <p:cNvSpPr txBox="1"/>
          <p:nvPr>
            <p:ph hasCustomPrompt="1" type="title"/>
          </p:nvPr>
        </p:nvSpPr>
        <p:spPr>
          <a:xfrm>
            <a:off x="1838088" y="553575"/>
            <a:ext cx="5467800" cy="640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200"/>
              <a:buNone/>
              <a:defRPr sz="36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273" name="Google Shape;273;p21"/>
          <p:cNvSpPr txBox="1"/>
          <p:nvPr>
            <p:ph idx="1" type="subTitle"/>
          </p:nvPr>
        </p:nvSpPr>
        <p:spPr>
          <a:xfrm>
            <a:off x="1838088" y="1099145"/>
            <a:ext cx="5467800" cy="457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74" name="Google Shape;274;p21"/>
          <p:cNvSpPr txBox="1"/>
          <p:nvPr>
            <p:ph hasCustomPrompt="1" idx="2" type="title"/>
          </p:nvPr>
        </p:nvSpPr>
        <p:spPr>
          <a:xfrm>
            <a:off x="1838088" y="2078252"/>
            <a:ext cx="5467800" cy="640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200"/>
              <a:buNone/>
              <a:defRPr sz="36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275" name="Google Shape;275;p21"/>
          <p:cNvSpPr txBox="1"/>
          <p:nvPr>
            <p:ph idx="3" type="subTitle"/>
          </p:nvPr>
        </p:nvSpPr>
        <p:spPr>
          <a:xfrm>
            <a:off x="1838088" y="2625222"/>
            <a:ext cx="5467800" cy="457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76" name="Google Shape;276;p21"/>
          <p:cNvSpPr txBox="1"/>
          <p:nvPr>
            <p:ph hasCustomPrompt="1" idx="4" type="title"/>
          </p:nvPr>
        </p:nvSpPr>
        <p:spPr>
          <a:xfrm>
            <a:off x="1838088" y="3602930"/>
            <a:ext cx="5467800" cy="640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200"/>
              <a:buNone/>
              <a:defRPr sz="36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277" name="Google Shape;277;p21"/>
          <p:cNvSpPr txBox="1"/>
          <p:nvPr>
            <p:ph idx="5" type="subTitle"/>
          </p:nvPr>
        </p:nvSpPr>
        <p:spPr>
          <a:xfrm>
            <a:off x="1838088" y="4151299"/>
            <a:ext cx="5467800" cy="457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78" name="Google Shape;278;p21"/>
          <p:cNvSpPr/>
          <p:nvPr/>
        </p:nvSpPr>
        <p:spPr>
          <a:xfrm>
            <a:off x="7331300" y="-300887"/>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1"/>
          <p:cNvSpPr/>
          <p:nvPr/>
        </p:nvSpPr>
        <p:spPr>
          <a:xfrm>
            <a:off x="-138400" y="3376825"/>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bg>
      <p:bgPr>
        <a:gradFill>
          <a:gsLst>
            <a:gs pos="0">
              <a:schemeClr val="lt2"/>
            </a:gs>
            <a:gs pos="100000">
              <a:schemeClr val="lt1"/>
            </a:gs>
          </a:gsLst>
          <a:path path="circle">
            <a:fillToRect b="50%" l="50%" r="50%" t="50%"/>
          </a:path>
          <a:tileRect/>
        </a:gradFill>
      </p:bgPr>
    </p:bg>
    <p:spTree>
      <p:nvGrpSpPr>
        <p:cNvPr id="280" name="Shape 280"/>
        <p:cNvGrpSpPr/>
        <p:nvPr/>
      </p:nvGrpSpPr>
      <p:grpSpPr>
        <a:xfrm>
          <a:off x="0" y="0"/>
          <a:ext cx="0" cy="0"/>
          <a:chOff x="0" y="0"/>
          <a:chExt cx="0" cy="0"/>
        </a:xfrm>
      </p:grpSpPr>
      <p:sp>
        <p:nvSpPr>
          <p:cNvPr id="281" name="Google Shape;281;p22"/>
          <p:cNvSpPr txBox="1"/>
          <p:nvPr>
            <p:ph type="ctrTitle"/>
          </p:nvPr>
        </p:nvSpPr>
        <p:spPr>
          <a:xfrm>
            <a:off x="2382250" y="772088"/>
            <a:ext cx="4379400" cy="1056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5200"/>
              <a:buNone/>
              <a:defRPr sz="7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82" name="Google Shape;282;p22"/>
          <p:cNvSpPr txBox="1"/>
          <p:nvPr>
            <p:ph idx="1" type="subTitle"/>
          </p:nvPr>
        </p:nvSpPr>
        <p:spPr>
          <a:xfrm>
            <a:off x="2382350" y="1911388"/>
            <a:ext cx="4379400" cy="1056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83" name="Google Shape;283;p22"/>
          <p:cNvSpPr/>
          <p:nvPr/>
        </p:nvSpPr>
        <p:spPr>
          <a:xfrm>
            <a:off x="5944317" y="-1855125"/>
            <a:ext cx="4239000" cy="42390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4" name="Google Shape;284;p22"/>
          <p:cNvGrpSpPr/>
          <p:nvPr/>
        </p:nvGrpSpPr>
        <p:grpSpPr>
          <a:xfrm>
            <a:off x="-1020133" y="-2925727"/>
            <a:ext cx="5110744" cy="5069576"/>
            <a:chOff x="-1020133" y="-2925727"/>
            <a:chExt cx="5110744" cy="5069576"/>
          </a:xfrm>
        </p:grpSpPr>
        <p:sp>
          <p:nvSpPr>
            <p:cNvPr id="285" name="Google Shape;285;p22"/>
            <p:cNvSpPr/>
            <p:nvPr/>
          </p:nvSpPr>
          <p:spPr>
            <a:xfrm rot="2700100">
              <a:off x="2564196" y="-268220"/>
              <a:ext cx="1072552" cy="1044797"/>
            </a:xfrm>
            <a:custGeom>
              <a:rect b="b" l="l" r="r" t="t"/>
              <a:pathLst>
                <a:path extrusionOk="0" h="17185" w="17641">
                  <a:moveTo>
                    <a:pt x="16857" y="1"/>
                  </a:moveTo>
                  <a:cubicBezTo>
                    <a:pt x="16443" y="30"/>
                    <a:pt x="16132" y="371"/>
                    <a:pt x="16147" y="770"/>
                  </a:cubicBezTo>
                  <a:cubicBezTo>
                    <a:pt x="16147" y="947"/>
                    <a:pt x="16206" y="1095"/>
                    <a:pt x="16310" y="1213"/>
                  </a:cubicBezTo>
                  <a:lnTo>
                    <a:pt x="14122" y="3402"/>
                  </a:lnTo>
                  <a:lnTo>
                    <a:pt x="8473" y="3402"/>
                  </a:lnTo>
                  <a:lnTo>
                    <a:pt x="607" y="11283"/>
                  </a:lnTo>
                  <a:lnTo>
                    <a:pt x="607" y="15733"/>
                  </a:lnTo>
                  <a:cubicBezTo>
                    <a:pt x="444" y="15763"/>
                    <a:pt x="311" y="15837"/>
                    <a:pt x="193" y="15955"/>
                  </a:cubicBezTo>
                  <a:cubicBezTo>
                    <a:pt x="60" y="16088"/>
                    <a:pt x="1" y="16281"/>
                    <a:pt x="1" y="16473"/>
                  </a:cubicBezTo>
                  <a:cubicBezTo>
                    <a:pt x="15" y="16680"/>
                    <a:pt x="89" y="16857"/>
                    <a:pt x="237" y="16990"/>
                  </a:cubicBezTo>
                  <a:cubicBezTo>
                    <a:pt x="373" y="17112"/>
                    <a:pt x="545" y="17184"/>
                    <a:pt x="721" y="17184"/>
                  </a:cubicBezTo>
                  <a:cubicBezTo>
                    <a:pt x="737" y="17184"/>
                    <a:pt x="753" y="17184"/>
                    <a:pt x="770" y="17182"/>
                  </a:cubicBezTo>
                  <a:cubicBezTo>
                    <a:pt x="962" y="17182"/>
                    <a:pt x="1154" y="17094"/>
                    <a:pt x="1287" y="16946"/>
                  </a:cubicBezTo>
                  <a:cubicBezTo>
                    <a:pt x="1420" y="16813"/>
                    <a:pt x="1479" y="16621"/>
                    <a:pt x="1479" y="16428"/>
                  </a:cubicBezTo>
                  <a:cubicBezTo>
                    <a:pt x="1465" y="16236"/>
                    <a:pt x="1391" y="16059"/>
                    <a:pt x="1258" y="15926"/>
                  </a:cubicBezTo>
                  <a:cubicBezTo>
                    <a:pt x="1258" y="15926"/>
                    <a:pt x="1243" y="15911"/>
                    <a:pt x="1243" y="15911"/>
                  </a:cubicBezTo>
                  <a:cubicBezTo>
                    <a:pt x="1124" y="15793"/>
                    <a:pt x="977" y="15733"/>
                    <a:pt x="814" y="15719"/>
                  </a:cubicBezTo>
                  <a:lnTo>
                    <a:pt x="814" y="11372"/>
                  </a:lnTo>
                  <a:lnTo>
                    <a:pt x="8577" y="3624"/>
                  </a:lnTo>
                  <a:lnTo>
                    <a:pt x="14210" y="3624"/>
                  </a:lnTo>
                  <a:lnTo>
                    <a:pt x="16473" y="1361"/>
                  </a:lnTo>
                  <a:cubicBezTo>
                    <a:pt x="16589" y="1439"/>
                    <a:pt x="16716" y="1482"/>
                    <a:pt x="16855" y="1482"/>
                  </a:cubicBezTo>
                  <a:cubicBezTo>
                    <a:pt x="16875" y="1482"/>
                    <a:pt x="16895" y="1481"/>
                    <a:pt x="16916" y="1480"/>
                  </a:cubicBezTo>
                  <a:cubicBezTo>
                    <a:pt x="17315" y="1465"/>
                    <a:pt x="17641" y="1125"/>
                    <a:pt x="17626" y="711"/>
                  </a:cubicBezTo>
                  <a:cubicBezTo>
                    <a:pt x="17611" y="518"/>
                    <a:pt x="17537" y="356"/>
                    <a:pt x="17404" y="223"/>
                  </a:cubicBezTo>
                  <a:cubicBezTo>
                    <a:pt x="17271" y="90"/>
                    <a:pt x="17079" y="1"/>
                    <a:pt x="1688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2"/>
            <p:cNvSpPr/>
            <p:nvPr/>
          </p:nvSpPr>
          <p:spPr>
            <a:xfrm rot="2700100">
              <a:off x="3169861" y="-326669"/>
              <a:ext cx="748008" cy="352440"/>
            </a:xfrm>
            <a:custGeom>
              <a:rect b="b" l="l" r="r" t="t"/>
              <a:pathLst>
                <a:path extrusionOk="0" h="5797" w="12303">
                  <a:moveTo>
                    <a:pt x="11519" y="0"/>
                  </a:moveTo>
                  <a:cubicBezTo>
                    <a:pt x="11120" y="15"/>
                    <a:pt x="10795" y="355"/>
                    <a:pt x="10809" y="754"/>
                  </a:cubicBezTo>
                  <a:cubicBezTo>
                    <a:pt x="10824" y="947"/>
                    <a:pt x="10898" y="1109"/>
                    <a:pt x="11016" y="1227"/>
                  </a:cubicBezTo>
                  <a:lnTo>
                    <a:pt x="7275" y="4968"/>
                  </a:lnTo>
                  <a:lnTo>
                    <a:pt x="1494" y="4968"/>
                  </a:lnTo>
                  <a:cubicBezTo>
                    <a:pt x="1464" y="4791"/>
                    <a:pt x="1391" y="4658"/>
                    <a:pt x="1287" y="4540"/>
                  </a:cubicBezTo>
                  <a:cubicBezTo>
                    <a:pt x="1139" y="4392"/>
                    <a:pt x="947" y="4318"/>
                    <a:pt x="725" y="4318"/>
                  </a:cubicBezTo>
                  <a:cubicBezTo>
                    <a:pt x="326" y="4333"/>
                    <a:pt x="1" y="4687"/>
                    <a:pt x="15" y="5087"/>
                  </a:cubicBezTo>
                  <a:cubicBezTo>
                    <a:pt x="30" y="5491"/>
                    <a:pt x="369" y="5797"/>
                    <a:pt x="757" y="5797"/>
                  </a:cubicBezTo>
                  <a:cubicBezTo>
                    <a:pt x="766" y="5797"/>
                    <a:pt x="775" y="5797"/>
                    <a:pt x="784" y="5796"/>
                  </a:cubicBezTo>
                  <a:cubicBezTo>
                    <a:pt x="1139" y="5782"/>
                    <a:pt x="1435" y="5515"/>
                    <a:pt x="1494" y="5175"/>
                  </a:cubicBezTo>
                  <a:lnTo>
                    <a:pt x="7379" y="5175"/>
                  </a:lnTo>
                  <a:lnTo>
                    <a:pt x="11179" y="1375"/>
                  </a:lnTo>
                  <a:cubicBezTo>
                    <a:pt x="11282" y="1427"/>
                    <a:pt x="11396" y="1467"/>
                    <a:pt x="11521" y="1467"/>
                  </a:cubicBezTo>
                  <a:cubicBezTo>
                    <a:pt x="11540" y="1467"/>
                    <a:pt x="11559" y="1466"/>
                    <a:pt x="11578" y="1464"/>
                  </a:cubicBezTo>
                  <a:cubicBezTo>
                    <a:pt x="11992" y="1449"/>
                    <a:pt x="12303" y="1109"/>
                    <a:pt x="12288" y="710"/>
                  </a:cubicBezTo>
                  <a:cubicBezTo>
                    <a:pt x="12288" y="518"/>
                    <a:pt x="12214" y="340"/>
                    <a:pt x="12081" y="207"/>
                  </a:cubicBezTo>
                  <a:cubicBezTo>
                    <a:pt x="12066" y="207"/>
                    <a:pt x="12066" y="192"/>
                    <a:pt x="12051" y="192"/>
                  </a:cubicBezTo>
                  <a:cubicBezTo>
                    <a:pt x="11918" y="59"/>
                    <a:pt x="11741"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2"/>
            <p:cNvSpPr/>
            <p:nvPr/>
          </p:nvSpPr>
          <p:spPr>
            <a:xfrm rot="2700100">
              <a:off x="2979212" y="-572660"/>
              <a:ext cx="951197" cy="847146"/>
            </a:xfrm>
            <a:custGeom>
              <a:rect b="b" l="l" r="r" t="t"/>
              <a:pathLst>
                <a:path extrusionOk="0" h="13934" w="15645">
                  <a:moveTo>
                    <a:pt x="14890" y="1"/>
                  </a:moveTo>
                  <a:cubicBezTo>
                    <a:pt x="14875" y="1"/>
                    <a:pt x="14861" y="1"/>
                    <a:pt x="14861" y="16"/>
                  </a:cubicBezTo>
                  <a:cubicBezTo>
                    <a:pt x="14447" y="30"/>
                    <a:pt x="14136" y="370"/>
                    <a:pt x="14151" y="770"/>
                  </a:cubicBezTo>
                  <a:cubicBezTo>
                    <a:pt x="14151" y="918"/>
                    <a:pt x="14210" y="1051"/>
                    <a:pt x="14284" y="1154"/>
                  </a:cubicBezTo>
                  <a:lnTo>
                    <a:pt x="10159" y="5279"/>
                  </a:lnTo>
                  <a:lnTo>
                    <a:pt x="3239" y="5279"/>
                  </a:lnTo>
                  <a:lnTo>
                    <a:pt x="666" y="7852"/>
                  </a:lnTo>
                  <a:lnTo>
                    <a:pt x="666" y="12466"/>
                  </a:lnTo>
                  <a:cubicBezTo>
                    <a:pt x="533" y="12495"/>
                    <a:pt x="400" y="12569"/>
                    <a:pt x="281" y="12673"/>
                  </a:cubicBezTo>
                  <a:cubicBezTo>
                    <a:pt x="1" y="12954"/>
                    <a:pt x="1" y="13427"/>
                    <a:pt x="281" y="13722"/>
                  </a:cubicBezTo>
                  <a:cubicBezTo>
                    <a:pt x="429" y="13863"/>
                    <a:pt x="618" y="13933"/>
                    <a:pt x="806" y="13933"/>
                  </a:cubicBezTo>
                  <a:cubicBezTo>
                    <a:pt x="995" y="13933"/>
                    <a:pt x="1183" y="13863"/>
                    <a:pt x="1331" y="13722"/>
                  </a:cubicBezTo>
                  <a:cubicBezTo>
                    <a:pt x="1612" y="13427"/>
                    <a:pt x="1612" y="12954"/>
                    <a:pt x="1331" y="12673"/>
                  </a:cubicBezTo>
                  <a:cubicBezTo>
                    <a:pt x="1213" y="12554"/>
                    <a:pt x="1050" y="12480"/>
                    <a:pt x="888" y="12466"/>
                  </a:cubicBezTo>
                  <a:lnTo>
                    <a:pt x="888" y="7941"/>
                  </a:lnTo>
                  <a:lnTo>
                    <a:pt x="3342" y="5501"/>
                  </a:lnTo>
                  <a:lnTo>
                    <a:pt x="10247" y="5501"/>
                  </a:lnTo>
                  <a:lnTo>
                    <a:pt x="14432" y="1317"/>
                  </a:lnTo>
                  <a:cubicBezTo>
                    <a:pt x="14551" y="1423"/>
                    <a:pt x="14695" y="1482"/>
                    <a:pt x="14862" y="1482"/>
                  </a:cubicBezTo>
                  <a:cubicBezTo>
                    <a:pt x="14881" y="1482"/>
                    <a:pt x="14900" y="1481"/>
                    <a:pt x="14920" y="1479"/>
                  </a:cubicBezTo>
                  <a:cubicBezTo>
                    <a:pt x="15319" y="1465"/>
                    <a:pt x="15644" y="1125"/>
                    <a:pt x="15630" y="711"/>
                  </a:cubicBezTo>
                  <a:cubicBezTo>
                    <a:pt x="15615" y="518"/>
                    <a:pt x="15541" y="356"/>
                    <a:pt x="15408" y="223"/>
                  </a:cubicBezTo>
                  <a:cubicBezTo>
                    <a:pt x="15275" y="90"/>
                    <a:pt x="15082" y="1"/>
                    <a:pt x="148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2"/>
            <p:cNvSpPr/>
            <p:nvPr/>
          </p:nvSpPr>
          <p:spPr>
            <a:xfrm rot="2700100">
              <a:off x="2645372" y="16425"/>
              <a:ext cx="970045" cy="598790"/>
            </a:xfrm>
            <a:custGeom>
              <a:rect b="b" l="l" r="r" t="t"/>
              <a:pathLst>
                <a:path extrusionOk="0" h="9849" w="15955">
                  <a:moveTo>
                    <a:pt x="15171" y="1"/>
                  </a:moveTo>
                  <a:cubicBezTo>
                    <a:pt x="14979" y="15"/>
                    <a:pt x="14786" y="89"/>
                    <a:pt x="14653" y="237"/>
                  </a:cubicBezTo>
                  <a:cubicBezTo>
                    <a:pt x="14520" y="385"/>
                    <a:pt x="14461" y="577"/>
                    <a:pt x="14461" y="769"/>
                  </a:cubicBezTo>
                  <a:cubicBezTo>
                    <a:pt x="14476" y="932"/>
                    <a:pt x="14535" y="1080"/>
                    <a:pt x="14638" y="1213"/>
                  </a:cubicBezTo>
                  <a:lnTo>
                    <a:pt x="12391" y="3446"/>
                  </a:lnTo>
                  <a:lnTo>
                    <a:pt x="6284" y="3446"/>
                  </a:lnTo>
                  <a:lnTo>
                    <a:pt x="1198" y="8532"/>
                  </a:lnTo>
                  <a:cubicBezTo>
                    <a:pt x="1065" y="8429"/>
                    <a:pt x="902" y="8370"/>
                    <a:pt x="725" y="8370"/>
                  </a:cubicBezTo>
                  <a:cubicBezTo>
                    <a:pt x="311" y="8399"/>
                    <a:pt x="0" y="8739"/>
                    <a:pt x="15" y="9138"/>
                  </a:cubicBezTo>
                  <a:cubicBezTo>
                    <a:pt x="29" y="9543"/>
                    <a:pt x="354" y="9849"/>
                    <a:pt x="755" y="9849"/>
                  </a:cubicBezTo>
                  <a:cubicBezTo>
                    <a:pt x="765" y="9849"/>
                    <a:pt x="774" y="9848"/>
                    <a:pt x="784" y="9848"/>
                  </a:cubicBezTo>
                  <a:cubicBezTo>
                    <a:pt x="1183" y="9833"/>
                    <a:pt x="1508" y="9493"/>
                    <a:pt x="1494" y="9079"/>
                  </a:cubicBezTo>
                  <a:cubicBezTo>
                    <a:pt x="1479" y="8946"/>
                    <a:pt x="1434" y="8798"/>
                    <a:pt x="1360" y="8695"/>
                  </a:cubicBezTo>
                  <a:lnTo>
                    <a:pt x="6373" y="3668"/>
                  </a:lnTo>
                  <a:lnTo>
                    <a:pt x="12494" y="3668"/>
                  </a:lnTo>
                  <a:lnTo>
                    <a:pt x="14801" y="1361"/>
                  </a:lnTo>
                  <a:cubicBezTo>
                    <a:pt x="14934" y="1435"/>
                    <a:pt x="15082" y="1479"/>
                    <a:pt x="15230" y="1479"/>
                  </a:cubicBezTo>
                  <a:cubicBezTo>
                    <a:pt x="15422" y="1464"/>
                    <a:pt x="15614" y="1390"/>
                    <a:pt x="15747" y="1243"/>
                  </a:cubicBezTo>
                  <a:cubicBezTo>
                    <a:pt x="15881" y="1095"/>
                    <a:pt x="15954" y="903"/>
                    <a:pt x="15940" y="710"/>
                  </a:cubicBezTo>
                  <a:cubicBezTo>
                    <a:pt x="15940" y="518"/>
                    <a:pt x="15851" y="355"/>
                    <a:pt x="15718" y="222"/>
                  </a:cubicBezTo>
                  <a:cubicBezTo>
                    <a:pt x="15718" y="208"/>
                    <a:pt x="15718" y="208"/>
                    <a:pt x="15703" y="193"/>
                  </a:cubicBezTo>
                  <a:cubicBezTo>
                    <a:pt x="15570" y="74"/>
                    <a:pt x="15393" y="1"/>
                    <a:pt x="1520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2"/>
            <p:cNvSpPr/>
            <p:nvPr/>
          </p:nvSpPr>
          <p:spPr>
            <a:xfrm rot="2700100">
              <a:off x="-335103" y="-2125935"/>
              <a:ext cx="3699364" cy="3469991"/>
            </a:xfrm>
            <a:custGeom>
              <a:rect b="b" l="l" r="r" t="t"/>
              <a:pathLst>
                <a:path extrusionOk="0" h="57075" w="60846">
                  <a:moveTo>
                    <a:pt x="35280" y="25832"/>
                  </a:moveTo>
                  <a:cubicBezTo>
                    <a:pt x="35310" y="25920"/>
                    <a:pt x="35354" y="25994"/>
                    <a:pt x="35413" y="26053"/>
                  </a:cubicBezTo>
                  <a:lnTo>
                    <a:pt x="33831" y="27650"/>
                  </a:lnTo>
                  <a:lnTo>
                    <a:pt x="33476" y="27650"/>
                  </a:lnTo>
                  <a:lnTo>
                    <a:pt x="35280" y="25832"/>
                  </a:lnTo>
                  <a:close/>
                  <a:moveTo>
                    <a:pt x="32944" y="27872"/>
                  </a:moveTo>
                  <a:lnTo>
                    <a:pt x="30563" y="30238"/>
                  </a:lnTo>
                  <a:lnTo>
                    <a:pt x="27665" y="30238"/>
                  </a:lnTo>
                  <a:lnTo>
                    <a:pt x="30031" y="27872"/>
                  </a:lnTo>
                  <a:close/>
                  <a:moveTo>
                    <a:pt x="35561" y="27902"/>
                  </a:moveTo>
                  <a:cubicBezTo>
                    <a:pt x="35576" y="28005"/>
                    <a:pt x="35620" y="28109"/>
                    <a:pt x="35679" y="28183"/>
                  </a:cubicBezTo>
                  <a:lnTo>
                    <a:pt x="33639" y="30238"/>
                  </a:lnTo>
                  <a:lnTo>
                    <a:pt x="33225" y="30238"/>
                  </a:lnTo>
                  <a:lnTo>
                    <a:pt x="35561" y="27902"/>
                  </a:lnTo>
                  <a:close/>
                  <a:moveTo>
                    <a:pt x="32693" y="30460"/>
                  </a:moveTo>
                  <a:lnTo>
                    <a:pt x="31229" y="31924"/>
                  </a:lnTo>
                  <a:lnTo>
                    <a:pt x="29188" y="31924"/>
                  </a:lnTo>
                  <a:lnTo>
                    <a:pt x="30667" y="30460"/>
                  </a:lnTo>
                  <a:close/>
                  <a:moveTo>
                    <a:pt x="37557" y="30903"/>
                  </a:moveTo>
                  <a:cubicBezTo>
                    <a:pt x="37572" y="31036"/>
                    <a:pt x="37616" y="31140"/>
                    <a:pt x="37690" y="31243"/>
                  </a:cubicBezTo>
                  <a:lnTo>
                    <a:pt x="36522" y="32411"/>
                  </a:lnTo>
                  <a:cubicBezTo>
                    <a:pt x="36457" y="32390"/>
                    <a:pt x="36392" y="32376"/>
                    <a:pt x="36322" y="32376"/>
                  </a:cubicBezTo>
                  <a:cubicBezTo>
                    <a:pt x="36296" y="32376"/>
                    <a:pt x="36269" y="32378"/>
                    <a:pt x="36241" y="32382"/>
                  </a:cubicBezTo>
                  <a:cubicBezTo>
                    <a:pt x="36167" y="32382"/>
                    <a:pt x="36108" y="32397"/>
                    <a:pt x="36034" y="32411"/>
                  </a:cubicBezTo>
                  <a:lnTo>
                    <a:pt x="37557" y="30903"/>
                  </a:lnTo>
                  <a:close/>
                  <a:moveTo>
                    <a:pt x="33742" y="32145"/>
                  </a:moveTo>
                  <a:lnTo>
                    <a:pt x="32722" y="33166"/>
                  </a:lnTo>
                  <a:lnTo>
                    <a:pt x="30475" y="33166"/>
                  </a:lnTo>
                  <a:lnTo>
                    <a:pt x="30475" y="32988"/>
                  </a:lnTo>
                  <a:lnTo>
                    <a:pt x="31317" y="32145"/>
                  </a:lnTo>
                  <a:close/>
                  <a:moveTo>
                    <a:pt x="38829" y="28360"/>
                  </a:moveTo>
                  <a:cubicBezTo>
                    <a:pt x="38711" y="28493"/>
                    <a:pt x="38651" y="28656"/>
                    <a:pt x="38666" y="28833"/>
                  </a:cubicBezTo>
                  <a:cubicBezTo>
                    <a:pt x="38666" y="29011"/>
                    <a:pt x="38740" y="29173"/>
                    <a:pt x="38844" y="29292"/>
                  </a:cubicBezTo>
                  <a:lnTo>
                    <a:pt x="38016" y="30120"/>
                  </a:lnTo>
                  <a:cubicBezTo>
                    <a:pt x="37912" y="30164"/>
                    <a:pt x="37823" y="30223"/>
                    <a:pt x="37735" y="30312"/>
                  </a:cubicBezTo>
                  <a:cubicBezTo>
                    <a:pt x="37676" y="30386"/>
                    <a:pt x="37616" y="30460"/>
                    <a:pt x="37587" y="30548"/>
                  </a:cubicBezTo>
                  <a:lnTo>
                    <a:pt x="35886" y="32249"/>
                  </a:lnTo>
                  <a:cubicBezTo>
                    <a:pt x="35765" y="32141"/>
                    <a:pt x="35593" y="32070"/>
                    <a:pt x="35429" y="32070"/>
                  </a:cubicBezTo>
                  <a:cubicBezTo>
                    <a:pt x="35414" y="32070"/>
                    <a:pt x="35399" y="32070"/>
                    <a:pt x="35384" y="32071"/>
                  </a:cubicBezTo>
                  <a:cubicBezTo>
                    <a:pt x="35177" y="32071"/>
                    <a:pt x="34999" y="32160"/>
                    <a:pt x="34866" y="32308"/>
                  </a:cubicBezTo>
                  <a:cubicBezTo>
                    <a:pt x="34733" y="32456"/>
                    <a:pt x="34659" y="32633"/>
                    <a:pt x="34674" y="32840"/>
                  </a:cubicBezTo>
                  <a:cubicBezTo>
                    <a:pt x="34674" y="32870"/>
                    <a:pt x="34674" y="32899"/>
                    <a:pt x="34674" y="32929"/>
                  </a:cubicBezTo>
                  <a:cubicBezTo>
                    <a:pt x="34644" y="32885"/>
                    <a:pt x="34615" y="32840"/>
                    <a:pt x="34585" y="32796"/>
                  </a:cubicBezTo>
                  <a:cubicBezTo>
                    <a:pt x="34570" y="32796"/>
                    <a:pt x="34570" y="32781"/>
                    <a:pt x="34556" y="32781"/>
                  </a:cubicBezTo>
                  <a:cubicBezTo>
                    <a:pt x="34408" y="32648"/>
                    <a:pt x="34230" y="32574"/>
                    <a:pt x="34023" y="32574"/>
                  </a:cubicBezTo>
                  <a:cubicBezTo>
                    <a:pt x="33831" y="32589"/>
                    <a:pt x="33654" y="32678"/>
                    <a:pt x="33521" y="32811"/>
                  </a:cubicBezTo>
                  <a:cubicBezTo>
                    <a:pt x="33417" y="32914"/>
                    <a:pt x="33358" y="33032"/>
                    <a:pt x="33328" y="33166"/>
                  </a:cubicBezTo>
                  <a:lnTo>
                    <a:pt x="33033" y="33166"/>
                  </a:lnTo>
                  <a:lnTo>
                    <a:pt x="34053" y="32145"/>
                  </a:lnTo>
                  <a:lnTo>
                    <a:pt x="34334" y="32145"/>
                  </a:lnTo>
                  <a:lnTo>
                    <a:pt x="36907" y="29587"/>
                  </a:lnTo>
                  <a:cubicBezTo>
                    <a:pt x="37025" y="29646"/>
                    <a:pt x="37158" y="29691"/>
                    <a:pt x="37291" y="29691"/>
                  </a:cubicBezTo>
                  <a:lnTo>
                    <a:pt x="37321" y="29691"/>
                  </a:lnTo>
                  <a:cubicBezTo>
                    <a:pt x="37528" y="29691"/>
                    <a:pt x="37705" y="29602"/>
                    <a:pt x="37838" y="29454"/>
                  </a:cubicBezTo>
                  <a:cubicBezTo>
                    <a:pt x="37971" y="29306"/>
                    <a:pt x="38045" y="29129"/>
                    <a:pt x="38030" y="28922"/>
                  </a:cubicBezTo>
                  <a:cubicBezTo>
                    <a:pt x="38030" y="28744"/>
                    <a:pt x="37956" y="28567"/>
                    <a:pt x="37823" y="28434"/>
                  </a:cubicBezTo>
                  <a:cubicBezTo>
                    <a:pt x="37809" y="28419"/>
                    <a:pt x="37809" y="28419"/>
                    <a:pt x="37794" y="28404"/>
                  </a:cubicBezTo>
                  <a:lnTo>
                    <a:pt x="38829" y="28360"/>
                  </a:lnTo>
                  <a:close/>
                  <a:moveTo>
                    <a:pt x="34777" y="33195"/>
                  </a:moveTo>
                  <a:cubicBezTo>
                    <a:pt x="34792" y="33225"/>
                    <a:pt x="34822" y="33254"/>
                    <a:pt x="34851" y="33269"/>
                  </a:cubicBezTo>
                  <a:cubicBezTo>
                    <a:pt x="34822" y="33284"/>
                    <a:pt x="34807" y="33299"/>
                    <a:pt x="34792" y="33299"/>
                  </a:cubicBezTo>
                  <a:cubicBezTo>
                    <a:pt x="34792" y="33299"/>
                    <a:pt x="34792" y="33299"/>
                    <a:pt x="34792" y="33284"/>
                  </a:cubicBezTo>
                  <a:cubicBezTo>
                    <a:pt x="34792" y="33254"/>
                    <a:pt x="34792" y="33225"/>
                    <a:pt x="34777" y="33195"/>
                  </a:cubicBezTo>
                  <a:close/>
                  <a:moveTo>
                    <a:pt x="31007" y="32145"/>
                  </a:moveTo>
                  <a:lnTo>
                    <a:pt x="30253" y="32899"/>
                  </a:lnTo>
                  <a:lnTo>
                    <a:pt x="30253" y="33166"/>
                  </a:lnTo>
                  <a:lnTo>
                    <a:pt x="28434" y="33166"/>
                  </a:lnTo>
                  <a:lnTo>
                    <a:pt x="27843" y="33757"/>
                  </a:lnTo>
                  <a:lnTo>
                    <a:pt x="27843" y="33269"/>
                  </a:lnTo>
                  <a:lnTo>
                    <a:pt x="28966" y="32145"/>
                  </a:lnTo>
                  <a:close/>
                  <a:moveTo>
                    <a:pt x="32707" y="33387"/>
                  </a:moveTo>
                  <a:lnTo>
                    <a:pt x="32707" y="34467"/>
                  </a:lnTo>
                  <a:cubicBezTo>
                    <a:pt x="32678" y="34467"/>
                    <a:pt x="32642" y="34460"/>
                    <a:pt x="32603" y="34460"/>
                  </a:cubicBezTo>
                  <a:cubicBezTo>
                    <a:pt x="32584" y="34460"/>
                    <a:pt x="32564" y="34462"/>
                    <a:pt x="32545" y="34467"/>
                  </a:cubicBezTo>
                  <a:cubicBezTo>
                    <a:pt x="32205" y="34467"/>
                    <a:pt x="31924" y="34718"/>
                    <a:pt x="31865" y="35043"/>
                  </a:cubicBezTo>
                  <a:lnTo>
                    <a:pt x="30889" y="35043"/>
                  </a:lnTo>
                  <a:cubicBezTo>
                    <a:pt x="30770" y="34925"/>
                    <a:pt x="30637" y="34866"/>
                    <a:pt x="30475" y="34836"/>
                  </a:cubicBezTo>
                  <a:lnTo>
                    <a:pt x="30475" y="33387"/>
                  </a:lnTo>
                  <a:close/>
                  <a:moveTo>
                    <a:pt x="30356" y="30460"/>
                  </a:moveTo>
                  <a:lnTo>
                    <a:pt x="28878" y="31924"/>
                  </a:lnTo>
                  <a:lnTo>
                    <a:pt x="27192" y="31924"/>
                  </a:lnTo>
                  <a:lnTo>
                    <a:pt x="25773" y="33358"/>
                  </a:lnTo>
                  <a:lnTo>
                    <a:pt x="25773" y="35517"/>
                  </a:lnTo>
                  <a:lnTo>
                    <a:pt x="25713" y="35517"/>
                  </a:lnTo>
                  <a:lnTo>
                    <a:pt x="25713" y="32175"/>
                  </a:lnTo>
                  <a:lnTo>
                    <a:pt x="27443" y="30460"/>
                  </a:lnTo>
                  <a:close/>
                  <a:moveTo>
                    <a:pt x="30253" y="33387"/>
                  </a:moveTo>
                  <a:lnTo>
                    <a:pt x="30253" y="34718"/>
                  </a:lnTo>
                  <a:cubicBezTo>
                    <a:pt x="30238" y="34703"/>
                    <a:pt x="30238" y="34689"/>
                    <a:pt x="30223" y="34674"/>
                  </a:cubicBezTo>
                  <a:cubicBezTo>
                    <a:pt x="30086" y="34550"/>
                    <a:pt x="29911" y="34465"/>
                    <a:pt x="29709" y="34465"/>
                  </a:cubicBezTo>
                  <a:cubicBezTo>
                    <a:pt x="29694" y="34465"/>
                    <a:pt x="29678" y="34466"/>
                    <a:pt x="29661" y="34467"/>
                  </a:cubicBezTo>
                  <a:cubicBezTo>
                    <a:pt x="29262" y="34482"/>
                    <a:pt x="28937" y="34822"/>
                    <a:pt x="28952" y="35221"/>
                  </a:cubicBezTo>
                  <a:cubicBezTo>
                    <a:pt x="28966" y="35625"/>
                    <a:pt x="29305" y="35931"/>
                    <a:pt x="29693" y="35931"/>
                  </a:cubicBezTo>
                  <a:cubicBezTo>
                    <a:pt x="29702" y="35931"/>
                    <a:pt x="29711" y="35931"/>
                    <a:pt x="29721" y="35931"/>
                  </a:cubicBezTo>
                  <a:lnTo>
                    <a:pt x="29735" y="35931"/>
                  </a:lnTo>
                  <a:cubicBezTo>
                    <a:pt x="29765" y="35990"/>
                    <a:pt x="29809" y="36034"/>
                    <a:pt x="29854" y="36093"/>
                  </a:cubicBezTo>
                  <a:cubicBezTo>
                    <a:pt x="29994" y="36234"/>
                    <a:pt x="30183" y="36304"/>
                    <a:pt x="30371" y="36304"/>
                  </a:cubicBezTo>
                  <a:cubicBezTo>
                    <a:pt x="30560" y="36304"/>
                    <a:pt x="30748" y="36234"/>
                    <a:pt x="30889" y="36093"/>
                  </a:cubicBezTo>
                  <a:cubicBezTo>
                    <a:pt x="31110" y="35871"/>
                    <a:pt x="31170" y="35531"/>
                    <a:pt x="31051" y="35265"/>
                  </a:cubicBezTo>
                  <a:lnTo>
                    <a:pt x="31850" y="35265"/>
                  </a:lnTo>
                  <a:cubicBezTo>
                    <a:pt x="31865" y="35443"/>
                    <a:pt x="31938" y="35620"/>
                    <a:pt x="32072" y="35738"/>
                  </a:cubicBezTo>
                  <a:cubicBezTo>
                    <a:pt x="32207" y="35860"/>
                    <a:pt x="32379" y="35932"/>
                    <a:pt x="32555" y="35932"/>
                  </a:cubicBezTo>
                  <a:cubicBezTo>
                    <a:pt x="32571" y="35932"/>
                    <a:pt x="32588" y="35932"/>
                    <a:pt x="32604" y="35931"/>
                  </a:cubicBezTo>
                  <a:lnTo>
                    <a:pt x="32619" y="35931"/>
                  </a:lnTo>
                  <a:lnTo>
                    <a:pt x="30416" y="38149"/>
                  </a:lnTo>
                  <a:lnTo>
                    <a:pt x="28493" y="38149"/>
                  </a:lnTo>
                  <a:cubicBezTo>
                    <a:pt x="28449" y="38030"/>
                    <a:pt x="28405" y="37927"/>
                    <a:pt x="28316" y="37853"/>
                  </a:cubicBezTo>
                  <a:cubicBezTo>
                    <a:pt x="28183" y="37720"/>
                    <a:pt x="28020" y="37646"/>
                    <a:pt x="27843" y="37631"/>
                  </a:cubicBezTo>
                  <a:lnTo>
                    <a:pt x="27843" y="37143"/>
                  </a:lnTo>
                  <a:lnTo>
                    <a:pt x="27902" y="37143"/>
                  </a:lnTo>
                  <a:cubicBezTo>
                    <a:pt x="28094" y="37128"/>
                    <a:pt x="28272" y="37054"/>
                    <a:pt x="28419" y="36906"/>
                  </a:cubicBezTo>
                  <a:cubicBezTo>
                    <a:pt x="28552" y="36759"/>
                    <a:pt x="28612" y="36566"/>
                    <a:pt x="28612" y="36374"/>
                  </a:cubicBezTo>
                  <a:cubicBezTo>
                    <a:pt x="28597" y="36182"/>
                    <a:pt x="28523" y="36019"/>
                    <a:pt x="28390" y="35886"/>
                  </a:cubicBezTo>
                  <a:cubicBezTo>
                    <a:pt x="28390" y="35871"/>
                    <a:pt x="28375" y="35871"/>
                    <a:pt x="28375" y="35857"/>
                  </a:cubicBezTo>
                  <a:cubicBezTo>
                    <a:pt x="28242" y="35738"/>
                    <a:pt x="28094" y="35679"/>
                    <a:pt x="27931" y="35664"/>
                  </a:cubicBezTo>
                  <a:lnTo>
                    <a:pt x="27931" y="33994"/>
                  </a:lnTo>
                  <a:lnTo>
                    <a:pt x="28523" y="33387"/>
                  </a:lnTo>
                  <a:close/>
                  <a:moveTo>
                    <a:pt x="33328" y="33387"/>
                  </a:moveTo>
                  <a:cubicBezTo>
                    <a:pt x="33343" y="33565"/>
                    <a:pt x="33417" y="33727"/>
                    <a:pt x="33550" y="33861"/>
                  </a:cubicBezTo>
                  <a:cubicBezTo>
                    <a:pt x="33686" y="33982"/>
                    <a:pt x="33858" y="34055"/>
                    <a:pt x="34034" y="34055"/>
                  </a:cubicBezTo>
                  <a:cubicBezTo>
                    <a:pt x="34050" y="34055"/>
                    <a:pt x="34066" y="34054"/>
                    <a:pt x="34082" y="34053"/>
                  </a:cubicBezTo>
                  <a:cubicBezTo>
                    <a:pt x="34201" y="34053"/>
                    <a:pt x="34304" y="34023"/>
                    <a:pt x="34408" y="33964"/>
                  </a:cubicBezTo>
                  <a:cubicBezTo>
                    <a:pt x="34408" y="33979"/>
                    <a:pt x="34408" y="33979"/>
                    <a:pt x="34408" y="33979"/>
                  </a:cubicBezTo>
                  <a:cubicBezTo>
                    <a:pt x="34408" y="34171"/>
                    <a:pt x="34497" y="34363"/>
                    <a:pt x="34644" y="34496"/>
                  </a:cubicBezTo>
                  <a:cubicBezTo>
                    <a:pt x="34659" y="34511"/>
                    <a:pt x="34674" y="34526"/>
                    <a:pt x="34704" y="34541"/>
                  </a:cubicBezTo>
                  <a:lnTo>
                    <a:pt x="31096" y="38149"/>
                  </a:lnTo>
                  <a:lnTo>
                    <a:pt x="30726" y="38149"/>
                  </a:lnTo>
                  <a:lnTo>
                    <a:pt x="32929" y="35945"/>
                  </a:lnTo>
                  <a:lnTo>
                    <a:pt x="32929" y="35842"/>
                  </a:lnTo>
                  <a:cubicBezTo>
                    <a:pt x="33166" y="35709"/>
                    <a:pt x="33328" y="35457"/>
                    <a:pt x="33314" y="35176"/>
                  </a:cubicBezTo>
                  <a:cubicBezTo>
                    <a:pt x="33314" y="34984"/>
                    <a:pt x="33240" y="34807"/>
                    <a:pt x="33107" y="34674"/>
                  </a:cubicBezTo>
                  <a:cubicBezTo>
                    <a:pt x="33092" y="34674"/>
                    <a:pt x="33092" y="34659"/>
                    <a:pt x="33077" y="34659"/>
                  </a:cubicBezTo>
                  <a:cubicBezTo>
                    <a:pt x="33033" y="34615"/>
                    <a:pt x="32988" y="34585"/>
                    <a:pt x="32929" y="34555"/>
                  </a:cubicBezTo>
                  <a:lnTo>
                    <a:pt x="32929" y="33387"/>
                  </a:lnTo>
                  <a:close/>
                  <a:moveTo>
                    <a:pt x="28656" y="32145"/>
                  </a:moveTo>
                  <a:lnTo>
                    <a:pt x="27621" y="33180"/>
                  </a:lnTo>
                  <a:lnTo>
                    <a:pt x="27621" y="35709"/>
                  </a:lnTo>
                  <a:cubicBezTo>
                    <a:pt x="27517" y="35753"/>
                    <a:pt x="27414" y="35812"/>
                    <a:pt x="27325" y="35901"/>
                  </a:cubicBezTo>
                  <a:cubicBezTo>
                    <a:pt x="27192" y="36049"/>
                    <a:pt x="27118" y="36241"/>
                    <a:pt x="27133" y="36433"/>
                  </a:cubicBezTo>
                  <a:cubicBezTo>
                    <a:pt x="27133" y="36626"/>
                    <a:pt x="27236" y="36818"/>
                    <a:pt x="27370" y="36951"/>
                  </a:cubicBezTo>
                  <a:cubicBezTo>
                    <a:pt x="27443" y="37010"/>
                    <a:pt x="27532" y="37069"/>
                    <a:pt x="27621" y="37099"/>
                  </a:cubicBezTo>
                  <a:lnTo>
                    <a:pt x="27621" y="37661"/>
                  </a:lnTo>
                  <a:cubicBezTo>
                    <a:pt x="27488" y="37690"/>
                    <a:pt x="27370" y="37749"/>
                    <a:pt x="27266" y="37853"/>
                  </a:cubicBezTo>
                  <a:cubicBezTo>
                    <a:pt x="27177" y="37927"/>
                    <a:pt x="27133" y="38030"/>
                    <a:pt x="27089" y="38149"/>
                  </a:cubicBezTo>
                  <a:lnTo>
                    <a:pt x="25861" y="38149"/>
                  </a:lnTo>
                  <a:lnTo>
                    <a:pt x="25713" y="38282"/>
                  </a:lnTo>
                  <a:lnTo>
                    <a:pt x="25713" y="36951"/>
                  </a:lnTo>
                  <a:cubicBezTo>
                    <a:pt x="25773" y="36966"/>
                    <a:pt x="25832" y="36966"/>
                    <a:pt x="25906" y="36966"/>
                  </a:cubicBezTo>
                  <a:lnTo>
                    <a:pt x="25921" y="36966"/>
                  </a:lnTo>
                  <a:cubicBezTo>
                    <a:pt x="26335" y="36951"/>
                    <a:pt x="26645" y="36611"/>
                    <a:pt x="26630" y="36212"/>
                  </a:cubicBezTo>
                  <a:cubicBezTo>
                    <a:pt x="26630" y="36019"/>
                    <a:pt x="26542" y="35842"/>
                    <a:pt x="26423" y="35709"/>
                  </a:cubicBezTo>
                  <a:cubicBezTo>
                    <a:pt x="26408" y="35709"/>
                    <a:pt x="26408" y="35694"/>
                    <a:pt x="26394" y="35694"/>
                  </a:cubicBezTo>
                  <a:cubicBezTo>
                    <a:pt x="26275" y="35590"/>
                    <a:pt x="26142" y="35517"/>
                    <a:pt x="25994" y="35502"/>
                  </a:cubicBezTo>
                  <a:lnTo>
                    <a:pt x="25994" y="33447"/>
                  </a:lnTo>
                  <a:lnTo>
                    <a:pt x="27281" y="32145"/>
                  </a:lnTo>
                  <a:close/>
                  <a:moveTo>
                    <a:pt x="60106" y="0"/>
                  </a:moveTo>
                  <a:cubicBezTo>
                    <a:pt x="60091" y="0"/>
                    <a:pt x="60077" y="15"/>
                    <a:pt x="60077" y="15"/>
                  </a:cubicBezTo>
                  <a:cubicBezTo>
                    <a:pt x="59870" y="15"/>
                    <a:pt x="59692" y="104"/>
                    <a:pt x="59559" y="251"/>
                  </a:cubicBezTo>
                  <a:cubicBezTo>
                    <a:pt x="59426" y="385"/>
                    <a:pt x="59352" y="577"/>
                    <a:pt x="59367" y="769"/>
                  </a:cubicBezTo>
                  <a:cubicBezTo>
                    <a:pt x="59367" y="917"/>
                    <a:pt x="59411" y="1065"/>
                    <a:pt x="59500" y="1168"/>
                  </a:cubicBezTo>
                  <a:lnTo>
                    <a:pt x="56720" y="3948"/>
                  </a:lnTo>
                  <a:lnTo>
                    <a:pt x="47804" y="3948"/>
                  </a:lnTo>
                  <a:lnTo>
                    <a:pt x="43220" y="8532"/>
                  </a:lnTo>
                  <a:lnTo>
                    <a:pt x="43220" y="19429"/>
                  </a:lnTo>
                  <a:lnTo>
                    <a:pt x="39213" y="23421"/>
                  </a:lnTo>
                  <a:lnTo>
                    <a:pt x="34156" y="23421"/>
                  </a:lnTo>
                  <a:lnTo>
                    <a:pt x="29942" y="27650"/>
                  </a:lnTo>
                  <a:lnTo>
                    <a:pt x="25906" y="27650"/>
                  </a:lnTo>
                  <a:lnTo>
                    <a:pt x="20893" y="32663"/>
                  </a:lnTo>
                  <a:lnTo>
                    <a:pt x="20893" y="38267"/>
                  </a:lnTo>
                  <a:lnTo>
                    <a:pt x="13116" y="46044"/>
                  </a:lnTo>
                  <a:lnTo>
                    <a:pt x="7719" y="46044"/>
                  </a:lnTo>
                  <a:lnTo>
                    <a:pt x="1198" y="52565"/>
                  </a:lnTo>
                  <a:cubicBezTo>
                    <a:pt x="1079" y="52490"/>
                    <a:pt x="942" y="52452"/>
                    <a:pt x="805" y="52452"/>
                  </a:cubicBezTo>
                  <a:cubicBezTo>
                    <a:pt x="616" y="52452"/>
                    <a:pt x="426" y="52523"/>
                    <a:pt x="281" y="52669"/>
                  </a:cubicBezTo>
                  <a:cubicBezTo>
                    <a:pt x="0" y="52949"/>
                    <a:pt x="0" y="53423"/>
                    <a:pt x="281" y="53704"/>
                  </a:cubicBezTo>
                  <a:cubicBezTo>
                    <a:pt x="429" y="53851"/>
                    <a:pt x="618" y="53925"/>
                    <a:pt x="806" y="53925"/>
                  </a:cubicBezTo>
                  <a:cubicBezTo>
                    <a:pt x="995" y="53925"/>
                    <a:pt x="1183" y="53851"/>
                    <a:pt x="1331" y="53704"/>
                  </a:cubicBezTo>
                  <a:cubicBezTo>
                    <a:pt x="1597" y="53437"/>
                    <a:pt x="1612" y="52994"/>
                    <a:pt x="1361" y="52713"/>
                  </a:cubicBezTo>
                  <a:lnTo>
                    <a:pt x="7807" y="46266"/>
                  </a:lnTo>
                  <a:lnTo>
                    <a:pt x="13204" y="46266"/>
                  </a:lnTo>
                  <a:lnTo>
                    <a:pt x="21115" y="38356"/>
                  </a:lnTo>
                  <a:lnTo>
                    <a:pt x="21115" y="32752"/>
                  </a:lnTo>
                  <a:lnTo>
                    <a:pt x="25994" y="27872"/>
                  </a:lnTo>
                  <a:lnTo>
                    <a:pt x="29721" y="27872"/>
                  </a:lnTo>
                  <a:lnTo>
                    <a:pt x="27355" y="30238"/>
                  </a:lnTo>
                  <a:lnTo>
                    <a:pt x="25891" y="30238"/>
                  </a:lnTo>
                  <a:lnTo>
                    <a:pt x="23333" y="32781"/>
                  </a:lnTo>
                  <a:lnTo>
                    <a:pt x="23333" y="38119"/>
                  </a:lnTo>
                  <a:lnTo>
                    <a:pt x="18601" y="42851"/>
                  </a:lnTo>
                  <a:lnTo>
                    <a:pt x="15674" y="45837"/>
                  </a:lnTo>
                  <a:lnTo>
                    <a:pt x="15644" y="45867"/>
                  </a:lnTo>
                  <a:lnTo>
                    <a:pt x="15644" y="48661"/>
                  </a:lnTo>
                  <a:lnTo>
                    <a:pt x="12864" y="51441"/>
                  </a:lnTo>
                  <a:lnTo>
                    <a:pt x="8029" y="51441"/>
                  </a:lnTo>
                  <a:lnTo>
                    <a:pt x="4022" y="55448"/>
                  </a:lnTo>
                  <a:cubicBezTo>
                    <a:pt x="3883" y="55330"/>
                    <a:pt x="3713" y="55270"/>
                    <a:pt x="3544" y="55270"/>
                  </a:cubicBezTo>
                  <a:cubicBezTo>
                    <a:pt x="3354" y="55270"/>
                    <a:pt x="3165" y="55344"/>
                    <a:pt x="3017" y="55493"/>
                  </a:cubicBezTo>
                  <a:cubicBezTo>
                    <a:pt x="2736" y="55774"/>
                    <a:pt x="2736" y="56247"/>
                    <a:pt x="3017" y="56528"/>
                  </a:cubicBezTo>
                  <a:cubicBezTo>
                    <a:pt x="3165" y="56676"/>
                    <a:pt x="3357" y="56750"/>
                    <a:pt x="3547" y="56750"/>
                  </a:cubicBezTo>
                  <a:cubicBezTo>
                    <a:pt x="3738" y="56750"/>
                    <a:pt x="3926" y="56676"/>
                    <a:pt x="4067" y="56528"/>
                  </a:cubicBezTo>
                  <a:cubicBezTo>
                    <a:pt x="4318" y="56276"/>
                    <a:pt x="4347" y="55892"/>
                    <a:pt x="4170" y="55611"/>
                  </a:cubicBezTo>
                  <a:lnTo>
                    <a:pt x="8118" y="51663"/>
                  </a:lnTo>
                  <a:lnTo>
                    <a:pt x="12953" y="51663"/>
                  </a:lnTo>
                  <a:lnTo>
                    <a:pt x="15866" y="48750"/>
                  </a:lnTo>
                  <a:lnTo>
                    <a:pt x="15866" y="45956"/>
                  </a:lnTo>
                  <a:lnTo>
                    <a:pt x="18749" y="43013"/>
                  </a:lnTo>
                  <a:lnTo>
                    <a:pt x="23555" y="38208"/>
                  </a:lnTo>
                  <a:lnTo>
                    <a:pt x="23555" y="32870"/>
                  </a:lnTo>
                  <a:lnTo>
                    <a:pt x="25980" y="30460"/>
                  </a:lnTo>
                  <a:lnTo>
                    <a:pt x="27133" y="30460"/>
                  </a:lnTo>
                  <a:lnTo>
                    <a:pt x="25492" y="32086"/>
                  </a:lnTo>
                  <a:lnTo>
                    <a:pt x="25492" y="35620"/>
                  </a:lnTo>
                  <a:cubicBezTo>
                    <a:pt x="25285" y="35753"/>
                    <a:pt x="25152" y="35990"/>
                    <a:pt x="25152" y="36256"/>
                  </a:cubicBezTo>
                  <a:cubicBezTo>
                    <a:pt x="25166" y="36507"/>
                    <a:pt x="25299" y="36729"/>
                    <a:pt x="25492" y="36847"/>
                  </a:cubicBezTo>
                  <a:lnTo>
                    <a:pt x="25492" y="38503"/>
                  </a:lnTo>
                  <a:cubicBezTo>
                    <a:pt x="25388" y="38548"/>
                    <a:pt x="25285" y="38607"/>
                    <a:pt x="25211" y="38681"/>
                  </a:cubicBezTo>
                  <a:cubicBezTo>
                    <a:pt x="25122" y="38770"/>
                    <a:pt x="25063" y="38858"/>
                    <a:pt x="25033" y="38962"/>
                  </a:cubicBezTo>
                  <a:lnTo>
                    <a:pt x="18128" y="45867"/>
                  </a:lnTo>
                  <a:lnTo>
                    <a:pt x="18128" y="51131"/>
                  </a:lnTo>
                  <a:lnTo>
                    <a:pt x="13042" y="56217"/>
                  </a:lnTo>
                  <a:lnTo>
                    <a:pt x="8739" y="56217"/>
                  </a:lnTo>
                  <a:cubicBezTo>
                    <a:pt x="8709" y="56069"/>
                    <a:pt x="8650" y="55922"/>
                    <a:pt x="8532" y="55803"/>
                  </a:cubicBezTo>
                  <a:cubicBezTo>
                    <a:pt x="8384" y="55663"/>
                    <a:pt x="8196" y="55593"/>
                    <a:pt x="8007" y="55593"/>
                  </a:cubicBezTo>
                  <a:cubicBezTo>
                    <a:pt x="7819" y="55593"/>
                    <a:pt x="7630" y="55663"/>
                    <a:pt x="7482" y="55803"/>
                  </a:cubicBezTo>
                  <a:cubicBezTo>
                    <a:pt x="7201" y="56099"/>
                    <a:pt x="7201" y="56572"/>
                    <a:pt x="7482" y="56853"/>
                  </a:cubicBezTo>
                  <a:cubicBezTo>
                    <a:pt x="7630" y="57001"/>
                    <a:pt x="7819" y="57075"/>
                    <a:pt x="8007" y="57075"/>
                  </a:cubicBezTo>
                  <a:cubicBezTo>
                    <a:pt x="8196" y="57075"/>
                    <a:pt x="8384" y="57001"/>
                    <a:pt x="8532" y="56853"/>
                  </a:cubicBezTo>
                  <a:cubicBezTo>
                    <a:pt x="8650" y="56735"/>
                    <a:pt x="8709" y="56587"/>
                    <a:pt x="8739" y="56439"/>
                  </a:cubicBezTo>
                  <a:lnTo>
                    <a:pt x="13145" y="56439"/>
                  </a:lnTo>
                  <a:lnTo>
                    <a:pt x="18350" y="51234"/>
                  </a:lnTo>
                  <a:lnTo>
                    <a:pt x="18350" y="45956"/>
                  </a:lnTo>
                  <a:lnTo>
                    <a:pt x="25004" y="39302"/>
                  </a:lnTo>
                  <a:cubicBezTo>
                    <a:pt x="25019" y="39464"/>
                    <a:pt x="25092" y="39612"/>
                    <a:pt x="25211" y="39731"/>
                  </a:cubicBezTo>
                  <a:cubicBezTo>
                    <a:pt x="25351" y="39871"/>
                    <a:pt x="25540" y="39941"/>
                    <a:pt x="25728" y="39941"/>
                  </a:cubicBezTo>
                  <a:cubicBezTo>
                    <a:pt x="25917" y="39941"/>
                    <a:pt x="26105" y="39871"/>
                    <a:pt x="26246" y="39731"/>
                  </a:cubicBezTo>
                  <a:cubicBezTo>
                    <a:pt x="26542" y="39435"/>
                    <a:pt x="26542" y="38977"/>
                    <a:pt x="26246" y="38681"/>
                  </a:cubicBezTo>
                  <a:cubicBezTo>
                    <a:pt x="26128" y="38563"/>
                    <a:pt x="25980" y="38503"/>
                    <a:pt x="25832" y="38474"/>
                  </a:cubicBezTo>
                  <a:lnTo>
                    <a:pt x="25950" y="38356"/>
                  </a:lnTo>
                  <a:lnTo>
                    <a:pt x="27059" y="38356"/>
                  </a:lnTo>
                  <a:cubicBezTo>
                    <a:pt x="27044" y="38548"/>
                    <a:pt x="27118" y="38740"/>
                    <a:pt x="27266" y="38888"/>
                  </a:cubicBezTo>
                  <a:cubicBezTo>
                    <a:pt x="27414" y="39036"/>
                    <a:pt x="27602" y="39110"/>
                    <a:pt x="27791" y="39110"/>
                  </a:cubicBezTo>
                  <a:cubicBezTo>
                    <a:pt x="27979" y="39110"/>
                    <a:pt x="28168" y="39036"/>
                    <a:pt x="28316" y="38888"/>
                  </a:cubicBezTo>
                  <a:cubicBezTo>
                    <a:pt x="28464" y="38740"/>
                    <a:pt x="28523" y="38548"/>
                    <a:pt x="28523" y="38356"/>
                  </a:cubicBezTo>
                  <a:lnTo>
                    <a:pt x="30194" y="38356"/>
                  </a:lnTo>
                  <a:lnTo>
                    <a:pt x="28419" y="40130"/>
                  </a:lnTo>
                  <a:lnTo>
                    <a:pt x="26261" y="40130"/>
                  </a:lnTo>
                  <a:lnTo>
                    <a:pt x="19829" y="46562"/>
                  </a:lnTo>
                  <a:lnTo>
                    <a:pt x="19829" y="49652"/>
                  </a:lnTo>
                  <a:cubicBezTo>
                    <a:pt x="19710" y="49682"/>
                    <a:pt x="19607" y="49741"/>
                    <a:pt x="19518" y="49830"/>
                  </a:cubicBezTo>
                  <a:cubicBezTo>
                    <a:pt x="19222" y="50125"/>
                    <a:pt x="19222" y="50598"/>
                    <a:pt x="19518" y="50879"/>
                  </a:cubicBezTo>
                  <a:cubicBezTo>
                    <a:pt x="19659" y="51027"/>
                    <a:pt x="19847" y="51101"/>
                    <a:pt x="20036" y="51101"/>
                  </a:cubicBezTo>
                  <a:cubicBezTo>
                    <a:pt x="20224" y="51101"/>
                    <a:pt x="20413" y="51027"/>
                    <a:pt x="20553" y="50879"/>
                  </a:cubicBezTo>
                  <a:cubicBezTo>
                    <a:pt x="20849" y="50598"/>
                    <a:pt x="20849" y="50125"/>
                    <a:pt x="20553" y="49830"/>
                  </a:cubicBezTo>
                  <a:cubicBezTo>
                    <a:pt x="20420" y="49697"/>
                    <a:pt x="20228" y="49623"/>
                    <a:pt x="20050" y="49623"/>
                  </a:cubicBezTo>
                  <a:lnTo>
                    <a:pt x="20050" y="46651"/>
                  </a:lnTo>
                  <a:lnTo>
                    <a:pt x="26349" y="40352"/>
                  </a:lnTo>
                  <a:lnTo>
                    <a:pt x="28198" y="40352"/>
                  </a:lnTo>
                  <a:lnTo>
                    <a:pt x="27680" y="40869"/>
                  </a:lnTo>
                  <a:cubicBezTo>
                    <a:pt x="27568" y="40804"/>
                    <a:pt x="27444" y="40772"/>
                    <a:pt x="27320" y="40772"/>
                  </a:cubicBezTo>
                  <a:cubicBezTo>
                    <a:pt x="27133" y="40772"/>
                    <a:pt x="26944" y="40845"/>
                    <a:pt x="26793" y="40987"/>
                  </a:cubicBezTo>
                  <a:cubicBezTo>
                    <a:pt x="26512" y="41283"/>
                    <a:pt x="26512" y="41742"/>
                    <a:pt x="26793" y="42037"/>
                  </a:cubicBezTo>
                  <a:cubicBezTo>
                    <a:pt x="26941" y="42178"/>
                    <a:pt x="27129" y="42248"/>
                    <a:pt x="27318" y="42248"/>
                  </a:cubicBezTo>
                  <a:cubicBezTo>
                    <a:pt x="27506" y="42248"/>
                    <a:pt x="27695" y="42178"/>
                    <a:pt x="27843" y="42037"/>
                  </a:cubicBezTo>
                  <a:cubicBezTo>
                    <a:pt x="28124" y="41756"/>
                    <a:pt x="28124" y="41298"/>
                    <a:pt x="27857" y="41002"/>
                  </a:cubicBezTo>
                  <a:lnTo>
                    <a:pt x="28508" y="40352"/>
                  </a:lnTo>
                  <a:lnTo>
                    <a:pt x="30046" y="40352"/>
                  </a:lnTo>
                  <a:lnTo>
                    <a:pt x="30046" y="43265"/>
                  </a:lnTo>
                  <a:cubicBezTo>
                    <a:pt x="29883" y="43265"/>
                    <a:pt x="29706" y="43338"/>
                    <a:pt x="29573" y="43472"/>
                  </a:cubicBezTo>
                  <a:cubicBezTo>
                    <a:pt x="29395" y="43649"/>
                    <a:pt x="29321" y="43900"/>
                    <a:pt x="29366" y="44122"/>
                  </a:cubicBezTo>
                  <a:lnTo>
                    <a:pt x="23836" y="49652"/>
                  </a:lnTo>
                  <a:cubicBezTo>
                    <a:pt x="23711" y="49560"/>
                    <a:pt x="23563" y="49515"/>
                    <a:pt x="23414" y="49515"/>
                  </a:cubicBezTo>
                  <a:cubicBezTo>
                    <a:pt x="23227" y="49515"/>
                    <a:pt x="23037" y="49586"/>
                    <a:pt x="22889" y="49726"/>
                  </a:cubicBezTo>
                  <a:cubicBezTo>
                    <a:pt x="22608" y="50022"/>
                    <a:pt x="22608" y="50480"/>
                    <a:pt x="22889" y="50776"/>
                  </a:cubicBezTo>
                  <a:cubicBezTo>
                    <a:pt x="23037" y="50916"/>
                    <a:pt x="23229" y="50987"/>
                    <a:pt x="23420" y="50987"/>
                  </a:cubicBezTo>
                  <a:cubicBezTo>
                    <a:pt x="23610" y="50987"/>
                    <a:pt x="23799" y="50916"/>
                    <a:pt x="23939" y="50776"/>
                  </a:cubicBezTo>
                  <a:cubicBezTo>
                    <a:pt x="24205" y="50510"/>
                    <a:pt x="24220" y="50096"/>
                    <a:pt x="23998" y="49800"/>
                  </a:cubicBezTo>
                  <a:lnTo>
                    <a:pt x="29454" y="44359"/>
                  </a:lnTo>
                  <a:cubicBezTo>
                    <a:pt x="29484" y="44418"/>
                    <a:pt x="29514" y="44462"/>
                    <a:pt x="29573" y="44521"/>
                  </a:cubicBezTo>
                  <a:cubicBezTo>
                    <a:pt x="29713" y="44662"/>
                    <a:pt x="29902" y="44732"/>
                    <a:pt x="30090" y="44732"/>
                  </a:cubicBezTo>
                  <a:cubicBezTo>
                    <a:pt x="30279" y="44732"/>
                    <a:pt x="30467" y="44662"/>
                    <a:pt x="30608" y="44521"/>
                  </a:cubicBezTo>
                  <a:cubicBezTo>
                    <a:pt x="30874" y="44255"/>
                    <a:pt x="30889" y="43826"/>
                    <a:pt x="30667" y="43531"/>
                  </a:cubicBezTo>
                  <a:lnTo>
                    <a:pt x="38193" y="36005"/>
                  </a:lnTo>
                  <a:lnTo>
                    <a:pt x="43413" y="36005"/>
                  </a:lnTo>
                  <a:lnTo>
                    <a:pt x="48617" y="30785"/>
                  </a:lnTo>
                  <a:lnTo>
                    <a:pt x="48617" y="28878"/>
                  </a:lnTo>
                  <a:cubicBezTo>
                    <a:pt x="48750" y="28848"/>
                    <a:pt x="48854" y="28789"/>
                    <a:pt x="48957" y="28685"/>
                  </a:cubicBezTo>
                  <a:cubicBezTo>
                    <a:pt x="49238" y="28404"/>
                    <a:pt x="49238" y="27931"/>
                    <a:pt x="48957" y="27650"/>
                  </a:cubicBezTo>
                  <a:cubicBezTo>
                    <a:pt x="48810" y="27502"/>
                    <a:pt x="48621" y="27429"/>
                    <a:pt x="48432" y="27429"/>
                  </a:cubicBezTo>
                  <a:cubicBezTo>
                    <a:pt x="48244" y="27429"/>
                    <a:pt x="48055" y="27502"/>
                    <a:pt x="47908" y="27650"/>
                  </a:cubicBezTo>
                  <a:cubicBezTo>
                    <a:pt x="47627" y="27931"/>
                    <a:pt x="47627" y="28404"/>
                    <a:pt x="47908" y="28685"/>
                  </a:cubicBezTo>
                  <a:cubicBezTo>
                    <a:pt x="48041" y="28818"/>
                    <a:pt x="48218" y="28892"/>
                    <a:pt x="48396" y="28907"/>
                  </a:cubicBezTo>
                  <a:lnTo>
                    <a:pt x="48396" y="30696"/>
                  </a:lnTo>
                  <a:lnTo>
                    <a:pt x="43324" y="35783"/>
                  </a:lnTo>
                  <a:lnTo>
                    <a:pt x="38104" y="35783"/>
                  </a:lnTo>
                  <a:lnTo>
                    <a:pt x="30504" y="43383"/>
                  </a:lnTo>
                  <a:cubicBezTo>
                    <a:pt x="30430" y="43338"/>
                    <a:pt x="30356" y="43309"/>
                    <a:pt x="30268" y="43279"/>
                  </a:cubicBezTo>
                  <a:lnTo>
                    <a:pt x="30268" y="40130"/>
                  </a:lnTo>
                  <a:lnTo>
                    <a:pt x="28730" y="40130"/>
                  </a:lnTo>
                  <a:lnTo>
                    <a:pt x="30504" y="38356"/>
                  </a:lnTo>
                  <a:lnTo>
                    <a:pt x="31184" y="38356"/>
                  </a:lnTo>
                  <a:lnTo>
                    <a:pt x="34896" y="34644"/>
                  </a:lnTo>
                  <a:cubicBezTo>
                    <a:pt x="34984" y="34674"/>
                    <a:pt x="35073" y="34689"/>
                    <a:pt x="35162" y="34689"/>
                  </a:cubicBezTo>
                  <a:cubicBezTo>
                    <a:pt x="35369" y="34689"/>
                    <a:pt x="35546" y="34600"/>
                    <a:pt x="35679" y="34452"/>
                  </a:cubicBezTo>
                  <a:cubicBezTo>
                    <a:pt x="35812" y="34304"/>
                    <a:pt x="35886" y="34127"/>
                    <a:pt x="35872" y="33920"/>
                  </a:cubicBezTo>
                  <a:cubicBezTo>
                    <a:pt x="35872" y="33846"/>
                    <a:pt x="35857" y="33787"/>
                    <a:pt x="35842" y="33713"/>
                  </a:cubicBezTo>
                  <a:lnTo>
                    <a:pt x="35842" y="33713"/>
                  </a:lnTo>
                  <a:cubicBezTo>
                    <a:pt x="35961" y="33792"/>
                    <a:pt x="36105" y="33848"/>
                    <a:pt x="36250" y="33848"/>
                  </a:cubicBezTo>
                  <a:cubicBezTo>
                    <a:pt x="36267" y="33848"/>
                    <a:pt x="36284" y="33847"/>
                    <a:pt x="36300" y="33846"/>
                  </a:cubicBezTo>
                  <a:cubicBezTo>
                    <a:pt x="36507" y="33846"/>
                    <a:pt x="36685" y="33757"/>
                    <a:pt x="36818" y="33609"/>
                  </a:cubicBezTo>
                  <a:cubicBezTo>
                    <a:pt x="36951" y="33476"/>
                    <a:pt x="37025" y="33284"/>
                    <a:pt x="37010" y="33092"/>
                  </a:cubicBezTo>
                  <a:cubicBezTo>
                    <a:pt x="37010" y="32899"/>
                    <a:pt x="36936" y="32722"/>
                    <a:pt x="36803" y="32589"/>
                  </a:cubicBezTo>
                  <a:cubicBezTo>
                    <a:pt x="36788" y="32589"/>
                    <a:pt x="36788" y="32574"/>
                    <a:pt x="36774" y="32574"/>
                  </a:cubicBezTo>
                  <a:cubicBezTo>
                    <a:pt x="36759" y="32559"/>
                    <a:pt x="36744" y="32545"/>
                    <a:pt x="36714" y="32530"/>
                  </a:cubicBezTo>
                  <a:lnTo>
                    <a:pt x="37838" y="31406"/>
                  </a:lnTo>
                  <a:cubicBezTo>
                    <a:pt x="37986" y="31495"/>
                    <a:pt x="38134" y="31554"/>
                    <a:pt x="38311" y="31554"/>
                  </a:cubicBezTo>
                  <a:cubicBezTo>
                    <a:pt x="38504" y="31539"/>
                    <a:pt x="38696" y="31450"/>
                    <a:pt x="38829" y="31317"/>
                  </a:cubicBezTo>
                  <a:cubicBezTo>
                    <a:pt x="38932" y="31199"/>
                    <a:pt x="38992" y="31066"/>
                    <a:pt x="39006" y="30918"/>
                  </a:cubicBezTo>
                  <a:lnTo>
                    <a:pt x="45143" y="30918"/>
                  </a:lnTo>
                  <a:cubicBezTo>
                    <a:pt x="45215" y="31264"/>
                    <a:pt x="45511" y="31525"/>
                    <a:pt x="45867" y="31525"/>
                  </a:cubicBezTo>
                  <a:cubicBezTo>
                    <a:pt x="45877" y="31525"/>
                    <a:pt x="45887" y="31525"/>
                    <a:pt x="45897" y="31524"/>
                  </a:cubicBezTo>
                  <a:cubicBezTo>
                    <a:pt x="46311" y="31510"/>
                    <a:pt x="46621" y="31169"/>
                    <a:pt x="46606" y="30755"/>
                  </a:cubicBezTo>
                  <a:cubicBezTo>
                    <a:pt x="46606" y="30563"/>
                    <a:pt x="46518" y="30386"/>
                    <a:pt x="46399" y="30267"/>
                  </a:cubicBezTo>
                  <a:cubicBezTo>
                    <a:pt x="46252" y="30120"/>
                    <a:pt x="46059" y="30046"/>
                    <a:pt x="45838" y="30046"/>
                  </a:cubicBezTo>
                  <a:cubicBezTo>
                    <a:pt x="45483" y="30060"/>
                    <a:pt x="45187" y="30341"/>
                    <a:pt x="45143" y="30696"/>
                  </a:cubicBezTo>
                  <a:lnTo>
                    <a:pt x="39006" y="30696"/>
                  </a:lnTo>
                  <a:cubicBezTo>
                    <a:pt x="38977" y="30548"/>
                    <a:pt x="38918" y="30401"/>
                    <a:pt x="38799" y="30282"/>
                  </a:cubicBezTo>
                  <a:cubicBezTo>
                    <a:pt x="38799" y="30282"/>
                    <a:pt x="38784" y="30282"/>
                    <a:pt x="38784" y="30267"/>
                  </a:cubicBezTo>
                  <a:cubicBezTo>
                    <a:pt x="38666" y="30164"/>
                    <a:pt x="38533" y="30105"/>
                    <a:pt x="38370" y="30075"/>
                  </a:cubicBezTo>
                  <a:lnTo>
                    <a:pt x="39021" y="29439"/>
                  </a:lnTo>
                  <a:cubicBezTo>
                    <a:pt x="39124" y="29504"/>
                    <a:pt x="39250" y="29546"/>
                    <a:pt x="39378" y="29546"/>
                  </a:cubicBezTo>
                  <a:cubicBezTo>
                    <a:pt x="39397" y="29546"/>
                    <a:pt x="39416" y="29545"/>
                    <a:pt x="39435" y="29543"/>
                  </a:cubicBezTo>
                  <a:cubicBezTo>
                    <a:pt x="39627" y="29543"/>
                    <a:pt x="39805" y="29454"/>
                    <a:pt x="39938" y="29306"/>
                  </a:cubicBezTo>
                  <a:cubicBezTo>
                    <a:pt x="40071" y="29173"/>
                    <a:pt x="40145" y="28981"/>
                    <a:pt x="40145" y="28789"/>
                  </a:cubicBezTo>
                  <a:cubicBezTo>
                    <a:pt x="40130" y="28597"/>
                    <a:pt x="40056" y="28434"/>
                    <a:pt x="39938" y="28316"/>
                  </a:cubicBezTo>
                  <a:lnTo>
                    <a:pt x="43427" y="28153"/>
                  </a:lnTo>
                  <a:lnTo>
                    <a:pt x="43472" y="28153"/>
                  </a:lnTo>
                  <a:lnTo>
                    <a:pt x="45364" y="26260"/>
                  </a:lnTo>
                  <a:cubicBezTo>
                    <a:pt x="45489" y="26352"/>
                    <a:pt x="45640" y="26398"/>
                    <a:pt x="45791" y="26398"/>
                  </a:cubicBezTo>
                  <a:cubicBezTo>
                    <a:pt x="45981" y="26398"/>
                    <a:pt x="46171" y="26326"/>
                    <a:pt x="46311" y="26186"/>
                  </a:cubicBezTo>
                  <a:cubicBezTo>
                    <a:pt x="46592" y="25906"/>
                    <a:pt x="46592" y="25432"/>
                    <a:pt x="46311" y="25137"/>
                  </a:cubicBezTo>
                  <a:cubicBezTo>
                    <a:pt x="46163" y="24996"/>
                    <a:pt x="45974" y="24926"/>
                    <a:pt x="45786" y="24926"/>
                  </a:cubicBezTo>
                  <a:cubicBezTo>
                    <a:pt x="45597" y="24926"/>
                    <a:pt x="45409" y="24996"/>
                    <a:pt x="45261" y="25137"/>
                  </a:cubicBezTo>
                  <a:cubicBezTo>
                    <a:pt x="44995" y="25403"/>
                    <a:pt x="44980" y="25817"/>
                    <a:pt x="45202" y="26113"/>
                  </a:cubicBezTo>
                  <a:lnTo>
                    <a:pt x="43383" y="27946"/>
                  </a:lnTo>
                  <a:lnTo>
                    <a:pt x="39598" y="28109"/>
                  </a:lnTo>
                  <a:cubicBezTo>
                    <a:pt x="39544" y="28087"/>
                    <a:pt x="39489" y="28073"/>
                    <a:pt x="39435" y="28073"/>
                  </a:cubicBezTo>
                  <a:cubicBezTo>
                    <a:pt x="39416" y="28073"/>
                    <a:pt x="39396" y="28075"/>
                    <a:pt x="39376" y="28079"/>
                  </a:cubicBezTo>
                  <a:cubicBezTo>
                    <a:pt x="39287" y="28079"/>
                    <a:pt x="39213" y="28094"/>
                    <a:pt x="39139" y="28123"/>
                  </a:cubicBezTo>
                  <a:lnTo>
                    <a:pt x="37749" y="28183"/>
                  </a:lnTo>
                  <a:lnTo>
                    <a:pt x="37705" y="28183"/>
                  </a:lnTo>
                  <a:lnTo>
                    <a:pt x="37602" y="28286"/>
                  </a:lnTo>
                  <a:cubicBezTo>
                    <a:pt x="37498" y="28242"/>
                    <a:pt x="37395" y="28212"/>
                    <a:pt x="37276" y="28212"/>
                  </a:cubicBezTo>
                  <a:cubicBezTo>
                    <a:pt x="37069" y="28227"/>
                    <a:pt x="36892" y="28301"/>
                    <a:pt x="36759" y="28449"/>
                  </a:cubicBezTo>
                  <a:cubicBezTo>
                    <a:pt x="36626" y="28597"/>
                    <a:pt x="36552" y="28789"/>
                    <a:pt x="36567" y="28981"/>
                  </a:cubicBezTo>
                  <a:cubicBezTo>
                    <a:pt x="36567" y="29085"/>
                    <a:pt x="36581" y="29173"/>
                    <a:pt x="36626" y="29262"/>
                  </a:cubicBezTo>
                  <a:lnTo>
                    <a:pt x="33964" y="31924"/>
                  </a:lnTo>
                  <a:lnTo>
                    <a:pt x="31539" y="31924"/>
                  </a:lnTo>
                  <a:lnTo>
                    <a:pt x="33003" y="30460"/>
                  </a:lnTo>
                  <a:lnTo>
                    <a:pt x="33728" y="30460"/>
                  </a:lnTo>
                  <a:lnTo>
                    <a:pt x="35842" y="28345"/>
                  </a:lnTo>
                  <a:cubicBezTo>
                    <a:pt x="35975" y="28434"/>
                    <a:pt x="36138" y="28493"/>
                    <a:pt x="36300" y="28493"/>
                  </a:cubicBezTo>
                  <a:cubicBezTo>
                    <a:pt x="36507" y="28478"/>
                    <a:pt x="36685" y="28390"/>
                    <a:pt x="36818" y="28257"/>
                  </a:cubicBezTo>
                  <a:cubicBezTo>
                    <a:pt x="36951" y="28109"/>
                    <a:pt x="37025" y="27916"/>
                    <a:pt x="37010" y="27724"/>
                  </a:cubicBezTo>
                  <a:cubicBezTo>
                    <a:pt x="37010" y="27576"/>
                    <a:pt x="36966" y="27443"/>
                    <a:pt x="36877" y="27325"/>
                  </a:cubicBezTo>
                  <a:cubicBezTo>
                    <a:pt x="36907" y="27251"/>
                    <a:pt x="36921" y="27177"/>
                    <a:pt x="36921" y="27088"/>
                  </a:cubicBezTo>
                  <a:lnTo>
                    <a:pt x="41904" y="27015"/>
                  </a:lnTo>
                  <a:lnTo>
                    <a:pt x="45778" y="23141"/>
                  </a:lnTo>
                  <a:cubicBezTo>
                    <a:pt x="45898" y="23233"/>
                    <a:pt x="46041" y="23291"/>
                    <a:pt x="46198" y="23291"/>
                  </a:cubicBezTo>
                  <a:cubicBezTo>
                    <a:pt x="46215" y="23291"/>
                    <a:pt x="46233" y="23290"/>
                    <a:pt x="46252" y="23288"/>
                  </a:cubicBezTo>
                  <a:cubicBezTo>
                    <a:pt x="46459" y="23288"/>
                    <a:pt x="46636" y="23200"/>
                    <a:pt x="46769" y="23052"/>
                  </a:cubicBezTo>
                  <a:cubicBezTo>
                    <a:pt x="46902" y="22904"/>
                    <a:pt x="46976" y="22727"/>
                    <a:pt x="46961" y="22519"/>
                  </a:cubicBezTo>
                  <a:cubicBezTo>
                    <a:pt x="46961" y="22342"/>
                    <a:pt x="46887" y="22165"/>
                    <a:pt x="46754" y="22032"/>
                  </a:cubicBezTo>
                  <a:cubicBezTo>
                    <a:pt x="46739" y="22017"/>
                    <a:pt x="46739" y="22017"/>
                    <a:pt x="46725" y="22002"/>
                  </a:cubicBezTo>
                  <a:cubicBezTo>
                    <a:pt x="46577" y="21869"/>
                    <a:pt x="46399" y="21810"/>
                    <a:pt x="46192" y="21810"/>
                  </a:cubicBezTo>
                  <a:cubicBezTo>
                    <a:pt x="45793" y="21825"/>
                    <a:pt x="45468" y="22179"/>
                    <a:pt x="45483" y="22579"/>
                  </a:cubicBezTo>
                  <a:cubicBezTo>
                    <a:pt x="45497" y="22727"/>
                    <a:pt x="45542" y="22874"/>
                    <a:pt x="45631" y="22978"/>
                  </a:cubicBezTo>
                  <a:lnTo>
                    <a:pt x="41816" y="26807"/>
                  </a:lnTo>
                  <a:lnTo>
                    <a:pt x="36907" y="26881"/>
                  </a:lnTo>
                  <a:cubicBezTo>
                    <a:pt x="36877" y="26748"/>
                    <a:pt x="36803" y="26645"/>
                    <a:pt x="36714" y="26541"/>
                  </a:cubicBezTo>
                  <a:cubicBezTo>
                    <a:pt x="36574" y="26401"/>
                    <a:pt x="36385" y="26331"/>
                    <a:pt x="36195" y="26331"/>
                  </a:cubicBezTo>
                  <a:cubicBezTo>
                    <a:pt x="36005" y="26331"/>
                    <a:pt x="35812" y="26401"/>
                    <a:pt x="35665" y="26541"/>
                  </a:cubicBezTo>
                  <a:cubicBezTo>
                    <a:pt x="35413" y="26807"/>
                    <a:pt x="35384" y="27192"/>
                    <a:pt x="35591" y="27488"/>
                  </a:cubicBezTo>
                  <a:cubicBezTo>
                    <a:pt x="35576" y="27517"/>
                    <a:pt x="35561" y="27562"/>
                    <a:pt x="35561" y="27591"/>
                  </a:cubicBezTo>
                  <a:lnTo>
                    <a:pt x="32914" y="30238"/>
                  </a:lnTo>
                  <a:lnTo>
                    <a:pt x="30889" y="30238"/>
                  </a:lnTo>
                  <a:lnTo>
                    <a:pt x="33254" y="27872"/>
                  </a:lnTo>
                  <a:lnTo>
                    <a:pt x="33920" y="27872"/>
                  </a:lnTo>
                  <a:lnTo>
                    <a:pt x="35576" y="26201"/>
                  </a:lnTo>
                  <a:cubicBezTo>
                    <a:pt x="35694" y="26290"/>
                    <a:pt x="35857" y="26334"/>
                    <a:pt x="36019" y="26334"/>
                  </a:cubicBezTo>
                  <a:cubicBezTo>
                    <a:pt x="36389" y="26320"/>
                    <a:pt x="36670" y="26039"/>
                    <a:pt x="36714" y="25684"/>
                  </a:cubicBezTo>
                  <a:lnTo>
                    <a:pt x="40677" y="25684"/>
                  </a:lnTo>
                  <a:lnTo>
                    <a:pt x="46000" y="20361"/>
                  </a:lnTo>
                  <a:lnTo>
                    <a:pt x="46000" y="9641"/>
                  </a:lnTo>
                  <a:lnTo>
                    <a:pt x="48410" y="7231"/>
                  </a:lnTo>
                  <a:cubicBezTo>
                    <a:pt x="48542" y="7322"/>
                    <a:pt x="48693" y="7368"/>
                    <a:pt x="48844" y="7368"/>
                  </a:cubicBezTo>
                  <a:cubicBezTo>
                    <a:pt x="49034" y="7368"/>
                    <a:pt x="49223" y="7296"/>
                    <a:pt x="49371" y="7157"/>
                  </a:cubicBezTo>
                  <a:cubicBezTo>
                    <a:pt x="49652" y="6861"/>
                    <a:pt x="49652" y="6403"/>
                    <a:pt x="49371" y="6107"/>
                  </a:cubicBezTo>
                  <a:cubicBezTo>
                    <a:pt x="49224" y="5966"/>
                    <a:pt x="49031" y="5896"/>
                    <a:pt x="48841" y="5896"/>
                  </a:cubicBezTo>
                  <a:cubicBezTo>
                    <a:pt x="48651" y="5896"/>
                    <a:pt x="48462" y="5966"/>
                    <a:pt x="48322" y="6107"/>
                  </a:cubicBezTo>
                  <a:cubicBezTo>
                    <a:pt x="48055" y="6373"/>
                    <a:pt x="48041" y="6787"/>
                    <a:pt x="48262" y="7068"/>
                  </a:cubicBezTo>
                  <a:lnTo>
                    <a:pt x="45778" y="9552"/>
                  </a:lnTo>
                  <a:lnTo>
                    <a:pt x="45778" y="20272"/>
                  </a:lnTo>
                  <a:lnTo>
                    <a:pt x="40588" y="25462"/>
                  </a:lnTo>
                  <a:lnTo>
                    <a:pt x="36714" y="25462"/>
                  </a:lnTo>
                  <a:cubicBezTo>
                    <a:pt x="36685" y="25314"/>
                    <a:pt x="36611" y="25181"/>
                    <a:pt x="36507" y="25078"/>
                  </a:cubicBezTo>
                  <a:cubicBezTo>
                    <a:pt x="36360" y="24930"/>
                    <a:pt x="36167" y="24856"/>
                    <a:pt x="35960" y="24856"/>
                  </a:cubicBezTo>
                  <a:cubicBezTo>
                    <a:pt x="35576" y="24871"/>
                    <a:pt x="35265" y="25181"/>
                    <a:pt x="35251" y="25551"/>
                  </a:cubicBezTo>
                  <a:lnTo>
                    <a:pt x="33166" y="27650"/>
                  </a:lnTo>
                  <a:lnTo>
                    <a:pt x="30253" y="27650"/>
                  </a:lnTo>
                  <a:lnTo>
                    <a:pt x="34245" y="23643"/>
                  </a:lnTo>
                  <a:lnTo>
                    <a:pt x="39317" y="23643"/>
                  </a:lnTo>
                  <a:lnTo>
                    <a:pt x="43442" y="19518"/>
                  </a:lnTo>
                  <a:lnTo>
                    <a:pt x="43442" y="8635"/>
                  </a:lnTo>
                  <a:lnTo>
                    <a:pt x="47893" y="4170"/>
                  </a:lnTo>
                  <a:lnTo>
                    <a:pt x="56809" y="4170"/>
                  </a:lnTo>
                  <a:lnTo>
                    <a:pt x="59648" y="1331"/>
                  </a:lnTo>
                  <a:cubicBezTo>
                    <a:pt x="59781" y="1424"/>
                    <a:pt x="59925" y="1481"/>
                    <a:pt x="60082" y="1481"/>
                  </a:cubicBezTo>
                  <a:cubicBezTo>
                    <a:pt x="60100" y="1481"/>
                    <a:pt x="60118" y="1480"/>
                    <a:pt x="60136" y="1479"/>
                  </a:cubicBezTo>
                  <a:cubicBezTo>
                    <a:pt x="60328" y="1479"/>
                    <a:pt x="60505" y="1390"/>
                    <a:pt x="60638" y="1242"/>
                  </a:cubicBezTo>
                  <a:cubicBezTo>
                    <a:pt x="60772" y="1109"/>
                    <a:pt x="60846" y="917"/>
                    <a:pt x="60846" y="725"/>
                  </a:cubicBezTo>
                  <a:cubicBezTo>
                    <a:pt x="60831" y="532"/>
                    <a:pt x="60757" y="355"/>
                    <a:pt x="60624" y="222"/>
                  </a:cubicBezTo>
                  <a:cubicBezTo>
                    <a:pt x="60624" y="222"/>
                    <a:pt x="60609" y="207"/>
                    <a:pt x="60609" y="207"/>
                  </a:cubicBezTo>
                  <a:cubicBezTo>
                    <a:pt x="60461" y="74"/>
                    <a:pt x="60284" y="0"/>
                    <a:pt x="60106"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0" name="Google Shape;290;p22"/>
          <p:cNvSpPr/>
          <p:nvPr/>
        </p:nvSpPr>
        <p:spPr>
          <a:xfrm>
            <a:off x="282058" y="3499895"/>
            <a:ext cx="391110" cy="392022"/>
          </a:xfrm>
          <a:custGeom>
            <a:rect b="b" l="l" r="r" t="t"/>
            <a:pathLst>
              <a:path extrusionOk="0" h="6448" w="6433">
                <a:moveTo>
                  <a:pt x="5619" y="1"/>
                </a:moveTo>
                <a:cubicBezTo>
                  <a:pt x="5441" y="1"/>
                  <a:pt x="5249" y="74"/>
                  <a:pt x="5101" y="208"/>
                </a:cubicBezTo>
                <a:cubicBezTo>
                  <a:pt x="4835" y="474"/>
                  <a:pt x="4820" y="888"/>
                  <a:pt x="5042" y="1183"/>
                </a:cubicBezTo>
                <a:lnTo>
                  <a:pt x="1139" y="5087"/>
                </a:lnTo>
                <a:cubicBezTo>
                  <a:pt x="1023" y="5010"/>
                  <a:pt x="895" y="4966"/>
                  <a:pt x="766" y="4966"/>
                </a:cubicBezTo>
                <a:cubicBezTo>
                  <a:pt x="747" y="4966"/>
                  <a:pt x="729" y="4967"/>
                  <a:pt x="710" y="4969"/>
                </a:cubicBezTo>
                <a:cubicBezTo>
                  <a:pt x="518" y="4969"/>
                  <a:pt x="325" y="5057"/>
                  <a:pt x="192" y="5205"/>
                </a:cubicBezTo>
                <a:cubicBezTo>
                  <a:pt x="59" y="5353"/>
                  <a:pt x="0" y="5531"/>
                  <a:pt x="0" y="5738"/>
                </a:cubicBezTo>
                <a:cubicBezTo>
                  <a:pt x="15" y="5915"/>
                  <a:pt x="89" y="6092"/>
                  <a:pt x="222" y="6226"/>
                </a:cubicBezTo>
                <a:cubicBezTo>
                  <a:pt x="222" y="6226"/>
                  <a:pt x="237" y="6240"/>
                  <a:pt x="237" y="6240"/>
                </a:cubicBezTo>
                <a:cubicBezTo>
                  <a:pt x="385" y="6373"/>
                  <a:pt x="577" y="6447"/>
                  <a:pt x="769" y="6447"/>
                </a:cubicBezTo>
                <a:cubicBezTo>
                  <a:pt x="961" y="6433"/>
                  <a:pt x="1153" y="6344"/>
                  <a:pt x="1287" y="6211"/>
                </a:cubicBezTo>
                <a:cubicBezTo>
                  <a:pt x="1420" y="6063"/>
                  <a:pt x="1479" y="5871"/>
                  <a:pt x="1479" y="5678"/>
                </a:cubicBezTo>
                <a:cubicBezTo>
                  <a:pt x="1464" y="5516"/>
                  <a:pt x="1405" y="5353"/>
                  <a:pt x="1301" y="5235"/>
                </a:cubicBezTo>
                <a:lnTo>
                  <a:pt x="5190" y="1331"/>
                </a:lnTo>
                <a:cubicBezTo>
                  <a:pt x="5324" y="1425"/>
                  <a:pt x="5479" y="1473"/>
                  <a:pt x="5634" y="1473"/>
                </a:cubicBezTo>
                <a:cubicBezTo>
                  <a:pt x="5820" y="1473"/>
                  <a:pt x="6006" y="1403"/>
                  <a:pt x="6151" y="1257"/>
                </a:cubicBezTo>
                <a:cubicBezTo>
                  <a:pt x="6432" y="976"/>
                  <a:pt x="6432" y="503"/>
                  <a:pt x="6151" y="208"/>
                </a:cubicBezTo>
                <a:cubicBezTo>
                  <a:pt x="6003" y="74"/>
                  <a:pt x="5811" y="1"/>
                  <a:pt x="561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1" name="Google Shape;291;p22"/>
          <p:cNvGrpSpPr/>
          <p:nvPr/>
        </p:nvGrpSpPr>
        <p:grpSpPr>
          <a:xfrm>
            <a:off x="-396668" y="3016263"/>
            <a:ext cx="1086025" cy="1481619"/>
            <a:chOff x="-396668" y="3016263"/>
            <a:chExt cx="1086025" cy="1481619"/>
          </a:xfrm>
        </p:grpSpPr>
        <p:sp>
          <p:nvSpPr>
            <p:cNvPr id="292" name="Google Shape;292;p22"/>
            <p:cNvSpPr/>
            <p:nvPr/>
          </p:nvSpPr>
          <p:spPr>
            <a:xfrm>
              <a:off x="-383171" y="3016263"/>
              <a:ext cx="1072529" cy="1044744"/>
            </a:xfrm>
            <a:custGeom>
              <a:rect b="b" l="l" r="r" t="t"/>
              <a:pathLst>
                <a:path extrusionOk="0" h="17184" w="17641">
                  <a:moveTo>
                    <a:pt x="16857" y="1"/>
                  </a:moveTo>
                  <a:cubicBezTo>
                    <a:pt x="16664" y="15"/>
                    <a:pt x="16487" y="104"/>
                    <a:pt x="16354" y="237"/>
                  </a:cubicBezTo>
                  <a:cubicBezTo>
                    <a:pt x="16221" y="385"/>
                    <a:pt x="16147" y="577"/>
                    <a:pt x="16147" y="769"/>
                  </a:cubicBezTo>
                  <a:cubicBezTo>
                    <a:pt x="16162" y="962"/>
                    <a:pt x="16236" y="1139"/>
                    <a:pt x="16369" y="1272"/>
                  </a:cubicBezTo>
                  <a:cubicBezTo>
                    <a:pt x="16369" y="1272"/>
                    <a:pt x="16383" y="1287"/>
                    <a:pt x="16383" y="1287"/>
                  </a:cubicBezTo>
                  <a:cubicBezTo>
                    <a:pt x="16502" y="1390"/>
                    <a:pt x="16650" y="1464"/>
                    <a:pt x="16812" y="1479"/>
                  </a:cubicBezTo>
                  <a:lnTo>
                    <a:pt x="16812" y="5826"/>
                  </a:lnTo>
                  <a:lnTo>
                    <a:pt x="9064" y="13574"/>
                  </a:lnTo>
                  <a:lnTo>
                    <a:pt x="3416" y="13574"/>
                  </a:lnTo>
                  <a:lnTo>
                    <a:pt x="1154" y="15837"/>
                  </a:lnTo>
                  <a:cubicBezTo>
                    <a:pt x="1050" y="15759"/>
                    <a:pt x="925" y="15715"/>
                    <a:pt x="786" y="15715"/>
                  </a:cubicBezTo>
                  <a:cubicBezTo>
                    <a:pt x="766" y="15715"/>
                    <a:pt x="746" y="15716"/>
                    <a:pt x="725" y="15718"/>
                  </a:cubicBezTo>
                  <a:cubicBezTo>
                    <a:pt x="311" y="15733"/>
                    <a:pt x="0" y="16073"/>
                    <a:pt x="15" y="16472"/>
                  </a:cubicBezTo>
                  <a:cubicBezTo>
                    <a:pt x="15" y="16665"/>
                    <a:pt x="104" y="16842"/>
                    <a:pt x="222" y="16975"/>
                  </a:cubicBezTo>
                  <a:cubicBezTo>
                    <a:pt x="359" y="17098"/>
                    <a:pt x="534" y="17184"/>
                    <a:pt x="736" y="17184"/>
                  </a:cubicBezTo>
                  <a:cubicBezTo>
                    <a:pt x="752" y="17184"/>
                    <a:pt x="768" y="17183"/>
                    <a:pt x="784" y="17182"/>
                  </a:cubicBezTo>
                  <a:cubicBezTo>
                    <a:pt x="1183" y="17167"/>
                    <a:pt x="1509" y="16827"/>
                    <a:pt x="1494" y="16428"/>
                  </a:cubicBezTo>
                  <a:cubicBezTo>
                    <a:pt x="1479" y="16251"/>
                    <a:pt x="1420" y="16103"/>
                    <a:pt x="1316" y="15984"/>
                  </a:cubicBezTo>
                  <a:lnTo>
                    <a:pt x="3505" y="13796"/>
                  </a:lnTo>
                  <a:lnTo>
                    <a:pt x="9153" y="13796"/>
                  </a:lnTo>
                  <a:lnTo>
                    <a:pt x="17034" y="5915"/>
                  </a:lnTo>
                  <a:lnTo>
                    <a:pt x="17034" y="1464"/>
                  </a:lnTo>
                  <a:cubicBezTo>
                    <a:pt x="17182" y="1435"/>
                    <a:pt x="17330" y="1361"/>
                    <a:pt x="17433" y="1243"/>
                  </a:cubicBezTo>
                  <a:cubicBezTo>
                    <a:pt x="17566" y="1095"/>
                    <a:pt x="17640" y="917"/>
                    <a:pt x="17626" y="710"/>
                  </a:cubicBezTo>
                  <a:cubicBezTo>
                    <a:pt x="17626" y="518"/>
                    <a:pt x="17537" y="341"/>
                    <a:pt x="17389" y="208"/>
                  </a:cubicBezTo>
                  <a:cubicBezTo>
                    <a:pt x="17256" y="74"/>
                    <a:pt x="17078" y="1"/>
                    <a:pt x="168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2"/>
            <p:cNvSpPr/>
            <p:nvPr/>
          </p:nvSpPr>
          <p:spPr>
            <a:xfrm>
              <a:off x="-249238" y="3962856"/>
              <a:ext cx="747992" cy="352565"/>
            </a:xfrm>
            <a:custGeom>
              <a:rect b="b" l="l" r="r" t="t"/>
              <a:pathLst>
                <a:path extrusionOk="0" h="5799" w="12303">
                  <a:moveTo>
                    <a:pt x="11519" y="0"/>
                  </a:moveTo>
                  <a:cubicBezTo>
                    <a:pt x="11164" y="15"/>
                    <a:pt x="10883" y="267"/>
                    <a:pt x="10824" y="607"/>
                  </a:cubicBezTo>
                  <a:lnTo>
                    <a:pt x="4939" y="607"/>
                  </a:lnTo>
                  <a:lnTo>
                    <a:pt x="1124" y="4421"/>
                  </a:lnTo>
                  <a:cubicBezTo>
                    <a:pt x="1006" y="4362"/>
                    <a:pt x="873" y="4318"/>
                    <a:pt x="725" y="4318"/>
                  </a:cubicBezTo>
                  <a:cubicBezTo>
                    <a:pt x="326" y="4333"/>
                    <a:pt x="1" y="4688"/>
                    <a:pt x="15" y="5087"/>
                  </a:cubicBezTo>
                  <a:cubicBezTo>
                    <a:pt x="30" y="5279"/>
                    <a:pt x="104" y="5457"/>
                    <a:pt x="237" y="5590"/>
                  </a:cubicBezTo>
                  <a:cubicBezTo>
                    <a:pt x="237" y="5590"/>
                    <a:pt x="252" y="5604"/>
                    <a:pt x="252" y="5604"/>
                  </a:cubicBezTo>
                  <a:cubicBezTo>
                    <a:pt x="387" y="5726"/>
                    <a:pt x="560" y="5798"/>
                    <a:pt x="735" y="5798"/>
                  </a:cubicBezTo>
                  <a:cubicBezTo>
                    <a:pt x="752" y="5798"/>
                    <a:pt x="768" y="5798"/>
                    <a:pt x="784" y="5797"/>
                  </a:cubicBezTo>
                  <a:cubicBezTo>
                    <a:pt x="1198" y="5782"/>
                    <a:pt x="1509" y="5442"/>
                    <a:pt x="1494" y="5028"/>
                  </a:cubicBezTo>
                  <a:cubicBezTo>
                    <a:pt x="1494" y="4850"/>
                    <a:pt x="1405" y="4688"/>
                    <a:pt x="1302" y="4569"/>
                  </a:cubicBezTo>
                  <a:lnTo>
                    <a:pt x="5028" y="828"/>
                  </a:lnTo>
                  <a:lnTo>
                    <a:pt x="10824" y="828"/>
                  </a:lnTo>
                  <a:cubicBezTo>
                    <a:pt x="10839" y="991"/>
                    <a:pt x="10913" y="1139"/>
                    <a:pt x="11031" y="1257"/>
                  </a:cubicBezTo>
                  <a:cubicBezTo>
                    <a:pt x="11154" y="1381"/>
                    <a:pt x="11341" y="1466"/>
                    <a:pt x="11533" y="1466"/>
                  </a:cubicBezTo>
                  <a:cubicBezTo>
                    <a:pt x="11548" y="1466"/>
                    <a:pt x="11563" y="1465"/>
                    <a:pt x="11578" y="1464"/>
                  </a:cubicBezTo>
                  <a:cubicBezTo>
                    <a:pt x="11977" y="1449"/>
                    <a:pt x="12303" y="1109"/>
                    <a:pt x="12288" y="710"/>
                  </a:cubicBezTo>
                  <a:cubicBezTo>
                    <a:pt x="12273" y="311"/>
                    <a:pt x="11948"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2"/>
            <p:cNvSpPr/>
            <p:nvPr/>
          </p:nvSpPr>
          <p:spPr>
            <a:xfrm>
              <a:off x="-287904" y="3651824"/>
              <a:ext cx="950265" cy="846058"/>
            </a:xfrm>
            <a:custGeom>
              <a:rect b="b" l="l" r="r" t="t"/>
              <a:pathLst>
                <a:path extrusionOk="0" h="13916" w="15630">
                  <a:moveTo>
                    <a:pt x="14831" y="0"/>
                  </a:moveTo>
                  <a:cubicBezTo>
                    <a:pt x="14639" y="0"/>
                    <a:pt x="14447" y="60"/>
                    <a:pt x="14299" y="207"/>
                  </a:cubicBezTo>
                  <a:cubicBezTo>
                    <a:pt x="14018" y="503"/>
                    <a:pt x="14018" y="961"/>
                    <a:pt x="14299" y="1257"/>
                  </a:cubicBezTo>
                  <a:cubicBezTo>
                    <a:pt x="14432" y="1376"/>
                    <a:pt x="14580" y="1449"/>
                    <a:pt x="14743" y="1464"/>
                  </a:cubicBezTo>
                  <a:lnTo>
                    <a:pt x="14743" y="5974"/>
                  </a:lnTo>
                  <a:lnTo>
                    <a:pt x="12303" y="8429"/>
                  </a:lnTo>
                  <a:lnTo>
                    <a:pt x="5383" y="8429"/>
                  </a:lnTo>
                  <a:lnTo>
                    <a:pt x="1198" y="12598"/>
                  </a:lnTo>
                  <a:cubicBezTo>
                    <a:pt x="1065" y="12495"/>
                    <a:pt x="903" y="12436"/>
                    <a:pt x="725" y="12436"/>
                  </a:cubicBezTo>
                  <a:cubicBezTo>
                    <a:pt x="311" y="12465"/>
                    <a:pt x="1" y="12805"/>
                    <a:pt x="15" y="13204"/>
                  </a:cubicBezTo>
                  <a:cubicBezTo>
                    <a:pt x="15" y="13397"/>
                    <a:pt x="104" y="13574"/>
                    <a:pt x="222" y="13707"/>
                  </a:cubicBezTo>
                  <a:cubicBezTo>
                    <a:pt x="360" y="13831"/>
                    <a:pt x="535" y="13916"/>
                    <a:pt x="725" y="13916"/>
                  </a:cubicBezTo>
                  <a:cubicBezTo>
                    <a:pt x="739" y="13916"/>
                    <a:pt x="754" y="13915"/>
                    <a:pt x="770" y="13914"/>
                  </a:cubicBezTo>
                  <a:cubicBezTo>
                    <a:pt x="1184" y="13899"/>
                    <a:pt x="1509" y="13559"/>
                    <a:pt x="1479" y="13145"/>
                  </a:cubicBezTo>
                  <a:cubicBezTo>
                    <a:pt x="1479" y="13012"/>
                    <a:pt x="1435" y="12879"/>
                    <a:pt x="1361" y="12761"/>
                  </a:cubicBezTo>
                  <a:lnTo>
                    <a:pt x="5472" y="8650"/>
                  </a:lnTo>
                  <a:lnTo>
                    <a:pt x="12392" y="8650"/>
                  </a:lnTo>
                  <a:lnTo>
                    <a:pt x="14964" y="6063"/>
                  </a:lnTo>
                  <a:lnTo>
                    <a:pt x="14964" y="1464"/>
                  </a:lnTo>
                  <a:cubicBezTo>
                    <a:pt x="15112" y="1435"/>
                    <a:pt x="15245" y="1361"/>
                    <a:pt x="15349" y="1257"/>
                  </a:cubicBezTo>
                  <a:cubicBezTo>
                    <a:pt x="15630" y="961"/>
                    <a:pt x="15630" y="503"/>
                    <a:pt x="15349" y="207"/>
                  </a:cubicBezTo>
                  <a:cubicBezTo>
                    <a:pt x="15201" y="60"/>
                    <a:pt x="15009" y="0"/>
                    <a:pt x="1483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2"/>
            <p:cNvSpPr/>
            <p:nvPr/>
          </p:nvSpPr>
          <p:spPr>
            <a:xfrm>
              <a:off x="-396668" y="3217619"/>
              <a:ext cx="969173" cy="598795"/>
            </a:xfrm>
            <a:custGeom>
              <a:rect b="b" l="l" r="r" t="t"/>
              <a:pathLst>
                <a:path extrusionOk="0" h="9849" w="15941">
                  <a:moveTo>
                    <a:pt x="15156" y="1"/>
                  </a:moveTo>
                  <a:cubicBezTo>
                    <a:pt x="14757" y="15"/>
                    <a:pt x="14432" y="356"/>
                    <a:pt x="14447" y="755"/>
                  </a:cubicBezTo>
                  <a:cubicBezTo>
                    <a:pt x="14461" y="903"/>
                    <a:pt x="14506" y="1036"/>
                    <a:pt x="14595" y="1154"/>
                  </a:cubicBezTo>
                  <a:lnTo>
                    <a:pt x="9567" y="6166"/>
                  </a:lnTo>
                  <a:lnTo>
                    <a:pt x="3461" y="6166"/>
                  </a:lnTo>
                  <a:lnTo>
                    <a:pt x="1139" y="8488"/>
                  </a:lnTo>
                  <a:cubicBezTo>
                    <a:pt x="1036" y="8410"/>
                    <a:pt x="910" y="8367"/>
                    <a:pt x="772" y="8367"/>
                  </a:cubicBezTo>
                  <a:cubicBezTo>
                    <a:pt x="751" y="8367"/>
                    <a:pt x="731" y="8368"/>
                    <a:pt x="710" y="8370"/>
                  </a:cubicBezTo>
                  <a:cubicBezTo>
                    <a:pt x="518" y="8370"/>
                    <a:pt x="341" y="8458"/>
                    <a:pt x="208" y="8606"/>
                  </a:cubicBezTo>
                  <a:cubicBezTo>
                    <a:pt x="60" y="8754"/>
                    <a:pt x="1" y="8932"/>
                    <a:pt x="1" y="9139"/>
                  </a:cubicBezTo>
                  <a:cubicBezTo>
                    <a:pt x="15" y="9316"/>
                    <a:pt x="89" y="9493"/>
                    <a:pt x="222" y="9626"/>
                  </a:cubicBezTo>
                  <a:cubicBezTo>
                    <a:pt x="222" y="9641"/>
                    <a:pt x="237" y="9641"/>
                    <a:pt x="237" y="9641"/>
                  </a:cubicBezTo>
                  <a:cubicBezTo>
                    <a:pt x="385" y="9789"/>
                    <a:pt x="577" y="9848"/>
                    <a:pt x="769" y="9848"/>
                  </a:cubicBezTo>
                  <a:cubicBezTo>
                    <a:pt x="962" y="9833"/>
                    <a:pt x="1154" y="9760"/>
                    <a:pt x="1287" y="9612"/>
                  </a:cubicBezTo>
                  <a:cubicBezTo>
                    <a:pt x="1420" y="9464"/>
                    <a:pt x="1494" y="9272"/>
                    <a:pt x="1479" y="9079"/>
                  </a:cubicBezTo>
                  <a:cubicBezTo>
                    <a:pt x="1479" y="8917"/>
                    <a:pt x="1405" y="8754"/>
                    <a:pt x="1302" y="8636"/>
                  </a:cubicBezTo>
                  <a:lnTo>
                    <a:pt x="3549" y="6388"/>
                  </a:lnTo>
                  <a:lnTo>
                    <a:pt x="9656" y="6388"/>
                  </a:lnTo>
                  <a:lnTo>
                    <a:pt x="14742" y="1317"/>
                  </a:lnTo>
                  <a:cubicBezTo>
                    <a:pt x="14862" y="1410"/>
                    <a:pt x="15017" y="1467"/>
                    <a:pt x="15165" y="1467"/>
                  </a:cubicBezTo>
                  <a:cubicBezTo>
                    <a:pt x="15182" y="1467"/>
                    <a:pt x="15199" y="1466"/>
                    <a:pt x="15216" y="1464"/>
                  </a:cubicBezTo>
                  <a:cubicBezTo>
                    <a:pt x="15630" y="1450"/>
                    <a:pt x="15940" y="1110"/>
                    <a:pt x="15925" y="710"/>
                  </a:cubicBezTo>
                  <a:cubicBezTo>
                    <a:pt x="15911" y="311"/>
                    <a:pt x="15585" y="1"/>
                    <a:pt x="151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6" name="Google Shape;296;p22"/>
          <p:cNvSpPr/>
          <p:nvPr/>
        </p:nvSpPr>
        <p:spPr>
          <a:xfrm>
            <a:off x="-435437" y="2731200"/>
            <a:ext cx="1826100" cy="1826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2"/>
          <p:cNvSpPr/>
          <p:nvPr/>
        </p:nvSpPr>
        <p:spPr>
          <a:xfrm>
            <a:off x="7544613" y="3624475"/>
            <a:ext cx="1826100" cy="1826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2"/>
          <p:cNvSpPr txBox="1"/>
          <p:nvPr/>
        </p:nvSpPr>
        <p:spPr>
          <a:xfrm>
            <a:off x="2382325" y="3641606"/>
            <a:ext cx="4379400" cy="4929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300"/>
              </a:spcBef>
              <a:spcAft>
                <a:spcPts val="0"/>
              </a:spcAft>
              <a:buNone/>
            </a:pPr>
            <a:r>
              <a:rPr lang="en" sz="1000">
                <a:solidFill>
                  <a:schemeClr val="dk1"/>
                </a:solidFill>
                <a:latin typeface="Albert Sans"/>
                <a:ea typeface="Albert Sans"/>
                <a:cs typeface="Albert Sans"/>
                <a:sym typeface="Albert Sans"/>
              </a:rPr>
              <a:t>CREDITS: This presentation template was created by </a:t>
            </a:r>
            <a:r>
              <a:rPr b="1" lang="en" sz="1000" u="sng">
                <a:solidFill>
                  <a:schemeClr val="dk1"/>
                </a:solidFill>
                <a:latin typeface="Albert Sans"/>
                <a:ea typeface="Albert Sans"/>
                <a:cs typeface="Albert Sans"/>
                <a:sym typeface="Albert Sans"/>
                <a:hlinkClick r:id="rId2">
                  <a:extLst>
                    <a:ext uri="{A12FA001-AC4F-418D-AE19-62706E023703}">
                      <ahyp:hlinkClr val="tx"/>
                    </a:ext>
                  </a:extLst>
                </a:hlinkClick>
              </a:rPr>
              <a:t>Slidesgo</a:t>
            </a:r>
            <a:r>
              <a:rPr lang="en" sz="1000">
                <a:solidFill>
                  <a:schemeClr val="dk1"/>
                </a:solidFill>
                <a:latin typeface="Albert Sans"/>
                <a:ea typeface="Albert Sans"/>
                <a:cs typeface="Albert Sans"/>
                <a:sym typeface="Albert Sans"/>
              </a:rPr>
              <a:t>, including icons by </a:t>
            </a:r>
            <a:r>
              <a:rPr b="1" lang="en" sz="1000" u="sng">
                <a:solidFill>
                  <a:schemeClr val="dk1"/>
                </a:solidFill>
                <a:latin typeface="Albert Sans"/>
                <a:ea typeface="Albert Sans"/>
                <a:cs typeface="Albert Sans"/>
                <a:sym typeface="Albert Sans"/>
                <a:hlinkClick r:id="rId3">
                  <a:extLst>
                    <a:ext uri="{A12FA001-AC4F-418D-AE19-62706E023703}">
                      <ahyp:hlinkClr val="tx"/>
                    </a:ext>
                  </a:extLst>
                </a:hlinkClick>
              </a:rPr>
              <a:t>Flaticon</a:t>
            </a:r>
            <a:r>
              <a:rPr lang="en" sz="1000">
                <a:solidFill>
                  <a:schemeClr val="dk1"/>
                </a:solidFill>
                <a:latin typeface="Albert Sans"/>
                <a:ea typeface="Albert Sans"/>
                <a:cs typeface="Albert Sans"/>
                <a:sym typeface="Albert Sans"/>
              </a:rPr>
              <a:t>, and infographics &amp; images by </a:t>
            </a:r>
            <a:r>
              <a:rPr b="1" lang="en" sz="1000" u="sng">
                <a:solidFill>
                  <a:schemeClr val="dk1"/>
                </a:solidFill>
                <a:latin typeface="Albert Sans"/>
                <a:ea typeface="Albert Sans"/>
                <a:cs typeface="Albert Sans"/>
                <a:sym typeface="Albert Sans"/>
                <a:hlinkClick r:id="rId4">
                  <a:extLst>
                    <a:ext uri="{A12FA001-AC4F-418D-AE19-62706E023703}">
                      <ahyp:hlinkClr val="tx"/>
                    </a:ext>
                  </a:extLst>
                </a:hlinkClick>
              </a:rPr>
              <a:t>Freepik</a:t>
            </a:r>
            <a:endParaRPr b="1" sz="1000" u="sng">
              <a:solidFill>
                <a:schemeClr val="dk1"/>
              </a:solidFill>
              <a:latin typeface="Albert Sans"/>
              <a:ea typeface="Albert Sans"/>
              <a:cs typeface="Albert Sans"/>
              <a:sym typeface="Albert San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bg>
      <p:bgPr>
        <a:gradFill>
          <a:gsLst>
            <a:gs pos="0">
              <a:schemeClr val="lt2"/>
            </a:gs>
            <a:gs pos="100000">
              <a:schemeClr val="lt1"/>
            </a:gs>
          </a:gsLst>
          <a:path path="circle">
            <a:fillToRect b="50%" l="50%" r="50%" t="50%"/>
          </a:path>
          <a:tileRect/>
        </a:gradFill>
      </p:bgPr>
    </p:bg>
    <p:spTree>
      <p:nvGrpSpPr>
        <p:cNvPr id="299" name="Shape 299"/>
        <p:cNvGrpSpPr/>
        <p:nvPr/>
      </p:nvGrpSpPr>
      <p:grpSpPr>
        <a:xfrm>
          <a:off x="0" y="0"/>
          <a:ext cx="0" cy="0"/>
          <a:chOff x="0" y="0"/>
          <a:chExt cx="0" cy="0"/>
        </a:xfrm>
      </p:grpSpPr>
      <p:grpSp>
        <p:nvGrpSpPr>
          <p:cNvPr id="300" name="Google Shape;300;p23"/>
          <p:cNvGrpSpPr/>
          <p:nvPr/>
        </p:nvGrpSpPr>
        <p:grpSpPr>
          <a:xfrm flipH="1" rot="-2700000">
            <a:off x="-207953" y="3813256"/>
            <a:ext cx="2303575" cy="2027523"/>
            <a:chOff x="715100" y="1571201"/>
            <a:chExt cx="2303597" cy="2027543"/>
          </a:xfrm>
        </p:grpSpPr>
        <p:sp>
          <p:nvSpPr>
            <p:cNvPr id="301" name="Google Shape;301;p23"/>
            <p:cNvSpPr/>
            <p:nvPr/>
          </p:nvSpPr>
          <p:spPr>
            <a:xfrm>
              <a:off x="715100" y="1571201"/>
              <a:ext cx="2303597" cy="202754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3"/>
            <p:cNvSpPr/>
            <p:nvPr/>
          </p:nvSpPr>
          <p:spPr>
            <a:xfrm>
              <a:off x="861935" y="2976281"/>
              <a:ext cx="902630" cy="61224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3" name="Google Shape;303;p23"/>
          <p:cNvSpPr/>
          <p:nvPr/>
        </p:nvSpPr>
        <p:spPr>
          <a:xfrm flipH="1" rot="-5400000">
            <a:off x="7327584" y="-18025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3"/>
          <p:cNvSpPr/>
          <p:nvPr/>
        </p:nvSpPr>
        <p:spPr>
          <a:xfrm flipH="1" rot="-5400000">
            <a:off x="7494893" y="-868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3"/>
          <p:cNvSpPr/>
          <p:nvPr/>
        </p:nvSpPr>
        <p:spPr>
          <a:xfrm flipH="1" rot="-5400000">
            <a:off x="8229750" y="-17396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3"/>
          <p:cNvSpPr/>
          <p:nvPr/>
        </p:nvSpPr>
        <p:spPr>
          <a:xfrm flipH="1" rot="-5400000">
            <a:off x="8296837" y="-15434"/>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3"/>
          <p:cNvSpPr/>
          <p:nvPr/>
        </p:nvSpPr>
        <p:spPr>
          <a:xfrm flipH="1">
            <a:off x="8977263" y="1096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3"/>
          <p:cNvSpPr/>
          <p:nvPr/>
        </p:nvSpPr>
        <p:spPr>
          <a:xfrm flipH="1">
            <a:off x="8970547" y="101140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3"/>
          <p:cNvSpPr/>
          <p:nvPr/>
        </p:nvSpPr>
        <p:spPr>
          <a:xfrm flipH="1">
            <a:off x="9094637" y="1126488"/>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3"/>
          <p:cNvSpPr/>
          <p:nvPr/>
        </p:nvSpPr>
        <p:spPr>
          <a:xfrm rot="10800000">
            <a:off x="9032937" y="1317128"/>
            <a:ext cx="452268" cy="441242"/>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3"/>
          <p:cNvSpPr/>
          <p:nvPr/>
        </p:nvSpPr>
        <p:spPr>
          <a:xfrm flipH="1" rot="-8100000">
            <a:off x="-961065" y="2268543"/>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3"/>
          <p:cNvSpPr/>
          <p:nvPr/>
        </p:nvSpPr>
        <p:spPr>
          <a:xfrm flipH="1" rot="-8100000">
            <a:off x="-880424" y="2391847"/>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3"/>
          <p:cNvSpPr/>
          <p:nvPr/>
        </p:nvSpPr>
        <p:spPr>
          <a:xfrm flipH="1">
            <a:off x="-782263" y="33669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3"/>
          <p:cNvSpPr/>
          <p:nvPr/>
        </p:nvSpPr>
        <p:spPr>
          <a:xfrm flipH="1">
            <a:off x="8307550" y="-673375"/>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bg>
      <p:bgPr>
        <a:gradFill>
          <a:gsLst>
            <a:gs pos="0">
              <a:schemeClr val="lt2"/>
            </a:gs>
            <a:gs pos="100000">
              <a:schemeClr val="lt1"/>
            </a:gs>
          </a:gsLst>
          <a:path path="circle">
            <a:fillToRect b="50%" l="50%" r="50%" t="50%"/>
          </a:path>
          <a:tileRect/>
        </a:gradFill>
      </p:bgPr>
    </p:bg>
    <p:spTree>
      <p:nvGrpSpPr>
        <p:cNvPr id="315" name="Shape 315"/>
        <p:cNvGrpSpPr/>
        <p:nvPr/>
      </p:nvGrpSpPr>
      <p:grpSpPr>
        <a:xfrm>
          <a:off x="0" y="0"/>
          <a:ext cx="0" cy="0"/>
          <a:chOff x="0" y="0"/>
          <a:chExt cx="0" cy="0"/>
        </a:xfrm>
      </p:grpSpPr>
      <p:sp>
        <p:nvSpPr>
          <p:cNvPr id="316" name="Google Shape;316;p24"/>
          <p:cNvSpPr/>
          <p:nvPr/>
        </p:nvSpPr>
        <p:spPr>
          <a:xfrm flipH="1" rot="10800000">
            <a:off x="-1084200" y="323882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7" name="Google Shape;317;p24"/>
          <p:cNvGrpSpPr/>
          <p:nvPr/>
        </p:nvGrpSpPr>
        <p:grpSpPr>
          <a:xfrm flipH="1" rot="10800000">
            <a:off x="7466845" y="2485915"/>
            <a:ext cx="3111009" cy="3789122"/>
            <a:chOff x="7466845" y="-519012"/>
            <a:chExt cx="3111009" cy="3789122"/>
          </a:xfrm>
        </p:grpSpPr>
        <p:sp>
          <p:nvSpPr>
            <p:cNvPr id="318" name="Google Shape;318;p24"/>
            <p:cNvSpPr/>
            <p:nvPr/>
          </p:nvSpPr>
          <p:spPr>
            <a:xfrm>
              <a:off x="8677278" y="23683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4"/>
            <p:cNvSpPr/>
            <p:nvPr/>
          </p:nvSpPr>
          <p:spPr>
            <a:xfrm>
              <a:off x="8801302" y="258321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4"/>
            <p:cNvSpPr/>
            <p:nvPr/>
          </p:nvSpPr>
          <p:spPr>
            <a:xfrm flipH="1" rot="-8100000">
              <a:off x="8046167" y="19648"/>
              <a:ext cx="2233987" cy="1767370"/>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4"/>
            <p:cNvSpPr/>
            <p:nvPr/>
          </p:nvSpPr>
          <p:spPr>
            <a:xfrm flipH="1" rot="-8100000">
              <a:off x="7796809" y="-69035"/>
              <a:ext cx="2002959" cy="1762932"/>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4"/>
            <p:cNvSpPr/>
            <p:nvPr/>
          </p:nvSpPr>
          <p:spPr>
            <a:xfrm flipH="1" rot="-8100000">
              <a:off x="7948860" y="41638"/>
              <a:ext cx="2084731" cy="180786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3" name="Google Shape;323;p24"/>
          <p:cNvGrpSpPr/>
          <p:nvPr/>
        </p:nvGrpSpPr>
        <p:grpSpPr>
          <a:xfrm flipH="1" rot="10800000">
            <a:off x="-1109500" y="1555371"/>
            <a:ext cx="2785746" cy="3818577"/>
            <a:chOff x="-1109500" y="382076"/>
            <a:chExt cx="2785746" cy="3818577"/>
          </a:xfrm>
        </p:grpSpPr>
        <p:sp>
          <p:nvSpPr>
            <p:cNvPr id="324" name="Google Shape;324;p24"/>
            <p:cNvSpPr/>
            <p:nvPr/>
          </p:nvSpPr>
          <p:spPr>
            <a:xfrm>
              <a:off x="200594" y="382076"/>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4"/>
            <p:cNvSpPr/>
            <p:nvPr/>
          </p:nvSpPr>
          <p:spPr>
            <a:xfrm>
              <a:off x="311121" y="497163"/>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4"/>
            <p:cNvSpPr/>
            <p:nvPr/>
          </p:nvSpPr>
          <p:spPr>
            <a:xfrm flipH="1" rot="-8100000">
              <a:off x="-486593" y="1823141"/>
              <a:ext cx="1666001" cy="2095349"/>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4"/>
            <p:cNvSpPr/>
            <p:nvPr/>
          </p:nvSpPr>
          <p:spPr>
            <a:xfrm flipH="1" rot="-8100000">
              <a:off x="62928" y="1755044"/>
              <a:ext cx="997429" cy="1132847"/>
            </a:xfrm>
            <a:custGeom>
              <a:rect b="b" l="l" r="r" t="t"/>
              <a:pathLst>
                <a:path extrusionOk="0" h="19818" w="17449">
                  <a:moveTo>
                    <a:pt x="16635" y="0"/>
                  </a:moveTo>
                  <a:cubicBezTo>
                    <a:pt x="16443" y="0"/>
                    <a:pt x="16251" y="74"/>
                    <a:pt x="16118" y="222"/>
                  </a:cubicBezTo>
                  <a:cubicBezTo>
                    <a:pt x="16014" y="311"/>
                    <a:pt x="15955" y="429"/>
                    <a:pt x="15925" y="548"/>
                  </a:cubicBezTo>
                  <a:lnTo>
                    <a:pt x="14003" y="548"/>
                  </a:lnTo>
                  <a:lnTo>
                    <a:pt x="8799" y="5767"/>
                  </a:lnTo>
                  <a:lnTo>
                    <a:pt x="8799" y="10972"/>
                  </a:lnTo>
                  <a:lnTo>
                    <a:pt x="1258" y="18513"/>
                  </a:lnTo>
                  <a:cubicBezTo>
                    <a:pt x="1125" y="18401"/>
                    <a:pt x="960" y="18346"/>
                    <a:pt x="795" y="18346"/>
                  </a:cubicBezTo>
                  <a:cubicBezTo>
                    <a:pt x="609" y="18346"/>
                    <a:pt x="423" y="18416"/>
                    <a:pt x="282" y="18557"/>
                  </a:cubicBezTo>
                  <a:cubicBezTo>
                    <a:pt x="1" y="18853"/>
                    <a:pt x="1" y="19311"/>
                    <a:pt x="282" y="19607"/>
                  </a:cubicBezTo>
                  <a:cubicBezTo>
                    <a:pt x="430" y="19747"/>
                    <a:pt x="618" y="19818"/>
                    <a:pt x="807" y="19818"/>
                  </a:cubicBezTo>
                  <a:cubicBezTo>
                    <a:pt x="995" y="19818"/>
                    <a:pt x="1184" y="19747"/>
                    <a:pt x="1331" y="19607"/>
                  </a:cubicBezTo>
                  <a:cubicBezTo>
                    <a:pt x="1583" y="19356"/>
                    <a:pt x="1612" y="18956"/>
                    <a:pt x="1420" y="18661"/>
                  </a:cubicBezTo>
                  <a:lnTo>
                    <a:pt x="9020" y="11061"/>
                  </a:lnTo>
                  <a:lnTo>
                    <a:pt x="9020" y="5856"/>
                  </a:lnTo>
                  <a:lnTo>
                    <a:pt x="14092" y="769"/>
                  </a:lnTo>
                  <a:lnTo>
                    <a:pt x="15896" y="769"/>
                  </a:lnTo>
                  <a:cubicBezTo>
                    <a:pt x="15911" y="947"/>
                    <a:pt x="15970" y="1124"/>
                    <a:pt x="16118" y="1257"/>
                  </a:cubicBezTo>
                  <a:cubicBezTo>
                    <a:pt x="16258" y="1405"/>
                    <a:pt x="16447" y="1479"/>
                    <a:pt x="16635" y="1479"/>
                  </a:cubicBezTo>
                  <a:cubicBezTo>
                    <a:pt x="16824" y="1479"/>
                    <a:pt x="17012" y="1405"/>
                    <a:pt x="17153" y="1257"/>
                  </a:cubicBezTo>
                  <a:cubicBezTo>
                    <a:pt x="17448" y="976"/>
                    <a:pt x="17448" y="503"/>
                    <a:pt x="17153" y="222"/>
                  </a:cubicBezTo>
                  <a:cubicBezTo>
                    <a:pt x="17005" y="74"/>
                    <a:pt x="16827" y="0"/>
                    <a:pt x="1663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4"/>
            <p:cNvSpPr/>
            <p:nvPr/>
          </p:nvSpPr>
          <p:spPr>
            <a:xfrm flipH="1" rot="-8100000">
              <a:off x="-667764" y="1853946"/>
              <a:ext cx="1704014" cy="1955244"/>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9" name="Google Shape;329;p24"/>
          <p:cNvSpPr/>
          <p:nvPr/>
        </p:nvSpPr>
        <p:spPr>
          <a:xfrm flipH="1" rot="10800000">
            <a:off x="3669900" y="-6566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4"/>
          <p:cNvSpPr/>
          <p:nvPr/>
        </p:nvSpPr>
        <p:spPr>
          <a:xfrm flipH="1" rot="10800000">
            <a:off x="8082450" y="46085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gradFill>
          <a:gsLst>
            <a:gs pos="0">
              <a:schemeClr val="lt2"/>
            </a:gs>
            <a:gs pos="100000">
              <a:schemeClr val="lt1"/>
            </a:gs>
          </a:gsLst>
          <a:path path="circle">
            <a:fillToRect b="50%" l="50%" r="50%" t="50%"/>
          </a:path>
          <a:tileRect/>
        </a:gradFill>
      </p:bgPr>
    </p:bg>
    <p:spTree>
      <p:nvGrpSpPr>
        <p:cNvPr id="334" name="Shape 334"/>
        <p:cNvGrpSpPr/>
        <p:nvPr/>
      </p:nvGrpSpPr>
      <p:grpSpPr>
        <a:xfrm>
          <a:off x="0" y="0"/>
          <a:ext cx="0" cy="0"/>
          <a:chOff x="0" y="0"/>
          <a:chExt cx="0" cy="0"/>
        </a:xfrm>
      </p:grpSpPr>
      <p:sp>
        <p:nvSpPr>
          <p:cNvPr id="335" name="Google Shape;335;p26"/>
          <p:cNvSpPr txBox="1"/>
          <p:nvPr>
            <p:ph type="ctrTitle"/>
          </p:nvPr>
        </p:nvSpPr>
        <p:spPr>
          <a:xfrm>
            <a:off x="1730850" y="1244775"/>
            <a:ext cx="5682300" cy="1847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rgbClr val="191919"/>
              </a:buClr>
              <a:buSzPts val="5200"/>
              <a:buNone/>
              <a:defRPr sz="5000"/>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p:txBody>
      </p:sp>
      <p:sp>
        <p:nvSpPr>
          <p:cNvPr id="336" name="Google Shape;336;p26"/>
          <p:cNvSpPr txBox="1"/>
          <p:nvPr>
            <p:ph idx="1" type="subTitle"/>
          </p:nvPr>
        </p:nvSpPr>
        <p:spPr>
          <a:xfrm>
            <a:off x="1730850" y="3489225"/>
            <a:ext cx="5682300" cy="409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gradFill>
          <a:gsLst>
            <a:gs pos="0">
              <a:schemeClr val="lt2"/>
            </a:gs>
            <a:gs pos="100000">
              <a:schemeClr val="lt1"/>
            </a:gs>
          </a:gsLst>
          <a:path path="circle">
            <a:fillToRect b="50%" l="50%" r="50%" t="50%"/>
          </a:path>
          <a:tileRect/>
        </a:gradFill>
      </p:bgPr>
    </p:bg>
    <p:spTree>
      <p:nvGrpSpPr>
        <p:cNvPr id="337" name="Shape 337"/>
        <p:cNvGrpSpPr/>
        <p:nvPr/>
      </p:nvGrpSpPr>
      <p:grpSpPr>
        <a:xfrm>
          <a:off x="0" y="0"/>
          <a:ext cx="0" cy="0"/>
          <a:chOff x="0" y="0"/>
          <a:chExt cx="0" cy="0"/>
        </a:xfrm>
      </p:grpSpPr>
      <p:sp>
        <p:nvSpPr>
          <p:cNvPr id="338" name="Google Shape;338;p27"/>
          <p:cNvSpPr/>
          <p:nvPr/>
        </p:nvSpPr>
        <p:spPr>
          <a:xfrm>
            <a:off x="1870050" y="3582825"/>
            <a:ext cx="5403900" cy="54039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7"/>
          <p:cNvSpPr txBox="1"/>
          <p:nvPr>
            <p:ph type="title"/>
          </p:nvPr>
        </p:nvSpPr>
        <p:spPr>
          <a:xfrm>
            <a:off x="1574575" y="2503610"/>
            <a:ext cx="5994900" cy="841800"/>
          </a:xfrm>
          <a:prstGeom prst="rect">
            <a:avLst/>
          </a:prstGeom>
        </p:spPr>
        <p:txBody>
          <a:bodyPr anchorCtr="0" anchor="t" bIns="91425" lIns="91425" spcFirstLastPara="1" rIns="91425" wrap="square" tIns="91425">
            <a:noAutofit/>
          </a:bodyPr>
          <a:lstStyle>
            <a:lvl1pPr lvl="0" algn="ctr">
              <a:spcBef>
                <a:spcPts val="0"/>
              </a:spcBef>
              <a:spcAft>
                <a:spcPts val="0"/>
              </a:spcAft>
              <a:buSzPts val="5000"/>
              <a:buNone/>
              <a:defRPr sz="5000"/>
            </a:lvl1pPr>
            <a:lvl2pPr lvl="1" algn="ctr">
              <a:spcBef>
                <a:spcPts val="0"/>
              </a:spcBef>
              <a:spcAft>
                <a:spcPts val="0"/>
              </a:spcAft>
              <a:buSzPts val="5000"/>
              <a:buNone/>
              <a:defRPr sz="5000"/>
            </a:lvl2pPr>
            <a:lvl3pPr lvl="2" algn="ctr">
              <a:spcBef>
                <a:spcPts val="0"/>
              </a:spcBef>
              <a:spcAft>
                <a:spcPts val="0"/>
              </a:spcAft>
              <a:buSzPts val="5000"/>
              <a:buNone/>
              <a:defRPr sz="5000"/>
            </a:lvl3pPr>
            <a:lvl4pPr lvl="3" algn="ctr">
              <a:spcBef>
                <a:spcPts val="0"/>
              </a:spcBef>
              <a:spcAft>
                <a:spcPts val="0"/>
              </a:spcAft>
              <a:buSzPts val="5000"/>
              <a:buNone/>
              <a:defRPr sz="5000"/>
            </a:lvl4pPr>
            <a:lvl5pPr lvl="4" algn="ctr">
              <a:spcBef>
                <a:spcPts val="0"/>
              </a:spcBef>
              <a:spcAft>
                <a:spcPts val="0"/>
              </a:spcAft>
              <a:buSzPts val="5000"/>
              <a:buNone/>
              <a:defRPr sz="5000"/>
            </a:lvl5pPr>
            <a:lvl6pPr lvl="5" algn="ctr">
              <a:spcBef>
                <a:spcPts val="0"/>
              </a:spcBef>
              <a:spcAft>
                <a:spcPts val="0"/>
              </a:spcAft>
              <a:buSzPts val="5000"/>
              <a:buNone/>
              <a:defRPr sz="5000"/>
            </a:lvl6pPr>
            <a:lvl7pPr lvl="6" algn="ctr">
              <a:spcBef>
                <a:spcPts val="0"/>
              </a:spcBef>
              <a:spcAft>
                <a:spcPts val="0"/>
              </a:spcAft>
              <a:buSzPts val="5000"/>
              <a:buNone/>
              <a:defRPr sz="5000"/>
            </a:lvl7pPr>
            <a:lvl8pPr lvl="7" algn="ctr">
              <a:spcBef>
                <a:spcPts val="0"/>
              </a:spcBef>
              <a:spcAft>
                <a:spcPts val="0"/>
              </a:spcAft>
              <a:buSzPts val="5000"/>
              <a:buNone/>
              <a:defRPr sz="5000"/>
            </a:lvl8pPr>
            <a:lvl9pPr lvl="8" algn="ctr">
              <a:spcBef>
                <a:spcPts val="0"/>
              </a:spcBef>
              <a:spcAft>
                <a:spcPts val="0"/>
              </a:spcAft>
              <a:buSzPts val="5000"/>
              <a:buNone/>
              <a:defRPr sz="5000"/>
            </a:lvl9pPr>
          </a:lstStyle>
          <a:p/>
        </p:txBody>
      </p:sp>
      <p:sp>
        <p:nvSpPr>
          <p:cNvPr id="340" name="Google Shape;340;p27"/>
          <p:cNvSpPr txBox="1"/>
          <p:nvPr>
            <p:ph hasCustomPrompt="1" idx="2" type="title"/>
          </p:nvPr>
        </p:nvSpPr>
        <p:spPr>
          <a:xfrm>
            <a:off x="4027150" y="1427100"/>
            <a:ext cx="1089900" cy="10278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6000"/>
              <a:buNone/>
              <a:defRPr sz="5000">
                <a:solidFill>
                  <a:schemeClr val="dk2"/>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grpSp>
        <p:nvGrpSpPr>
          <p:cNvPr id="341" name="Google Shape;341;p27"/>
          <p:cNvGrpSpPr/>
          <p:nvPr/>
        </p:nvGrpSpPr>
        <p:grpSpPr>
          <a:xfrm>
            <a:off x="4398323" y="-1467683"/>
            <a:ext cx="2783206" cy="2032846"/>
            <a:chOff x="4398323" y="-1467683"/>
            <a:chExt cx="2783206" cy="2032846"/>
          </a:xfrm>
        </p:grpSpPr>
        <p:sp>
          <p:nvSpPr>
            <p:cNvPr id="342" name="Google Shape;342;p27"/>
            <p:cNvSpPr/>
            <p:nvPr/>
          </p:nvSpPr>
          <p:spPr>
            <a:xfrm rot="10800000">
              <a:off x="5328349" y="-1467683"/>
              <a:ext cx="1560278" cy="1962379"/>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7"/>
            <p:cNvSpPr/>
            <p:nvPr/>
          </p:nvSpPr>
          <p:spPr>
            <a:xfrm rot="10800000">
              <a:off x="4927886" y="-491685"/>
              <a:ext cx="920641" cy="943608"/>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7"/>
            <p:cNvSpPr/>
            <p:nvPr/>
          </p:nvSpPr>
          <p:spPr>
            <a:xfrm rot="10800000">
              <a:off x="4656383" y="-380863"/>
              <a:ext cx="312698" cy="657089"/>
            </a:xfrm>
            <a:custGeom>
              <a:rect b="b" l="l" r="r" t="t"/>
              <a:pathLst>
                <a:path extrusionOk="0" h="12274" w="5841">
                  <a:moveTo>
                    <a:pt x="5087" y="1"/>
                  </a:moveTo>
                  <a:cubicBezTo>
                    <a:pt x="4702" y="1"/>
                    <a:pt x="4362" y="326"/>
                    <a:pt x="4347" y="711"/>
                  </a:cubicBezTo>
                  <a:cubicBezTo>
                    <a:pt x="4347" y="859"/>
                    <a:pt x="4392" y="992"/>
                    <a:pt x="4451" y="1110"/>
                  </a:cubicBezTo>
                  <a:lnTo>
                    <a:pt x="636" y="4925"/>
                  </a:lnTo>
                  <a:lnTo>
                    <a:pt x="636" y="10810"/>
                  </a:lnTo>
                  <a:cubicBezTo>
                    <a:pt x="296" y="10869"/>
                    <a:pt x="30" y="11150"/>
                    <a:pt x="30" y="11505"/>
                  </a:cubicBezTo>
                  <a:cubicBezTo>
                    <a:pt x="0" y="11919"/>
                    <a:pt x="325" y="12259"/>
                    <a:pt x="739" y="12273"/>
                  </a:cubicBezTo>
                  <a:cubicBezTo>
                    <a:pt x="749" y="12274"/>
                    <a:pt x="758" y="12274"/>
                    <a:pt x="767" y="12274"/>
                  </a:cubicBezTo>
                  <a:cubicBezTo>
                    <a:pt x="1154" y="12274"/>
                    <a:pt x="1479" y="11968"/>
                    <a:pt x="1493" y="11564"/>
                  </a:cubicBezTo>
                  <a:cubicBezTo>
                    <a:pt x="1508" y="11357"/>
                    <a:pt x="1420" y="11164"/>
                    <a:pt x="1286" y="11017"/>
                  </a:cubicBezTo>
                  <a:cubicBezTo>
                    <a:pt x="1168" y="10913"/>
                    <a:pt x="1020" y="10839"/>
                    <a:pt x="858" y="10810"/>
                  </a:cubicBezTo>
                  <a:lnTo>
                    <a:pt x="858" y="5013"/>
                  </a:lnTo>
                  <a:lnTo>
                    <a:pt x="4584" y="1287"/>
                  </a:lnTo>
                  <a:cubicBezTo>
                    <a:pt x="4717" y="1406"/>
                    <a:pt x="4880" y="1480"/>
                    <a:pt x="5057" y="1480"/>
                  </a:cubicBezTo>
                  <a:cubicBezTo>
                    <a:pt x="5066" y="1480"/>
                    <a:pt x="5076" y="1480"/>
                    <a:pt x="5085" y="1480"/>
                  </a:cubicBezTo>
                  <a:cubicBezTo>
                    <a:pt x="5486" y="1480"/>
                    <a:pt x="5811" y="1174"/>
                    <a:pt x="5826" y="770"/>
                  </a:cubicBezTo>
                  <a:cubicBezTo>
                    <a:pt x="5841" y="578"/>
                    <a:pt x="5767" y="385"/>
                    <a:pt x="5634" y="237"/>
                  </a:cubicBezTo>
                  <a:cubicBezTo>
                    <a:pt x="5619" y="237"/>
                    <a:pt x="5619" y="223"/>
                    <a:pt x="5619" y="223"/>
                  </a:cubicBezTo>
                  <a:cubicBezTo>
                    <a:pt x="5486" y="90"/>
                    <a:pt x="5308" y="16"/>
                    <a:pt x="511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7"/>
            <p:cNvSpPr/>
            <p:nvPr/>
          </p:nvSpPr>
          <p:spPr>
            <a:xfrm rot="10800000">
              <a:off x="4495662" y="-522571"/>
              <a:ext cx="749704" cy="832790"/>
            </a:xfrm>
            <a:custGeom>
              <a:rect b="b" l="l" r="r" t="t"/>
              <a:pathLst>
                <a:path extrusionOk="0" h="15556" w="14004">
                  <a:moveTo>
                    <a:pt x="13249" y="0"/>
                  </a:moveTo>
                  <a:cubicBezTo>
                    <a:pt x="12865" y="0"/>
                    <a:pt x="12525" y="311"/>
                    <a:pt x="12510" y="710"/>
                  </a:cubicBezTo>
                  <a:cubicBezTo>
                    <a:pt x="12510" y="887"/>
                    <a:pt x="12569" y="1065"/>
                    <a:pt x="12672" y="1198"/>
                  </a:cubicBezTo>
                  <a:lnTo>
                    <a:pt x="8503" y="5367"/>
                  </a:lnTo>
                  <a:lnTo>
                    <a:pt x="8503" y="5412"/>
                  </a:lnTo>
                  <a:lnTo>
                    <a:pt x="8503" y="12287"/>
                  </a:lnTo>
                  <a:lnTo>
                    <a:pt x="6048" y="14742"/>
                  </a:lnTo>
                  <a:lnTo>
                    <a:pt x="1538" y="14742"/>
                  </a:lnTo>
                  <a:cubicBezTo>
                    <a:pt x="1524" y="14579"/>
                    <a:pt x="1450" y="14417"/>
                    <a:pt x="1331" y="14298"/>
                  </a:cubicBezTo>
                  <a:cubicBezTo>
                    <a:pt x="1184" y="14150"/>
                    <a:pt x="995" y="14077"/>
                    <a:pt x="807" y="14077"/>
                  </a:cubicBezTo>
                  <a:cubicBezTo>
                    <a:pt x="618" y="14077"/>
                    <a:pt x="429" y="14150"/>
                    <a:pt x="282" y="14298"/>
                  </a:cubicBezTo>
                  <a:cubicBezTo>
                    <a:pt x="1" y="14579"/>
                    <a:pt x="1" y="15052"/>
                    <a:pt x="282" y="15333"/>
                  </a:cubicBezTo>
                  <a:cubicBezTo>
                    <a:pt x="429" y="15481"/>
                    <a:pt x="618" y="15555"/>
                    <a:pt x="807" y="15555"/>
                  </a:cubicBezTo>
                  <a:cubicBezTo>
                    <a:pt x="995" y="15555"/>
                    <a:pt x="1184" y="15481"/>
                    <a:pt x="1331" y="15333"/>
                  </a:cubicBezTo>
                  <a:cubicBezTo>
                    <a:pt x="1435" y="15230"/>
                    <a:pt x="1509" y="15097"/>
                    <a:pt x="1524" y="14949"/>
                  </a:cubicBezTo>
                  <a:lnTo>
                    <a:pt x="6137" y="14949"/>
                  </a:lnTo>
                  <a:lnTo>
                    <a:pt x="8725" y="12376"/>
                  </a:lnTo>
                  <a:lnTo>
                    <a:pt x="8725" y="12332"/>
                  </a:lnTo>
                  <a:lnTo>
                    <a:pt x="8725" y="5471"/>
                  </a:lnTo>
                  <a:lnTo>
                    <a:pt x="12835" y="1346"/>
                  </a:lnTo>
                  <a:cubicBezTo>
                    <a:pt x="12953" y="1420"/>
                    <a:pt x="13086" y="1464"/>
                    <a:pt x="13220" y="1479"/>
                  </a:cubicBezTo>
                  <a:cubicBezTo>
                    <a:pt x="13229" y="1479"/>
                    <a:pt x="13238" y="1479"/>
                    <a:pt x="13247" y="1479"/>
                  </a:cubicBezTo>
                  <a:cubicBezTo>
                    <a:pt x="13648" y="1479"/>
                    <a:pt x="13974" y="1159"/>
                    <a:pt x="13988" y="769"/>
                  </a:cubicBezTo>
                  <a:cubicBezTo>
                    <a:pt x="14003" y="547"/>
                    <a:pt x="13914" y="355"/>
                    <a:pt x="13781" y="222"/>
                  </a:cubicBezTo>
                  <a:cubicBezTo>
                    <a:pt x="13648" y="89"/>
                    <a:pt x="13471" y="0"/>
                    <a:pt x="1327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7"/>
            <p:cNvSpPr/>
            <p:nvPr/>
          </p:nvSpPr>
          <p:spPr>
            <a:xfrm rot="10800000">
              <a:off x="4398323" y="-1018890"/>
              <a:ext cx="1265782" cy="1181089"/>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7"/>
            <p:cNvSpPr/>
            <p:nvPr/>
          </p:nvSpPr>
          <p:spPr>
            <a:xfrm rot="10800000">
              <a:off x="5096474" y="-446608"/>
              <a:ext cx="528819" cy="852652"/>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7"/>
            <p:cNvSpPr/>
            <p:nvPr/>
          </p:nvSpPr>
          <p:spPr>
            <a:xfrm rot="10800000">
              <a:off x="5508094" y="-124439"/>
              <a:ext cx="470251" cy="689584"/>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7"/>
            <p:cNvSpPr/>
            <p:nvPr/>
          </p:nvSpPr>
          <p:spPr>
            <a:xfrm rot="10800000">
              <a:off x="6146851" y="-438034"/>
              <a:ext cx="590598" cy="587600"/>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7"/>
            <p:cNvSpPr/>
            <p:nvPr/>
          </p:nvSpPr>
          <p:spPr>
            <a:xfrm rot="10800000">
              <a:off x="5625266" y="-1193944"/>
              <a:ext cx="1556262" cy="1759107"/>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7"/>
            <p:cNvSpPr/>
            <p:nvPr/>
          </p:nvSpPr>
          <p:spPr>
            <a:xfrm rot="10800000">
              <a:off x="5029991" y="-531443"/>
              <a:ext cx="349155" cy="340643"/>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7"/>
            <p:cNvSpPr/>
            <p:nvPr/>
          </p:nvSpPr>
          <p:spPr>
            <a:xfrm rot="10800000">
              <a:off x="5443927" y="-1320677"/>
              <a:ext cx="1595878" cy="1831165"/>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gradFill>
          <a:gsLst>
            <a:gs pos="0">
              <a:schemeClr val="lt2"/>
            </a:gs>
            <a:gs pos="100000">
              <a:schemeClr val="lt1"/>
            </a:gs>
          </a:gsLst>
          <a:path path="circle">
            <a:fillToRect b="50%" l="50%" r="50%" t="50%"/>
          </a:path>
          <a:tileRect/>
        </a:gradFill>
      </p:bgPr>
    </p:bg>
    <p:spTree>
      <p:nvGrpSpPr>
        <p:cNvPr id="353" name="Shape 353"/>
        <p:cNvGrpSpPr/>
        <p:nvPr/>
      </p:nvGrpSpPr>
      <p:grpSpPr>
        <a:xfrm>
          <a:off x="0" y="0"/>
          <a:ext cx="0" cy="0"/>
          <a:chOff x="0" y="0"/>
          <a:chExt cx="0" cy="0"/>
        </a:xfrm>
      </p:grpSpPr>
      <p:sp>
        <p:nvSpPr>
          <p:cNvPr id="354" name="Google Shape;354;p2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7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355" name="Google Shape;355;p28"/>
          <p:cNvSpPr txBox="1"/>
          <p:nvPr>
            <p:ph idx="1" type="body"/>
          </p:nvPr>
        </p:nvSpPr>
        <p:spPr>
          <a:xfrm>
            <a:off x="720000" y="1017725"/>
            <a:ext cx="7704000" cy="3765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lnSpc>
                <a:spcPct val="100000"/>
              </a:lnSpc>
              <a:spcBef>
                <a:spcPts val="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grpSp>
        <p:nvGrpSpPr>
          <p:cNvPr id="356" name="Google Shape;356;p28"/>
          <p:cNvGrpSpPr/>
          <p:nvPr/>
        </p:nvGrpSpPr>
        <p:grpSpPr>
          <a:xfrm>
            <a:off x="-330296" y="1755052"/>
            <a:ext cx="1534613" cy="2378626"/>
            <a:chOff x="-330296" y="1755052"/>
            <a:chExt cx="1534613" cy="2378626"/>
          </a:xfrm>
        </p:grpSpPr>
        <p:sp>
          <p:nvSpPr>
            <p:cNvPr id="357" name="Google Shape;357;p28"/>
            <p:cNvSpPr/>
            <p:nvPr/>
          </p:nvSpPr>
          <p:spPr>
            <a:xfrm>
              <a:off x="188563" y="1955232"/>
              <a:ext cx="562096" cy="401417"/>
            </a:xfrm>
            <a:custGeom>
              <a:rect b="b" l="l" r="r" t="t"/>
              <a:pathLst>
                <a:path extrusionOk="0" h="6463" w="9050">
                  <a:moveTo>
                    <a:pt x="8251" y="1"/>
                  </a:moveTo>
                  <a:cubicBezTo>
                    <a:pt x="8059" y="1"/>
                    <a:pt x="7867" y="75"/>
                    <a:pt x="7719" y="208"/>
                  </a:cubicBezTo>
                  <a:cubicBezTo>
                    <a:pt x="7467" y="474"/>
                    <a:pt x="7438" y="888"/>
                    <a:pt x="7660" y="1169"/>
                  </a:cubicBezTo>
                  <a:lnTo>
                    <a:pt x="3268" y="5560"/>
                  </a:lnTo>
                  <a:lnTo>
                    <a:pt x="1479" y="5560"/>
                  </a:lnTo>
                  <a:cubicBezTo>
                    <a:pt x="1449" y="5412"/>
                    <a:pt x="1375" y="5279"/>
                    <a:pt x="1257" y="5176"/>
                  </a:cubicBezTo>
                  <a:cubicBezTo>
                    <a:pt x="1122" y="5054"/>
                    <a:pt x="949" y="4982"/>
                    <a:pt x="774" y="4982"/>
                  </a:cubicBezTo>
                  <a:cubicBezTo>
                    <a:pt x="757" y="4982"/>
                    <a:pt x="741" y="4982"/>
                    <a:pt x="725" y="4984"/>
                  </a:cubicBezTo>
                  <a:cubicBezTo>
                    <a:pt x="533" y="4984"/>
                    <a:pt x="340" y="5072"/>
                    <a:pt x="207" y="5220"/>
                  </a:cubicBezTo>
                  <a:cubicBezTo>
                    <a:pt x="74" y="5353"/>
                    <a:pt x="0" y="5545"/>
                    <a:pt x="15" y="5752"/>
                  </a:cubicBezTo>
                  <a:cubicBezTo>
                    <a:pt x="15" y="5945"/>
                    <a:pt x="104" y="6107"/>
                    <a:pt x="222" y="6240"/>
                  </a:cubicBezTo>
                  <a:cubicBezTo>
                    <a:pt x="370" y="6373"/>
                    <a:pt x="562" y="6462"/>
                    <a:pt x="784" y="6462"/>
                  </a:cubicBezTo>
                  <a:lnTo>
                    <a:pt x="784" y="6447"/>
                  </a:lnTo>
                  <a:cubicBezTo>
                    <a:pt x="1154" y="6433"/>
                    <a:pt x="1449" y="6152"/>
                    <a:pt x="1479" y="5782"/>
                  </a:cubicBezTo>
                  <a:lnTo>
                    <a:pt x="3357" y="5782"/>
                  </a:lnTo>
                  <a:lnTo>
                    <a:pt x="7807" y="1331"/>
                  </a:lnTo>
                  <a:cubicBezTo>
                    <a:pt x="7941" y="1425"/>
                    <a:pt x="8097" y="1473"/>
                    <a:pt x="8251" y="1473"/>
                  </a:cubicBezTo>
                  <a:cubicBezTo>
                    <a:pt x="8438" y="1473"/>
                    <a:pt x="8623" y="1403"/>
                    <a:pt x="8769" y="1257"/>
                  </a:cubicBezTo>
                  <a:cubicBezTo>
                    <a:pt x="9050" y="976"/>
                    <a:pt x="9050" y="503"/>
                    <a:pt x="8769" y="208"/>
                  </a:cubicBezTo>
                  <a:cubicBezTo>
                    <a:pt x="8621" y="75"/>
                    <a:pt x="8428" y="1"/>
                    <a:pt x="825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8"/>
            <p:cNvSpPr/>
            <p:nvPr/>
          </p:nvSpPr>
          <p:spPr>
            <a:xfrm>
              <a:off x="-142044" y="1755052"/>
              <a:ext cx="1248100" cy="1075683"/>
            </a:xfrm>
            <a:custGeom>
              <a:rect b="b" l="l" r="r" t="t"/>
              <a:pathLst>
                <a:path extrusionOk="0" h="17319" w="20095">
                  <a:moveTo>
                    <a:pt x="19282" y="0"/>
                  </a:moveTo>
                  <a:cubicBezTo>
                    <a:pt x="19089" y="0"/>
                    <a:pt x="18897" y="74"/>
                    <a:pt x="18764" y="207"/>
                  </a:cubicBezTo>
                  <a:cubicBezTo>
                    <a:pt x="18483" y="488"/>
                    <a:pt x="18468" y="947"/>
                    <a:pt x="18734" y="1242"/>
                  </a:cubicBezTo>
                  <a:lnTo>
                    <a:pt x="13678" y="6314"/>
                  </a:lnTo>
                  <a:lnTo>
                    <a:pt x="13678" y="8975"/>
                  </a:lnTo>
                  <a:lnTo>
                    <a:pt x="8798" y="13840"/>
                  </a:lnTo>
                  <a:lnTo>
                    <a:pt x="3165" y="14091"/>
                  </a:lnTo>
                  <a:lnTo>
                    <a:pt x="3135" y="14091"/>
                  </a:lnTo>
                  <a:lnTo>
                    <a:pt x="1242" y="15984"/>
                  </a:lnTo>
                  <a:cubicBezTo>
                    <a:pt x="1111" y="15892"/>
                    <a:pt x="960" y="15847"/>
                    <a:pt x="810" y="15847"/>
                  </a:cubicBezTo>
                  <a:cubicBezTo>
                    <a:pt x="622" y="15847"/>
                    <a:pt x="436" y="15918"/>
                    <a:pt x="296" y="16058"/>
                  </a:cubicBezTo>
                  <a:cubicBezTo>
                    <a:pt x="0" y="16354"/>
                    <a:pt x="0" y="16812"/>
                    <a:pt x="296" y="17108"/>
                  </a:cubicBezTo>
                  <a:cubicBezTo>
                    <a:pt x="437" y="17248"/>
                    <a:pt x="625" y="17319"/>
                    <a:pt x="814" y="17319"/>
                  </a:cubicBezTo>
                  <a:cubicBezTo>
                    <a:pt x="1002" y="17319"/>
                    <a:pt x="1191" y="17248"/>
                    <a:pt x="1331" y="17108"/>
                  </a:cubicBezTo>
                  <a:cubicBezTo>
                    <a:pt x="1597" y="16842"/>
                    <a:pt x="1627" y="16428"/>
                    <a:pt x="1390" y="16132"/>
                  </a:cubicBezTo>
                  <a:lnTo>
                    <a:pt x="3224" y="14313"/>
                  </a:lnTo>
                  <a:lnTo>
                    <a:pt x="8857" y="14062"/>
                  </a:lnTo>
                  <a:lnTo>
                    <a:pt x="8902" y="14062"/>
                  </a:lnTo>
                  <a:lnTo>
                    <a:pt x="13885" y="9064"/>
                  </a:lnTo>
                  <a:lnTo>
                    <a:pt x="13899" y="6403"/>
                  </a:lnTo>
                  <a:lnTo>
                    <a:pt x="18912" y="1375"/>
                  </a:lnTo>
                  <a:cubicBezTo>
                    <a:pt x="19024" y="1440"/>
                    <a:pt x="19150" y="1472"/>
                    <a:pt x="19276" y="1472"/>
                  </a:cubicBezTo>
                  <a:cubicBezTo>
                    <a:pt x="19466" y="1472"/>
                    <a:pt x="19657" y="1399"/>
                    <a:pt x="19799" y="1257"/>
                  </a:cubicBezTo>
                  <a:cubicBezTo>
                    <a:pt x="20095" y="976"/>
                    <a:pt x="20095" y="503"/>
                    <a:pt x="19799" y="207"/>
                  </a:cubicBezTo>
                  <a:cubicBezTo>
                    <a:pt x="19666" y="74"/>
                    <a:pt x="19474" y="0"/>
                    <a:pt x="1928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8"/>
            <p:cNvSpPr/>
            <p:nvPr/>
          </p:nvSpPr>
          <p:spPr>
            <a:xfrm>
              <a:off x="-280733" y="1898277"/>
              <a:ext cx="1485050" cy="2235401"/>
            </a:xfrm>
            <a:custGeom>
              <a:rect b="b" l="l" r="r" t="t"/>
              <a:pathLst>
                <a:path extrusionOk="0" h="35991" w="23910">
                  <a:moveTo>
                    <a:pt x="23111" y="1"/>
                  </a:moveTo>
                  <a:cubicBezTo>
                    <a:pt x="22919" y="1"/>
                    <a:pt x="22727" y="75"/>
                    <a:pt x="22579" y="208"/>
                  </a:cubicBezTo>
                  <a:cubicBezTo>
                    <a:pt x="22298" y="504"/>
                    <a:pt x="22298" y="977"/>
                    <a:pt x="22579" y="1258"/>
                  </a:cubicBezTo>
                  <a:cubicBezTo>
                    <a:pt x="22727" y="1406"/>
                    <a:pt x="22919" y="1479"/>
                    <a:pt x="23111" y="1479"/>
                  </a:cubicBezTo>
                  <a:lnTo>
                    <a:pt x="23111" y="7764"/>
                  </a:lnTo>
                  <a:lnTo>
                    <a:pt x="14580" y="16295"/>
                  </a:lnTo>
                  <a:lnTo>
                    <a:pt x="9523" y="16295"/>
                  </a:lnTo>
                  <a:lnTo>
                    <a:pt x="5398" y="20421"/>
                  </a:lnTo>
                  <a:lnTo>
                    <a:pt x="5398" y="31318"/>
                  </a:lnTo>
                  <a:lnTo>
                    <a:pt x="932" y="35769"/>
                  </a:lnTo>
                  <a:lnTo>
                    <a:pt x="75" y="35769"/>
                  </a:lnTo>
                  <a:cubicBezTo>
                    <a:pt x="60" y="35843"/>
                    <a:pt x="30" y="35917"/>
                    <a:pt x="1" y="35990"/>
                  </a:cubicBezTo>
                  <a:lnTo>
                    <a:pt x="1036" y="35990"/>
                  </a:lnTo>
                  <a:lnTo>
                    <a:pt x="5619" y="31407"/>
                  </a:lnTo>
                  <a:lnTo>
                    <a:pt x="5619" y="20509"/>
                  </a:lnTo>
                  <a:lnTo>
                    <a:pt x="9612" y="16517"/>
                  </a:lnTo>
                  <a:lnTo>
                    <a:pt x="14683" y="16517"/>
                  </a:lnTo>
                  <a:lnTo>
                    <a:pt x="23333" y="7852"/>
                  </a:lnTo>
                  <a:lnTo>
                    <a:pt x="23333" y="1435"/>
                  </a:lnTo>
                  <a:cubicBezTo>
                    <a:pt x="23437" y="1406"/>
                    <a:pt x="23540" y="1346"/>
                    <a:pt x="23629" y="1258"/>
                  </a:cubicBezTo>
                  <a:cubicBezTo>
                    <a:pt x="23910" y="977"/>
                    <a:pt x="23910" y="504"/>
                    <a:pt x="23629" y="208"/>
                  </a:cubicBezTo>
                  <a:cubicBezTo>
                    <a:pt x="23481" y="75"/>
                    <a:pt x="23289" y="1"/>
                    <a:pt x="2311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8"/>
            <p:cNvSpPr/>
            <p:nvPr/>
          </p:nvSpPr>
          <p:spPr>
            <a:xfrm>
              <a:off x="-330296" y="1949704"/>
              <a:ext cx="1406978" cy="2062735"/>
            </a:xfrm>
            <a:custGeom>
              <a:rect b="b" l="l" r="r" t="t"/>
              <a:pathLst>
                <a:path extrusionOk="0" h="33211" w="22653">
                  <a:moveTo>
                    <a:pt x="21839" y="1"/>
                  </a:moveTo>
                  <a:cubicBezTo>
                    <a:pt x="21647" y="1"/>
                    <a:pt x="21470" y="75"/>
                    <a:pt x="21322" y="223"/>
                  </a:cubicBezTo>
                  <a:cubicBezTo>
                    <a:pt x="21026" y="504"/>
                    <a:pt x="21026" y="977"/>
                    <a:pt x="21322" y="1258"/>
                  </a:cubicBezTo>
                  <a:cubicBezTo>
                    <a:pt x="21455" y="1391"/>
                    <a:pt x="21618" y="1465"/>
                    <a:pt x="21795" y="1479"/>
                  </a:cubicBezTo>
                  <a:lnTo>
                    <a:pt x="21795" y="5841"/>
                  </a:lnTo>
                  <a:lnTo>
                    <a:pt x="14195" y="13442"/>
                  </a:lnTo>
                  <a:lnTo>
                    <a:pt x="8946" y="13442"/>
                  </a:lnTo>
                  <a:lnTo>
                    <a:pt x="3638" y="18750"/>
                  </a:lnTo>
                  <a:lnTo>
                    <a:pt x="3638" y="29470"/>
                  </a:lnTo>
                  <a:lnTo>
                    <a:pt x="1213" y="31880"/>
                  </a:lnTo>
                  <a:cubicBezTo>
                    <a:pt x="1092" y="31792"/>
                    <a:pt x="938" y="31745"/>
                    <a:pt x="781" y="31745"/>
                  </a:cubicBezTo>
                  <a:cubicBezTo>
                    <a:pt x="728" y="31745"/>
                    <a:pt x="674" y="31750"/>
                    <a:pt x="621" y="31762"/>
                  </a:cubicBezTo>
                  <a:cubicBezTo>
                    <a:pt x="488" y="31791"/>
                    <a:pt x="370" y="31865"/>
                    <a:pt x="266" y="31954"/>
                  </a:cubicBezTo>
                  <a:cubicBezTo>
                    <a:pt x="59" y="32176"/>
                    <a:pt x="0" y="32486"/>
                    <a:pt x="104" y="32752"/>
                  </a:cubicBezTo>
                  <a:cubicBezTo>
                    <a:pt x="399" y="32826"/>
                    <a:pt x="636" y="32989"/>
                    <a:pt x="799" y="33211"/>
                  </a:cubicBezTo>
                  <a:cubicBezTo>
                    <a:pt x="976" y="33211"/>
                    <a:pt x="1168" y="33152"/>
                    <a:pt x="1316" y="33004"/>
                  </a:cubicBezTo>
                  <a:cubicBezTo>
                    <a:pt x="1582" y="32738"/>
                    <a:pt x="1597" y="32324"/>
                    <a:pt x="1375" y="32043"/>
                  </a:cubicBezTo>
                  <a:cubicBezTo>
                    <a:pt x="1375" y="32028"/>
                    <a:pt x="1375" y="32028"/>
                    <a:pt x="1375" y="32028"/>
                  </a:cubicBezTo>
                  <a:lnTo>
                    <a:pt x="3859" y="29558"/>
                  </a:lnTo>
                  <a:lnTo>
                    <a:pt x="3859" y="18853"/>
                  </a:lnTo>
                  <a:lnTo>
                    <a:pt x="9049" y="13649"/>
                  </a:lnTo>
                  <a:lnTo>
                    <a:pt x="14284" y="13649"/>
                  </a:lnTo>
                  <a:lnTo>
                    <a:pt x="22002" y="5930"/>
                  </a:lnTo>
                  <a:lnTo>
                    <a:pt x="22002" y="1465"/>
                  </a:lnTo>
                  <a:cubicBezTo>
                    <a:pt x="22135" y="1435"/>
                    <a:pt x="22268" y="1361"/>
                    <a:pt x="22372" y="1258"/>
                  </a:cubicBezTo>
                  <a:cubicBezTo>
                    <a:pt x="22653" y="977"/>
                    <a:pt x="22653" y="504"/>
                    <a:pt x="22372" y="223"/>
                  </a:cubicBezTo>
                  <a:cubicBezTo>
                    <a:pt x="22224" y="75"/>
                    <a:pt x="22032" y="1"/>
                    <a:pt x="2183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8"/>
            <p:cNvSpPr/>
            <p:nvPr/>
          </p:nvSpPr>
          <p:spPr>
            <a:xfrm flipH="1">
              <a:off x="261568" y="3231072"/>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8"/>
            <p:cNvSpPr/>
            <p:nvPr/>
          </p:nvSpPr>
          <p:spPr>
            <a:xfrm flipH="1">
              <a:off x="372101" y="344592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3" name="Google Shape;363;p28"/>
          <p:cNvSpPr/>
          <p:nvPr/>
        </p:nvSpPr>
        <p:spPr>
          <a:xfrm>
            <a:off x="7760025" y="1114097"/>
            <a:ext cx="3164167" cy="2923198"/>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gradFill>
          <a:gsLst>
            <a:gs pos="0">
              <a:schemeClr val="lt2"/>
            </a:gs>
            <a:gs pos="100000">
              <a:schemeClr val="lt1"/>
            </a:gs>
          </a:gsLst>
          <a:path path="circle">
            <a:fillToRect b="50%" l="50%" r="50%" t="50%"/>
          </a:path>
          <a:tileRect/>
        </a:gradFill>
      </p:bgPr>
    </p:bg>
    <p:spTree>
      <p:nvGrpSpPr>
        <p:cNvPr id="364" name="Shape 364"/>
        <p:cNvGrpSpPr/>
        <p:nvPr/>
      </p:nvGrpSpPr>
      <p:grpSpPr>
        <a:xfrm>
          <a:off x="0" y="0"/>
          <a:ext cx="0" cy="0"/>
          <a:chOff x="0" y="0"/>
          <a:chExt cx="0" cy="0"/>
        </a:xfrm>
      </p:grpSpPr>
      <p:sp>
        <p:nvSpPr>
          <p:cNvPr id="365" name="Google Shape;365;p29"/>
          <p:cNvSpPr txBox="1"/>
          <p:nvPr>
            <p:ph idx="1" type="subTitle"/>
          </p:nvPr>
        </p:nvSpPr>
        <p:spPr>
          <a:xfrm>
            <a:off x="1231713" y="1657100"/>
            <a:ext cx="3084000" cy="506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66" name="Google Shape;366;p29"/>
          <p:cNvSpPr txBox="1"/>
          <p:nvPr>
            <p:ph idx="2" type="subTitle"/>
          </p:nvPr>
        </p:nvSpPr>
        <p:spPr>
          <a:xfrm>
            <a:off x="4828288" y="1657100"/>
            <a:ext cx="3084000" cy="506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367" name="Google Shape;367;p29"/>
          <p:cNvSpPr txBox="1"/>
          <p:nvPr>
            <p:ph idx="3" type="subTitle"/>
          </p:nvPr>
        </p:nvSpPr>
        <p:spPr>
          <a:xfrm>
            <a:off x="1231712" y="2134992"/>
            <a:ext cx="3084000" cy="1635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68" name="Google Shape;368;p29"/>
          <p:cNvSpPr txBox="1"/>
          <p:nvPr>
            <p:ph idx="4" type="subTitle"/>
          </p:nvPr>
        </p:nvSpPr>
        <p:spPr>
          <a:xfrm>
            <a:off x="4828287" y="2134992"/>
            <a:ext cx="3084000" cy="1635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369" name="Google Shape;369;p2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370" name="Google Shape;370;p29"/>
          <p:cNvGrpSpPr/>
          <p:nvPr/>
        </p:nvGrpSpPr>
        <p:grpSpPr>
          <a:xfrm>
            <a:off x="7668200" y="-880263"/>
            <a:ext cx="2239418" cy="2778714"/>
            <a:chOff x="7668200" y="-880263"/>
            <a:chExt cx="2239418" cy="2778714"/>
          </a:xfrm>
        </p:grpSpPr>
        <p:sp>
          <p:nvSpPr>
            <p:cNvPr id="371" name="Google Shape;371;p29"/>
            <p:cNvSpPr/>
            <p:nvPr/>
          </p:nvSpPr>
          <p:spPr>
            <a:xfrm flipH="1" rot="10800000">
              <a:off x="7886558" y="-880263"/>
              <a:ext cx="2021060" cy="254191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9"/>
            <p:cNvSpPr/>
            <p:nvPr/>
          </p:nvSpPr>
          <p:spPr>
            <a:xfrm flipH="1" rot="10800000">
              <a:off x="7668200" y="-380156"/>
              <a:ext cx="2015859" cy="2278607"/>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9"/>
            <p:cNvSpPr/>
            <p:nvPr/>
          </p:nvSpPr>
          <p:spPr>
            <a:xfrm flipH="1" rot="10800000">
              <a:off x="7690736" y="-689843"/>
              <a:ext cx="2067174" cy="2371946"/>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4" name="Google Shape;374;p29"/>
          <p:cNvSpPr/>
          <p:nvPr/>
        </p:nvSpPr>
        <p:spPr>
          <a:xfrm flipH="1">
            <a:off x="264618" y="2637522"/>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5" name="Google Shape;375;p29"/>
          <p:cNvGrpSpPr/>
          <p:nvPr/>
        </p:nvGrpSpPr>
        <p:grpSpPr>
          <a:xfrm>
            <a:off x="-1479417" y="3278433"/>
            <a:ext cx="2441677" cy="1958039"/>
            <a:chOff x="-1479417" y="3278433"/>
            <a:chExt cx="2441677" cy="1958039"/>
          </a:xfrm>
        </p:grpSpPr>
        <p:sp>
          <p:nvSpPr>
            <p:cNvPr id="376" name="Google Shape;376;p29"/>
            <p:cNvSpPr/>
            <p:nvPr/>
          </p:nvSpPr>
          <p:spPr>
            <a:xfrm flipH="1">
              <a:off x="-1271744" y="3278433"/>
              <a:ext cx="2234004" cy="1766775"/>
            </a:xfrm>
            <a:custGeom>
              <a:rect b="b" l="l" r="r" t="t"/>
              <a:pathLst>
                <a:path extrusionOk="0" h="29060" w="36745">
                  <a:moveTo>
                    <a:pt x="35961" y="1"/>
                  </a:moveTo>
                  <a:cubicBezTo>
                    <a:pt x="35562" y="15"/>
                    <a:pt x="35236" y="356"/>
                    <a:pt x="35251" y="755"/>
                  </a:cubicBezTo>
                  <a:cubicBezTo>
                    <a:pt x="35266" y="932"/>
                    <a:pt x="35325" y="1080"/>
                    <a:pt x="35414" y="1198"/>
                  </a:cubicBezTo>
                  <a:lnTo>
                    <a:pt x="33832" y="2780"/>
                  </a:lnTo>
                  <a:lnTo>
                    <a:pt x="25906" y="2780"/>
                  </a:lnTo>
                  <a:lnTo>
                    <a:pt x="20894" y="7793"/>
                  </a:lnTo>
                  <a:lnTo>
                    <a:pt x="20894" y="13412"/>
                  </a:lnTo>
                  <a:lnTo>
                    <a:pt x="13116" y="21189"/>
                  </a:lnTo>
                  <a:lnTo>
                    <a:pt x="7719" y="21189"/>
                  </a:lnTo>
                  <a:lnTo>
                    <a:pt x="1213" y="27695"/>
                  </a:lnTo>
                  <a:cubicBezTo>
                    <a:pt x="1088" y="27620"/>
                    <a:pt x="948" y="27582"/>
                    <a:pt x="809" y="27582"/>
                  </a:cubicBezTo>
                  <a:cubicBezTo>
                    <a:pt x="619" y="27582"/>
                    <a:pt x="433" y="27654"/>
                    <a:pt x="297" y="27799"/>
                  </a:cubicBezTo>
                  <a:cubicBezTo>
                    <a:pt x="1" y="28094"/>
                    <a:pt x="1" y="28553"/>
                    <a:pt x="297" y="28849"/>
                  </a:cubicBezTo>
                  <a:cubicBezTo>
                    <a:pt x="437" y="28989"/>
                    <a:pt x="626" y="29059"/>
                    <a:pt x="814" y="29059"/>
                  </a:cubicBezTo>
                  <a:cubicBezTo>
                    <a:pt x="1003" y="29059"/>
                    <a:pt x="1191" y="28989"/>
                    <a:pt x="1332" y="28849"/>
                  </a:cubicBezTo>
                  <a:cubicBezTo>
                    <a:pt x="1612" y="28568"/>
                    <a:pt x="1612" y="28139"/>
                    <a:pt x="1376" y="27843"/>
                  </a:cubicBezTo>
                  <a:lnTo>
                    <a:pt x="7808" y="21411"/>
                  </a:lnTo>
                  <a:lnTo>
                    <a:pt x="13205" y="21411"/>
                  </a:lnTo>
                  <a:lnTo>
                    <a:pt x="21115" y="13500"/>
                  </a:lnTo>
                  <a:lnTo>
                    <a:pt x="21115" y="7882"/>
                  </a:lnTo>
                  <a:lnTo>
                    <a:pt x="25995" y="3002"/>
                  </a:lnTo>
                  <a:lnTo>
                    <a:pt x="33920" y="3002"/>
                  </a:lnTo>
                  <a:lnTo>
                    <a:pt x="35576" y="1346"/>
                  </a:lnTo>
                  <a:cubicBezTo>
                    <a:pt x="35693" y="1424"/>
                    <a:pt x="35820" y="1467"/>
                    <a:pt x="35959" y="1467"/>
                  </a:cubicBezTo>
                  <a:cubicBezTo>
                    <a:pt x="35979" y="1467"/>
                    <a:pt x="35999" y="1466"/>
                    <a:pt x="36020" y="1465"/>
                  </a:cubicBezTo>
                  <a:cubicBezTo>
                    <a:pt x="36419" y="1450"/>
                    <a:pt x="36744" y="1110"/>
                    <a:pt x="36730" y="710"/>
                  </a:cubicBezTo>
                  <a:cubicBezTo>
                    <a:pt x="36715" y="503"/>
                    <a:pt x="36641" y="341"/>
                    <a:pt x="36508" y="208"/>
                  </a:cubicBezTo>
                  <a:cubicBezTo>
                    <a:pt x="36375" y="75"/>
                    <a:pt x="36197" y="1"/>
                    <a:pt x="359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9"/>
            <p:cNvSpPr/>
            <p:nvPr/>
          </p:nvSpPr>
          <p:spPr>
            <a:xfrm flipH="1">
              <a:off x="-1288824" y="3408780"/>
              <a:ext cx="2084746" cy="1808118"/>
            </a:xfrm>
            <a:custGeom>
              <a:rect b="b" l="l" r="r" t="t"/>
              <a:pathLst>
                <a:path extrusionOk="0" h="29740" w="34290">
                  <a:moveTo>
                    <a:pt x="33521" y="1"/>
                  </a:moveTo>
                  <a:cubicBezTo>
                    <a:pt x="33314" y="15"/>
                    <a:pt x="33136" y="89"/>
                    <a:pt x="33003" y="237"/>
                  </a:cubicBezTo>
                  <a:cubicBezTo>
                    <a:pt x="32870" y="385"/>
                    <a:pt x="32796" y="577"/>
                    <a:pt x="32811" y="770"/>
                  </a:cubicBezTo>
                  <a:cubicBezTo>
                    <a:pt x="32811" y="917"/>
                    <a:pt x="32870" y="1065"/>
                    <a:pt x="32959" y="1184"/>
                  </a:cubicBezTo>
                  <a:lnTo>
                    <a:pt x="30903" y="3224"/>
                  </a:lnTo>
                  <a:lnTo>
                    <a:pt x="23155" y="3224"/>
                  </a:lnTo>
                  <a:lnTo>
                    <a:pt x="20612" y="5767"/>
                  </a:lnTo>
                  <a:lnTo>
                    <a:pt x="20612" y="11105"/>
                  </a:lnTo>
                  <a:lnTo>
                    <a:pt x="15866" y="15851"/>
                  </a:lnTo>
                  <a:lnTo>
                    <a:pt x="12953" y="18824"/>
                  </a:lnTo>
                  <a:lnTo>
                    <a:pt x="12923" y="18853"/>
                  </a:lnTo>
                  <a:lnTo>
                    <a:pt x="12923" y="21648"/>
                  </a:lnTo>
                  <a:lnTo>
                    <a:pt x="10129" y="24442"/>
                  </a:lnTo>
                  <a:lnTo>
                    <a:pt x="5294" y="24442"/>
                  </a:lnTo>
                  <a:lnTo>
                    <a:pt x="1287" y="28435"/>
                  </a:lnTo>
                  <a:cubicBezTo>
                    <a:pt x="1154" y="28323"/>
                    <a:pt x="986" y="28268"/>
                    <a:pt x="817" y="28268"/>
                  </a:cubicBezTo>
                  <a:cubicBezTo>
                    <a:pt x="628" y="28268"/>
                    <a:pt x="437" y="28338"/>
                    <a:pt x="296" y="28479"/>
                  </a:cubicBezTo>
                  <a:cubicBezTo>
                    <a:pt x="0" y="28760"/>
                    <a:pt x="0" y="29233"/>
                    <a:pt x="296" y="29529"/>
                  </a:cubicBezTo>
                  <a:cubicBezTo>
                    <a:pt x="436" y="29669"/>
                    <a:pt x="625" y="29739"/>
                    <a:pt x="815" y="29739"/>
                  </a:cubicBezTo>
                  <a:cubicBezTo>
                    <a:pt x="1006" y="29739"/>
                    <a:pt x="1198" y="29669"/>
                    <a:pt x="1346" y="29529"/>
                  </a:cubicBezTo>
                  <a:cubicBezTo>
                    <a:pt x="1582" y="29277"/>
                    <a:pt x="1627" y="28893"/>
                    <a:pt x="1435" y="28597"/>
                  </a:cubicBezTo>
                  <a:lnTo>
                    <a:pt x="5382" y="24664"/>
                  </a:lnTo>
                  <a:lnTo>
                    <a:pt x="10218" y="24664"/>
                  </a:lnTo>
                  <a:lnTo>
                    <a:pt x="13145" y="21736"/>
                  </a:lnTo>
                  <a:lnTo>
                    <a:pt x="13145" y="18942"/>
                  </a:lnTo>
                  <a:lnTo>
                    <a:pt x="16028" y="15999"/>
                  </a:lnTo>
                  <a:lnTo>
                    <a:pt x="20834" y="11194"/>
                  </a:lnTo>
                  <a:lnTo>
                    <a:pt x="20834" y="5871"/>
                  </a:lnTo>
                  <a:lnTo>
                    <a:pt x="23244" y="3446"/>
                  </a:lnTo>
                  <a:lnTo>
                    <a:pt x="31007" y="3446"/>
                  </a:lnTo>
                  <a:lnTo>
                    <a:pt x="33107" y="1331"/>
                  </a:lnTo>
                  <a:cubicBezTo>
                    <a:pt x="33240" y="1435"/>
                    <a:pt x="33402" y="1479"/>
                    <a:pt x="33580" y="1479"/>
                  </a:cubicBezTo>
                  <a:cubicBezTo>
                    <a:pt x="33772" y="1479"/>
                    <a:pt x="33949" y="1391"/>
                    <a:pt x="34082" y="1243"/>
                  </a:cubicBezTo>
                  <a:cubicBezTo>
                    <a:pt x="34216" y="1095"/>
                    <a:pt x="34289" y="903"/>
                    <a:pt x="34289" y="710"/>
                  </a:cubicBezTo>
                  <a:cubicBezTo>
                    <a:pt x="34275" y="533"/>
                    <a:pt x="34201" y="356"/>
                    <a:pt x="34068" y="222"/>
                  </a:cubicBezTo>
                  <a:cubicBezTo>
                    <a:pt x="34068" y="208"/>
                    <a:pt x="34053" y="208"/>
                    <a:pt x="34053" y="193"/>
                  </a:cubicBezTo>
                  <a:cubicBezTo>
                    <a:pt x="33905" y="75"/>
                    <a:pt x="33728" y="1"/>
                    <a:pt x="3355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9"/>
            <p:cNvSpPr/>
            <p:nvPr/>
          </p:nvSpPr>
          <p:spPr>
            <a:xfrm flipH="1">
              <a:off x="-1479417" y="3473527"/>
              <a:ext cx="2003886" cy="1762945"/>
            </a:xfrm>
            <a:custGeom>
              <a:rect b="b" l="l" r="r" t="t"/>
              <a:pathLst>
                <a:path extrusionOk="0" h="28997" w="32960">
                  <a:moveTo>
                    <a:pt x="32175" y="0"/>
                  </a:moveTo>
                  <a:cubicBezTo>
                    <a:pt x="31983" y="15"/>
                    <a:pt x="31806" y="89"/>
                    <a:pt x="31673" y="237"/>
                  </a:cubicBezTo>
                  <a:cubicBezTo>
                    <a:pt x="31525" y="385"/>
                    <a:pt x="31466" y="577"/>
                    <a:pt x="31466" y="769"/>
                  </a:cubicBezTo>
                  <a:cubicBezTo>
                    <a:pt x="31480" y="932"/>
                    <a:pt x="31540" y="1094"/>
                    <a:pt x="31658" y="1228"/>
                  </a:cubicBezTo>
                  <a:lnTo>
                    <a:pt x="28701" y="4185"/>
                  </a:lnTo>
                  <a:cubicBezTo>
                    <a:pt x="28553" y="4052"/>
                    <a:pt x="28375" y="3993"/>
                    <a:pt x="28183" y="3993"/>
                  </a:cubicBezTo>
                  <a:cubicBezTo>
                    <a:pt x="27991" y="4007"/>
                    <a:pt x="27799" y="4081"/>
                    <a:pt x="27666" y="4229"/>
                  </a:cubicBezTo>
                  <a:cubicBezTo>
                    <a:pt x="27533" y="4377"/>
                    <a:pt x="27459" y="4569"/>
                    <a:pt x="27473" y="4761"/>
                  </a:cubicBezTo>
                  <a:cubicBezTo>
                    <a:pt x="27473" y="4791"/>
                    <a:pt x="27488" y="4821"/>
                    <a:pt x="27488" y="4850"/>
                  </a:cubicBezTo>
                  <a:cubicBezTo>
                    <a:pt x="27459" y="4806"/>
                    <a:pt x="27429" y="4761"/>
                    <a:pt x="27385" y="4717"/>
                  </a:cubicBezTo>
                  <a:cubicBezTo>
                    <a:pt x="27370" y="4717"/>
                    <a:pt x="27370" y="4717"/>
                    <a:pt x="27370" y="4702"/>
                  </a:cubicBezTo>
                  <a:cubicBezTo>
                    <a:pt x="27235" y="4580"/>
                    <a:pt x="27062" y="4508"/>
                    <a:pt x="26886" y="4508"/>
                  </a:cubicBezTo>
                  <a:cubicBezTo>
                    <a:pt x="26870" y="4508"/>
                    <a:pt x="26854" y="4509"/>
                    <a:pt x="26838" y="4510"/>
                  </a:cubicBezTo>
                  <a:cubicBezTo>
                    <a:pt x="26631" y="4510"/>
                    <a:pt x="26453" y="4599"/>
                    <a:pt x="26320" y="4747"/>
                  </a:cubicBezTo>
                  <a:cubicBezTo>
                    <a:pt x="26231" y="4850"/>
                    <a:pt x="26172" y="4968"/>
                    <a:pt x="26143" y="5102"/>
                  </a:cubicBezTo>
                  <a:lnTo>
                    <a:pt x="21248" y="5102"/>
                  </a:lnTo>
                  <a:lnTo>
                    <a:pt x="20509" y="5826"/>
                  </a:lnTo>
                  <a:lnTo>
                    <a:pt x="20509" y="7615"/>
                  </a:lnTo>
                  <a:cubicBezTo>
                    <a:pt x="20361" y="7645"/>
                    <a:pt x="20243" y="7719"/>
                    <a:pt x="20139" y="7822"/>
                  </a:cubicBezTo>
                  <a:cubicBezTo>
                    <a:pt x="20006" y="7970"/>
                    <a:pt x="19932" y="8162"/>
                    <a:pt x="19932" y="8354"/>
                  </a:cubicBezTo>
                  <a:cubicBezTo>
                    <a:pt x="19947" y="8562"/>
                    <a:pt x="20036" y="8739"/>
                    <a:pt x="20169" y="8872"/>
                  </a:cubicBezTo>
                  <a:cubicBezTo>
                    <a:pt x="20304" y="8994"/>
                    <a:pt x="20477" y="9066"/>
                    <a:pt x="20653" y="9066"/>
                  </a:cubicBezTo>
                  <a:cubicBezTo>
                    <a:pt x="20669" y="9066"/>
                    <a:pt x="20685" y="9065"/>
                    <a:pt x="20701" y="9064"/>
                  </a:cubicBezTo>
                  <a:cubicBezTo>
                    <a:pt x="20894" y="9064"/>
                    <a:pt x="21086" y="8976"/>
                    <a:pt x="21219" y="8828"/>
                  </a:cubicBezTo>
                  <a:cubicBezTo>
                    <a:pt x="21352" y="8680"/>
                    <a:pt x="21426" y="8502"/>
                    <a:pt x="21411" y="8295"/>
                  </a:cubicBezTo>
                  <a:cubicBezTo>
                    <a:pt x="21411" y="8118"/>
                    <a:pt x="21337" y="7940"/>
                    <a:pt x="21204" y="7807"/>
                  </a:cubicBezTo>
                  <a:cubicBezTo>
                    <a:pt x="21189" y="7807"/>
                    <a:pt x="21189" y="7793"/>
                    <a:pt x="21175" y="7793"/>
                  </a:cubicBezTo>
                  <a:cubicBezTo>
                    <a:pt x="21056" y="7674"/>
                    <a:pt x="20894" y="7615"/>
                    <a:pt x="20731" y="7600"/>
                  </a:cubicBezTo>
                  <a:lnTo>
                    <a:pt x="20731" y="5915"/>
                  </a:lnTo>
                  <a:lnTo>
                    <a:pt x="21337" y="5323"/>
                  </a:lnTo>
                  <a:lnTo>
                    <a:pt x="26128" y="5323"/>
                  </a:lnTo>
                  <a:cubicBezTo>
                    <a:pt x="26143" y="5501"/>
                    <a:pt x="26217" y="5663"/>
                    <a:pt x="26364" y="5782"/>
                  </a:cubicBezTo>
                  <a:cubicBezTo>
                    <a:pt x="26498" y="5915"/>
                    <a:pt x="26690" y="5989"/>
                    <a:pt x="26897" y="5989"/>
                  </a:cubicBezTo>
                  <a:cubicBezTo>
                    <a:pt x="27089" y="5974"/>
                    <a:pt x="27266" y="5885"/>
                    <a:pt x="27399" y="5752"/>
                  </a:cubicBezTo>
                  <a:cubicBezTo>
                    <a:pt x="27533" y="5604"/>
                    <a:pt x="27607" y="5412"/>
                    <a:pt x="27607" y="5220"/>
                  </a:cubicBezTo>
                  <a:cubicBezTo>
                    <a:pt x="27592" y="5190"/>
                    <a:pt x="27592" y="5146"/>
                    <a:pt x="27592" y="5116"/>
                  </a:cubicBezTo>
                  <a:lnTo>
                    <a:pt x="27592" y="5116"/>
                  </a:lnTo>
                  <a:cubicBezTo>
                    <a:pt x="27621" y="5175"/>
                    <a:pt x="27666" y="5235"/>
                    <a:pt x="27710" y="5279"/>
                  </a:cubicBezTo>
                  <a:cubicBezTo>
                    <a:pt x="27845" y="5401"/>
                    <a:pt x="28018" y="5473"/>
                    <a:pt x="28194" y="5473"/>
                  </a:cubicBezTo>
                  <a:cubicBezTo>
                    <a:pt x="28210" y="5473"/>
                    <a:pt x="28226" y="5472"/>
                    <a:pt x="28242" y="5471"/>
                  </a:cubicBezTo>
                  <a:cubicBezTo>
                    <a:pt x="28316" y="5471"/>
                    <a:pt x="28390" y="5456"/>
                    <a:pt x="28449" y="5427"/>
                  </a:cubicBezTo>
                  <a:cubicBezTo>
                    <a:pt x="28464" y="5442"/>
                    <a:pt x="28479" y="5456"/>
                    <a:pt x="28494" y="5486"/>
                  </a:cubicBezTo>
                  <a:lnTo>
                    <a:pt x="23895" y="10070"/>
                  </a:lnTo>
                  <a:lnTo>
                    <a:pt x="18661" y="10070"/>
                  </a:lnTo>
                  <a:lnTo>
                    <a:pt x="10942" y="17788"/>
                  </a:lnTo>
                  <a:lnTo>
                    <a:pt x="10942" y="23067"/>
                  </a:lnTo>
                  <a:lnTo>
                    <a:pt x="5856" y="28153"/>
                  </a:lnTo>
                  <a:lnTo>
                    <a:pt x="1538" y="28153"/>
                  </a:lnTo>
                  <a:cubicBezTo>
                    <a:pt x="1524" y="27991"/>
                    <a:pt x="1450" y="27857"/>
                    <a:pt x="1331" y="27739"/>
                  </a:cubicBezTo>
                  <a:cubicBezTo>
                    <a:pt x="1191" y="27591"/>
                    <a:pt x="1002" y="27517"/>
                    <a:pt x="814" y="27517"/>
                  </a:cubicBezTo>
                  <a:cubicBezTo>
                    <a:pt x="625" y="27517"/>
                    <a:pt x="437" y="27591"/>
                    <a:pt x="296" y="27739"/>
                  </a:cubicBezTo>
                  <a:cubicBezTo>
                    <a:pt x="1" y="28020"/>
                    <a:pt x="1" y="28493"/>
                    <a:pt x="296" y="28774"/>
                  </a:cubicBezTo>
                  <a:cubicBezTo>
                    <a:pt x="437" y="28922"/>
                    <a:pt x="625" y="28996"/>
                    <a:pt x="814" y="28996"/>
                  </a:cubicBezTo>
                  <a:cubicBezTo>
                    <a:pt x="1002" y="28996"/>
                    <a:pt x="1191" y="28922"/>
                    <a:pt x="1331" y="28774"/>
                  </a:cubicBezTo>
                  <a:cubicBezTo>
                    <a:pt x="1450" y="28671"/>
                    <a:pt x="1524" y="28523"/>
                    <a:pt x="1538" y="28375"/>
                  </a:cubicBezTo>
                  <a:lnTo>
                    <a:pt x="5945" y="28375"/>
                  </a:lnTo>
                  <a:lnTo>
                    <a:pt x="11149" y="23155"/>
                  </a:lnTo>
                  <a:lnTo>
                    <a:pt x="11149" y="17892"/>
                  </a:lnTo>
                  <a:lnTo>
                    <a:pt x="18750" y="10291"/>
                  </a:lnTo>
                  <a:lnTo>
                    <a:pt x="23999" y="10291"/>
                  </a:lnTo>
                  <a:lnTo>
                    <a:pt x="28642" y="5634"/>
                  </a:lnTo>
                  <a:cubicBezTo>
                    <a:pt x="28775" y="5737"/>
                    <a:pt x="28937" y="5782"/>
                    <a:pt x="29115" y="5782"/>
                  </a:cubicBezTo>
                  <a:cubicBezTo>
                    <a:pt x="29307" y="5767"/>
                    <a:pt x="29484" y="5693"/>
                    <a:pt x="29617" y="5545"/>
                  </a:cubicBezTo>
                  <a:cubicBezTo>
                    <a:pt x="29765" y="5397"/>
                    <a:pt x="29824" y="5205"/>
                    <a:pt x="29824" y="5013"/>
                  </a:cubicBezTo>
                  <a:cubicBezTo>
                    <a:pt x="29810" y="4821"/>
                    <a:pt x="29736" y="4658"/>
                    <a:pt x="29603" y="4525"/>
                  </a:cubicBezTo>
                  <a:cubicBezTo>
                    <a:pt x="29603" y="4510"/>
                    <a:pt x="29588" y="4510"/>
                    <a:pt x="29588" y="4495"/>
                  </a:cubicBezTo>
                  <a:cubicBezTo>
                    <a:pt x="29452" y="4373"/>
                    <a:pt x="29280" y="4301"/>
                    <a:pt x="29104" y="4301"/>
                  </a:cubicBezTo>
                  <a:cubicBezTo>
                    <a:pt x="29088" y="4301"/>
                    <a:pt x="29072" y="4302"/>
                    <a:pt x="29056" y="4303"/>
                  </a:cubicBezTo>
                  <a:cubicBezTo>
                    <a:pt x="28982" y="4303"/>
                    <a:pt x="28908" y="4318"/>
                    <a:pt x="28849" y="4347"/>
                  </a:cubicBezTo>
                  <a:lnTo>
                    <a:pt x="31821" y="1361"/>
                  </a:lnTo>
                  <a:cubicBezTo>
                    <a:pt x="31939" y="1449"/>
                    <a:pt x="32087" y="1479"/>
                    <a:pt x="32235" y="1479"/>
                  </a:cubicBezTo>
                  <a:cubicBezTo>
                    <a:pt x="32427" y="1464"/>
                    <a:pt x="32619" y="1390"/>
                    <a:pt x="32752" y="1242"/>
                  </a:cubicBezTo>
                  <a:cubicBezTo>
                    <a:pt x="32885" y="1094"/>
                    <a:pt x="32959" y="902"/>
                    <a:pt x="32944" y="710"/>
                  </a:cubicBezTo>
                  <a:cubicBezTo>
                    <a:pt x="32944" y="518"/>
                    <a:pt x="32856" y="355"/>
                    <a:pt x="32737" y="222"/>
                  </a:cubicBezTo>
                  <a:cubicBezTo>
                    <a:pt x="32723" y="207"/>
                    <a:pt x="32723" y="207"/>
                    <a:pt x="32708" y="193"/>
                  </a:cubicBezTo>
                  <a:cubicBezTo>
                    <a:pt x="32575" y="74"/>
                    <a:pt x="32397" y="0"/>
                    <a:pt x="3220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9" name="Google Shape;379;p29"/>
          <p:cNvSpPr/>
          <p:nvPr/>
        </p:nvSpPr>
        <p:spPr>
          <a:xfrm flipH="1">
            <a:off x="375151" y="285237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9"/>
          <p:cNvSpPr/>
          <p:nvPr/>
        </p:nvSpPr>
        <p:spPr>
          <a:xfrm>
            <a:off x="-968650" y="379302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9"/>
          <p:cNvSpPr/>
          <p:nvPr/>
        </p:nvSpPr>
        <p:spPr>
          <a:xfrm>
            <a:off x="8174475" y="2014300"/>
            <a:ext cx="2818500" cy="28185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gradFill>
          <a:gsLst>
            <a:gs pos="0">
              <a:schemeClr val="lt2"/>
            </a:gs>
            <a:gs pos="100000">
              <a:schemeClr val="lt1"/>
            </a:gs>
          </a:gsLst>
          <a:path path="circle">
            <a:fillToRect b="50%" l="50%" r="50%" t="50%"/>
          </a:path>
          <a:tileRect/>
        </a:gradFill>
      </p:bgPr>
    </p:bg>
    <p:spTree>
      <p:nvGrpSpPr>
        <p:cNvPr id="382" name="Shape 382"/>
        <p:cNvGrpSpPr/>
        <p:nvPr/>
      </p:nvGrpSpPr>
      <p:grpSpPr>
        <a:xfrm>
          <a:off x="0" y="0"/>
          <a:ext cx="0" cy="0"/>
          <a:chOff x="0" y="0"/>
          <a:chExt cx="0" cy="0"/>
        </a:xfrm>
      </p:grpSpPr>
      <p:sp>
        <p:nvSpPr>
          <p:cNvPr id="383" name="Google Shape;383;p30"/>
          <p:cNvSpPr/>
          <p:nvPr/>
        </p:nvSpPr>
        <p:spPr>
          <a:xfrm>
            <a:off x="-1084200" y="7130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3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385" name="Google Shape;385;p30"/>
          <p:cNvGrpSpPr/>
          <p:nvPr/>
        </p:nvGrpSpPr>
        <p:grpSpPr>
          <a:xfrm>
            <a:off x="7466845" y="-519012"/>
            <a:ext cx="3111009" cy="3789122"/>
            <a:chOff x="7466845" y="-519012"/>
            <a:chExt cx="3111009" cy="3789122"/>
          </a:xfrm>
        </p:grpSpPr>
        <p:sp>
          <p:nvSpPr>
            <p:cNvPr id="386" name="Google Shape;386;p30"/>
            <p:cNvSpPr/>
            <p:nvPr/>
          </p:nvSpPr>
          <p:spPr>
            <a:xfrm>
              <a:off x="8677278" y="23683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0"/>
            <p:cNvSpPr/>
            <p:nvPr/>
          </p:nvSpPr>
          <p:spPr>
            <a:xfrm>
              <a:off x="8801302" y="258321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30"/>
            <p:cNvSpPr/>
            <p:nvPr/>
          </p:nvSpPr>
          <p:spPr>
            <a:xfrm flipH="1" rot="-8100000">
              <a:off x="8046167" y="19648"/>
              <a:ext cx="2233987" cy="1767370"/>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30"/>
            <p:cNvSpPr/>
            <p:nvPr/>
          </p:nvSpPr>
          <p:spPr>
            <a:xfrm flipH="1" rot="-8100000">
              <a:off x="7796809" y="-69035"/>
              <a:ext cx="2002959" cy="1762932"/>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30"/>
            <p:cNvSpPr/>
            <p:nvPr/>
          </p:nvSpPr>
          <p:spPr>
            <a:xfrm flipH="1" rot="-8100000">
              <a:off x="7948860" y="41638"/>
              <a:ext cx="2084731" cy="180786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1" name="Google Shape;391;p30"/>
          <p:cNvGrpSpPr/>
          <p:nvPr/>
        </p:nvGrpSpPr>
        <p:grpSpPr>
          <a:xfrm>
            <a:off x="-1109500" y="382076"/>
            <a:ext cx="2785746" cy="3818577"/>
            <a:chOff x="-1109500" y="382076"/>
            <a:chExt cx="2785746" cy="3818577"/>
          </a:xfrm>
        </p:grpSpPr>
        <p:sp>
          <p:nvSpPr>
            <p:cNvPr id="392" name="Google Shape;392;p30"/>
            <p:cNvSpPr/>
            <p:nvPr/>
          </p:nvSpPr>
          <p:spPr>
            <a:xfrm>
              <a:off x="200594" y="382076"/>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30"/>
            <p:cNvSpPr/>
            <p:nvPr/>
          </p:nvSpPr>
          <p:spPr>
            <a:xfrm>
              <a:off x="311121" y="497163"/>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30"/>
            <p:cNvSpPr/>
            <p:nvPr/>
          </p:nvSpPr>
          <p:spPr>
            <a:xfrm flipH="1" rot="-8100000">
              <a:off x="-486593" y="1823141"/>
              <a:ext cx="1666001" cy="2095349"/>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30"/>
            <p:cNvSpPr/>
            <p:nvPr/>
          </p:nvSpPr>
          <p:spPr>
            <a:xfrm flipH="1" rot="-8100000">
              <a:off x="62928" y="1755044"/>
              <a:ext cx="997429" cy="1132847"/>
            </a:xfrm>
            <a:custGeom>
              <a:rect b="b" l="l" r="r" t="t"/>
              <a:pathLst>
                <a:path extrusionOk="0" h="19818" w="17449">
                  <a:moveTo>
                    <a:pt x="16635" y="0"/>
                  </a:moveTo>
                  <a:cubicBezTo>
                    <a:pt x="16443" y="0"/>
                    <a:pt x="16251" y="74"/>
                    <a:pt x="16118" y="222"/>
                  </a:cubicBezTo>
                  <a:cubicBezTo>
                    <a:pt x="16014" y="311"/>
                    <a:pt x="15955" y="429"/>
                    <a:pt x="15925" y="548"/>
                  </a:cubicBezTo>
                  <a:lnTo>
                    <a:pt x="14003" y="548"/>
                  </a:lnTo>
                  <a:lnTo>
                    <a:pt x="8799" y="5767"/>
                  </a:lnTo>
                  <a:lnTo>
                    <a:pt x="8799" y="10972"/>
                  </a:lnTo>
                  <a:lnTo>
                    <a:pt x="1258" y="18513"/>
                  </a:lnTo>
                  <a:cubicBezTo>
                    <a:pt x="1125" y="18401"/>
                    <a:pt x="960" y="18346"/>
                    <a:pt x="795" y="18346"/>
                  </a:cubicBezTo>
                  <a:cubicBezTo>
                    <a:pt x="609" y="18346"/>
                    <a:pt x="423" y="18416"/>
                    <a:pt x="282" y="18557"/>
                  </a:cubicBezTo>
                  <a:cubicBezTo>
                    <a:pt x="1" y="18853"/>
                    <a:pt x="1" y="19311"/>
                    <a:pt x="282" y="19607"/>
                  </a:cubicBezTo>
                  <a:cubicBezTo>
                    <a:pt x="430" y="19747"/>
                    <a:pt x="618" y="19818"/>
                    <a:pt x="807" y="19818"/>
                  </a:cubicBezTo>
                  <a:cubicBezTo>
                    <a:pt x="995" y="19818"/>
                    <a:pt x="1184" y="19747"/>
                    <a:pt x="1331" y="19607"/>
                  </a:cubicBezTo>
                  <a:cubicBezTo>
                    <a:pt x="1583" y="19356"/>
                    <a:pt x="1612" y="18956"/>
                    <a:pt x="1420" y="18661"/>
                  </a:cubicBezTo>
                  <a:lnTo>
                    <a:pt x="9020" y="11061"/>
                  </a:lnTo>
                  <a:lnTo>
                    <a:pt x="9020" y="5856"/>
                  </a:lnTo>
                  <a:lnTo>
                    <a:pt x="14092" y="769"/>
                  </a:lnTo>
                  <a:lnTo>
                    <a:pt x="15896" y="769"/>
                  </a:lnTo>
                  <a:cubicBezTo>
                    <a:pt x="15911" y="947"/>
                    <a:pt x="15970" y="1124"/>
                    <a:pt x="16118" y="1257"/>
                  </a:cubicBezTo>
                  <a:cubicBezTo>
                    <a:pt x="16258" y="1405"/>
                    <a:pt x="16447" y="1479"/>
                    <a:pt x="16635" y="1479"/>
                  </a:cubicBezTo>
                  <a:cubicBezTo>
                    <a:pt x="16824" y="1479"/>
                    <a:pt x="17012" y="1405"/>
                    <a:pt x="17153" y="1257"/>
                  </a:cubicBezTo>
                  <a:cubicBezTo>
                    <a:pt x="17448" y="976"/>
                    <a:pt x="17448" y="503"/>
                    <a:pt x="17153" y="222"/>
                  </a:cubicBezTo>
                  <a:cubicBezTo>
                    <a:pt x="17005" y="74"/>
                    <a:pt x="16827" y="0"/>
                    <a:pt x="1663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0"/>
            <p:cNvSpPr/>
            <p:nvPr/>
          </p:nvSpPr>
          <p:spPr>
            <a:xfrm flipH="1" rot="-8100000">
              <a:off x="-667764" y="1853946"/>
              <a:ext cx="1704014" cy="1955244"/>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7" name="Google Shape;397;p30"/>
          <p:cNvSpPr/>
          <p:nvPr/>
        </p:nvSpPr>
        <p:spPr>
          <a:xfrm>
            <a:off x="3669900" y="46085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0"/>
          <p:cNvSpPr/>
          <p:nvPr/>
        </p:nvSpPr>
        <p:spPr>
          <a:xfrm>
            <a:off x="8082450" y="-6566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gradFill>
          <a:gsLst>
            <a:gs pos="0">
              <a:schemeClr val="lt2"/>
            </a:gs>
            <a:gs pos="100000">
              <a:schemeClr val="lt1"/>
            </a:gs>
          </a:gsLst>
          <a:path path="circle">
            <a:fillToRect b="50%" l="50%" r="50%" t="50%"/>
          </a:path>
          <a:tileRect/>
        </a:gradFill>
      </p:bgPr>
    </p:bg>
    <p:spTree>
      <p:nvGrpSpPr>
        <p:cNvPr id="399" name="Shape 399"/>
        <p:cNvGrpSpPr/>
        <p:nvPr/>
      </p:nvGrpSpPr>
      <p:grpSpPr>
        <a:xfrm>
          <a:off x="0" y="0"/>
          <a:ext cx="0" cy="0"/>
          <a:chOff x="0" y="0"/>
          <a:chExt cx="0" cy="0"/>
        </a:xfrm>
      </p:grpSpPr>
      <p:sp>
        <p:nvSpPr>
          <p:cNvPr id="400" name="Google Shape;400;p31"/>
          <p:cNvSpPr/>
          <p:nvPr/>
        </p:nvSpPr>
        <p:spPr>
          <a:xfrm>
            <a:off x="3698850" y="-130200"/>
            <a:ext cx="5403900" cy="54039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31"/>
          <p:cNvSpPr txBox="1"/>
          <p:nvPr>
            <p:ph type="title"/>
          </p:nvPr>
        </p:nvSpPr>
        <p:spPr>
          <a:xfrm>
            <a:off x="720000" y="445025"/>
            <a:ext cx="45495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7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402" name="Google Shape;402;p31"/>
          <p:cNvSpPr txBox="1"/>
          <p:nvPr>
            <p:ph idx="1" type="body"/>
          </p:nvPr>
        </p:nvSpPr>
        <p:spPr>
          <a:xfrm>
            <a:off x="720000" y="1459825"/>
            <a:ext cx="3340800" cy="27762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Font typeface="Nunito Light"/>
              <a:buChar char="●"/>
              <a:defRPr/>
            </a:lvl1pPr>
            <a:lvl2pPr indent="-304800" lvl="1" marL="914400">
              <a:lnSpc>
                <a:spcPct val="100000"/>
              </a:lnSpc>
              <a:spcBef>
                <a:spcPts val="0"/>
              </a:spcBef>
              <a:spcAft>
                <a:spcPts val="0"/>
              </a:spcAft>
              <a:buClr>
                <a:srgbClr val="E76A28"/>
              </a:buClr>
              <a:buSzPts val="1200"/>
              <a:buFont typeface="Nunito Light"/>
              <a:buChar char="○"/>
              <a:defRPr/>
            </a:lvl2pPr>
            <a:lvl3pPr indent="-304800" lvl="2" marL="1371600">
              <a:lnSpc>
                <a:spcPct val="100000"/>
              </a:lnSpc>
              <a:spcBef>
                <a:spcPts val="0"/>
              </a:spcBef>
              <a:spcAft>
                <a:spcPts val="0"/>
              </a:spcAft>
              <a:buClr>
                <a:srgbClr val="E76A28"/>
              </a:buClr>
              <a:buSzPts val="1200"/>
              <a:buFont typeface="Nunito Light"/>
              <a:buChar char="■"/>
              <a:defRPr/>
            </a:lvl3pPr>
            <a:lvl4pPr indent="-304800" lvl="3" marL="1828800">
              <a:lnSpc>
                <a:spcPct val="100000"/>
              </a:lnSpc>
              <a:spcBef>
                <a:spcPts val="0"/>
              </a:spcBef>
              <a:spcAft>
                <a:spcPts val="0"/>
              </a:spcAft>
              <a:buClr>
                <a:srgbClr val="E76A28"/>
              </a:buClr>
              <a:buSzPts val="1200"/>
              <a:buFont typeface="Nunito Light"/>
              <a:buChar char="●"/>
              <a:defRPr/>
            </a:lvl4pPr>
            <a:lvl5pPr indent="-304800" lvl="4" marL="2286000">
              <a:lnSpc>
                <a:spcPct val="100000"/>
              </a:lnSpc>
              <a:spcBef>
                <a:spcPts val="0"/>
              </a:spcBef>
              <a:spcAft>
                <a:spcPts val="0"/>
              </a:spcAft>
              <a:buClr>
                <a:srgbClr val="E76A28"/>
              </a:buClr>
              <a:buSzPts val="1200"/>
              <a:buFont typeface="Nunito Light"/>
              <a:buChar char="○"/>
              <a:defRPr/>
            </a:lvl5pPr>
            <a:lvl6pPr indent="-304800" lvl="5" marL="2743200">
              <a:lnSpc>
                <a:spcPct val="100000"/>
              </a:lnSpc>
              <a:spcBef>
                <a:spcPts val="0"/>
              </a:spcBef>
              <a:spcAft>
                <a:spcPts val="0"/>
              </a:spcAft>
              <a:buClr>
                <a:srgbClr val="999999"/>
              </a:buClr>
              <a:buSzPts val="1200"/>
              <a:buFont typeface="Nunito Light"/>
              <a:buChar char="■"/>
              <a:defRPr/>
            </a:lvl6pPr>
            <a:lvl7pPr indent="-304800" lvl="6" marL="3200400">
              <a:lnSpc>
                <a:spcPct val="100000"/>
              </a:lnSpc>
              <a:spcBef>
                <a:spcPts val="0"/>
              </a:spcBef>
              <a:spcAft>
                <a:spcPts val="0"/>
              </a:spcAft>
              <a:buClr>
                <a:srgbClr val="999999"/>
              </a:buClr>
              <a:buSzPts val="1200"/>
              <a:buFont typeface="Nunito Light"/>
              <a:buChar char="●"/>
              <a:defRPr/>
            </a:lvl7pPr>
            <a:lvl8pPr indent="-304800" lvl="7" marL="3657600">
              <a:lnSpc>
                <a:spcPct val="100000"/>
              </a:lnSpc>
              <a:spcBef>
                <a:spcPts val="0"/>
              </a:spcBef>
              <a:spcAft>
                <a:spcPts val="0"/>
              </a:spcAft>
              <a:buClr>
                <a:srgbClr val="999999"/>
              </a:buClr>
              <a:buSzPts val="1200"/>
              <a:buFont typeface="Nunito Light"/>
              <a:buChar char="○"/>
              <a:defRPr/>
            </a:lvl8pPr>
            <a:lvl9pPr indent="-304800" lvl="8" marL="4114800">
              <a:lnSpc>
                <a:spcPct val="100000"/>
              </a:lnSpc>
              <a:spcBef>
                <a:spcPts val="0"/>
              </a:spcBef>
              <a:spcAft>
                <a:spcPts val="0"/>
              </a:spcAft>
              <a:buClr>
                <a:srgbClr val="999999"/>
              </a:buClr>
              <a:buSzPts val="1200"/>
              <a:buFont typeface="Nunito Light"/>
              <a:buChar char="■"/>
              <a:defRPr/>
            </a:lvl9pPr>
          </a:lstStyle>
          <a:p/>
        </p:txBody>
      </p:sp>
      <p:sp>
        <p:nvSpPr>
          <p:cNvPr id="403" name="Google Shape;403;p31"/>
          <p:cNvSpPr/>
          <p:nvPr>
            <p:ph idx="2" type="pic"/>
          </p:nvPr>
        </p:nvSpPr>
        <p:spPr>
          <a:xfrm>
            <a:off x="4572000" y="742953"/>
            <a:ext cx="3657600" cy="3657600"/>
          </a:xfrm>
          <a:prstGeom prst="ellipse">
            <a:avLst/>
          </a:prstGeom>
          <a:noFill/>
          <a:ln cap="flat" cmpd="sng" w="28575">
            <a:solidFill>
              <a:schemeClr val="accent4"/>
            </a:solidFill>
            <a:prstDash val="solid"/>
            <a:round/>
            <a:headEnd len="sm" w="sm" type="none"/>
            <a:tailEnd len="sm" w="sm" type="none"/>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gradFill>
          <a:gsLst>
            <a:gs pos="0">
              <a:schemeClr val="lt2"/>
            </a:gs>
            <a:gs pos="100000">
              <a:schemeClr val="lt1"/>
            </a:gs>
          </a:gsLst>
          <a:path path="circle">
            <a:fillToRect b="50%" l="50%" r="50%" t="50%"/>
          </a:path>
          <a:tileRect/>
        </a:gradFill>
      </p:bgPr>
    </p:bg>
    <p:spTree>
      <p:nvGrpSpPr>
        <p:cNvPr id="404" name="Shape 404"/>
        <p:cNvGrpSpPr/>
        <p:nvPr/>
      </p:nvGrpSpPr>
      <p:grpSpPr>
        <a:xfrm>
          <a:off x="0" y="0"/>
          <a:ext cx="0" cy="0"/>
          <a:chOff x="0" y="0"/>
          <a:chExt cx="0" cy="0"/>
        </a:xfrm>
      </p:grpSpPr>
      <p:sp>
        <p:nvSpPr>
          <p:cNvPr id="405" name="Google Shape;405;p32"/>
          <p:cNvSpPr/>
          <p:nvPr/>
        </p:nvSpPr>
        <p:spPr>
          <a:xfrm>
            <a:off x="2976025" y="387265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32"/>
          <p:cNvSpPr/>
          <p:nvPr/>
        </p:nvSpPr>
        <p:spPr>
          <a:xfrm>
            <a:off x="5379075" y="-80270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32"/>
          <p:cNvSpPr/>
          <p:nvPr/>
        </p:nvSpPr>
        <p:spPr>
          <a:xfrm>
            <a:off x="7825550" y="4045525"/>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32"/>
          <p:cNvSpPr txBox="1"/>
          <p:nvPr>
            <p:ph type="title"/>
          </p:nvPr>
        </p:nvSpPr>
        <p:spPr>
          <a:xfrm>
            <a:off x="1923750" y="1610700"/>
            <a:ext cx="5296500" cy="1722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45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gradFill>
          <a:gsLst>
            <a:gs pos="0">
              <a:schemeClr val="lt2"/>
            </a:gs>
            <a:gs pos="100000">
              <a:schemeClr val="lt1"/>
            </a:gs>
          </a:gsLst>
          <a:path path="circle">
            <a:fillToRect b="50%" l="50%" r="50%" t="50%"/>
          </a:path>
          <a:tileRect/>
        </a:gradFill>
      </p:bgPr>
    </p:bg>
    <p:spTree>
      <p:nvGrpSpPr>
        <p:cNvPr id="409" name="Shape 409"/>
        <p:cNvGrpSpPr/>
        <p:nvPr/>
      </p:nvGrpSpPr>
      <p:grpSpPr>
        <a:xfrm>
          <a:off x="0" y="0"/>
          <a:ext cx="0" cy="0"/>
          <a:chOff x="0" y="0"/>
          <a:chExt cx="0" cy="0"/>
        </a:xfrm>
      </p:grpSpPr>
      <p:sp>
        <p:nvSpPr>
          <p:cNvPr id="410" name="Google Shape;410;p33"/>
          <p:cNvSpPr txBox="1"/>
          <p:nvPr>
            <p:ph type="title"/>
          </p:nvPr>
        </p:nvSpPr>
        <p:spPr>
          <a:xfrm>
            <a:off x="2241425" y="1293100"/>
            <a:ext cx="4661100" cy="841800"/>
          </a:xfrm>
          <a:prstGeom prst="rect">
            <a:avLst/>
          </a:prstGeom>
        </p:spPr>
        <p:txBody>
          <a:bodyPr anchorCtr="0" anchor="t" bIns="91425" lIns="91425" spcFirstLastPara="1" rIns="91425" wrap="square" tIns="91425">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11" name="Google Shape;411;p33"/>
          <p:cNvSpPr txBox="1"/>
          <p:nvPr>
            <p:ph idx="1" type="subTitle"/>
          </p:nvPr>
        </p:nvSpPr>
        <p:spPr>
          <a:xfrm>
            <a:off x="2241475" y="2168600"/>
            <a:ext cx="4661100" cy="1681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412" name="Google Shape;412;p33"/>
          <p:cNvSpPr/>
          <p:nvPr/>
        </p:nvSpPr>
        <p:spPr>
          <a:xfrm flipH="1">
            <a:off x="197188" y="1582824"/>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33"/>
          <p:cNvSpPr/>
          <p:nvPr/>
        </p:nvSpPr>
        <p:spPr>
          <a:xfrm flipH="1">
            <a:off x="307781" y="1797677"/>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33"/>
          <p:cNvSpPr/>
          <p:nvPr/>
        </p:nvSpPr>
        <p:spPr>
          <a:xfrm flipH="1">
            <a:off x="190472" y="2484564"/>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33"/>
          <p:cNvSpPr/>
          <p:nvPr/>
        </p:nvSpPr>
        <p:spPr>
          <a:xfrm flipH="1">
            <a:off x="314562" y="2599651"/>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33"/>
          <p:cNvSpPr/>
          <p:nvPr/>
        </p:nvSpPr>
        <p:spPr>
          <a:xfrm flipH="1">
            <a:off x="193825" y="3850336"/>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3"/>
          <p:cNvSpPr/>
          <p:nvPr/>
        </p:nvSpPr>
        <p:spPr>
          <a:xfrm flipH="1">
            <a:off x="187109" y="4752076"/>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3"/>
          <p:cNvSpPr/>
          <p:nvPr/>
        </p:nvSpPr>
        <p:spPr>
          <a:xfrm flipH="1">
            <a:off x="304425" y="547688"/>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9" name="Google Shape;419;p33"/>
          <p:cNvGrpSpPr/>
          <p:nvPr/>
        </p:nvGrpSpPr>
        <p:grpSpPr>
          <a:xfrm>
            <a:off x="6638688" y="1317128"/>
            <a:ext cx="3810271" cy="5096351"/>
            <a:chOff x="6638688" y="1317128"/>
            <a:chExt cx="3810271" cy="5096351"/>
          </a:xfrm>
        </p:grpSpPr>
        <p:sp>
          <p:nvSpPr>
            <p:cNvPr id="420" name="Google Shape;420;p33"/>
            <p:cNvSpPr/>
            <p:nvPr/>
          </p:nvSpPr>
          <p:spPr>
            <a:xfrm rot="10800000">
              <a:off x="9032937" y="1317128"/>
              <a:ext cx="452268" cy="441242"/>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1" name="Google Shape;421;p33"/>
            <p:cNvGrpSpPr/>
            <p:nvPr/>
          </p:nvGrpSpPr>
          <p:grpSpPr>
            <a:xfrm>
              <a:off x="6638688" y="1813567"/>
              <a:ext cx="3810271" cy="4599912"/>
              <a:chOff x="6638688" y="1813567"/>
              <a:chExt cx="3810271" cy="4599912"/>
            </a:xfrm>
          </p:grpSpPr>
          <p:grpSp>
            <p:nvGrpSpPr>
              <p:cNvPr id="422" name="Google Shape;422;p33"/>
              <p:cNvGrpSpPr/>
              <p:nvPr/>
            </p:nvGrpSpPr>
            <p:grpSpPr>
              <a:xfrm rot="2700000">
                <a:off x="7018175" y="3868443"/>
                <a:ext cx="2303575" cy="2027523"/>
                <a:chOff x="715100" y="1571201"/>
                <a:chExt cx="2303597" cy="2027543"/>
              </a:xfrm>
            </p:grpSpPr>
            <p:sp>
              <p:nvSpPr>
                <p:cNvPr id="423" name="Google Shape;423;p33"/>
                <p:cNvSpPr/>
                <p:nvPr/>
              </p:nvSpPr>
              <p:spPr>
                <a:xfrm>
                  <a:off x="715100" y="1571201"/>
                  <a:ext cx="2303597" cy="202754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33"/>
                <p:cNvSpPr/>
                <p:nvPr/>
              </p:nvSpPr>
              <p:spPr>
                <a:xfrm>
                  <a:off x="861935" y="2976281"/>
                  <a:ext cx="902630" cy="61224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5" name="Google Shape;425;p33"/>
              <p:cNvSpPr/>
              <p:nvPr/>
            </p:nvSpPr>
            <p:spPr>
              <a:xfrm rot="8100000">
                <a:off x="7804003" y="2323730"/>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33"/>
              <p:cNvSpPr/>
              <p:nvPr/>
            </p:nvSpPr>
            <p:spPr>
              <a:xfrm rot="8100000">
                <a:off x="7630653" y="2447034"/>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27" name="Google Shape;427;p33"/>
          <p:cNvSpPr/>
          <p:nvPr/>
        </p:nvSpPr>
        <p:spPr>
          <a:xfrm flipH="1">
            <a:off x="7831287" y="38504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3"/>
          <p:cNvSpPr/>
          <p:nvPr/>
        </p:nvSpPr>
        <p:spPr>
          <a:xfrm flipH="1">
            <a:off x="-1178400" y="1414300"/>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gradFill>
          <a:gsLst>
            <a:gs pos="0">
              <a:schemeClr val="lt2"/>
            </a:gs>
            <a:gs pos="100000">
              <a:schemeClr val="lt1"/>
            </a:gs>
          </a:gsLst>
          <a:path path="circle">
            <a:fillToRect b="50%" l="50%" r="50%" t="50%"/>
          </a:path>
          <a:tileRect/>
        </a:gradFill>
      </p:bgPr>
    </p:bg>
    <p:spTree>
      <p:nvGrpSpPr>
        <p:cNvPr id="429" name="Shape 429"/>
        <p:cNvGrpSpPr/>
        <p:nvPr/>
      </p:nvGrpSpPr>
      <p:grpSpPr>
        <a:xfrm>
          <a:off x="0" y="0"/>
          <a:ext cx="0" cy="0"/>
          <a:chOff x="0" y="0"/>
          <a:chExt cx="0" cy="0"/>
        </a:xfrm>
      </p:grpSpPr>
      <p:sp>
        <p:nvSpPr>
          <p:cNvPr id="430" name="Google Shape;430;p34"/>
          <p:cNvSpPr/>
          <p:nvPr>
            <p:ph idx="2" type="pic"/>
          </p:nvPr>
        </p:nvSpPr>
        <p:spPr>
          <a:xfrm>
            <a:off x="0" y="0"/>
            <a:ext cx="9144000" cy="5143500"/>
          </a:xfrm>
          <a:prstGeom prst="rect">
            <a:avLst/>
          </a:prstGeom>
          <a:noFill/>
          <a:ln>
            <a:noFill/>
          </a:ln>
        </p:spPr>
      </p:sp>
      <p:sp>
        <p:nvSpPr>
          <p:cNvPr id="431" name="Google Shape;431;p34"/>
          <p:cNvSpPr txBox="1"/>
          <p:nvPr>
            <p:ph type="title"/>
          </p:nvPr>
        </p:nvSpPr>
        <p:spPr>
          <a:xfrm>
            <a:off x="720000" y="3859100"/>
            <a:ext cx="7704000" cy="749400"/>
          </a:xfrm>
          <a:prstGeom prst="rect">
            <a:avLst/>
          </a:prstGeom>
          <a:solidFill>
            <a:schemeClr val="accent3"/>
          </a:solidFill>
        </p:spPr>
        <p:txBody>
          <a:bodyPr anchorCtr="0" anchor="t" bIns="91425" lIns="91425" spcFirstLastPara="1" rIns="91425" wrap="square" tIns="91425">
            <a:noAutofit/>
          </a:bodyPr>
          <a:lstStyle>
            <a:lvl1pPr lvl="0" algn="ctr">
              <a:spcBef>
                <a:spcPts val="0"/>
              </a:spcBef>
              <a:spcAft>
                <a:spcPts val="0"/>
              </a:spcAft>
              <a:buSzPts val="2700"/>
              <a:buNone/>
              <a:defRPr>
                <a:solidFill>
                  <a:schemeClr val="lt1"/>
                </a:solidFill>
              </a:defRPr>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gradFill>
          <a:gsLst>
            <a:gs pos="0">
              <a:schemeClr val="lt2"/>
            </a:gs>
            <a:gs pos="100000">
              <a:schemeClr val="lt1"/>
            </a:gs>
          </a:gsLst>
          <a:path path="circle">
            <a:fillToRect b="50%" l="50%" r="50%" t="50%"/>
          </a:path>
          <a:tileRect/>
        </a:gradFill>
      </p:bgPr>
    </p:bg>
    <p:spTree>
      <p:nvGrpSpPr>
        <p:cNvPr id="432" name="Shape 432"/>
        <p:cNvGrpSpPr/>
        <p:nvPr/>
      </p:nvGrpSpPr>
      <p:grpSpPr>
        <a:xfrm>
          <a:off x="0" y="0"/>
          <a:ext cx="0" cy="0"/>
          <a:chOff x="0" y="0"/>
          <a:chExt cx="0" cy="0"/>
        </a:xfrm>
      </p:grpSpPr>
      <p:sp>
        <p:nvSpPr>
          <p:cNvPr id="433" name="Google Shape;433;p35"/>
          <p:cNvSpPr txBox="1"/>
          <p:nvPr>
            <p:ph hasCustomPrompt="1" type="title"/>
          </p:nvPr>
        </p:nvSpPr>
        <p:spPr>
          <a:xfrm>
            <a:off x="1284000" y="1366338"/>
            <a:ext cx="6576000" cy="1511100"/>
          </a:xfrm>
          <a:prstGeom prst="rect">
            <a:avLst/>
          </a:prstGeom>
        </p:spPr>
        <p:txBody>
          <a:bodyPr anchorCtr="0" anchor="t" bIns="91425" lIns="91425" spcFirstLastPara="1" rIns="91425" wrap="square" tIns="91425">
            <a:noAutofit/>
          </a:bodyPr>
          <a:lstStyle>
            <a:lvl1pPr lvl="0" algn="ctr">
              <a:spcBef>
                <a:spcPts val="0"/>
              </a:spcBef>
              <a:spcAft>
                <a:spcPts val="0"/>
              </a:spcAft>
              <a:buSzPts val="9600"/>
              <a:buNone/>
              <a:defRPr sz="9600">
                <a:solidFill>
                  <a:schemeClr val="accent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434" name="Google Shape;434;p35"/>
          <p:cNvSpPr txBox="1"/>
          <p:nvPr>
            <p:ph idx="1" type="subTitle"/>
          </p:nvPr>
        </p:nvSpPr>
        <p:spPr>
          <a:xfrm>
            <a:off x="1284000" y="3063763"/>
            <a:ext cx="6576000" cy="713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p:txBody>
      </p:sp>
      <p:grpSp>
        <p:nvGrpSpPr>
          <p:cNvPr id="435" name="Google Shape;435;p35"/>
          <p:cNvGrpSpPr/>
          <p:nvPr/>
        </p:nvGrpSpPr>
        <p:grpSpPr>
          <a:xfrm>
            <a:off x="7668200" y="-880263"/>
            <a:ext cx="2239418" cy="2778714"/>
            <a:chOff x="7668200" y="-880263"/>
            <a:chExt cx="2239418" cy="2778714"/>
          </a:xfrm>
        </p:grpSpPr>
        <p:sp>
          <p:nvSpPr>
            <p:cNvPr id="436" name="Google Shape;436;p35"/>
            <p:cNvSpPr/>
            <p:nvPr/>
          </p:nvSpPr>
          <p:spPr>
            <a:xfrm flipH="1" rot="10800000">
              <a:off x="7886558" y="-880263"/>
              <a:ext cx="2021060" cy="254191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5"/>
            <p:cNvSpPr/>
            <p:nvPr/>
          </p:nvSpPr>
          <p:spPr>
            <a:xfrm flipH="1" rot="10800000">
              <a:off x="7668200" y="-380156"/>
              <a:ext cx="2015859" cy="2278607"/>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35"/>
            <p:cNvSpPr/>
            <p:nvPr/>
          </p:nvSpPr>
          <p:spPr>
            <a:xfrm flipH="1" rot="10800000">
              <a:off x="7690736" y="-689843"/>
              <a:ext cx="2067174" cy="2371946"/>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9" name="Google Shape;439;p35"/>
          <p:cNvGrpSpPr/>
          <p:nvPr/>
        </p:nvGrpSpPr>
        <p:grpSpPr>
          <a:xfrm>
            <a:off x="-1299635" y="1140134"/>
            <a:ext cx="3111049" cy="2841636"/>
            <a:chOff x="-1299635" y="1140134"/>
            <a:chExt cx="3111049" cy="2841636"/>
          </a:xfrm>
        </p:grpSpPr>
        <p:sp>
          <p:nvSpPr>
            <p:cNvPr id="440" name="Google Shape;440;p35"/>
            <p:cNvSpPr/>
            <p:nvPr/>
          </p:nvSpPr>
          <p:spPr>
            <a:xfrm flipH="1" rot="2700000">
              <a:off x="-720057" y="1680127"/>
              <a:ext cx="2233987" cy="1766762"/>
            </a:xfrm>
            <a:custGeom>
              <a:rect b="b" l="l" r="r" t="t"/>
              <a:pathLst>
                <a:path extrusionOk="0" h="29060" w="36745">
                  <a:moveTo>
                    <a:pt x="35961" y="1"/>
                  </a:moveTo>
                  <a:cubicBezTo>
                    <a:pt x="35562" y="15"/>
                    <a:pt x="35236" y="356"/>
                    <a:pt x="35251" y="755"/>
                  </a:cubicBezTo>
                  <a:cubicBezTo>
                    <a:pt x="35266" y="932"/>
                    <a:pt x="35325" y="1080"/>
                    <a:pt x="35414" y="1198"/>
                  </a:cubicBezTo>
                  <a:lnTo>
                    <a:pt x="33832" y="2780"/>
                  </a:lnTo>
                  <a:lnTo>
                    <a:pt x="25906" y="2780"/>
                  </a:lnTo>
                  <a:lnTo>
                    <a:pt x="20894" y="7793"/>
                  </a:lnTo>
                  <a:lnTo>
                    <a:pt x="20894" y="13412"/>
                  </a:lnTo>
                  <a:lnTo>
                    <a:pt x="13116" y="21189"/>
                  </a:lnTo>
                  <a:lnTo>
                    <a:pt x="7719" y="21189"/>
                  </a:lnTo>
                  <a:lnTo>
                    <a:pt x="1213" y="27695"/>
                  </a:lnTo>
                  <a:cubicBezTo>
                    <a:pt x="1088" y="27620"/>
                    <a:pt x="948" y="27582"/>
                    <a:pt x="809" y="27582"/>
                  </a:cubicBezTo>
                  <a:cubicBezTo>
                    <a:pt x="619" y="27582"/>
                    <a:pt x="433" y="27654"/>
                    <a:pt x="297" y="27799"/>
                  </a:cubicBezTo>
                  <a:cubicBezTo>
                    <a:pt x="1" y="28094"/>
                    <a:pt x="1" y="28553"/>
                    <a:pt x="297" y="28849"/>
                  </a:cubicBezTo>
                  <a:cubicBezTo>
                    <a:pt x="437" y="28989"/>
                    <a:pt x="626" y="29059"/>
                    <a:pt x="814" y="29059"/>
                  </a:cubicBezTo>
                  <a:cubicBezTo>
                    <a:pt x="1003" y="29059"/>
                    <a:pt x="1191" y="28989"/>
                    <a:pt x="1332" y="28849"/>
                  </a:cubicBezTo>
                  <a:cubicBezTo>
                    <a:pt x="1612" y="28568"/>
                    <a:pt x="1612" y="28139"/>
                    <a:pt x="1376" y="27843"/>
                  </a:cubicBezTo>
                  <a:lnTo>
                    <a:pt x="7808" y="21411"/>
                  </a:lnTo>
                  <a:lnTo>
                    <a:pt x="13205" y="21411"/>
                  </a:lnTo>
                  <a:lnTo>
                    <a:pt x="21115" y="13500"/>
                  </a:lnTo>
                  <a:lnTo>
                    <a:pt x="21115" y="7882"/>
                  </a:lnTo>
                  <a:lnTo>
                    <a:pt x="25995" y="3002"/>
                  </a:lnTo>
                  <a:lnTo>
                    <a:pt x="33920" y="3002"/>
                  </a:lnTo>
                  <a:lnTo>
                    <a:pt x="35576" y="1346"/>
                  </a:lnTo>
                  <a:cubicBezTo>
                    <a:pt x="35693" y="1424"/>
                    <a:pt x="35820" y="1467"/>
                    <a:pt x="35959" y="1467"/>
                  </a:cubicBezTo>
                  <a:cubicBezTo>
                    <a:pt x="35979" y="1467"/>
                    <a:pt x="35999" y="1466"/>
                    <a:pt x="36020" y="1465"/>
                  </a:cubicBezTo>
                  <a:cubicBezTo>
                    <a:pt x="36419" y="1450"/>
                    <a:pt x="36744" y="1110"/>
                    <a:pt x="36730" y="710"/>
                  </a:cubicBezTo>
                  <a:cubicBezTo>
                    <a:pt x="36715" y="503"/>
                    <a:pt x="36641" y="341"/>
                    <a:pt x="36508" y="208"/>
                  </a:cubicBezTo>
                  <a:cubicBezTo>
                    <a:pt x="36375" y="75"/>
                    <a:pt x="36197" y="1"/>
                    <a:pt x="359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5"/>
            <p:cNvSpPr/>
            <p:nvPr/>
          </p:nvSpPr>
          <p:spPr>
            <a:xfrm flipH="1" rot="2700000">
              <a:off x="-817063" y="1701393"/>
              <a:ext cx="2084731" cy="1808104"/>
            </a:xfrm>
            <a:custGeom>
              <a:rect b="b" l="l" r="r" t="t"/>
              <a:pathLst>
                <a:path extrusionOk="0" h="29740" w="34290">
                  <a:moveTo>
                    <a:pt x="33521" y="1"/>
                  </a:moveTo>
                  <a:cubicBezTo>
                    <a:pt x="33314" y="15"/>
                    <a:pt x="33136" y="89"/>
                    <a:pt x="33003" y="237"/>
                  </a:cubicBezTo>
                  <a:cubicBezTo>
                    <a:pt x="32870" y="385"/>
                    <a:pt x="32796" y="577"/>
                    <a:pt x="32811" y="770"/>
                  </a:cubicBezTo>
                  <a:cubicBezTo>
                    <a:pt x="32811" y="917"/>
                    <a:pt x="32870" y="1065"/>
                    <a:pt x="32959" y="1184"/>
                  </a:cubicBezTo>
                  <a:lnTo>
                    <a:pt x="30903" y="3224"/>
                  </a:lnTo>
                  <a:lnTo>
                    <a:pt x="23155" y="3224"/>
                  </a:lnTo>
                  <a:lnTo>
                    <a:pt x="20612" y="5767"/>
                  </a:lnTo>
                  <a:lnTo>
                    <a:pt x="20612" y="11105"/>
                  </a:lnTo>
                  <a:lnTo>
                    <a:pt x="15866" y="15851"/>
                  </a:lnTo>
                  <a:lnTo>
                    <a:pt x="12953" y="18824"/>
                  </a:lnTo>
                  <a:lnTo>
                    <a:pt x="12923" y="18853"/>
                  </a:lnTo>
                  <a:lnTo>
                    <a:pt x="12923" y="21648"/>
                  </a:lnTo>
                  <a:lnTo>
                    <a:pt x="10129" y="24442"/>
                  </a:lnTo>
                  <a:lnTo>
                    <a:pt x="5294" y="24442"/>
                  </a:lnTo>
                  <a:lnTo>
                    <a:pt x="1287" y="28435"/>
                  </a:lnTo>
                  <a:cubicBezTo>
                    <a:pt x="1154" y="28323"/>
                    <a:pt x="986" y="28268"/>
                    <a:pt x="817" y="28268"/>
                  </a:cubicBezTo>
                  <a:cubicBezTo>
                    <a:pt x="628" y="28268"/>
                    <a:pt x="437" y="28338"/>
                    <a:pt x="296" y="28479"/>
                  </a:cubicBezTo>
                  <a:cubicBezTo>
                    <a:pt x="0" y="28760"/>
                    <a:pt x="0" y="29233"/>
                    <a:pt x="296" y="29529"/>
                  </a:cubicBezTo>
                  <a:cubicBezTo>
                    <a:pt x="436" y="29669"/>
                    <a:pt x="625" y="29739"/>
                    <a:pt x="815" y="29739"/>
                  </a:cubicBezTo>
                  <a:cubicBezTo>
                    <a:pt x="1006" y="29739"/>
                    <a:pt x="1198" y="29669"/>
                    <a:pt x="1346" y="29529"/>
                  </a:cubicBezTo>
                  <a:cubicBezTo>
                    <a:pt x="1582" y="29277"/>
                    <a:pt x="1627" y="28893"/>
                    <a:pt x="1435" y="28597"/>
                  </a:cubicBezTo>
                  <a:lnTo>
                    <a:pt x="5382" y="24664"/>
                  </a:lnTo>
                  <a:lnTo>
                    <a:pt x="10218" y="24664"/>
                  </a:lnTo>
                  <a:lnTo>
                    <a:pt x="13145" y="21736"/>
                  </a:lnTo>
                  <a:lnTo>
                    <a:pt x="13145" y="18942"/>
                  </a:lnTo>
                  <a:lnTo>
                    <a:pt x="16028" y="15999"/>
                  </a:lnTo>
                  <a:lnTo>
                    <a:pt x="20834" y="11194"/>
                  </a:lnTo>
                  <a:lnTo>
                    <a:pt x="20834" y="5871"/>
                  </a:lnTo>
                  <a:lnTo>
                    <a:pt x="23244" y="3446"/>
                  </a:lnTo>
                  <a:lnTo>
                    <a:pt x="31007" y="3446"/>
                  </a:lnTo>
                  <a:lnTo>
                    <a:pt x="33107" y="1331"/>
                  </a:lnTo>
                  <a:cubicBezTo>
                    <a:pt x="33240" y="1435"/>
                    <a:pt x="33402" y="1479"/>
                    <a:pt x="33580" y="1479"/>
                  </a:cubicBezTo>
                  <a:cubicBezTo>
                    <a:pt x="33772" y="1479"/>
                    <a:pt x="33949" y="1391"/>
                    <a:pt x="34082" y="1243"/>
                  </a:cubicBezTo>
                  <a:cubicBezTo>
                    <a:pt x="34216" y="1095"/>
                    <a:pt x="34289" y="903"/>
                    <a:pt x="34289" y="710"/>
                  </a:cubicBezTo>
                  <a:cubicBezTo>
                    <a:pt x="34275" y="533"/>
                    <a:pt x="34201" y="356"/>
                    <a:pt x="34068" y="222"/>
                  </a:cubicBezTo>
                  <a:cubicBezTo>
                    <a:pt x="34068" y="208"/>
                    <a:pt x="34053" y="208"/>
                    <a:pt x="34053" y="193"/>
                  </a:cubicBezTo>
                  <a:cubicBezTo>
                    <a:pt x="33905" y="75"/>
                    <a:pt x="33728" y="1"/>
                    <a:pt x="3355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35"/>
            <p:cNvSpPr/>
            <p:nvPr/>
          </p:nvSpPr>
          <p:spPr>
            <a:xfrm flipH="1" rot="2700000">
              <a:off x="-969804" y="1590434"/>
              <a:ext cx="2003870" cy="1762932"/>
            </a:xfrm>
            <a:custGeom>
              <a:rect b="b" l="l" r="r" t="t"/>
              <a:pathLst>
                <a:path extrusionOk="0" h="28997" w="32960">
                  <a:moveTo>
                    <a:pt x="32175" y="0"/>
                  </a:moveTo>
                  <a:cubicBezTo>
                    <a:pt x="31983" y="15"/>
                    <a:pt x="31806" y="89"/>
                    <a:pt x="31673" y="237"/>
                  </a:cubicBezTo>
                  <a:cubicBezTo>
                    <a:pt x="31525" y="385"/>
                    <a:pt x="31466" y="577"/>
                    <a:pt x="31466" y="769"/>
                  </a:cubicBezTo>
                  <a:cubicBezTo>
                    <a:pt x="31480" y="932"/>
                    <a:pt x="31540" y="1094"/>
                    <a:pt x="31658" y="1228"/>
                  </a:cubicBezTo>
                  <a:lnTo>
                    <a:pt x="28701" y="4185"/>
                  </a:lnTo>
                  <a:cubicBezTo>
                    <a:pt x="28553" y="4052"/>
                    <a:pt x="28375" y="3993"/>
                    <a:pt x="28183" y="3993"/>
                  </a:cubicBezTo>
                  <a:cubicBezTo>
                    <a:pt x="27991" y="4007"/>
                    <a:pt x="27799" y="4081"/>
                    <a:pt x="27666" y="4229"/>
                  </a:cubicBezTo>
                  <a:cubicBezTo>
                    <a:pt x="27533" y="4377"/>
                    <a:pt x="27459" y="4569"/>
                    <a:pt x="27473" y="4761"/>
                  </a:cubicBezTo>
                  <a:cubicBezTo>
                    <a:pt x="27473" y="4791"/>
                    <a:pt x="27488" y="4821"/>
                    <a:pt x="27488" y="4850"/>
                  </a:cubicBezTo>
                  <a:cubicBezTo>
                    <a:pt x="27459" y="4806"/>
                    <a:pt x="27429" y="4761"/>
                    <a:pt x="27385" y="4717"/>
                  </a:cubicBezTo>
                  <a:cubicBezTo>
                    <a:pt x="27370" y="4717"/>
                    <a:pt x="27370" y="4717"/>
                    <a:pt x="27370" y="4702"/>
                  </a:cubicBezTo>
                  <a:cubicBezTo>
                    <a:pt x="27235" y="4580"/>
                    <a:pt x="27062" y="4508"/>
                    <a:pt x="26886" y="4508"/>
                  </a:cubicBezTo>
                  <a:cubicBezTo>
                    <a:pt x="26870" y="4508"/>
                    <a:pt x="26854" y="4509"/>
                    <a:pt x="26838" y="4510"/>
                  </a:cubicBezTo>
                  <a:cubicBezTo>
                    <a:pt x="26631" y="4510"/>
                    <a:pt x="26453" y="4599"/>
                    <a:pt x="26320" y="4747"/>
                  </a:cubicBezTo>
                  <a:cubicBezTo>
                    <a:pt x="26231" y="4850"/>
                    <a:pt x="26172" y="4968"/>
                    <a:pt x="26143" y="5102"/>
                  </a:cubicBezTo>
                  <a:lnTo>
                    <a:pt x="21248" y="5102"/>
                  </a:lnTo>
                  <a:lnTo>
                    <a:pt x="20509" y="5826"/>
                  </a:lnTo>
                  <a:lnTo>
                    <a:pt x="20509" y="7615"/>
                  </a:lnTo>
                  <a:cubicBezTo>
                    <a:pt x="20361" y="7645"/>
                    <a:pt x="20243" y="7719"/>
                    <a:pt x="20139" y="7822"/>
                  </a:cubicBezTo>
                  <a:cubicBezTo>
                    <a:pt x="20006" y="7970"/>
                    <a:pt x="19932" y="8162"/>
                    <a:pt x="19932" y="8354"/>
                  </a:cubicBezTo>
                  <a:cubicBezTo>
                    <a:pt x="19947" y="8562"/>
                    <a:pt x="20036" y="8739"/>
                    <a:pt x="20169" y="8872"/>
                  </a:cubicBezTo>
                  <a:cubicBezTo>
                    <a:pt x="20304" y="8994"/>
                    <a:pt x="20477" y="9066"/>
                    <a:pt x="20653" y="9066"/>
                  </a:cubicBezTo>
                  <a:cubicBezTo>
                    <a:pt x="20669" y="9066"/>
                    <a:pt x="20685" y="9065"/>
                    <a:pt x="20701" y="9064"/>
                  </a:cubicBezTo>
                  <a:cubicBezTo>
                    <a:pt x="20894" y="9064"/>
                    <a:pt x="21086" y="8976"/>
                    <a:pt x="21219" y="8828"/>
                  </a:cubicBezTo>
                  <a:cubicBezTo>
                    <a:pt x="21352" y="8680"/>
                    <a:pt x="21426" y="8502"/>
                    <a:pt x="21411" y="8295"/>
                  </a:cubicBezTo>
                  <a:cubicBezTo>
                    <a:pt x="21411" y="8118"/>
                    <a:pt x="21337" y="7940"/>
                    <a:pt x="21204" y="7807"/>
                  </a:cubicBezTo>
                  <a:cubicBezTo>
                    <a:pt x="21189" y="7807"/>
                    <a:pt x="21189" y="7793"/>
                    <a:pt x="21175" y="7793"/>
                  </a:cubicBezTo>
                  <a:cubicBezTo>
                    <a:pt x="21056" y="7674"/>
                    <a:pt x="20894" y="7615"/>
                    <a:pt x="20731" y="7600"/>
                  </a:cubicBezTo>
                  <a:lnTo>
                    <a:pt x="20731" y="5915"/>
                  </a:lnTo>
                  <a:lnTo>
                    <a:pt x="21337" y="5323"/>
                  </a:lnTo>
                  <a:lnTo>
                    <a:pt x="26128" y="5323"/>
                  </a:lnTo>
                  <a:cubicBezTo>
                    <a:pt x="26143" y="5501"/>
                    <a:pt x="26217" y="5663"/>
                    <a:pt x="26364" y="5782"/>
                  </a:cubicBezTo>
                  <a:cubicBezTo>
                    <a:pt x="26498" y="5915"/>
                    <a:pt x="26690" y="5989"/>
                    <a:pt x="26897" y="5989"/>
                  </a:cubicBezTo>
                  <a:cubicBezTo>
                    <a:pt x="27089" y="5974"/>
                    <a:pt x="27266" y="5885"/>
                    <a:pt x="27399" y="5752"/>
                  </a:cubicBezTo>
                  <a:cubicBezTo>
                    <a:pt x="27533" y="5604"/>
                    <a:pt x="27607" y="5412"/>
                    <a:pt x="27607" y="5220"/>
                  </a:cubicBezTo>
                  <a:cubicBezTo>
                    <a:pt x="27592" y="5190"/>
                    <a:pt x="27592" y="5146"/>
                    <a:pt x="27592" y="5116"/>
                  </a:cubicBezTo>
                  <a:lnTo>
                    <a:pt x="27592" y="5116"/>
                  </a:lnTo>
                  <a:cubicBezTo>
                    <a:pt x="27621" y="5175"/>
                    <a:pt x="27666" y="5235"/>
                    <a:pt x="27710" y="5279"/>
                  </a:cubicBezTo>
                  <a:cubicBezTo>
                    <a:pt x="27845" y="5401"/>
                    <a:pt x="28018" y="5473"/>
                    <a:pt x="28194" y="5473"/>
                  </a:cubicBezTo>
                  <a:cubicBezTo>
                    <a:pt x="28210" y="5473"/>
                    <a:pt x="28226" y="5472"/>
                    <a:pt x="28242" y="5471"/>
                  </a:cubicBezTo>
                  <a:cubicBezTo>
                    <a:pt x="28316" y="5471"/>
                    <a:pt x="28390" y="5456"/>
                    <a:pt x="28449" y="5427"/>
                  </a:cubicBezTo>
                  <a:cubicBezTo>
                    <a:pt x="28464" y="5442"/>
                    <a:pt x="28479" y="5456"/>
                    <a:pt x="28494" y="5486"/>
                  </a:cubicBezTo>
                  <a:lnTo>
                    <a:pt x="23895" y="10070"/>
                  </a:lnTo>
                  <a:lnTo>
                    <a:pt x="18661" y="10070"/>
                  </a:lnTo>
                  <a:lnTo>
                    <a:pt x="10942" y="17788"/>
                  </a:lnTo>
                  <a:lnTo>
                    <a:pt x="10942" y="23067"/>
                  </a:lnTo>
                  <a:lnTo>
                    <a:pt x="5856" y="28153"/>
                  </a:lnTo>
                  <a:lnTo>
                    <a:pt x="1538" y="28153"/>
                  </a:lnTo>
                  <a:cubicBezTo>
                    <a:pt x="1524" y="27991"/>
                    <a:pt x="1450" y="27857"/>
                    <a:pt x="1331" y="27739"/>
                  </a:cubicBezTo>
                  <a:cubicBezTo>
                    <a:pt x="1191" y="27591"/>
                    <a:pt x="1002" y="27517"/>
                    <a:pt x="814" y="27517"/>
                  </a:cubicBezTo>
                  <a:cubicBezTo>
                    <a:pt x="625" y="27517"/>
                    <a:pt x="437" y="27591"/>
                    <a:pt x="296" y="27739"/>
                  </a:cubicBezTo>
                  <a:cubicBezTo>
                    <a:pt x="1" y="28020"/>
                    <a:pt x="1" y="28493"/>
                    <a:pt x="296" y="28774"/>
                  </a:cubicBezTo>
                  <a:cubicBezTo>
                    <a:pt x="437" y="28922"/>
                    <a:pt x="625" y="28996"/>
                    <a:pt x="814" y="28996"/>
                  </a:cubicBezTo>
                  <a:cubicBezTo>
                    <a:pt x="1002" y="28996"/>
                    <a:pt x="1191" y="28922"/>
                    <a:pt x="1331" y="28774"/>
                  </a:cubicBezTo>
                  <a:cubicBezTo>
                    <a:pt x="1450" y="28671"/>
                    <a:pt x="1524" y="28523"/>
                    <a:pt x="1538" y="28375"/>
                  </a:cubicBezTo>
                  <a:lnTo>
                    <a:pt x="5945" y="28375"/>
                  </a:lnTo>
                  <a:lnTo>
                    <a:pt x="11149" y="23155"/>
                  </a:lnTo>
                  <a:lnTo>
                    <a:pt x="11149" y="17892"/>
                  </a:lnTo>
                  <a:lnTo>
                    <a:pt x="18750" y="10291"/>
                  </a:lnTo>
                  <a:lnTo>
                    <a:pt x="23999" y="10291"/>
                  </a:lnTo>
                  <a:lnTo>
                    <a:pt x="28642" y="5634"/>
                  </a:lnTo>
                  <a:cubicBezTo>
                    <a:pt x="28775" y="5737"/>
                    <a:pt x="28937" y="5782"/>
                    <a:pt x="29115" y="5782"/>
                  </a:cubicBezTo>
                  <a:cubicBezTo>
                    <a:pt x="29307" y="5767"/>
                    <a:pt x="29484" y="5693"/>
                    <a:pt x="29617" y="5545"/>
                  </a:cubicBezTo>
                  <a:cubicBezTo>
                    <a:pt x="29765" y="5397"/>
                    <a:pt x="29824" y="5205"/>
                    <a:pt x="29824" y="5013"/>
                  </a:cubicBezTo>
                  <a:cubicBezTo>
                    <a:pt x="29810" y="4821"/>
                    <a:pt x="29736" y="4658"/>
                    <a:pt x="29603" y="4525"/>
                  </a:cubicBezTo>
                  <a:cubicBezTo>
                    <a:pt x="29603" y="4510"/>
                    <a:pt x="29588" y="4510"/>
                    <a:pt x="29588" y="4495"/>
                  </a:cubicBezTo>
                  <a:cubicBezTo>
                    <a:pt x="29452" y="4373"/>
                    <a:pt x="29280" y="4301"/>
                    <a:pt x="29104" y="4301"/>
                  </a:cubicBezTo>
                  <a:cubicBezTo>
                    <a:pt x="29088" y="4301"/>
                    <a:pt x="29072" y="4302"/>
                    <a:pt x="29056" y="4303"/>
                  </a:cubicBezTo>
                  <a:cubicBezTo>
                    <a:pt x="28982" y="4303"/>
                    <a:pt x="28908" y="4318"/>
                    <a:pt x="28849" y="4347"/>
                  </a:cubicBezTo>
                  <a:lnTo>
                    <a:pt x="31821" y="1361"/>
                  </a:lnTo>
                  <a:cubicBezTo>
                    <a:pt x="31939" y="1449"/>
                    <a:pt x="32087" y="1479"/>
                    <a:pt x="32235" y="1479"/>
                  </a:cubicBezTo>
                  <a:cubicBezTo>
                    <a:pt x="32427" y="1464"/>
                    <a:pt x="32619" y="1390"/>
                    <a:pt x="32752" y="1242"/>
                  </a:cubicBezTo>
                  <a:cubicBezTo>
                    <a:pt x="32885" y="1094"/>
                    <a:pt x="32959" y="902"/>
                    <a:pt x="32944" y="710"/>
                  </a:cubicBezTo>
                  <a:cubicBezTo>
                    <a:pt x="32944" y="518"/>
                    <a:pt x="32856" y="355"/>
                    <a:pt x="32737" y="222"/>
                  </a:cubicBezTo>
                  <a:cubicBezTo>
                    <a:pt x="32723" y="207"/>
                    <a:pt x="32723" y="207"/>
                    <a:pt x="32708" y="193"/>
                  </a:cubicBezTo>
                  <a:cubicBezTo>
                    <a:pt x="32575" y="74"/>
                    <a:pt x="32397" y="0"/>
                    <a:pt x="3220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3" name="Google Shape;443;p35"/>
          <p:cNvSpPr/>
          <p:nvPr/>
        </p:nvSpPr>
        <p:spPr>
          <a:xfrm>
            <a:off x="-1017550" y="14704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35"/>
          <p:cNvSpPr/>
          <p:nvPr/>
        </p:nvSpPr>
        <p:spPr>
          <a:xfrm>
            <a:off x="7487838" y="-1348025"/>
            <a:ext cx="2818500" cy="28185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5" name="Google Shape;445;p35"/>
          <p:cNvGrpSpPr/>
          <p:nvPr/>
        </p:nvGrpSpPr>
        <p:grpSpPr>
          <a:xfrm>
            <a:off x="7037622" y="4721767"/>
            <a:ext cx="1805200" cy="335359"/>
            <a:chOff x="7037622" y="4721767"/>
            <a:chExt cx="1805200" cy="335359"/>
          </a:xfrm>
        </p:grpSpPr>
        <p:sp>
          <p:nvSpPr>
            <p:cNvPr id="446" name="Google Shape;446;p35"/>
            <p:cNvSpPr/>
            <p:nvPr/>
          </p:nvSpPr>
          <p:spPr>
            <a:xfrm flipH="1" rot="5400000">
              <a:off x="8223843" y="4438147"/>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35"/>
            <p:cNvSpPr/>
            <p:nvPr/>
          </p:nvSpPr>
          <p:spPr>
            <a:xfrm flipH="1" rot="5400000">
              <a:off x="8291273" y="459634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35"/>
            <p:cNvSpPr/>
            <p:nvPr/>
          </p:nvSpPr>
          <p:spPr>
            <a:xfrm flipH="1" rot="5400000">
              <a:off x="7321243" y="4438147"/>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35"/>
            <p:cNvSpPr/>
            <p:nvPr/>
          </p:nvSpPr>
          <p:spPr>
            <a:xfrm flipH="1" rot="5400000">
              <a:off x="7388673" y="459634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450" name="Shape 450"/>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bg>
      <p:bgPr>
        <a:gradFill>
          <a:gsLst>
            <a:gs pos="0">
              <a:schemeClr val="lt2"/>
            </a:gs>
            <a:gs pos="100000">
              <a:schemeClr val="lt1"/>
            </a:gs>
          </a:gsLst>
          <a:path path="circle">
            <a:fillToRect b="50%" l="50%" r="50%" t="50%"/>
          </a:path>
          <a:tileRect/>
        </a:gradFill>
      </p:bgPr>
    </p:bg>
    <p:spTree>
      <p:nvGrpSpPr>
        <p:cNvPr id="451" name="Shape 451"/>
        <p:cNvGrpSpPr/>
        <p:nvPr/>
      </p:nvGrpSpPr>
      <p:grpSpPr>
        <a:xfrm>
          <a:off x="0" y="0"/>
          <a:ext cx="0" cy="0"/>
          <a:chOff x="0" y="0"/>
          <a:chExt cx="0" cy="0"/>
        </a:xfrm>
      </p:grpSpPr>
      <p:sp>
        <p:nvSpPr>
          <p:cNvPr id="452" name="Google Shape;452;p3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3" name="Google Shape;453;p37"/>
          <p:cNvSpPr txBox="1"/>
          <p:nvPr>
            <p:ph hasCustomPrompt="1" idx="2" type="title"/>
          </p:nvPr>
        </p:nvSpPr>
        <p:spPr>
          <a:xfrm>
            <a:off x="1416900" y="1490448"/>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454" name="Google Shape;454;p37"/>
          <p:cNvSpPr txBox="1"/>
          <p:nvPr>
            <p:ph hasCustomPrompt="1" idx="3" type="title"/>
          </p:nvPr>
        </p:nvSpPr>
        <p:spPr>
          <a:xfrm>
            <a:off x="1416900" y="2923902"/>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455" name="Google Shape;455;p37"/>
          <p:cNvSpPr txBox="1"/>
          <p:nvPr>
            <p:ph hasCustomPrompt="1" idx="4" type="title"/>
          </p:nvPr>
        </p:nvSpPr>
        <p:spPr>
          <a:xfrm>
            <a:off x="4204713" y="1490448"/>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456" name="Google Shape;456;p37"/>
          <p:cNvSpPr txBox="1"/>
          <p:nvPr>
            <p:ph hasCustomPrompt="1" idx="5" type="title"/>
          </p:nvPr>
        </p:nvSpPr>
        <p:spPr>
          <a:xfrm>
            <a:off x="4204713" y="2923902"/>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457" name="Google Shape;457;p37"/>
          <p:cNvSpPr txBox="1"/>
          <p:nvPr>
            <p:ph hasCustomPrompt="1" idx="6" type="title"/>
          </p:nvPr>
        </p:nvSpPr>
        <p:spPr>
          <a:xfrm>
            <a:off x="6992525" y="1490448"/>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458" name="Google Shape;458;p37"/>
          <p:cNvSpPr txBox="1"/>
          <p:nvPr>
            <p:ph hasCustomPrompt="1" idx="7" type="title"/>
          </p:nvPr>
        </p:nvSpPr>
        <p:spPr>
          <a:xfrm>
            <a:off x="6992525" y="2923902"/>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459" name="Google Shape;459;p37"/>
          <p:cNvSpPr txBox="1"/>
          <p:nvPr>
            <p:ph idx="1" type="subTitle"/>
          </p:nvPr>
        </p:nvSpPr>
        <p:spPr>
          <a:xfrm>
            <a:off x="720000" y="2111575"/>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460" name="Google Shape;460;p37"/>
          <p:cNvSpPr txBox="1"/>
          <p:nvPr>
            <p:ph idx="8" type="subTitle"/>
          </p:nvPr>
        </p:nvSpPr>
        <p:spPr>
          <a:xfrm>
            <a:off x="3507813" y="2111575"/>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461" name="Google Shape;461;p37"/>
          <p:cNvSpPr txBox="1"/>
          <p:nvPr>
            <p:ph idx="9" type="subTitle"/>
          </p:nvPr>
        </p:nvSpPr>
        <p:spPr>
          <a:xfrm>
            <a:off x="6295625" y="2111575"/>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462" name="Google Shape;462;p37"/>
          <p:cNvSpPr txBox="1"/>
          <p:nvPr>
            <p:ph idx="13" type="subTitle"/>
          </p:nvPr>
        </p:nvSpPr>
        <p:spPr>
          <a:xfrm>
            <a:off x="720000" y="3546674"/>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463" name="Google Shape;463;p37"/>
          <p:cNvSpPr txBox="1"/>
          <p:nvPr>
            <p:ph idx="14" type="subTitle"/>
          </p:nvPr>
        </p:nvSpPr>
        <p:spPr>
          <a:xfrm>
            <a:off x="3507813" y="3546674"/>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464" name="Google Shape;464;p37"/>
          <p:cNvSpPr txBox="1"/>
          <p:nvPr>
            <p:ph idx="15" type="subTitle"/>
          </p:nvPr>
        </p:nvSpPr>
        <p:spPr>
          <a:xfrm>
            <a:off x="6295625" y="3546674"/>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465" name="Google Shape;465;p37"/>
          <p:cNvSpPr/>
          <p:nvPr/>
        </p:nvSpPr>
        <p:spPr>
          <a:xfrm rot="-1168501">
            <a:off x="8037788" y="3996697"/>
            <a:ext cx="2534825" cy="1671007"/>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37"/>
          <p:cNvSpPr/>
          <p:nvPr/>
        </p:nvSpPr>
        <p:spPr>
          <a:xfrm rot="-1168501">
            <a:off x="-1131962" y="1855572"/>
            <a:ext cx="2534825" cy="1671007"/>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37"/>
          <p:cNvSpPr/>
          <p:nvPr/>
        </p:nvSpPr>
        <p:spPr>
          <a:xfrm>
            <a:off x="8902812" y="4210425"/>
            <a:ext cx="122889" cy="358732"/>
          </a:xfrm>
          <a:custGeom>
            <a:rect b="b" l="l" r="r" t="t"/>
            <a:pathLst>
              <a:path extrusionOk="0" h="4364" w="1495">
                <a:moveTo>
                  <a:pt x="755" y="1"/>
                </a:moveTo>
                <a:cubicBezTo>
                  <a:pt x="356" y="1"/>
                  <a:pt x="30" y="311"/>
                  <a:pt x="15" y="710"/>
                </a:cubicBezTo>
                <a:cubicBezTo>
                  <a:pt x="1" y="903"/>
                  <a:pt x="75" y="1095"/>
                  <a:pt x="208" y="1243"/>
                </a:cubicBezTo>
                <a:cubicBezTo>
                  <a:pt x="341" y="1376"/>
                  <a:pt x="503" y="1450"/>
                  <a:pt x="681" y="1479"/>
                </a:cubicBezTo>
                <a:lnTo>
                  <a:pt x="681" y="2884"/>
                </a:lnTo>
                <a:cubicBezTo>
                  <a:pt x="326" y="2928"/>
                  <a:pt x="30" y="3224"/>
                  <a:pt x="15" y="3594"/>
                </a:cubicBezTo>
                <a:cubicBezTo>
                  <a:pt x="1" y="4008"/>
                  <a:pt x="311" y="4348"/>
                  <a:pt x="725" y="4363"/>
                </a:cubicBezTo>
                <a:cubicBezTo>
                  <a:pt x="734" y="4363"/>
                  <a:pt x="743" y="4363"/>
                  <a:pt x="751" y="4363"/>
                </a:cubicBezTo>
                <a:cubicBezTo>
                  <a:pt x="1140" y="4363"/>
                  <a:pt x="1480" y="4043"/>
                  <a:pt x="1494" y="3653"/>
                </a:cubicBezTo>
                <a:cubicBezTo>
                  <a:pt x="1494" y="3431"/>
                  <a:pt x="1420" y="3239"/>
                  <a:pt x="1272" y="3106"/>
                </a:cubicBezTo>
                <a:cubicBezTo>
                  <a:pt x="1169" y="3002"/>
                  <a:pt x="1051" y="2928"/>
                  <a:pt x="903" y="2899"/>
                </a:cubicBezTo>
                <a:lnTo>
                  <a:pt x="903" y="1465"/>
                </a:lnTo>
                <a:cubicBezTo>
                  <a:pt x="1228" y="1391"/>
                  <a:pt x="1479" y="1110"/>
                  <a:pt x="1494" y="770"/>
                </a:cubicBezTo>
                <a:cubicBezTo>
                  <a:pt x="1494" y="577"/>
                  <a:pt x="1435" y="385"/>
                  <a:pt x="1302" y="237"/>
                </a:cubicBezTo>
                <a:cubicBezTo>
                  <a:pt x="1287" y="237"/>
                  <a:pt x="1287" y="223"/>
                  <a:pt x="1272" y="223"/>
                </a:cubicBezTo>
                <a:cubicBezTo>
                  <a:pt x="1139" y="89"/>
                  <a:pt x="962" y="16"/>
                  <a:pt x="784"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8" name="Google Shape;468;p37"/>
          <p:cNvGrpSpPr/>
          <p:nvPr/>
        </p:nvGrpSpPr>
        <p:grpSpPr>
          <a:xfrm>
            <a:off x="-795219" y="-1446371"/>
            <a:ext cx="2654567" cy="3293932"/>
            <a:chOff x="7313556" y="3802542"/>
            <a:chExt cx="2654567" cy="3293932"/>
          </a:xfrm>
        </p:grpSpPr>
        <p:sp>
          <p:nvSpPr>
            <p:cNvPr id="469" name="Google Shape;469;p37"/>
            <p:cNvSpPr/>
            <p:nvPr/>
          </p:nvSpPr>
          <p:spPr>
            <a:xfrm>
              <a:off x="7572404" y="4083259"/>
              <a:ext cx="2395719" cy="3013215"/>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37"/>
            <p:cNvSpPr/>
            <p:nvPr/>
          </p:nvSpPr>
          <p:spPr>
            <a:xfrm>
              <a:off x="8970135" y="3975082"/>
              <a:ext cx="722045" cy="1058850"/>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37"/>
            <p:cNvSpPr/>
            <p:nvPr/>
          </p:nvSpPr>
          <p:spPr>
            <a:xfrm>
              <a:off x="7804537" y="4613209"/>
              <a:ext cx="906830" cy="902255"/>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37"/>
            <p:cNvSpPr/>
            <p:nvPr/>
          </p:nvSpPr>
          <p:spPr>
            <a:xfrm>
              <a:off x="7313556" y="3802542"/>
              <a:ext cx="2389554" cy="2701092"/>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37"/>
            <p:cNvSpPr/>
            <p:nvPr/>
          </p:nvSpPr>
          <p:spPr>
            <a:xfrm>
              <a:off x="7340271" y="4059009"/>
              <a:ext cx="2450382" cy="2811737"/>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37"/>
            <p:cNvSpPr/>
            <p:nvPr/>
          </p:nvSpPr>
          <p:spPr>
            <a:xfrm>
              <a:off x="9055212" y="4362825"/>
              <a:ext cx="122889" cy="358732"/>
            </a:xfrm>
            <a:custGeom>
              <a:rect b="b" l="l" r="r" t="t"/>
              <a:pathLst>
                <a:path extrusionOk="0" h="4364" w="1495">
                  <a:moveTo>
                    <a:pt x="755" y="1"/>
                  </a:moveTo>
                  <a:cubicBezTo>
                    <a:pt x="356" y="1"/>
                    <a:pt x="30" y="311"/>
                    <a:pt x="15" y="710"/>
                  </a:cubicBezTo>
                  <a:cubicBezTo>
                    <a:pt x="1" y="903"/>
                    <a:pt x="75" y="1095"/>
                    <a:pt x="208" y="1243"/>
                  </a:cubicBezTo>
                  <a:cubicBezTo>
                    <a:pt x="341" y="1376"/>
                    <a:pt x="503" y="1450"/>
                    <a:pt x="681" y="1479"/>
                  </a:cubicBezTo>
                  <a:lnTo>
                    <a:pt x="681" y="2884"/>
                  </a:lnTo>
                  <a:cubicBezTo>
                    <a:pt x="326" y="2928"/>
                    <a:pt x="30" y="3224"/>
                    <a:pt x="15" y="3594"/>
                  </a:cubicBezTo>
                  <a:cubicBezTo>
                    <a:pt x="1" y="4008"/>
                    <a:pt x="311" y="4348"/>
                    <a:pt x="725" y="4363"/>
                  </a:cubicBezTo>
                  <a:cubicBezTo>
                    <a:pt x="734" y="4363"/>
                    <a:pt x="743" y="4363"/>
                    <a:pt x="751" y="4363"/>
                  </a:cubicBezTo>
                  <a:cubicBezTo>
                    <a:pt x="1140" y="4363"/>
                    <a:pt x="1480" y="4043"/>
                    <a:pt x="1494" y="3653"/>
                  </a:cubicBezTo>
                  <a:cubicBezTo>
                    <a:pt x="1494" y="3431"/>
                    <a:pt x="1420" y="3239"/>
                    <a:pt x="1272" y="3106"/>
                  </a:cubicBezTo>
                  <a:cubicBezTo>
                    <a:pt x="1169" y="3002"/>
                    <a:pt x="1051" y="2928"/>
                    <a:pt x="903" y="2899"/>
                  </a:cubicBezTo>
                  <a:lnTo>
                    <a:pt x="903" y="1465"/>
                  </a:lnTo>
                  <a:cubicBezTo>
                    <a:pt x="1228" y="1391"/>
                    <a:pt x="1479" y="1110"/>
                    <a:pt x="1494" y="770"/>
                  </a:cubicBezTo>
                  <a:cubicBezTo>
                    <a:pt x="1494" y="577"/>
                    <a:pt x="1435" y="385"/>
                    <a:pt x="1302" y="237"/>
                  </a:cubicBezTo>
                  <a:cubicBezTo>
                    <a:pt x="1287" y="237"/>
                    <a:pt x="1287" y="223"/>
                    <a:pt x="1272" y="223"/>
                  </a:cubicBezTo>
                  <a:cubicBezTo>
                    <a:pt x="1139" y="89"/>
                    <a:pt x="962" y="16"/>
                    <a:pt x="784"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5" name="Google Shape;475;p37"/>
          <p:cNvGrpSpPr/>
          <p:nvPr/>
        </p:nvGrpSpPr>
        <p:grpSpPr>
          <a:xfrm>
            <a:off x="7161156" y="3650142"/>
            <a:ext cx="2654567" cy="3293932"/>
            <a:chOff x="7161156" y="3650142"/>
            <a:chExt cx="2654567" cy="3293932"/>
          </a:xfrm>
        </p:grpSpPr>
        <p:sp>
          <p:nvSpPr>
            <p:cNvPr id="476" name="Google Shape;476;p37"/>
            <p:cNvSpPr/>
            <p:nvPr/>
          </p:nvSpPr>
          <p:spPr>
            <a:xfrm>
              <a:off x="7420004" y="3930859"/>
              <a:ext cx="2395719" cy="3013215"/>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37"/>
            <p:cNvSpPr/>
            <p:nvPr/>
          </p:nvSpPr>
          <p:spPr>
            <a:xfrm>
              <a:off x="8817735" y="3822682"/>
              <a:ext cx="722045" cy="1058850"/>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p:nvPr/>
          </p:nvSpPr>
          <p:spPr>
            <a:xfrm>
              <a:off x="7161156" y="3650142"/>
              <a:ext cx="2389554" cy="2701092"/>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7"/>
            <p:cNvSpPr/>
            <p:nvPr/>
          </p:nvSpPr>
          <p:spPr>
            <a:xfrm>
              <a:off x="7187871" y="3906609"/>
              <a:ext cx="2450382" cy="2811737"/>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37"/>
            <p:cNvSpPr/>
            <p:nvPr/>
          </p:nvSpPr>
          <p:spPr>
            <a:xfrm>
              <a:off x="7652137" y="4460809"/>
              <a:ext cx="906830" cy="902255"/>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bg>
      <p:bgPr>
        <a:gradFill>
          <a:gsLst>
            <a:gs pos="0">
              <a:schemeClr val="lt2"/>
            </a:gs>
            <a:gs pos="100000">
              <a:schemeClr val="lt1"/>
            </a:gs>
          </a:gsLst>
          <a:path path="circle">
            <a:fillToRect b="50%" l="50%" r="50%" t="50%"/>
          </a:path>
          <a:tileRect/>
        </a:gradFill>
      </p:bgPr>
    </p:bg>
    <p:spTree>
      <p:nvGrpSpPr>
        <p:cNvPr id="481" name="Shape 481"/>
        <p:cNvGrpSpPr/>
        <p:nvPr/>
      </p:nvGrpSpPr>
      <p:grpSpPr>
        <a:xfrm>
          <a:off x="0" y="0"/>
          <a:ext cx="0" cy="0"/>
          <a:chOff x="0" y="0"/>
          <a:chExt cx="0" cy="0"/>
        </a:xfrm>
      </p:grpSpPr>
      <p:sp>
        <p:nvSpPr>
          <p:cNvPr id="482" name="Google Shape;482;p38"/>
          <p:cNvSpPr/>
          <p:nvPr/>
        </p:nvSpPr>
        <p:spPr>
          <a:xfrm>
            <a:off x="7864425" y="3639025"/>
            <a:ext cx="2783400" cy="2783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3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84" name="Google Shape;484;p38"/>
          <p:cNvSpPr/>
          <p:nvPr/>
        </p:nvSpPr>
        <p:spPr>
          <a:xfrm>
            <a:off x="-1738775" y="3574925"/>
            <a:ext cx="2783400" cy="2783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85" name="Google Shape;485;p38"/>
          <p:cNvGrpSpPr/>
          <p:nvPr/>
        </p:nvGrpSpPr>
        <p:grpSpPr>
          <a:xfrm>
            <a:off x="8243289" y="3605123"/>
            <a:ext cx="1582191" cy="2188163"/>
            <a:chOff x="8243289" y="3605123"/>
            <a:chExt cx="1582191" cy="2188163"/>
          </a:xfrm>
        </p:grpSpPr>
        <p:sp>
          <p:nvSpPr>
            <p:cNvPr id="486" name="Google Shape;486;p38"/>
            <p:cNvSpPr/>
            <p:nvPr/>
          </p:nvSpPr>
          <p:spPr>
            <a:xfrm>
              <a:off x="8243289" y="4923909"/>
              <a:ext cx="191512" cy="192424"/>
            </a:xfrm>
            <a:custGeom>
              <a:rect b="b" l="l" r="r" t="t"/>
              <a:pathLst>
                <a:path extrusionOk="0" h="3165" w="3150">
                  <a:moveTo>
                    <a:pt x="2336" y="0"/>
                  </a:moveTo>
                  <a:cubicBezTo>
                    <a:pt x="2144" y="0"/>
                    <a:pt x="1952" y="74"/>
                    <a:pt x="1804" y="222"/>
                  </a:cubicBezTo>
                  <a:cubicBezTo>
                    <a:pt x="1553" y="488"/>
                    <a:pt x="1523" y="902"/>
                    <a:pt x="1745" y="1183"/>
                  </a:cubicBezTo>
                  <a:lnTo>
                    <a:pt x="414" y="2514"/>
                  </a:lnTo>
                  <a:lnTo>
                    <a:pt x="0" y="2928"/>
                  </a:lnTo>
                  <a:cubicBezTo>
                    <a:pt x="30" y="2987"/>
                    <a:pt x="45" y="3031"/>
                    <a:pt x="74" y="3091"/>
                  </a:cubicBezTo>
                  <a:cubicBezTo>
                    <a:pt x="74" y="3120"/>
                    <a:pt x="74" y="3135"/>
                    <a:pt x="89" y="3164"/>
                  </a:cubicBezTo>
                  <a:lnTo>
                    <a:pt x="473" y="2765"/>
                  </a:lnTo>
                  <a:lnTo>
                    <a:pt x="1908" y="1346"/>
                  </a:lnTo>
                  <a:cubicBezTo>
                    <a:pt x="2032" y="1431"/>
                    <a:pt x="2183" y="1475"/>
                    <a:pt x="2334" y="1475"/>
                  </a:cubicBezTo>
                  <a:cubicBezTo>
                    <a:pt x="2524" y="1475"/>
                    <a:pt x="2714" y="1405"/>
                    <a:pt x="2854" y="1257"/>
                  </a:cubicBezTo>
                  <a:cubicBezTo>
                    <a:pt x="3135" y="976"/>
                    <a:pt x="3150" y="503"/>
                    <a:pt x="2854" y="222"/>
                  </a:cubicBezTo>
                  <a:cubicBezTo>
                    <a:pt x="2706" y="74"/>
                    <a:pt x="2514" y="0"/>
                    <a:pt x="2336"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38"/>
            <p:cNvSpPr/>
            <p:nvPr/>
          </p:nvSpPr>
          <p:spPr>
            <a:xfrm>
              <a:off x="8325060" y="5075838"/>
              <a:ext cx="98978" cy="397372"/>
            </a:xfrm>
            <a:custGeom>
              <a:rect b="b" l="l" r="r" t="t"/>
              <a:pathLst>
                <a:path extrusionOk="0" h="6536" w="1628">
                  <a:moveTo>
                    <a:pt x="814" y="0"/>
                  </a:moveTo>
                  <a:cubicBezTo>
                    <a:pt x="622" y="0"/>
                    <a:pt x="430" y="74"/>
                    <a:pt x="296" y="222"/>
                  </a:cubicBezTo>
                  <a:cubicBezTo>
                    <a:pt x="1" y="503"/>
                    <a:pt x="1" y="976"/>
                    <a:pt x="296" y="1257"/>
                  </a:cubicBezTo>
                  <a:cubicBezTo>
                    <a:pt x="415" y="1390"/>
                    <a:pt x="577" y="1449"/>
                    <a:pt x="740" y="1464"/>
                  </a:cubicBezTo>
                  <a:lnTo>
                    <a:pt x="740" y="5988"/>
                  </a:lnTo>
                  <a:lnTo>
                    <a:pt x="430" y="6284"/>
                  </a:lnTo>
                  <a:cubicBezTo>
                    <a:pt x="459" y="6373"/>
                    <a:pt x="474" y="6462"/>
                    <a:pt x="489" y="6536"/>
                  </a:cubicBezTo>
                  <a:lnTo>
                    <a:pt x="962" y="6077"/>
                  </a:lnTo>
                  <a:lnTo>
                    <a:pt x="962" y="1464"/>
                  </a:lnTo>
                  <a:cubicBezTo>
                    <a:pt x="1095" y="1434"/>
                    <a:pt x="1228" y="1360"/>
                    <a:pt x="1331" y="1257"/>
                  </a:cubicBezTo>
                  <a:cubicBezTo>
                    <a:pt x="1627" y="976"/>
                    <a:pt x="1627" y="503"/>
                    <a:pt x="1331" y="222"/>
                  </a:cubicBezTo>
                  <a:cubicBezTo>
                    <a:pt x="1198"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38"/>
            <p:cNvSpPr/>
            <p:nvPr/>
          </p:nvSpPr>
          <p:spPr>
            <a:xfrm>
              <a:off x="8371812" y="3605123"/>
              <a:ext cx="1453668" cy="2188163"/>
            </a:xfrm>
            <a:custGeom>
              <a:rect b="b" l="l" r="r" t="t"/>
              <a:pathLst>
                <a:path extrusionOk="0" h="35991" w="23910">
                  <a:moveTo>
                    <a:pt x="23111" y="1"/>
                  </a:moveTo>
                  <a:cubicBezTo>
                    <a:pt x="22919" y="1"/>
                    <a:pt x="22727" y="75"/>
                    <a:pt x="22579" y="208"/>
                  </a:cubicBezTo>
                  <a:cubicBezTo>
                    <a:pt x="22298" y="504"/>
                    <a:pt x="22298" y="977"/>
                    <a:pt x="22579" y="1258"/>
                  </a:cubicBezTo>
                  <a:cubicBezTo>
                    <a:pt x="22727" y="1406"/>
                    <a:pt x="22919" y="1479"/>
                    <a:pt x="23111" y="1479"/>
                  </a:cubicBezTo>
                  <a:lnTo>
                    <a:pt x="23111" y="7764"/>
                  </a:lnTo>
                  <a:lnTo>
                    <a:pt x="14580" y="16295"/>
                  </a:lnTo>
                  <a:lnTo>
                    <a:pt x="9523" y="16295"/>
                  </a:lnTo>
                  <a:lnTo>
                    <a:pt x="5398" y="20421"/>
                  </a:lnTo>
                  <a:lnTo>
                    <a:pt x="5398" y="31318"/>
                  </a:lnTo>
                  <a:lnTo>
                    <a:pt x="932" y="35769"/>
                  </a:lnTo>
                  <a:lnTo>
                    <a:pt x="75" y="35769"/>
                  </a:lnTo>
                  <a:cubicBezTo>
                    <a:pt x="60" y="35843"/>
                    <a:pt x="30" y="35917"/>
                    <a:pt x="1" y="35990"/>
                  </a:cubicBezTo>
                  <a:lnTo>
                    <a:pt x="1036" y="35990"/>
                  </a:lnTo>
                  <a:lnTo>
                    <a:pt x="5619" y="31407"/>
                  </a:lnTo>
                  <a:lnTo>
                    <a:pt x="5619" y="20509"/>
                  </a:lnTo>
                  <a:lnTo>
                    <a:pt x="9612" y="16517"/>
                  </a:lnTo>
                  <a:lnTo>
                    <a:pt x="14683" y="16517"/>
                  </a:lnTo>
                  <a:lnTo>
                    <a:pt x="23333" y="7852"/>
                  </a:lnTo>
                  <a:lnTo>
                    <a:pt x="23333" y="1435"/>
                  </a:lnTo>
                  <a:cubicBezTo>
                    <a:pt x="23437" y="1406"/>
                    <a:pt x="23540" y="1346"/>
                    <a:pt x="23629" y="1258"/>
                  </a:cubicBezTo>
                  <a:cubicBezTo>
                    <a:pt x="23910" y="977"/>
                    <a:pt x="23910" y="504"/>
                    <a:pt x="23629" y="208"/>
                  </a:cubicBezTo>
                  <a:cubicBezTo>
                    <a:pt x="23481" y="75"/>
                    <a:pt x="23289" y="1"/>
                    <a:pt x="2311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38"/>
            <p:cNvSpPr/>
            <p:nvPr/>
          </p:nvSpPr>
          <p:spPr>
            <a:xfrm>
              <a:off x="8792931" y="4664542"/>
              <a:ext cx="335420" cy="902600"/>
            </a:xfrm>
            <a:custGeom>
              <a:rect b="b" l="l" r="r" t="t"/>
              <a:pathLst>
                <a:path extrusionOk="0" h="14846" w="5517">
                  <a:moveTo>
                    <a:pt x="2840" y="0"/>
                  </a:moveTo>
                  <a:lnTo>
                    <a:pt x="1" y="2839"/>
                  </a:lnTo>
                  <a:lnTo>
                    <a:pt x="1" y="11888"/>
                  </a:lnTo>
                  <a:lnTo>
                    <a:pt x="1" y="11932"/>
                  </a:lnTo>
                  <a:lnTo>
                    <a:pt x="2455" y="14402"/>
                  </a:lnTo>
                  <a:cubicBezTo>
                    <a:pt x="2455" y="14431"/>
                    <a:pt x="2455" y="14446"/>
                    <a:pt x="2455" y="14476"/>
                  </a:cubicBezTo>
                  <a:cubicBezTo>
                    <a:pt x="2455" y="14683"/>
                    <a:pt x="2618" y="14845"/>
                    <a:pt x="2825" y="14845"/>
                  </a:cubicBezTo>
                  <a:cubicBezTo>
                    <a:pt x="3032" y="14845"/>
                    <a:pt x="3195" y="14683"/>
                    <a:pt x="3195" y="14476"/>
                  </a:cubicBezTo>
                  <a:cubicBezTo>
                    <a:pt x="3195" y="14269"/>
                    <a:pt x="3032" y="14106"/>
                    <a:pt x="2825" y="14106"/>
                  </a:cubicBezTo>
                  <a:cubicBezTo>
                    <a:pt x="2721" y="14106"/>
                    <a:pt x="2648" y="14150"/>
                    <a:pt x="2574" y="14210"/>
                  </a:cubicBezTo>
                  <a:lnTo>
                    <a:pt x="223" y="11844"/>
                  </a:lnTo>
                  <a:lnTo>
                    <a:pt x="223" y="2928"/>
                  </a:lnTo>
                  <a:lnTo>
                    <a:pt x="2840" y="311"/>
                  </a:lnTo>
                  <a:lnTo>
                    <a:pt x="5013" y="2499"/>
                  </a:lnTo>
                  <a:lnTo>
                    <a:pt x="5013" y="11666"/>
                  </a:lnTo>
                  <a:cubicBezTo>
                    <a:pt x="4880" y="11711"/>
                    <a:pt x="4777" y="11844"/>
                    <a:pt x="4777" y="12006"/>
                  </a:cubicBezTo>
                  <a:cubicBezTo>
                    <a:pt x="4777" y="12213"/>
                    <a:pt x="4939" y="12376"/>
                    <a:pt x="5146" y="12376"/>
                  </a:cubicBezTo>
                  <a:cubicBezTo>
                    <a:pt x="5339" y="12376"/>
                    <a:pt x="5516" y="12213"/>
                    <a:pt x="5516" y="12006"/>
                  </a:cubicBezTo>
                  <a:cubicBezTo>
                    <a:pt x="5516" y="11829"/>
                    <a:pt x="5398" y="11696"/>
                    <a:pt x="5235" y="11652"/>
                  </a:cubicBezTo>
                  <a:lnTo>
                    <a:pt x="5235" y="2455"/>
                  </a:lnTo>
                  <a:lnTo>
                    <a:pt x="5235" y="2410"/>
                  </a:lnTo>
                  <a:lnTo>
                    <a:pt x="2840"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38"/>
            <p:cNvSpPr/>
            <p:nvPr/>
          </p:nvSpPr>
          <p:spPr>
            <a:xfrm>
              <a:off x="8323297" y="3655462"/>
              <a:ext cx="1377246" cy="2019146"/>
            </a:xfrm>
            <a:custGeom>
              <a:rect b="b" l="l" r="r" t="t"/>
              <a:pathLst>
                <a:path extrusionOk="0" h="33211" w="22653">
                  <a:moveTo>
                    <a:pt x="21839" y="1"/>
                  </a:moveTo>
                  <a:cubicBezTo>
                    <a:pt x="21647" y="1"/>
                    <a:pt x="21470" y="75"/>
                    <a:pt x="21322" y="223"/>
                  </a:cubicBezTo>
                  <a:cubicBezTo>
                    <a:pt x="21026" y="504"/>
                    <a:pt x="21026" y="977"/>
                    <a:pt x="21322" y="1258"/>
                  </a:cubicBezTo>
                  <a:cubicBezTo>
                    <a:pt x="21455" y="1391"/>
                    <a:pt x="21618" y="1465"/>
                    <a:pt x="21795" y="1479"/>
                  </a:cubicBezTo>
                  <a:lnTo>
                    <a:pt x="21795" y="5841"/>
                  </a:lnTo>
                  <a:lnTo>
                    <a:pt x="14195" y="13442"/>
                  </a:lnTo>
                  <a:lnTo>
                    <a:pt x="8946" y="13442"/>
                  </a:lnTo>
                  <a:lnTo>
                    <a:pt x="3638" y="18750"/>
                  </a:lnTo>
                  <a:lnTo>
                    <a:pt x="3638" y="29470"/>
                  </a:lnTo>
                  <a:lnTo>
                    <a:pt x="1213" y="31880"/>
                  </a:lnTo>
                  <a:cubicBezTo>
                    <a:pt x="1092" y="31792"/>
                    <a:pt x="938" y="31745"/>
                    <a:pt x="781" y="31745"/>
                  </a:cubicBezTo>
                  <a:cubicBezTo>
                    <a:pt x="728" y="31745"/>
                    <a:pt x="674" y="31750"/>
                    <a:pt x="621" y="31762"/>
                  </a:cubicBezTo>
                  <a:cubicBezTo>
                    <a:pt x="488" y="31791"/>
                    <a:pt x="370" y="31865"/>
                    <a:pt x="266" y="31954"/>
                  </a:cubicBezTo>
                  <a:cubicBezTo>
                    <a:pt x="59" y="32176"/>
                    <a:pt x="0" y="32486"/>
                    <a:pt x="104" y="32752"/>
                  </a:cubicBezTo>
                  <a:cubicBezTo>
                    <a:pt x="399" y="32826"/>
                    <a:pt x="636" y="32989"/>
                    <a:pt x="799" y="33211"/>
                  </a:cubicBezTo>
                  <a:cubicBezTo>
                    <a:pt x="976" y="33211"/>
                    <a:pt x="1168" y="33152"/>
                    <a:pt x="1316" y="33004"/>
                  </a:cubicBezTo>
                  <a:cubicBezTo>
                    <a:pt x="1582" y="32738"/>
                    <a:pt x="1597" y="32324"/>
                    <a:pt x="1375" y="32043"/>
                  </a:cubicBezTo>
                  <a:cubicBezTo>
                    <a:pt x="1375" y="32028"/>
                    <a:pt x="1375" y="32028"/>
                    <a:pt x="1375" y="32028"/>
                  </a:cubicBezTo>
                  <a:lnTo>
                    <a:pt x="3859" y="29558"/>
                  </a:lnTo>
                  <a:lnTo>
                    <a:pt x="3859" y="18853"/>
                  </a:lnTo>
                  <a:lnTo>
                    <a:pt x="9049" y="13649"/>
                  </a:lnTo>
                  <a:lnTo>
                    <a:pt x="14284" y="13649"/>
                  </a:lnTo>
                  <a:lnTo>
                    <a:pt x="22002" y="5930"/>
                  </a:lnTo>
                  <a:lnTo>
                    <a:pt x="22002" y="1465"/>
                  </a:lnTo>
                  <a:cubicBezTo>
                    <a:pt x="22135" y="1435"/>
                    <a:pt x="22268" y="1361"/>
                    <a:pt x="22372" y="1258"/>
                  </a:cubicBezTo>
                  <a:cubicBezTo>
                    <a:pt x="22653" y="977"/>
                    <a:pt x="22653" y="504"/>
                    <a:pt x="22372" y="223"/>
                  </a:cubicBezTo>
                  <a:cubicBezTo>
                    <a:pt x="22224" y="75"/>
                    <a:pt x="22032" y="1"/>
                    <a:pt x="2183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38"/>
            <p:cNvSpPr/>
            <p:nvPr/>
          </p:nvSpPr>
          <p:spPr>
            <a:xfrm>
              <a:off x="8910281" y="4829493"/>
              <a:ext cx="100741" cy="572712"/>
            </a:xfrm>
            <a:custGeom>
              <a:rect b="b" l="l" r="r" t="t"/>
              <a:pathLst>
                <a:path extrusionOk="0" h="9420" w="1657">
                  <a:moveTo>
                    <a:pt x="799" y="1"/>
                  </a:moveTo>
                  <a:cubicBezTo>
                    <a:pt x="622" y="1"/>
                    <a:pt x="429" y="75"/>
                    <a:pt x="281" y="222"/>
                  </a:cubicBezTo>
                  <a:cubicBezTo>
                    <a:pt x="1" y="503"/>
                    <a:pt x="1" y="977"/>
                    <a:pt x="281" y="1257"/>
                  </a:cubicBezTo>
                  <a:cubicBezTo>
                    <a:pt x="400" y="1391"/>
                    <a:pt x="548" y="1450"/>
                    <a:pt x="710" y="1464"/>
                  </a:cubicBezTo>
                  <a:lnTo>
                    <a:pt x="710" y="7956"/>
                  </a:lnTo>
                  <a:cubicBezTo>
                    <a:pt x="562" y="7985"/>
                    <a:pt x="429" y="8044"/>
                    <a:pt x="326" y="8163"/>
                  </a:cubicBezTo>
                  <a:cubicBezTo>
                    <a:pt x="30" y="8444"/>
                    <a:pt x="30" y="8917"/>
                    <a:pt x="326" y="9198"/>
                  </a:cubicBezTo>
                  <a:cubicBezTo>
                    <a:pt x="466" y="9346"/>
                    <a:pt x="655" y="9419"/>
                    <a:pt x="843" y="9419"/>
                  </a:cubicBezTo>
                  <a:cubicBezTo>
                    <a:pt x="1032" y="9419"/>
                    <a:pt x="1220" y="9346"/>
                    <a:pt x="1361" y="9198"/>
                  </a:cubicBezTo>
                  <a:cubicBezTo>
                    <a:pt x="1657" y="8917"/>
                    <a:pt x="1657" y="8444"/>
                    <a:pt x="1361" y="8163"/>
                  </a:cubicBezTo>
                  <a:cubicBezTo>
                    <a:pt x="1243" y="8030"/>
                    <a:pt x="1095" y="7970"/>
                    <a:pt x="932" y="7956"/>
                  </a:cubicBezTo>
                  <a:lnTo>
                    <a:pt x="932" y="1464"/>
                  </a:lnTo>
                  <a:cubicBezTo>
                    <a:pt x="1080" y="1450"/>
                    <a:pt x="1213" y="1376"/>
                    <a:pt x="1331" y="1257"/>
                  </a:cubicBezTo>
                  <a:cubicBezTo>
                    <a:pt x="1612" y="977"/>
                    <a:pt x="1612" y="503"/>
                    <a:pt x="1331" y="222"/>
                  </a:cubicBezTo>
                  <a:cubicBezTo>
                    <a:pt x="1183"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2" name="Google Shape;492;p38"/>
          <p:cNvGrpSpPr/>
          <p:nvPr/>
        </p:nvGrpSpPr>
        <p:grpSpPr>
          <a:xfrm>
            <a:off x="-1405792" y="-28815"/>
            <a:ext cx="3111009" cy="2934907"/>
            <a:chOff x="-1405792" y="-28815"/>
            <a:chExt cx="3111009" cy="2934907"/>
          </a:xfrm>
        </p:grpSpPr>
        <p:sp>
          <p:nvSpPr>
            <p:cNvPr id="493" name="Google Shape;493;p38"/>
            <p:cNvSpPr/>
            <p:nvPr/>
          </p:nvSpPr>
          <p:spPr>
            <a:xfrm rot="-2700000">
              <a:off x="-826469" y="600061"/>
              <a:ext cx="2233987" cy="1767370"/>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38"/>
            <p:cNvSpPr/>
            <p:nvPr/>
          </p:nvSpPr>
          <p:spPr>
            <a:xfrm rot="-2700000">
              <a:off x="-89715" y="372719"/>
              <a:ext cx="1213691" cy="1051850"/>
            </a:xfrm>
            <a:custGeom>
              <a:rect b="b" l="l" r="r" t="t"/>
              <a:pathLst>
                <a:path extrusionOk="0" h="17301" w="19963">
                  <a:moveTo>
                    <a:pt x="19149" y="0"/>
                  </a:moveTo>
                  <a:cubicBezTo>
                    <a:pt x="18972" y="0"/>
                    <a:pt x="18779" y="60"/>
                    <a:pt x="18631" y="207"/>
                  </a:cubicBezTo>
                  <a:cubicBezTo>
                    <a:pt x="18365" y="474"/>
                    <a:pt x="18351" y="902"/>
                    <a:pt x="18572" y="1183"/>
                  </a:cubicBezTo>
                  <a:lnTo>
                    <a:pt x="11046" y="8724"/>
                  </a:lnTo>
                  <a:lnTo>
                    <a:pt x="5841" y="8724"/>
                  </a:lnTo>
                  <a:lnTo>
                    <a:pt x="622" y="13929"/>
                  </a:lnTo>
                  <a:lnTo>
                    <a:pt x="622" y="15851"/>
                  </a:lnTo>
                  <a:cubicBezTo>
                    <a:pt x="504" y="15881"/>
                    <a:pt x="385" y="15940"/>
                    <a:pt x="297" y="16043"/>
                  </a:cubicBezTo>
                  <a:cubicBezTo>
                    <a:pt x="1" y="16324"/>
                    <a:pt x="1" y="16798"/>
                    <a:pt x="297" y="17078"/>
                  </a:cubicBezTo>
                  <a:cubicBezTo>
                    <a:pt x="437" y="17226"/>
                    <a:pt x="626" y="17300"/>
                    <a:pt x="814" y="17300"/>
                  </a:cubicBezTo>
                  <a:cubicBezTo>
                    <a:pt x="1003" y="17300"/>
                    <a:pt x="1191" y="17226"/>
                    <a:pt x="1332" y="17078"/>
                  </a:cubicBezTo>
                  <a:cubicBezTo>
                    <a:pt x="1627" y="16798"/>
                    <a:pt x="1627" y="16324"/>
                    <a:pt x="1332" y="16043"/>
                  </a:cubicBezTo>
                  <a:cubicBezTo>
                    <a:pt x="1199" y="15896"/>
                    <a:pt x="1021" y="15836"/>
                    <a:pt x="844" y="15822"/>
                  </a:cubicBezTo>
                  <a:lnTo>
                    <a:pt x="844" y="14033"/>
                  </a:lnTo>
                  <a:lnTo>
                    <a:pt x="5930" y="8946"/>
                  </a:lnTo>
                  <a:lnTo>
                    <a:pt x="11135" y="8946"/>
                  </a:lnTo>
                  <a:lnTo>
                    <a:pt x="18735" y="1346"/>
                  </a:lnTo>
                  <a:cubicBezTo>
                    <a:pt x="18863" y="1429"/>
                    <a:pt x="19008" y="1471"/>
                    <a:pt x="19153" y="1471"/>
                  </a:cubicBezTo>
                  <a:cubicBezTo>
                    <a:pt x="19342" y="1471"/>
                    <a:pt x="19530" y="1400"/>
                    <a:pt x="19681" y="1257"/>
                  </a:cubicBezTo>
                  <a:cubicBezTo>
                    <a:pt x="19962" y="962"/>
                    <a:pt x="19962" y="503"/>
                    <a:pt x="19681" y="207"/>
                  </a:cubicBezTo>
                  <a:cubicBezTo>
                    <a:pt x="19533" y="60"/>
                    <a:pt x="19341" y="0"/>
                    <a:pt x="191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38"/>
            <p:cNvSpPr/>
            <p:nvPr/>
          </p:nvSpPr>
          <p:spPr>
            <a:xfrm rot="-2700000">
              <a:off x="-1075828" y="693182"/>
              <a:ext cx="2002959" cy="1762932"/>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38"/>
            <p:cNvSpPr/>
            <p:nvPr/>
          </p:nvSpPr>
          <p:spPr>
            <a:xfrm rot="-2700000">
              <a:off x="-58163" y="138595"/>
              <a:ext cx="329946" cy="321860"/>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38"/>
            <p:cNvSpPr/>
            <p:nvPr/>
          </p:nvSpPr>
          <p:spPr>
            <a:xfrm rot="-2700000">
              <a:off x="-207158" y="149805"/>
              <a:ext cx="767745" cy="633809"/>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38"/>
            <p:cNvSpPr/>
            <p:nvPr/>
          </p:nvSpPr>
          <p:spPr>
            <a:xfrm rot="-2700000">
              <a:off x="-923777" y="537580"/>
              <a:ext cx="2084731" cy="180786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bg>
      <p:bgPr>
        <a:gradFill>
          <a:gsLst>
            <a:gs pos="0">
              <a:schemeClr val="lt2"/>
            </a:gs>
            <a:gs pos="100000">
              <a:schemeClr val="lt1"/>
            </a:gs>
          </a:gsLst>
          <a:path path="circle">
            <a:fillToRect b="50%" l="50%" r="50%" t="50%"/>
          </a:path>
          <a:tileRect/>
        </a:gradFill>
      </p:bgPr>
    </p:bg>
    <p:spTree>
      <p:nvGrpSpPr>
        <p:cNvPr id="499" name="Shape 499"/>
        <p:cNvGrpSpPr/>
        <p:nvPr/>
      </p:nvGrpSpPr>
      <p:grpSpPr>
        <a:xfrm>
          <a:off x="0" y="0"/>
          <a:ext cx="0" cy="0"/>
          <a:chOff x="0" y="0"/>
          <a:chExt cx="0" cy="0"/>
        </a:xfrm>
      </p:grpSpPr>
      <p:sp>
        <p:nvSpPr>
          <p:cNvPr id="500" name="Google Shape;500;p39"/>
          <p:cNvSpPr/>
          <p:nvPr/>
        </p:nvSpPr>
        <p:spPr>
          <a:xfrm>
            <a:off x="7013863" y="2735075"/>
            <a:ext cx="2954100" cy="2954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9"/>
          <p:cNvSpPr txBox="1"/>
          <p:nvPr>
            <p:ph type="title"/>
          </p:nvPr>
        </p:nvSpPr>
        <p:spPr>
          <a:xfrm>
            <a:off x="1458150" y="2843525"/>
            <a:ext cx="6227700" cy="595800"/>
          </a:xfrm>
          <a:prstGeom prst="rect">
            <a:avLst/>
          </a:prstGeom>
        </p:spPr>
        <p:txBody>
          <a:bodyPr anchorCtr="0" anchor="t" bIns="91425" lIns="91425" spcFirstLastPara="1" rIns="91425" wrap="square" tIns="91425">
            <a:noAutofit/>
          </a:bodyPr>
          <a:lstStyle>
            <a:lvl1pPr lvl="0" algn="r">
              <a:spcBef>
                <a:spcPts val="0"/>
              </a:spcBef>
              <a:spcAft>
                <a:spcPts val="0"/>
              </a:spcAft>
              <a:buSzPts val="3000"/>
              <a:buNone/>
              <a:defRPr sz="3000"/>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p:txBody>
      </p:sp>
      <p:sp>
        <p:nvSpPr>
          <p:cNvPr id="502" name="Google Shape;502;p39"/>
          <p:cNvSpPr txBox="1"/>
          <p:nvPr>
            <p:ph idx="1" type="subTitle"/>
          </p:nvPr>
        </p:nvSpPr>
        <p:spPr>
          <a:xfrm>
            <a:off x="1458150" y="1399375"/>
            <a:ext cx="6227700" cy="1444200"/>
          </a:xfrm>
          <a:prstGeom prst="rect">
            <a:avLst/>
          </a:prstGeom>
        </p:spPr>
        <p:txBody>
          <a:bodyPr anchorCtr="0" anchor="b" bIns="91425" lIns="91425" spcFirstLastPara="1" rIns="91425" wrap="square" tIns="91425">
            <a:noAutofit/>
          </a:bodyPr>
          <a:lstStyle>
            <a:lvl1pPr lvl="0" algn="r">
              <a:lnSpc>
                <a:spcPct val="100000"/>
              </a:lnSpc>
              <a:spcBef>
                <a:spcPts val="0"/>
              </a:spcBef>
              <a:spcAft>
                <a:spcPts val="0"/>
              </a:spcAft>
              <a:buSzPts val="2500"/>
              <a:buNone/>
              <a:defRPr sz="25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p:txBody>
      </p:sp>
      <p:sp>
        <p:nvSpPr>
          <p:cNvPr id="503" name="Google Shape;503;p39"/>
          <p:cNvSpPr/>
          <p:nvPr/>
        </p:nvSpPr>
        <p:spPr>
          <a:xfrm>
            <a:off x="-1298975" y="168950"/>
            <a:ext cx="3108000" cy="31080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bg>
      <p:bgPr>
        <a:gradFill>
          <a:gsLst>
            <a:gs pos="0">
              <a:schemeClr val="lt2"/>
            </a:gs>
            <a:gs pos="100000">
              <a:schemeClr val="lt1"/>
            </a:gs>
          </a:gsLst>
          <a:path path="circle">
            <a:fillToRect b="50%" l="50%" r="50%" t="50%"/>
          </a:path>
          <a:tileRect/>
        </a:gradFill>
      </p:bgPr>
    </p:bg>
    <p:spTree>
      <p:nvGrpSpPr>
        <p:cNvPr id="504" name="Shape 504"/>
        <p:cNvGrpSpPr/>
        <p:nvPr/>
      </p:nvGrpSpPr>
      <p:grpSpPr>
        <a:xfrm>
          <a:off x="0" y="0"/>
          <a:ext cx="0" cy="0"/>
          <a:chOff x="0" y="0"/>
          <a:chExt cx="0" cy="0"/>
        </a:xfrm>
      </p:grpSpPr>
      <p:sp>
        <p:nvSpPr>
          <p:cNvPr id="505" name="Google Shape;505;p40"/>
          <p:cNvSpPr/>
          <p:nvPr/>
        </p:nvSpPr>
        <p:spPr>
          <a:xfrm>
            <a:off x="8254325" y="2056500"/>
            <a:ext cx="2125200" cy="2125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0"/>
          <p:cNvSpPr/>
          <p:nvPr/>
        </p:nvSpPr>
        <p:spPr>
          <a:xfrm>
            <a:off x="3690375" y="-447450"/>
            <a:ext cx="3019200" cy="3019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40"/>
          <p:cNvSpPr txBox="1"/>
          <p:nvPr>
            <p:ph idx="1" type="subTitle"/>
          </p:nvPr>
        </p:nvSpPr>
        <p:spPr>
          <a:xfrm>
            <a:off x="6108500" y="1497518"/>
            <a:ext cx="2329800" cy="1179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508" name="Google Shape;508;p40"/>
          <p:cNvSpPr txBox="1"/>
          <p:nvPr>
            <p:ph type="title"/>
          </p:nvPr>
        </p:nvSpPr>
        <p:spPr>
          <a:xfrm>
            <a:off x="6108500" y="619775"/>
            <a:ext cx="2329800" cy="927300"/>
          </a:xfrm>
          <a:prstGeom prst="rect">
            <a:avLst/>
          </a:prstGeom>
        </p:spPr>
        <p:txBody>
          <a:bodyPr anchorCtr="0" anchor="b"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509" name="Google Shape;509;p40"/>
          <p:cNvGrpSpPr/>
          <p:nvPr/>
        </p:nvGrpSpPr>
        <p:grpSpPr>
          <a:xfrm>
            <a:off x="8001262" y="-663982"/>
            <a:ext cx="1738725" cy="1787692"/>
            <a:chOff x="3751137" y="-268257"/>
            <a:chExt cx="1738725" cy="1787692"/>
          </a:xfrm>
        </p:grpSpPr>
        <p:sp>
          <p:nvSpPr>
            <p:cNvPr id="510" name="Google Shape;510;p40"/>
            <p:cNvSpPr/>
            <p:nvPr/>
          </p:nvSpPr>
          <p:spPr>
            <a:xfrm rot="2700100">
              <a:off x="3963446" y="248430"/>
              <a:ext cx="1072552" cy="1044797"/>
            </a:xfrm>
            <a:custGeom>
              <a:rect b="b" l="l" r="r" t="t"/>
              <a:pathLst>
                <a:path extrusionOk="0" h="17185" w="17641">
                  <a:moveTo>
                    <a:pt x="16857" y="1"/>
                  </a:moveTo>
                  <a:cubicBezTo>
                    <a:pt x="16443" y="30"/>
                    <a:pt x="16132" y="371"/>
                    <a:pt x="16147" y="770"/>
                  </a:cubicBezTo>
                  <a:cubicBezTo>
                    <a:pt x="16147" y="947"/>
                    <a:pt x="16206" y="1095"/>
                    <a:pt x="16310" y="1213"/>
                  </a:cubicBezTo>
                  <a:lnTo>
                    <a:pt x="14122" y="3402"/>
                  </a:lnTo>
                  <a:lnTo>
                    <a:pt x="8473" y="3402"/>
                  </a:lnTo>
                  <a:lnTo>
                    <a:pt x="607" y="11283"/>
                  </a:lnTo>
                  <a:lnTo>
                    <a:pt x="607" y="15733"/>
                  </a:lnTo>
                  <a:cubicBezTo>
                    <a:pt x="444" y="15763"/>
                    <a:pt x="311" y="15837"/>
                    <a:pt x="193" y="15955"/>
                  </a:cubicBezTo>
                  <a:cubicBezTo>
                    <a:pt x="60" y="16088"/>
                    <a:pt x="1" y="16281"/>
                    <a:pt x="1" y="16473"/>
                  </a:cubicBezTo>
                  <a:cubicBezTo>
                    <a:pt x="15" y="16680"/>
                    <a:pt x="89" y="16857"/>
                    <a:pt x="237" y="16990"/>
                  </a:cubicBezTo>
                  <a:cubicBezTo>
                    <a:pt x="373" y="17112"/>
                    <a:pt x="545" y="17184"/>
                    <a:pt x="721" y="17184"/>
                  </a:cubicBezTo>
                  <a:cubicBezTo>
                    <a:pt x="737" y="17184"/>
                    <a:pt x="753" y="17184"/>
                    <a:pt x="770" y="17182"/>
                  </a:cubicBezTo>
                  <a:cubicBezTo>
                    <a:pt x="962" y="17182"/>
                    <a:pt x="1154" y="17094"/>
                    <a:pt x="1287" y="16946"/>
                  </a:cubicBezTo>
                  <a:cubicBezTo>
                    <a:pt x="1420" y="16813"/>
                    <a:pt x="1479" y="16621"/>
                    <a:pt x="1479" y="16428"/>
                  </a:cubicBezTo>
                  <a:cubicBezTo>
                    <a:pt x="1465" y="16236"/>
                    <a:pt x="1391" y="16059"/>
                    <a:pt x="1258" y="15926"/>
                  </a:cubicBezTo>
                  <a:cubicBezTo>
                    <a:pt x="1258" y="15926"/>
                    <a:pt x="1243" y="15911"/>
                    <a:pt x="1243" y="15911"/>
                  </a:cubicBezTo>
                  <a:cubicBezTo>
                    <a:pt x="1124" y="15793"/>
                    <a:pt x="977" y="15733"/>
                    <a:pt x="814" y="15719"/>
                  </a:cubicBezTo>
                  <a:lnTo>
                    <a:pt x="814" y="11372"/>
                  </a:lnTo>
                  <a:lnTo>
                    <a:pt x="8577" y="3624"/>
                  </a:lnTo>
                  <a:lnTo>
                    <a:pt x="14210" y="3624"/>
                  </a:lnTo>
                  <a:lnTo>
                    <a:pt x="16473" y="1361"/>
                  </a:lnTo>
                  <a:cubicBezTo>
                    <a:pt x="16589" y="1439"/>
                    <a:pt x="16716" y="1482"/>
                    <a:pt x="16855" y="1482"/>
                  </a:cubicBezTo>
                  <a:cubicBezTo>
                    <a:pt x="16875" y="1482"/>
                    <a:pt x="16895" y="1481"/>
                    <a:pt x="16916" y="1480"/>
                  </a:cubicBezTo>
                  <a:cubicBezTo>
                    <a:pt x="17315" y="1465"/>
                    <a:pt x="17641" y="1125"/>
                    <a:pt x="17626" y="711"/>
                  </a:cubicBezTo>
                  <a:cubicBezTo>
                    <a:pt x="17611" y="518"/>
                    <a:pt x="17537" y="356"/>
                    <a:pt x="17404" y="223"/>
                  </a:cubicBezTo>
                  <a:cubicBezTo>
                    <a:pt x="17271" y="90"/>
                    <a:pt x="17079" y="1"/>
                    <a:pt x="1688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40"/>
            <p:cNvSpPr/>
            <p:nvPr/>
          </p:nvSpPr>
          <p:spPr>
            <a:xfrm rot="2700100">
              <a:off x="4569111" y="189981"/>
              <a:ext cx="748008" cy="352440"/>
            </a:xfrm>
            <a:custGeom>
              <a:rect b="b" l="l" r="r" t="t"/>
              <a:pathLst>
                <a:path extrusionOk="0" h="5797" w="12303">
                  <a:moveTo>
                    <a:pt x="11519" y="0"/>
                  </a:moveTo>
                  <a:cubicBezTo>
                    <a:pt x="11120" y="15"/>
                    <a:pt x="10795" y="355"/>
                    <a:pt x="10809" y="754"/>
                  </a:cubicBezTo>
                  <a:cubicBezTo>
                    <a:pt x="10824" y="947"/>
                    <a:pt x="10898" y="1109"/>
                    <a:pt x="11016" y="1227"/>
                  </a:cubicBezTo>
                  <a:lnTo>
                    <a:pt x="7275" y="4968"/>
                  </a:lnTo>
                  <a:lnTo>
                    <a:pt x="1494" y="4968"/>
                  </a:lnTo>
                  <a:cubicBezTo>
                    <a:pt x="1464" y="4791"/>
                    <a:pt x="1391" y="4658"/>
                    <a:pt x="1287" y="4540"/>
                  </a:cubicBezTo>
                  <a:cubicBezTo>
                    <a:pt x="1139" y="4392"/>
                    <a:pt x="947" y="4318"/>
                    <a:pt x="725" y="4318"/>
                  </a:cubicBezTo>
                  <a:cubicBezTo>
                    <a:pt x="326" y="4333"/>
                    <a:pt x="1" y="4687"/>
                    <a:pt x="15" y="5087"/>
                  </a:cubicBezTo>
                  <a:cubicBezTo>
                    <a:pt x="30" y="5491"/>
                    <a:pt x="369" y="5797"/>
                    <a:pt x="757" y="5797"/>
                  </a:cubicBezTo>
                  <a:cubicBezTo>
                    <a:pt x="766" y="5797"/>
                    <a:pt x="775" y="5797"/>
                    <a:pt x="784" y="5796"/>
                  </a:cubicBezTo>
                  <a:cubicBezTo>
                    <a:pt x="1139" y="5782"/>
                    <a:pt x="1435" y="5515"/>
                    <a:pt x="1494" y="5175"/>
                  </a:cubicBezTo>
                  <a:lnTo>
                    <a:pt x="7379" y="5175"/>
                  </a:lnTo>
                  <a:lnTo>
                    <a:pt x="11179" y="1375"/>
                  </a:lnTo>
                  <a:cubicBezTo>
                    <a:pt x="11282" y="1427"/>
                    <a:pt x="11396" y="1467"/>
                    <a:pt x="11521" y="1467"/>
                  </a:cubicBezTo>
                  <a:cubicBezTo>
                    <a:pt x="11540" y="1467"/>
                    <a:pt x="11559" y="1466"/>
                    <a:pt x="11578" y="1464"/>
                  </a:cubicBezTo>
                  <a:cubicBezTo>
                    <a:pt x="11992" y="1449"/>
                    <a:pt x="12303" y="1109"/>
                    <a:pt x="12288" y="710"/>
                  </a:cubicBezTo>
                  <a:cubicBezTo>
                    <a:pt x="12288" y="518"/>
                    <a:pt x="12214" y="340"/>
                    <a:pt x="12081" y="207"/>
                  </a:cubicBezTo>
                  <a:cubicBezTo>
                    <a:pt x="12066" y="207"/>
                    <a:pt x="12066" y="192"/>
                    <a:pt x="12051" y="192"/>
                  </a:cubicBezTo>
                  <a:cubicBezTo>
                    <a:pt x="11918" y="59"/>
                    <a:pt x="11741"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40"/>
            <p:cNvSpPr/>
            <p:nvPr/>
          </p:nvSpPr>
          <p:spPr>
            <a:xfrm rot="2700100">
              <a:off x="4378462" y="-56010"/>
              <a:ext cx="951197" cy="847146"/>
            </a:xfrm>
            <a:custGeom>
              <a:rect b="b" l="l" r="r" t="t"/>
              <a:pathLst>
                <a:path extrusionOk="0" h="13934" w="15645">
                  <a:moveTo>
                    <a:pt x="14890" y="1"/>
                  </a:moveTo>
                  <a:cubicBezTo>
                    <a:pt x="14875" y="1"/>
                    <a:pt x="14861" y="1"/>
                    <a:pt x="14861" y="16"/>
                  </a:cubicBezTo>
                  <a:cubicBezTo>
                    <a:pt x="14447" y="30"/>
                    <a:pt x="14136" y="370"/>
                    <a:pt x="14151" y="770"/>
                  </a:cubicBezTo>
                  <a:cubicBezTo>
                    <a:pt x="14151" y="918"/>
                    <a:pt x="14210" y="1051"/>
                    <a:pt x="14284" y="1154"/>
                  </a:cubicBezTo>
                  <a:lnTo>
                    <a:pt x="10159" y="5279"/>
                  </a:lnTo>
                  <a:lnTo>
                    <a:pt x="3239" y="5279"/>
                  </a:lnTo>
                  <a:lnTo>
                    <a:pt x="666" y="7852"/>
                  </a:lnTo>
                  <a:lnTo>
                    <a:pt x="666" y="12466"/>
                  </a:lnTo>
                  <a:cubicBezTo>
                    <a:pt x="533" y="12495"/>
                    <a:pt x="400" y="12569"/>
                    <a:pt x="281" y="12673"/>
                  </a:cubicBezTo>
                  <a:cubicBezTo>
                    <a:pt x="1" y="12954"/>
                    <a:pt x="1" y="13427"/>
                    <a:pt x="281" y="13722"/>
                  </a:cubicBezTo>
                  <a:cubicBezTo>
                    <a:pt x="429" y="13863"/>
                    <a:pt x="618" y="13933"/>
                    <a:pt x="806" y="13933"/>
                  </a:cubicBezTo>
                  <a:cubicBezTo>
                    <a:pt x="995" y="13933"/>
                    <a:pt x="1183" y="13863"/>
                    <a:pt x="1331" y="13722"/>
                  </a:cubicBezTo>
                  <a:cubicBezTo>
                    <a:pt x="1612" y="13427"/>
                    <a:pt x="1612" y="12954"/>
                    <a:pt x="1331" y="12673"/>
                  </a:cubicBezTo>
                  <a:cubicBezTo>
                    <a:pt x="1213" y="12554"/>
                    <a:pt x="1050" y="12480"/>
                    <a:pt x="888" y="12466"/>
                  </a:cubicBezTo>
                  <a:lnTo>
                    <a:pt x="888" y="7941"/>
                  </a:lnTo>
                  <a:lnTo>
                    <a:pt x="3342" y="5501"/>
                  </a:lnTo>
                  <a:lnTo>
                    <a:pt x="10247" y="5501"/>
                  </a:lnTo>
                  <a:lnTo>
                    <a:pt x="14432" y="1317"/>
                  </a:lnTo>
                  <a:cubicBezTo>
                    <a:pt x="14551" y="1423"/>
                    <a:pt x="14695" y="1482"/>
                    <a:pt x="14862" y="1482"/>
                  </a:cubicBezTo>
                  <a:cubicBezTo>
                    <a:pt x="14881" y="1482"/>
                    <a:pt x="14900" y="1481"/>
                    <a:pt x="14920" y="1479"/>
                  </a:cubicBezTo>
                  <a:cubicBezTo>
                    <a:pt x="15319" y="1465"/>
                    <a:pt x="15644" y="1125"/>
                    <a:pt x="15630" y="711"/>
                  </a:cubicBezTo>
                  <a:cubicBezTo>
                    <a:pt x="15615" y="518"/>
                    <a:pt x="15541" y="356"/>
                    <a:pt x="15408" y="223"/>
                  </a:cubicBezTo>
                  <a:cubicBezTo>
                    <a:pt x="15275" y="90"/>
                    <a:pt x="15082" y="1"/>
                    <a:pt x="148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40"/>
            <p:cNvSpPr/>
            <p:nvPr/>
          </p:nvSpPr>
          <p:spPr>
            <a:xfrm rot="2700100">
              <a:off x="4044622" y="533075"/>
              <a:ext cx="970045" cy="598790"/>
            </a:xfrm>
            <a:custGeom>
              <a:rect b="b" l="l" r="r" t="t"/>
              <a:pathLst>
                <a:path extrusionOk="0" h="9849" w="15955">
                  <a:moveTo>
                    <a:pt x="15171" y="1"/>
                  </a:moveTo>
                  <a:cubicBezTo>
                    <a:pt x="14979" y="15"/>
                    <a:pt x="14786" y="89"/>
                    <a:pt x="14653" y="237"/>
                  </a:cubicBezTo>
                  <a:cubicBezTo>
                    <a:pt x="14520" y="385"/>
                    <a:pt x="14461" y="577"/>
                    <a:pt x="14461" y="769"/>
                  </a:cubicBezTo>
                  <a:cubicBezTo>
                    <a:pt x="14476" y="932"/>
                    <a:pt x="14535" y="1080"/>
                    <a:pt x="14638" y="1213"/>
                  </a:cubicBezTo>
                  <a:lnTo>
                    <a:pt x="12391" y="3446"/>
                  </a:lnTo>
                  <a:lnTo>
                    <a:pt x="6284" y="3446"/>
                  </a:lnTo>
                  <a:lnTo>
                    <a:pt x="1198" y="8532"/>
                  </a:lnTo>
                  <a:cubicBezTo>
                    <a:pt x="1065" y="8429"/>
                    <a:pt x="902" y="8370"/>
                    <a:pt x="725" y="8370"/>
                  </a:cubicBezTo>
                  <a:cubicBezTo>
                    <a:pt x="311" y="8399"/>
                    <a:pt x="0" y="8739"/>
                    <a:pt x="15" y="9138"/>
                  </a:cubicBezTo>
                  <a:cubicBezTo>
                    <a:pt x="29" y="9543"/>
                    <a:pt x="354" y="9849"/>
                    <a:pt x="755" y="9849"/>
                  </a:cubicBezTo>
                  <a:cubicBezTo>
                    <a:pt x="765" y="9849"/>
                    <a:pt x="774" y="9848"/>
                    <a:pt x="784" y="9848"/>
                  </a:cubicBezTo>
                  <a:cubicBezTo>
                    <a:pt x="1183" y="9833"/>
                    <a:pt x="1508" y="9493"/>
                    <a:pt x="1494" y="9079"/>
                  </a:cubicBezTo>
                  <a:cubicBezTo>
                    <a:pt x="1479" y="8946"/>
                    <a:pt x="1434" y="8798"/>
                    <a:pt x="1360" y="8695"/>
                  </a:cubicBezTo>
                  <a:lnTo>
                    <a:pt x="6373" y="3668"/>
                  </a:lnTo>
                  <a:lnTo>
                    <a:pt x="12494" y="3668"/>
                  </a:lnTo>
                  <a:lnTo>
                    <a:pt x="14801" y="1361"/>
                  </a:lnTo>
                  <a:cubicBezTo>
                    <a:pt x="14934" y="1435"/>
                    <a:pt x="15082" y="1479"/>
                    <a:pt x="15230" y="1479"/>
                  </a:cubicBezTo>
                  <a:cubicBezTo>
                    <a:pt x="15422" y="1464"/>
                    <a:pt x="15614" y="1390"/>
                    <a:pt x="15747" y="1243"/>
                  </a:cubicBezTo>
                  <a:cubicBezTo>
                    <a:pt x="15881" y="1095"/>
                    <a:pt x="15954" y="903"/>
                    <a:pt x="15940" y="710"/>
                  </a:cubicBezTo>
                  <a:cubicBezTo>
                    <a:pt x="15940" y="518"/>
                    <a:pt x="15851" y="355"/>
                    <a:pt x="15718" y="222"/>
                  </a:cubicBezTo>
                  <a:cubicBezTo>
                    <a:pt x="15718" y="208"/>
                    <a:pt x="15718" y="208"/>
                    <a:pt x="15703" y="193"/>
                  </a:cubicBezTo>
                  <a:cubicBezTo>
                    <a:pt x="15570" y="74"/>
                    <a:pt x="15393" y="1"/>
                    <a:pt x="1520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bg>
      <p:bgPr>
        <a:gradFill>
          <a:gsLst>
            <a:gs pos="0">
              <a:schemeClr val="lt2"/>
            </a:gs>
            <a:gs pos="100000">
              <a:schemeClr val="lt1"/>
            </a:gs>
          </a:gsLst>
          <a:path path="circle">
            <a:fillToRect b="50%" l="50%" r="50%" t="50%"/>
          </a:path>
          <a:tileRect/>
        </a:gradFill>
      </p:bgPr>
    </p:bg>
    <p:spTree>
      <p:nvGrpSpPr>
        <p:cNvPr id="514" name="Shape 514"/>
        <p:cNvGrpSpPr/>
        <p:nvPr/>
      </p:nvGrpSpPr>
      <p:grpSpPr>
        <a:xfrm>
          <a:off x="0" y="0"/>
          <a:ext cx="0" cy="0"/>
          <a:chOff x="0" y="0"/>
          <a:chExt cx="0" cy="0"/>
        </a:xfrm>
      </p:grpSpPr>
      <p:sp>
        <p:nvSpPr>
          <p:cNvPr id="515" name="Google Shape;515;p4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516" name="Google Shape;516;p41"/>
          <p:cNvSpPr txBox="1"/>
          <p:nvPr>
            <p:ph idx="1" type="subTitle"/>
          </p:nvPr>
        </p:nvSpPr>
        <p:spPr>
          <a:xfrm>
            <a:off x="1000000" y="1572275"/>
            <a:ext cx="2180400" cy="7818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517" name="Google Shape;517;p41"/>
          <p:cNvSpPr txBox="1"/>
          <p:nvPr>
            <p:ph idx="2" type="subTitle"/>
          </p:nvPr>
        </p:nvSpPr>
        <p:spPr>
          <a:xfrm>
            <a:off x="999999" y="2326880"/>
            <a:ext cx="2180400" cy="1881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518" name="Google Shape;518;p41"/>
          <p:cNvSpPr txBox="1"/>
          <p:nvPr>
            <p:ph idx="3" type="subTitle"/>
          </p:nvPr>
        </p:nvSpPr>
        <p:spPr>
          <a:xfrm>
            <a:off x="3481800" y="2326880"/>
            <a:ext cx="2180400" cy="1881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519" name="Google Shape;519;p41"/>
          <p:cNvSpPr txBox="1"/>
          <p:nvPr>
            <p:ph idx="4" type="subTitle"/>
          </p:nvPr>
        </p:nvSpPr>
        <p:spPr>
          <a:xfrm>
            <a:off x="5963601" y="2326880"/>
            <a:ext cx="2180400" cy="1881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520" name="Google Shape;520;p41"/>
          <p:cNvSpPr txBox="1"/>
          <p:nvPr>
            <p:ph idx="5" type="subTitle"/>
          </p:nvPr>
        </p:nvSpPr>
        <p:spPr>
          <a:xfrm>
            <a:off x="3481788" y="1572275"/>
            <a:ext cx="2180400" cy="7818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521" name="Google Shape;521;p41"/>
          <p:cNvSpPr txBox="1"/>
          <p:nvPr>
            <p:ph idx="6" type="subTitle"/>
          </p:nvPr>
        </p:nvSpPr>
        <p:spPr>
          <a:xfrm>
            <a:off x="5963600" y="1572275"/>
            <a:ext cx="2180400" cy="7818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grpSp>
        <p:nvGrpSpPr>
          <p:cNvPr id="522" name="Google Shape;522;p41"/>
          <p:cNvGrpSpPr/>
          <p:nvPr/>
        </p:nvGrpSpPr>
        <p:grpSpPr>
          <a:xfrm>
            <a:off x="-976438" y="1317128"/>
            <a:ext cx="1639593" cy="2964960"/>
            <a:chOff x="-976438" y="1317128"/>
            <a:chExt cx="1639593" cy="2964960"/>
          </a:xfrm>
        </p:grpSpPr>
        <p:sp>
          <p:nvSpPr>
            <p:cNvPr id="523" name="Google Shape;523;p41"/>
            <p:cNvSpPr/>
            <p:nvPr/>
          </p:nvSpPr>
          <p:spPr>
            <a:xfrm flipH="1" rot="10800000">
              <a:off x="-749858" y="2759442"/>
              <a:ext cx="1377122" cy="742408"/>
            </a:xfrm>
            <a:custGeom>
              <a:rect b="b" l="l" r="r" t="t"/>
              <a:pathLst>
                <a:path extrusionOk="0" h="10706" w="19859">
                  <a:moveTo>
                    <a:pt x="19045" y="0"/>
                  </a:moveTo>
                  <a:cubicBezTo>
                    <a:pt x="18867" y="0"/>
                    <a:pt x="18675" y="74"/>
                    <a:pt x="18527" y="222"/>
                  </a:cubicBezTo>
                  <a:cubicBezTo>
                    <a:pt x="18261" y="488"/>
                    <a:pt x="18246" y="888"/>
                    <a:pt x="18453" y="1169"/>
                  </a:cubicBezTo>
                  <a:lnTo>
                    <a:pt x="16043" y="3593"/>
                  </a:lnTo>
                  <a:lnTo>
                    <a:pt x="5323" y="3593"/>
                  </a:lnTo>
                  <a:lnTo>
                    <a:pt x="0" y="8902"/>
                  </a:lnTo>
                  <a:lnTo>
                    <a:pt x="0" y="10706"/>
                  </a:lnTo>
                  <a:lnTo>
                    <a:pt x="222" y="10706"/>
                  </a:lnTo>
                  <a:lnTo>
                    <a:pt x="222" y="8990"/>
                  </a:lnTo>
                  <a:lnTo>
                    <a:pt x="5412" y="3815"/>
                  </a:lnTo>
                  <a:lnTo>
                    <a:pt x="16132" y="3815"/>
                  </a:lnTo>
                  <a:lnTo>
                    <a:pt x="18601" y="1331"/>
                  </a:lnTo>
                  <a:cubicBezTo>
                    <a:pt x="18738" y="1434"/>
                    <a:pt x="18900" y="1486"/>
                    <a:pt x="19061" y="1486"/>
                  </a:cubicBezTo>
                  <a:cubicBezTo>
                    <a:pt x="19248" y="1486"/>
                    <a:pt x="19434" y="1415"/>
                    <a:pt x="19577" y="1272"/>
                  </a:cubicBezTo>
                  <a:cubicBezTo>
                    <a:pt x="19858" y="976"/>
                    <a:pt x="19858" y="503"/>
                    <a:pt x="19577" y="222"/>
                  </a:cubicBezTo>
                  <a:cubicBezTo>
                    <a:pt x="19429" y="74"/>
                    <a:pt x="19237" y="0"/>
                    <a:pt x="1904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41"/>
            <p:cNvSpPr/>
            <p:nvPr/>
          </p:nvSpPr>
          <p:spPr>
            <a:xfrm flipH="1" rot="10800000">
              <a:off x="-529371" y="1368618"/>
              <a:ext cx="1192526" cy="1222275"/>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1"/>
            <p:cNvSpPr/>
            <p:nvPr/>
          </p:nvSpPr>
          <p:spPr>
            <a:xfrm flipH="1" rot="10800000">
              <a:off x="-976438" y="2752198"/>
              <a:ext cx="1639593" cy="1529889"/>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41"/>
            <p:cNvSpPr/>
            <p:nvPr/>
          </p:nvSpPr>
          <p:spPr>
            <a:xfrm flipH="1" rot="10800000">
              <a:off x="-240215" y="1427009"/>
              <a:ext cx="684990" cy="1104458"/>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41"/>
            <p:cNvSpPr/>
            <p:nvPr/>
          </p:nvSpPr>
          <p:spPr>
            <a:xfrm flipH="1" rot="10800000">
              <a:off x="-529373" y="2739978"/>
              <a:ext cx="936158" cy="221557"/>
            </a:xfrm>
            <a:custGeom>
              <a:rect b="b" l="l" r="r" t="t"/>
              <a:pathLst>
                <a:path extrusionOk="0" h="3195" w="13500">
                  <a:moveTo>
                    <a:pt x="1494" y="1"/>
                  </a:moveTo>
                  <a:lnTo>
                    <a:pt x="429" y="1051"/>
                  </a:lnTo>
                  <a:lnTo>
                    <a:pt x="0" y="1494"/>
                  </a:lnTo>
                  <a:cubicBezTo>
                    <a:pt x="118" y="1465"/>
                    <a:pt x="251" y="1435"/>
                    <a:pt x="385" y="1420"/>
                  </a:cubicBezTo>
                  <a:lnTo>
                    <a:pt x="769" y="1036"/>
                  </a:lnTo>
                  <a:lnTo>
                    <a:pt x="1582" y="223"/>
                  </a:lnTo>
                  <a:lnTo>
                    <a:pt x="10498" y="223"/>
                  </a:lnTo>
                  <a:lnTo>
                    <a:pt x="12849" y="2574"/>
                  </a:lnTo>
                  <a:cubicBezTo>
                    <a:pt x="12790" y="2647"/>
                    <a:pt x="12761" y="2721"/>
                    <a:pt x="12761" y="2825"/>
                  </a:cubicBezTo>
                  <a:cubicBezTo>
                    <a:pt x="12761" y="3032"/>
                    <a:pt x="12923" y="3195"/>
                    <a:pt x="13130" y="3195"/>
                  </a:cubicBezTo>
                  <a:cubicBezTo>
                    <a:pt x="13337" y="3195"/>
                    <a:pt x="13500" y="3032"/>
                    <a:pt x="13500" y="2825"/>
                  </a:cubicBezTo>
                  <a:cubicBezTo>
                    <a:pt x="13500" y="2618"/>
                    <a:pt x="13337" y="2455"/>
                    <a:pt x="13130" y="2455"/>
                  </a:cubicBezTo>
                  <a:lnTo>
                    <a:pt x="13056" y="2455"/>
                  </a:lnTo>
                  <a:lnTo>
                    <a:pt x="10587"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41"/>
            <p:cNvSpPr/>
            <p:nvPr/>
          </p:nvSpPr>
          <p:spPr>
            <a:xfrm flipH="1" rot="10800000">
              <a:off x="78620" y="1317128"/>
              <a:ext cx="452268" cy="441242"/>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9" name="Google Shape;529;p41"/>
          <p:cNvGrpSpPr/>
          <p:nvPr/>
        </p:nvGrpSpPr>
        <p:grpSpPr>
          <a:xfrm>
            <a:off x="7160364" y="1816005"/>
            <a:ext cx="3288586" cy="3220788"/>
            <a:chOff x="7160364" y="1816005"/>
            <a:chExt cx="3288586" cy="3220788"/>
          </a:xfrm>
        </p:grpSpPr>
        <p:sp>
          <p:nvSpPr>
            <p:cNvPr id="530" name="Google Shape;530;p41"/>
            <p:cNvSpPr/>
            <p:nvPr/>
          </p:nvSpPr>
          <p:spPr>
            <a:xfrm rot="8100000">
              <a:off x="7803994" y="2326168"/>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41"/>
            <p:cNvSpPr/>
            <p:nvPr/>
          </p:nvSpPr>
          <p:spPr>
            <a:xfrm rot="8100000">
              <a:off x="7538894" y="2451647"/>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2" name="Google Shape;532;p41"/>
          <p:cNvSpPr/>
          <p:nvPr/>
        </p:nvSpPr>
        <p:spPr>
          <a:xfrm>
            <a:off x="-1028650" y="166965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41"/>
          <p:cNvSpPr/>
          <p:nvPr/>
        </p:nvSpPr>
        <p:spPr>
          <a:xfrm>
            <a:off x="8307550" y="1055475"/>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bg>
      <p:bgPr>
        <a:gradFill>
          <a:gsLst>
            <a:gs pos="0">
              <a:schemeClr val="lt2"/>
            </a:gs>
            <a:gs pos="100000">
              <a:schemeClr val="lt1"/>
            </a:gs>
          </a:gsLst>
          <a:path path="circle">
            <a:fillToRect b="50%" l="50%" r="50%" t="50%"/>
          </a:path>
          <a:tileRect/>
        </a:gradFill>
      </p:bgPr>
    </p:bg>
    <p:spTree>
      <p:nvGrpSpPr>
        <p:cNvPr id="534" name="Shape 534"/>
        <p:cNvGrpSpPr/>
        <p:nvPr/>
      </p:nvGrpSpPr>
      <p:grpSpPr>
        <a:xfrm>
          <a:off x="0" y="0"/>
          <a:ext cx="0" cy="0"/>
          <a:chOff x="0" y="0"/>
          <a:chExt cx="0" cy="0"/>
        </a:xfrm>
      </p:grpSpPr>
      <p:sp>
        <p:nvSpPr>
          <p:cNvPr id="535" name="Google Shape;535;p4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536" name="Google Shape;536;p42"/>
          <p:cNvSpPr txBox="1"/>
          <p:nvPr>
            <p:ph idx="1" type="subTitle"/>
          </p:nvPr>
        </p:nvSpPr>
        <p:spPr>
          <a:xfrm>
            <a:off x="2258450" y="1663401"/>
            <a:ext cx="4420200" cy="5262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537" name="Google Shape;537;p42"/>
          <p:cNvSpPr txBox="1"/>
          <p:nvPr>
            <p:ph idx="2" type="subTitle"/>
          </p:nvPr>
        </p:nvSpPr>
        <p:spPr>
          <a:xfrm>
            <a:off x="2258450" y="2833333"/>
            <a:ext cx="4420200" cy="526200"/>
          </a:xfrm>
          <a:prstGeom prst="rect">
            <a:avLst/>
          </a:prstGeom>
          <a:ln>
            <a:noFill/>
          </a:ln>
        </p:spPr>
        <p:txBody>
          <a:bodyPr anchorCtr="0" anchor="b" bIns="91425" lIns="91425" spcFirstLastPara="1" rIns="91425" wrap="square" tIns="91425">
            <a:noAutofit/>
          </a:bodyPr>
          <a:lstStyle>
            <a:lvl1pPr lvl="0" algn="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538" name="Google Shape;538;p42"/>
          <p:cNvSpPr txBox="1"/>
          <p:nvPr>
            <p:ph idx="3" type="subTitle"/>
          </p:nvPr>
        </p:nvSpPr>
        <p:spPr>
          <a:xfrm>
            <a:off x="2258450" y="4003265"/>
            <a:ext cx="4420200" cy="5262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539" name="Google Shape;539;p42"/>
          <p:cNvSpPr txBox="1"/>
          <p:nvPr>
            <p:ph idx="4" type="subTitle"/>
          </p:nvPr>
        </p:nvSpPr>
        <p:spPr>
          <a:xfrm>
            <a:off x="2258450" y="1232200"/>
            <a:ext cx="4420200" cy="458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540" name="Google Shape;540;p42"/>
          <p:cNvSpPr txBox="1"/>
          <p:nvPr>
            <p:ph idx="5" type="subTitle"/>
          </p:nvPr>
        </p:nvSpPr>
        <p:spPr>
          <a:xfrm>
            <a:off x="2258450" y="2403317"/>
            <a:ext cx="4420200" cy="458700"/>
          </a:xfrm>
          <a:prstGeom prst="rect">
            <a:avLst/>
          </a:prstGeom>
        </p:spPr>
        <p:txBody>
          <a:bodyPr anchorCtr="0" anchor="b" bIns="91425" lIns="91425" spcFirstLastPara="1" rIns="91425" wrap="square" tIns="91425">
            <a:noAutofit/>
          </a:bodyPr>
          <a:lstStyle>
            <a:lvl1pPr lvl="0" algn="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541" name="Google Shape;541;p42"/>
          <p:cNvSpPr txBox="1"/>
          <p:nvPr>
            <p:ph idx="6" type="subTitle"/>
          </p:nvPr>
        </p:nvSpPr>
        <p:spPr>
          <a:xfrm>
            <a:off x="2258450" y="3574435"/>
            <a:ext cx="4420200" cy="458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542" name="Google Shape;542;p42"/>
          <p:cNvSpPr/>
          <p:nvPr/>
        </p:nvSpPr>
        <p:spPr>
          <a:xfrm>
            <a:off x="-1848683" y="-2056425"/>
            <a:ext cx="4239000" cy="42390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42"/>
          <p:cNvSpPr/>
          <p:nvPr/>
        </p:nvSpPr>
        <p:spPr>
          <a:xfrm>
            <a:off x="6951650" y="277075"/>
            <a:ext cx="2057100" cy="2057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bg>
      <p:bgPr>
        <a:gradFill>
          <a:gsLst>
            <a:gs pos="0">
              <a:schemeClr val="lt2"/>
            </a:gs>
            <a:gs pos="100000">
              <a:schemeClr val="lt1"/>
            </a:gs>
          </a:gsLst>
          <a:path path="circle">
            <a:fillToRect b="50%" l="50%" r="50%" t="50%"/>
          </a:path>
          <a:tileRect/>
        </a:gradFill>
      </p:bgPr>
    </p:bg>
    <p:spTree>
      <p:nvGrpSpPr>
        <p:cNvPr id="544" name="Shape 544"/>
        <p:cNvGrpSpPr/>
        <p:nvPr/>
      </p:nvGrpSpPr>
      <p:grpSpPr>
        <a:xfrm>
          <a:off x="0" y="0"/>
          <a:ext cx="0" cy="0"/>
          <a:chOff x="0" y="0"/>
          <a:chExt cx="0" cy="0"/>
        </a:xfrm>
      </p:grpSpPr>
      <p:sp>
        <p:nvSpPr>
          <p:cNvPr id="545" name="Google Shape;545;p4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546" name="Google Shape;546;p43"/>
          <p:cNvSpPr txBox="1"/>
          <p:nvPr>
            <p:ph idx="1" type="subTitle"/>
          </p:nvPr>
        </p:nvSpPr>
        <p:spPr>
          <a:xfrm>
            <a:off x="1362712" y="1306475"/>
            <a:ext cx="29670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547" name="Google Shape;547;p43"/>
          <p:cNvSpPr txBox="1"/>
          <p:nvPr>
            <p:ph idx="2" type="subTitle"/>
          </p:nvPr>
        </p:nvSpPr>
        <p:spPr>
          <a:xfrm>
            <a:off x="1362714" y="1803474"/>
            <a:ext cx="29670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548" name="Google Shape;548;p43"/>
          <p:cNvSpPr txBox="1"/>
          <p:nvPr>
            <p:ph idx="3" type="subTitle"/>
          </p:nvPr>
        </p:nvSpPr>
        <p:spPr>
          <a:xfrm>
            <a:off x="4814290" y="1803474"/>
            <a:ext cx="29670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549" name="Google Shape;549;p43"/>
          <p:cNvSpPr txBox="1"/>
          <p:nvPr>
            <p:ph idx="4" type="subTitle"/>
          </p:nvPr>
        </p:nvSpPr>
        <p:spPr>
          <a:xfrm>
            <a:off x="1362714" y="3553430"/>
            <a:ext cx="29670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550" name="Google Shape;550;p43"/>
          <p:cNvSpPr txBox="1"/>
          <p:nvPr>
            <p:ph idx="5" type="subTitle"/>
          </p:nvPr>
        </p:nvSpPr>
        <p:spPr>
          <a:xfrm>
            <a:off x="4814290" y="3553430"/>
            <a:ext cx="29670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551" name="Google Shape;551;p43"/>
          <p:cNvSpPr txBox="1"/>
          <p:nvPr>
            <p:ph idx="6" type="subTitle"/>
          </p:nvPr>
        </p:nvSpPr>
        <p:spPr>
          <a:xfrm>
            <a:off x="1362712" y="3054800"/>
            <a:ext cx="29670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552" name="Google Shape;552;p43"/>
          <p:cNvSpPr txBox="1"/>
          <p:nvPr>
            <p:ph idx="7" type="subTitle"/>
          </p:nvPr>
        </p:nvSpPr>
        <p:spPr>
          <a:xfrm>
            <a:off x="4814288" y="1306475"/>
            <a:ext cx="29670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553" name="Google Shape;553;p43"/>
          <p:cNvSpPr txBox="1"/>
          <p:nvPr>
            <p:ph idx="8" type="subTitle"/>
          </p:nvPr>
        </p:nvSpPr>
        <p:spPr>
          <a:xfrm>
            <a:off x="4814288" y="3054800"/>
            <a:ext cx="29670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grpSp>
        <p:nvGrpSpPr>
          <p:cNvPr id="554" name="Google Shape;554;p43"/>
          <p:cNvGrpSpPr/>
          <p:nvPr/>
        </p:nvGrpSpPr>
        <p:grpSpPr>
          <a:xfrm>
            <a:off x="7343407" y="1104256"/>
            <a:ext cx="2900704" cy="2934979"/>
            <a:chOff x="7343407" y="1104256"/>
            <a:chExt cx="2900704" cy="2934979"/>
          </a:xfrm>
        </p:grpSpPr>
        <p:sp>
          <p:nvSpPr>
            <p:cNvPr id="555" name="Google Shape;555;p43"/>
            <p:cNvSpPr/>
            <p:nvPr/>
          </p:nvSpPr>
          <p:spPr>
            <a:xfrm rot="-2699900">
              <a:off x="7673383" y="1826264"/>
              <a:ext cx="2003017" cy="176298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43"/>
            <p:cNvSpPr/>
            <p:nvPr/>
          </p:nvSpPr>
          <p:spPr>
            <a:xfrm rot="-2699900">
              <a:off x="8691037" y="1271668"/>
              <a:ext cx="329955" cy="32186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3"/>
            <p:cNvSpPr/>
            <p:nvPr/>
          </p:nvSpPr>
          <p:spPr>
            <a:xfrm rot="-2699900">
              <a:off x="8542046" y="1282880"/>
              <a:ext cx="767767" cy="633828"/>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43"/>
            <p:cNvSpPr/>
            <p:nvPr/>
          </p:nvSpPr>
          <p:spPr>
            <a:xfrm rot="-2699900">
              <a:off x="7825434" y="1670662"/>
              <a:ext cx="2084791" cy="1807913"/>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9" name="Google Shape;559;p43"/>
          <p:cNvGrpSpPr/>
          <p:nvPr/>
        </p:nvGrpSpPr>
        <p:grpSpPr>
          <a:xfrm>
            <a:off x="-1188863" y="136721"/>
            <a:ext cx="2962868" cy="2926137"/>
            <a:chOff x="-1188863" y="136721"/>
            <a:chExt cx="2962868" cy="2926137"/>
          </a:xfrm>
        </p:grpSpPr>
        <p:sp>
          <p:nvSpPr>
            <p:cNvPr id="560" name="Google Shape;560;p43"/>
            <p:cNvSpPr/>
            <p:nvPr/>
          </p:nvSpPr>
          <p:spPr>
            <a:xfrm rot="-2700000">
              <a:off x="-526352" y="436826"/>
              <a:ext cx="1771930" cy="2228576"/>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43"/>
            <p:cNvSpPr/>
            <p:nvPr/>
          </p:nvSpPr>
          <p:spPr>
            <a:xfrm rot="-2700000">
              <a:off x="58096" y="1532941"/>
              <a:ext cx="1060848" cy="1204876"/>
            </a:xfrm>
            <a:custGeom>
              <a:rect b="b" l="l" r="r" t="t"/>
              <a:pathLst>
                <a:path extrusionOk="0" h="19818" w="17449">
                  <a:moveTo>
                    <a:pt x="16635" y="0"/>
                  </a:moveTo>
                  <a:cubicBezTo>
                    <a:pt x="16443" y="0"/>
                    <a:pt x="16251" y="74"/>
                    <a:pt x="16118" y="222"/>
                  </a:cubicBezTo>
                  <a:cubicBezTo>
                    <a:pt x="16014" y="311"/>
                    <a:pt x="15955" y="429"/>
                    <a:pt x="15925" y="548"/>
                  </a:cubicBezTo>
                  <a:lnTo>
                    <a:pt x="14003" y="548"/>
                  </a:lnTo>
                  <a:lnTo>
                    <a:pt x="8799" y="5767"/>
                  </a:lnTo>
                  <a:lnTo>
                    <a:pt x="8799" y="10972"/>
                  </a:lnTo>
                  <a:lnTo>
                    <a:pt x="1258" y="18513"/>
                  </a:lnTo>
                  <a:cubicBezTo>
                    <a:pt x="1125" y="18401"/>
                    <a:pt x="960" y="18346"/>
                    <a:pt x="795" y="18346"/>
                  </a:cubicBezTo>
                  <a:cubicBezTo>
                    <a:pt x="609" y="18346"/>
                    <a:pt x="423" y="18416"/>
                    <a:pt x="282" y="18557"/>
                  </a:cubicBezTo>
                  <a:cubicBezTo>
                    <a:pt x="1" y="18853"/>
                    <a:pt x="1" y="19311"/>
                    <a:pt x="282" y="19607"/>
                  </a:cubicBezTo>
                  <a:cubicBezTo>
                    <a:pt x="430" y="19747"/>
                    <a:pt x="618" y="19818"/>
                    <a:pt x="807" y="19818"/>
                  </a:cubicBezTo>
                  <a:cubicBezTo>
                    <a:pt x="995" y="19818"/>
                    <a:pt x="1184" y="19747"/>
                    <a:pt x="1331" y="19607"/>
                  </a:cubicBezTo>
                  <a:cubicBezTo>
                    <a:pt x="1583" y="19356"/>
                    <a:pt x="1612" y="18956"/>
                    <a:pt x="1420" y="18661"/>
                  </a:cubicBezTo>
                  <a:lnTo>
                    <a:pt x="9020" y="11061"/>
                  </a:lnTo>
                  <a:lnTo>
                    <a:pt x="9020" y="5856"/>
                  </a:lnTo>
                  <a:lnTo>
                    <a:pt x="14092" y="769"/>
                  </a:lnTo>
                  <a:lnTo>
                    <a:pt x="15896" y="769"/>
                  </a:lnTo>
                  <a:cubicBezTo>
                    <a:pt x="15911" y="947"/>
                    <a:pt x="15970" y="1124"/>
                    <a:pt x="16118" y="1257"/>
                  </a:cubicBezTo>
                  <a:cubicBezTo>
                    <a:pt x="16258" y="1405"/>
                    <a:pt x="16447" y="1479"/>
                    <a:pt x="16635" y="1479"/>
                  </a:cubicBezTo>
                  <a:cubicBezTo>
                    <a:pt x="16824" y="1479"/>
                    <a:pt x="17012" y="1405"/>
                    <a:pt x="17153" y="1257"/>
                  </a:cubicBezTo>
                  <a:cubicBezTo>
                    <a:pt x="17448" y="976"/>
                    <a:pt x="17448" y="503"/>
                    <a:pt x="17153" y="222"/>
                  </a:cubicBezTo>
                  <a:cubicBezTo>
                    <a:pt x="17005" y="74"/>
                    <a:pt x="16827" y="0"/>
                    <a:pt x="1663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43"/>
            <p:cNvSpPr/>
            <p:nvPr/>
          </p:nvSpPr>
          <p:spPr>
            <a:xfrm rot="-2700000">
              <a:off x="-73029" y="2188562"/>
              <a:ext cx="642868" cy="758018"/>
            </a:xfrm>
            <a:custGeom>
              <a:rect b="b" l="l" r="r" t="t"/>
              <a:pathLst>
                <a:path extrusionOk="0" h="12468" w="10574">
                  <a:moveTo>
                    <a:pt x="9760" y="1"/>
                  </a:moveTo>
                  <a:cubicBezTo>
                    <a:pt x="9568" y="1"/>
                    <a:pt x="9375" y="60"/>
                    <a:pt x="9242" y="208"/>
                  </a:cubicBezTo>
                  <a:cubicBezTo>
                    <a:pt x="8976" y="474"/>
                    <a:pt x="8947" y="888"/>
                    <a:pt x="9183" y="1184"/>
                  </a:cubicBezTo>
                  <a:lnTo>
                    <a:pt x="8385" y="1982"/>
                  </a:lnTo>
                  <a:lnTo>
                    <a:pt x="8385" y="6817"/>
                  </a:lnTo>
                  <a:lnTo>
                    <a:pt x="3550" y="11638"/>
                  </a:lnTo>
                  <a:lnTo>
                    <a:pt x="1539" y="11638"/>
                  </a:lnTo>
                  <a:cubicBezTo>
                    <a:pt x="1524" y="11490"/>
                    <a:pt x="1450" y="11327"/>
                    <a:pt x="1332" y="11209"/>
                  </a:cubicBezTo>
                  <a:cubicBezTo>
                    <a:pt x="1191" y="11061"/>
                    <a:pt x="1003" y="10987"/>
                    <a:pt x="812" y="10987"/>
                  </a:cubicBezTo>
                  <a:cubicBezTo>
                    <a:pt x="622" y="10987"/>
                    <a:pt x="430" y="11061"/>
                    <a:pt x="282" y="11209"/>
                  </a:cubicBezTo>
                  <a:cubicBezTo>
                    <a:pt x="1" y="11490"/>
                    <a:pt x="1" y="11963"/>
                    <a:pt x="282" y="12259"/>
                  </a:cubicBezTo>
                  <a:cubicBezTo>
                    <a:pt x="428" y="12397"/>
                    <a:pt x="617" y="12467"/>
                    <a:pt x="805" y="12467"/>
                  </a:cubicBezTo>
                  <a:cubicBezTo>
                    <a:pt x="998" y="12467"/>
                    <a:pt x="1189" y="12394"/>
                    <a:pt x="1332" y="12244"/>
                  </a:cubicBezTo>
                  <a:cubicBezTo>
                    <a:pt x="1435" y="12140"/>
                    <a:pt x="1509" y="12007"/>
                    <a:pt x="1539" y="11859"/>
                  </a:cubicBezTo>
                  <a:lnTo>
                    <a:pt x="3653" y="11859"/>
                  </a:lnTo>
                  <a:lnTo>
                    <a:pt x="8606" y="6906"/>
                  </a:lnTo>
                  <a:lnTo>
                    <a:pt x="8606" y="2071"/>
                  </a:lnTo>
                  <a:lnTo>
                    <a:pt x="9331" y="1332"/>
                  </a:lnTo>
                  <a:cubicBezTo>
                    <a:pt x="9462" y="1423"/>
                    <a:pt x="9614" y="1469"/>
                    <a:pt x="9764" y="1469"/>
                  </a:cubicBezTo>
                  <a:cubicBezTo>
                    <a:pt x="9952" y="1469"/>
                    <a:pt x="10137" y="1397"/>
                    <a:pt x="10277" y="1258"/>
                  </a:cubicBezTo>
                  <a:cubicBezTo>
                    <a:pt x="10573" y="962"/>
                    <a:pt x="10573" y="504"/>
                    <a:pt x="10277" y="208"/>
                  </a:cubicBezTo>
                  <a:cubicBezTo>
                    <a:pt x="10129" y="60"/>
                    <a:pt x="9952" y="1"/>
                    <a:pt x="976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43"/>
            <p:cNvSpPr/>
            <p:nvPr/>
          </p:nvSpPr>
          <p:spPr>
            <a:xfrm rot="-2700000">
              <a:off x="13007" y="2573774"/>
              <a:ext cx="330857" cy="321920"/>
            </a:xfrm>
            <a:custGeom>
              <a:rect b="b" l="l" r="r" t="t"/>
              <a:pathLst>
                <a:path extrusionOk="0" h="5295" w="5442">
                  <a:moveTo>
                    <a:pt x="4629" y="1"/>
                  </a:moveTo>
                  <a:cubicBezTo>
                    <a:pt x="4437" y="1"/>
                    <a:pt x="4244" y="75"/>
                    <a:pt x="4111" y="222"/>
                  </a:cubicBezTo>
                  <a:cubicBezTo>
                    <a:pt x="3845" y="489"/>
                    <a:pt x="3830" y="903"/>
                    <a:pt x="4037" y="1183"/>
                  </a:cubicBezTo>
                  <a:lnTo>
                    <a:pt x="1258" y="3978"/>
                  </a:lnTo>
                  <a:cubicBezTo>
                    <a:pt x="1123" y="3870"/>
                    <a:pt x="963" y="3818"/>
                    <a:pt x="804" y="3818"/>
                  </a:cubicBezTo>
                  <a:cubicBezTo>
                    <a:pt x="615" y="3818"/>
                    <a:pt x="426" y="3892"/>
                    <a:pt x="282" y="4037"/>
                  </a:cubicBezTo>
                  <a:cubicBezTo>
                    <a:pt x="1" y="4318"/>
                    <a:pt x="1" y="4791"/>
                    <a:pt x="282" y="5072"/>
                  </a:cubicBezTo>
                  <a:cubicBezTo>
                    <a:pt x="429" y="5220"/>
                    <a:pt x="618" y="5294"/>
                    <a:pt x="807" y="5294"/>
                  </a:cubicBezTo>
                  <a:cubicBezTo>
                    <a:pt x="995" y="5294"/>
                    <a:pt x="1184" y="5220"/>
                    <a:pt x="1331" y="5072"/>
                  </a:cubicBezTo>
                  <a:cubicBezTo>
                    <a:pt x="1583" y="4821"/>
                    <a:pt x="1612" y="4422"/>
                    <a:pt x="1405" y="4126"/>
                  </a:cubicBezTo>
                  <a:lnTo>
                    <a:pt x="4200" y="1346"/>
                  </a:lnTo>
                  <a:cubicBezTo>
                    <a:pt x="4325" y="1438"/>
                    <a:pt x="4475" y="1483"/>
                    <a:pt x="4627" y="1483"/>
                  </a:cubicBezTo>
                  <a:cubicBezTo>
                    <a:pt x="4816" y="1483"/>
                    <a:pt x="5006" y="1412"/>
                    <a:pt x="5146" y="1272"/>
                  </a:cubicBezTo>
                  <a:cubicBezTo>
                    <a:pt x="5442" y="976"/>
                    <a:pt x="5442" y="518"/>
                    <a:pt x="5146" y="222"/>
                  </a:cubicBezTo>
                  <a:cubicBezTo>
                    <a:pt x="5013" y="75"/>
                    <a:pt x="4821" y="1"/>
                    <a:pt x="462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43"/>
            <p:cNvSpPr/>
            <p:nvPr/>
          </p:nvSpPr>
          <p:spPr>
            <a:xfrm rot="-2700000">
              <a:off x="-719040" y="553074"/>
              <a:ext cx="1812360" cy="2079563"/>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5" name="Google Shape;565;p43"/>
          <p:cNvSpPr/>
          <p:nvPr/>
        </p:nvSpPr>
        <p:spPr>
          <a:xfrm>
            <a:off x="-1097075" y="150675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3"/>
          <p:cNvSpPr/>
          <p:nvPr/>
        </p:nvSpPr>
        <p:spPr>
          <a:xfrm>
            <a:off x="7940975" y="53500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gradFill>
          <a:gsLst>
            <a:gs pos="0">
              <a:schemeClr val="lt2"/>
            </a:gs>
            <a:gs pos="100000">
              <a:schemeClr val="lt1"/>
            </a:gs>
          </a:gsLst>
          <a:path path="circle">
            <a:fillToRect b="50%" l="50%" r="50%" t="50%"/>
          </a:path>
          <a:tileRect/>
        </a:gradFill>
      </p:bgPr>
    </p:bg>
    <p:spTree>
      <p:nvGrpSpPr>
        <p:cNvPr id="567" name="Shape 567"/>
        <p:cNvGrpSpPr/>
        <p:nvPr/>
      </p:nvGrpSpPr>
      <p:grpSpPr>
        <a:xfrm>
          <a:off x="0" y="0"/>
          <a:ext cx="0" cy="0"/>
          <a:chOff x="0" y="0"/>
          <a:chExt cx="0" cy="0"/>
        </a:xfrm>
      </p:grpSpPr>
      <p:sp>
        <p:nvSpPr>
          <p:cNvPr id="568" name="Google Shape;568;p4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569" name="Google Shape;569;p44"/>
          <p:cNvSpPr txBox="1"/>
          <p:nvPr>
            <p:ph idx="1" type="subTitle"/>
          </p:nvPr>
        </p:nvSpPr>
        <p:spPr>
          <a:xfrm>
            <a:off x="725269" y="1891467"/>
            <a:ext cx="24591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570" name="Google Shape;570;p44"/>
          <p:cNvSpPr txBox="1"/>
          <p:nvPr>
            <p:ph idx="2" type="subTitle"/>
          </p:nvPr>
        </p:nvSpPr>
        <p:spPr>
          <a:xfrm>
            <a:off x="3345000" y="1891467"/>
            <a:ext cx="24591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571" name="Google Shape;571;p44"/>
          <p:cNvSpPr txBox="1"/>
          <p:nvPr>
            <p:ph idx="3" type="subTitle"/>
          </p:nvPr>
        </p:nvSpPr>
        <p:spPr>
          <a:xfrm>
            <a:off x="5964731" y="1891467"/>
            <a:ext cx="24597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572" name="Google Shape;572;p44"/>
          <p:cNvSpPr txBox="1"/>
          <p:nvPr>
            <p:ph idx="4" type="subTitle"/>
          </p:nvPr>
        </p:nvSpPr>
        <p:spPr>
          <a:xfrm>
            <a:off x="725143" y="3483267"/>
            <a:ext cx="24591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573" name="Google Shape;573;p44"/>
          <p:cNvSpPr txBox="1"/>
          <p:nvPr>
            <p:ph idx="5" type="subTitle"/>
          </p:nvPr>
        </p:nvSpPr>
        <p:spPr>
          <a:xfrm>
            <a:off x="3344875" y="3483267"/>
            <a:ext cx="24591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574" name="Google Shape;574;p44"/>
          <p:cNvSpPr txBox="1"/>
          <p:nvPr>
            <p:ph idx="6" type="subTitle"/>
          </p:nvPr>
        </p:nvSpPr>
        <p:spPr>
          <a:xfrm>
            <a:off x="5964606" y="3483267"/>
            <a:ext cx="24597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575" name="Google Shape;575;p44"/>
          <p:cNvSpPr txBox="1"/>
          <p:nvPr>
            <p:ph idx="7" type="subTitle"/>
          </p:nvPr>
        </p:nvSpPr>
        <p:spPr>
          <a:xfrm>
            <a:off x="720000" y="1498975"/>
            <a:ext cx="24591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576" name="Google Shape;576;p44"/>
          <p:cNvSpPr txBox="1"/>
          <p:nvPr>
            <p:ph idx="8" type="subTitle"/>
          </p:nvPr>
        </p:nvSpPr>
        <p:spPr>
          <a:xfrm>
            <a:off x="3344876" y="1498975"/>
            <a:ext cx="24591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577" name="Google Shape;577;p44"/>
          <p:cNvSpPr txBox="1"/>
          <p:nvPr>
            <p:ph idx="9" type="subTitle"/>
          </p:nvPr>
        </p:nvSpPr>
        <p:spPr>
          <a:xfrm>
            <a:off x="5969752" y="1498975"/>
            <a:ext cx="24597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578" name="Google Shape;578;p44"/>
          <p:cNvSpPr txBox="1"/>
          <p:nvPr>
            <p:ph idx="13" type="subTitle"/>
          </p:nvPr>
        </p:nvSpPr>
        <p:spPr>
          <a:xfrm>
            <a:off x="720350" y="3089375"/>
            <a:ext cx="24591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579" name="Google Shape;579;p44"/>
          <p:cNvSpPr txBox="1"/>
          <p:nvPr>
            <p:ph idx="14" type="subTitle"/>
          </p:nvPr>
        </p:nvSpPr>
        <p:spPr>
          <a:xfrm>
            <a:off x="3343751" y="3089375"/>
            <a:ext cx="24591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580" name="Google Shape;580;p44"/>
          <p:cNvSpPr txBox="1"/>
          <p:nvPr>
            <p:ph idx="15" type="subTitle"/>
          </p:nvPr>
        </p:nvSpPr>
        <p:spPr>
          <a:xfrm>
            <a:off x="5967151" y="3089375"/>
            <a:ext cx="24591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581" name="Google Shape;581;p44"/>
          <p:cNvSpPr/>
          <p:nvPr/>
        </p:nvSpPr>
        <p:spPr>
          <a:xfrm rot="5400000">
            <a:off x="1900882" y="-18025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44"/>
          <p:cNvSpPr/>
          <p:nvPr/>
        </p:nvSpPr>
        <p:spPr>
          <a:xfrm rot="5400000">
            <a:off x="1968190" y="-868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44"/>
          <p:cNvSpPr/>
          <p:nvPr/>
        </p:nvSpPr>
        <p:spPr>
          <a:xfrm rot="5400000">
            <a:off x="998716" y="-17396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44"/>
          <p:cNvSpPr/>
          <p:nvPr/>
        </p:nvSpPr>
        <p:spPr>
          <a:xfrm rot="5400000">
            <a:off x="1166246" y="-15434"/>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4"/>
          <p:cNvSpPr/>
          <p:nvPr/>
        </p:nvSpPr>
        <p:spPr>
          <a:xfrm>
            <a:off x="251203" y="1096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4"/>
          <p:cNvSpPr/>
          <p:nvPr/>
        </p:nvSpPr>
        <p:spPr>
          <a:xfrm>
            <a:off x="375227" y="32451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44"/>
          <p:cNvSpPr/>
          <p:nvPr/>
        </p:nvSpPr>
        <p:spPr>
          <a:xfrm>
            <a:off x="257919" y="101140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44"/>
          <p:cNvSpPr/>
          <p:nvPr/>
        </p:nvSpPr>
        <p:spPr>
          <a:xfrm>
            <a:off x="368446" y="1126488"/>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9" name="Google Shape;589;p44"/>
          <p:cNvGrpSpPr/>
          <p:nvPr/>
        </p:nvGrpSpPr>
        <p:grpSpPr>
          <a:xfrm>
            <a:off x="6638679" y="1816005"/>
            <a:ext cx="3810271" cy="4599912"/>
            <a:chOff x="6638679" y="1816005"/>
            <a:chExt cx="3810271" cy="4599912"/>
          </a:xfrm>
        </p:grpSpPr>
        <p:grpSp>
          <p:nvGrpSpPr>
            <p:cNvPr id="590" name="Google Shape;590;p44"/>
            <p:cNvGrpSpPr/>
            <p:nvPr/>
          </p:nvGrpSpPr>
          <p:grpSpPr>
            <a:xfrm rot="2700000">
              <a:off x="7018166" y="3870881"/>
              <a:ext cx="2303575" cy="2027523"/>
              <a:chOff x="715100" y="1571201"/>
              <a:chExt cx="2303597" cy="2027543"/>
            </a:xfrm>
          </p:grpSpPr>
          <p:sp>
            <p:nvSpPr>
              <p:cNvPr id="591" name="Google Shape;591;p44"/>
              <p:cNvSpPr/>
              <p:nvPr/>
            </p:nvSpPr>
            <p:spPr>
              <a:xfrm>
                <a:off x="715100" y="1571201"/>
                <a:ext cx="2303597" cy="202754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44"/>
              <p:cNvSpPr/>
              <p:nvPr/>
            </p:nvSpPr>
            <p:spPr>
              <a:xfrm>
                <a:off x="861935" y="2976281"/>
                <a:ext cx="902630" cy="61224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3" name="Google Shape;593;p44"/>
            <p:cNvSpPr/>
            <p:nvPr/>
          </p:nvSpPr>
          <p:spPr>
            <a:xfrm rot="8100000">
              <a:off x="7803994" y="2326168"/>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44"/>
            <p:cNvSpPr/>
            <p:nvPr/>
          </p:nvSpPr>
          <p:spPr>
            <a:xfrm rot="8100000">
              <a:off x="7630644" y="2449472"/>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5" name="Google Shape;595;p44"/>
          <p:cNvSpPr/>
          <p:nvPr/>
        </p:nvSpPr>
        <p:spPr>
          <a:xfrm>
            <a:off x="8091850" y="34246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44"/>
          <p:cNvSpPr/>
          <p:nvPr/>
        </p:nvSpPr>
        <p:spPr>
          <a:xfrm>
            <a:off x="-885125" y="-673375"/>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bg>
      <p:bgPr>
        <a:gradFill>
          <a:gsLst>
            <a:gs pos="0">
              <a:schemeClr val="lt2"/>
            </a:gs>
            <a:gs pos="100000">
              <a:schemeClr val="lt1"/>
            </a:gs>
          </a:gsLst>
          <a:path path="circle">
            <a:fillToRect b="50%" l="50%" r="50%" t="50%"/>
          </a:path>
          <a:tileRect/>
        </a:gradFill>
      </p:bgPr>
    </p:bg>
    <p:spTree>
      <p:nvGrpSpPr>
        <p:cNvPr id="597" name="Shape 597"/>
        <p:cNvGrpSpPr/>
        <p:nvPr/>
      </p:nvGrpSpPr>
      <p:grpSpPr>
        <a:xfrm>
          <a:off x="0" y="0"/>
          <a:ext cx="0" cy="0"/>
          <a:chOff x="0" y="0"/>
          <a:chExt cx="0" cy="0"/>
        </a:xfrm>
      </p:grpSpPr>
      <p:sp>
        <p:nvSpPr>
          <p:cNvPr id="598" name="Google Shape;598;p45"/>
          <p:cNvSpPr txBox="1"/>
          <p:nvPr>
            <p:ph hasCustomPrompt="1" type="title"/>
          </p:nvPr>
        </p:nvSpPr>
        <p:spPr>
          <a:xfrm>
            <a:off x="1838088" y="553575"/>
            <a:ext cx="5467800" cy="6402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36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599" name="Google Shape;599;p45"/>
          <p:cNvSpPr txBox="1"/>
          <p:nvPr>
            <p:ph idx="1" type="subTitle"/>
          </p:nvPr>
        </p:nvSpPr>
        <p:spPr>
          <a:xfrm>
            <a:off x="1838088" y="1099145"/>
            <a:ext cx="5467800" cy="457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600" name="Google Shape;600;p45"/>
          <p:cNvSpPr txBox="1"/>
          <p:nvPr>
            <p:ph hasCustomPrompt="1" idx="2" type="title"/>
          </p:nvPr>
        </p:nvSpPr>
        <p:spPr>
          <a:xfrm>
            <a:off x="1838088" y="2078252"/>
            <a:ext cx="5467800" cy="6402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36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601" name="Google Shape;601;p45"/>
          <p:cNvSpPr txBox="1"/>
          <p:nvPr>
            <p:ph idx="3" type="subTitle"/>
          </p:nvPr>
        </p:nvSpPr>
        <p:spPr>
          <a:xfrm>
            <a:off x="1838088" y="2625222"/>
            <a:ext cx="5467800" cy="457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602" name="Google Shape;602;p45"/>
          <p:cNvSpPr txBox="1"/>
          <p:nvPr>
            <p:ph hasCustomPrompt="1" idx="4" type="title"/>
          </p:nvPr>
        </p:nvSpPr>
        <p:spPr>
          <a:xfrm>
            <a:off x="1838088" y="3602930"/>
            <a:ext cx="5467800" cy="6402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36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603" name="Google Shape;603;p45"/>
          <p:cNvSpPr txBox="1"/>
          <p:nvPr>
            <p:ph idx="5" type="subTitle"/>
          </p:nvPr>
        </p:nvSpPr>
        <p:spPr>
          <a:xfrm>
            <a:off x="1838088" y="4151299"/>
            <a:ext cx="5467800" cy="457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604" name="Google Shape;604;p45"/>
          <p:cNvSpPr/>
          <p:nvPr/>
        </p:nvSpPr>
        <p:spPr>
          <a:xfrm>
            <a:off x="7331300" y="-300887"/>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5"/>
          <p:cNvSpPr/>
          <p:nvPr/>
        </p:nvSpPr>
        <p:spPr>
          <a:xfrm>
            <a:off x="-138400" y="3376825"/>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bg>
      <p:bgPr>
        <a:gradFill>
          <a:gsLst>
            <a:gs pos="0">
              <a:schemeClr val="lt2"/>
            </a:gs>
            <a:gs pos="100000">
              <a:schemeClr val="lt1"/>
            </a:gs>
          </a:gsLst>
          <a:path path="circle">
            <a:fillToRect b="50%" l="50%" r="50%" t="50%"/>
          </a:path>
          <a:tileRect/>
        </a:gradFill>
      </p:bgPr>
    </p:bg>
    <p:spTree>
      <p:nvGrpSpPr>
        <p:cNvPr id="606" name="Shape 606"/>
        <p:cNvGrpSpPr/>
        <p:nvPr/>
      </p:nvGrpSpPr>
      <p:grpSpPr>
        <a:xfrm>
          <a:off x="0" y="0"/>
          <a:ext cx="0" cy="0"/>
          <a:chOff x="0" y="0"/>
          <a:chExt cx="0" cy="0"/>
        </a:xfrm>
      </p:grpSpPr>
      <p:sp>
        <p:nvSpPr>
          <p:cNvPr id="607" name="Google Shape;607;p46"/>
          <p:cNvSpPr txBox="1"/>
          <p:nvPr>
            <p:ph type="ctrTitle"/>
          </p:nvPr>
        </p:nvSpPr>
        <p:spPr>
          <a:xfrm>
            <a:off x="2382250" y="772088"/>
            <a:ext cx="4379400" cy="1056300"/>
          </a:xfrm>
          <a:prstGeom prst="rect">
            <a:avLst/>
          </a:prstGeom>
        </p:spPr>
        <p:txBody>
          <a:bodyPr anchorCtr="0" anchor="t" bIns="91425" lIns="91425" spcFirstLastPara="1" rIns="91425" wrap="square" tIns="91425">
            <a:noAutofit/>
          </a:bodyPr>
          <a:lstStyle>
            <a:lvl1pPr lvl="0" algn="ctr">
              <a:spcBef>
                <a:spcPts val="0"/>
              </a:spcBef>
              <a:spcAft>
                <a:spcPts val="0"/>
              </a:spcAft>
              <a:buSzPts val="5200"/>
              <a:buNone/>
              <a:defRPr sz="7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608" name="Google Shape;608;p46"/>
          <p:cNvSpPr txBox="1"/>
          <p:nvPr>
            <p:ph idx="1" type="subTitle"/>
          </p:nvPr>
        </p:nvSpPr>
        <p:spPr>
          <a:xfrm>
            <a:off x="2382350" y="1911388"/>
            <a:ext cx="4379400" cy="1056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609" name="Google Shape;609;p46"/>
          <p:cNvSpPr/>
          <p:nvPr/>
        </p:nvSpPr>
        <p:spPr>
          <a:xfrm>
            <a:off x="5944317" y="-1855125"/>
            <a:ext cx="4239000" cy="42390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10" name="Google Shape;610;p46"/>
          <p:cNvGrpSpPr/>
          <p:nvPr/>
        </p:nvGrpSpPr>
        <p:grpSpPr>
          <a:xfrm>
            <a:off x="-1020133" y="-2925727"/>
            <a:ext cx="5110744" cy="5069576"/>
            <a:chOff x="-1020133" y="-2925727"/>
            <a:chExt cx="5110744" cy="5069576"/>
          </a:xfrm>
        </p:grpSpPr>
        <p:sp>
          <p:nvSpPr>
            <p:cNvPr id="611" name="Google Shape;611;p46"/>
            <p:cNvSpPr/>
            <p:nvPr/>
          </p:nvSpPr>
          <p:spPr>
            <a:xfrm rot="2700100">
              <a:off x="2564196" y="-268220"/>
              <a:ext cx="1072552" cy="1044797"/>
            </a:xfrm>
            <a:custGeom>
              <a:rect b="b" l="l" r="r" t="t"/>
              <a:pathLst>
                <a:path extrusionOk="0" h="17185" w="17641">
                  <a:moveTo>
                    <a:pt x="16857" y="1"/>
                  </a:moveTo>
                  <a:cubicBezTo>
                    <a:pt x="16443" y="30"/>
                    <a:pt x="16132" y="371"/>
                    <a:pt x="16147" y="770"/>
                  </a:cubicBezTo>
                  <a:cubicBezTo>
                    <a:pt x="16147" y="947"/>
                    <a:pt x="16206" y="1095"/>
                    <a:pt x="16310" y="1213"/>
                  </a:cubicBezTo>
                  <a:lnTo>
                    <a:pt x="14122" y="3402"/>
                  </a:lnTo>
                  <a:lnTo>
                    <a:pt x="8473" y="3402"/>
                  </a:lnTo>
                  <a:lnTo>
                    <a:pt x="607" y="11283"/>
                  </a:lnTo>
                  <a:lnTo>
                    <a:pt x="607" y="15733"/>
                  </a:lnTo>
                  <a:cubicBezTo>
                    <a:pt x="444" y="15763"/>
                    <a:pt x="311" y="15837"/>
                    <a:pt x="193" y="15955"/>
                  </a:cubicBezTo>
                  <a:cubicBezTo>
                    <a:pt x="60" y="16088"/>
                    <a:pt x="1" y="16281"/>
                    <a:pt x="1" y="16473"/>
                  </a:cubicBezTo>
                  <a:cubicBezTo>
                    <a:pt x="15" y="16680"/>
                    <a:pt x="89" y="16857"/>
                    <a:pt x="237" y="16990"/>
                  </a:cubicBezTo>
                  <a:cubicBezTo>
                    <a:pt x="373" y="17112"/>
                    <a:pt x="545" y="17184"/>
                    <a:pt x="721" y="17184"/>
                  </a:cubicBezTo>
                  <a:cubicBezTo>
                    <a:pt x="737" y="17184"/>
                    <a:pt x="753" y="17184"/>
                    <a:pt x="770" y="17182"/>
                  </a:cubicBezTo>
                  <a:cubicBezTo>
                    <a:pt x="962" y="17182"/>
                    <a:pt x="1154" y="17094"/>
                    <a:pt x="1287" y="16946"/>
                  </a:cubicBezTo>
                  <a:cubicBezTo>
                    <a:pt x="1420" y="16813"/>
                    <a:pt x="1479" y="16621"/>
                    <a:pt x="1479" y="16428"/>
                  </a:cubicBezTo>
                  <a:cubicBezTo>
                    <a:pt x="1465" y="16236"/>
                    <a:pt x="1391" y="16059"/>
                    <a:pt x="1258" y="15926"/>
                  </a:cubicBezTo>
                  <a:cubicBezTo>
                    <a:pt x="1258" y="15926"/>
                    <a:pt x="1243" y="15911"/>
                    <a:pt x="1243" y="15911"/>
                  </a:cubicBezTo>
                  <a:cubicBezTo>
                    <a:pt x="1124" y="15793"/>
                    <a:pt x="977" y="15733"/>
                    <a:pt x="814" y="15719"/>
                  </a:cubicBezTo>
                  <a:lnTo>
                    <a:pt x="814" y="11372"/>
                  </a:lnTo>
                  <a:lnTo>
                    <a:pt x="8577" y="3624"/>
                  </a:lnTo>
                  <a:lnTo>
                    <a:pt x="14210" y="3624"/>
                  </a:lnTo>
                  <a:lnTo>
                    <a:pt x="16473" y="1361"/>
                  </a:lnTo>
                  <a:cubicBezTo>
                    <a:pt x="16589" y="1439"/>
                    <a:pt x="16716" y="1482"/>
                    <a:pt x="16855" y="1482"/>
                  </a:cubicBezTo>
                  <a:cubicBezTo>
                    <a:pt x="16875" y="1482"/>
                    <a:pt x="16895" y="1481"/>
                    <a:pt x="16916" y="1480"/>
                  </a:cubicBezTo>
                  <a:cubicBezTo>
                    <a:pt x="17315" y="1465"/>
                    <a:pt x="17641" y="1125"/>
                    <a:pt x="17626" y="711"/>
                  </a:cubicBezTo>
                  <a:cubicBezTo>
                    <a:pt x="17611" y="518"/>
                    <a:pt x="17537" y="356"/>
                    <a:pt x="17404" y="223"/>
                  </a:cubicBezTo>
                  <a:cubicBezTo>
                    <a:pt x="17271" y="90"/>
                    <a:pt x="17079" y="1"/>
                    <a:pt x="1688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46"/>
            <p:cNvSpPr/>
            <p:nvPr/>
          </p:nvSpPr>
          <p:spPr>
            <a:xfrm rot="2700100">
              <a:off x="3169861" y="-326669"/>
              <a:ext cx="748008" cy="352440"/>
            </a:xfrm>
            <a:custGeom>
              <a:rect b="b" l="l" r="r" t="t"/>
              <a:pathLst>
                <a:path extrusionOk="0" h="5797" w="12303">
                  <a:moveTo>
                    <a:pt x="11519" y="0"/>
                  </a:moveTo>
                  <a:cubicBezTo>
                    <a:pt x="11120" y="15"/>
                    <a:pt x="10795" y="355"/>
                    <a:pt x="10809" y="754"/>
                  </a:cubicBezTo>
                  <a:cubicBezTo>
                    <a:pt x="10824" y="947"/>
                    <a:pt x="10898" y="1109"/>
                    <a:pt x="11016" y="1227"/>
                  </a:cubicBezTo>
                  <a:lnTo>
                    <a:pt x="7275" y="4968"/>
                  </a:lnTo>
                  <a:lnTo>
                    <a:pt x="1494" y="4968"/>
                  </a:lnTo>
                  <a:cubicBezTo>
                    <a:pt x="1464" y="4791"/>
                    <a:pt x="1391" y="4658"/>
                    <a:pt x="1287" y="4540"/>
                  </a:cubicBezTo>
                  <a:cubicBezTo>
                    <a:pt x="1139" y="4392"/>
                    <a:pt x="947" y="4318"/>
                    <a:pt x="725" y="4318"/>
                  </a:cubicBezTo>
                  <a:cubicBezTo>
                    <a:pt x="326" y="4333"/>
                    <a:pt x="1" y="4687"/>
                    <a:pt x="15" y="5087"/>
                  </a:cubicBezTo>
                  <a:cubicBezTo>
                    <a:pt x="30" y="5491"/>
                    <a:pt x="369" y="5797"/>
                    <a:pt x="757" y="5797"/>
                  </a:cubicBezTo>
                  <a:cubicBezTo>
                    <a:pt x="766" y="5797"/>
                    <a:pt x="775" y="5797"/>
                    <a:pt x="784" y="5796"/>
                  </a:cubicBezTo>
                  <a:cubicBezTo>
                    <a:pt x="1139" y="5782"/>
                    <a:pt x="1435" y="5515"/>
                    <a:pt x="1494" y="5175"/>
                  </a:cubicBezTo>
                  <a:lnTo>
                    <a:pt x="7379" y="5175"/>
                  </a:lnTo>
                  <a:lnTo>
                    <a:pt x="11179" y="1375"/>
                  </a:lnTo>
                  <a:cubicBezTo>
                    <a:pt x="11282" y="1427"/>
                    <a:pt x="11396" y="1467"/>
                    <a:pt x="11521" y="1467"/>
                  </a:cubicBezTo>
                  <a:cubicBezTo>
                    <a:pt x="11540" y="1467"/>
                    <a:pt x="11559" y="1466"/>
                    <a:pt x="11578" y="1464"/>
                  </a:cubicBezTo>
                  <a:cubicBezTo>
                    <a:pt x="11992" y="1449"/>
                    <a:pt x="12303" y="1109"/>
                    <a:pt x="12288" y="710"/>
                  </a:cubicBezTo>
                  <a:cubicBezTo>
                    <a:pt x="12288" y="518"/>
                    <a:pt x="12214" y="340"/>
                    <a:pt x="12081" y="207"/>
                  </a:cubicBezTo>
                  <a:cubicBezTo>
                    <a:pt x="12066" y="207"/>
                    <a:pt x="12066" y="192"/>
                    <a:pt x="12051" y="192"/>
                  </a:cubicBezTo>
                  <a:cubicBezTo>
                    <a:pt x="11918" y="59"/>
                    <a:pt x="11741"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46"/>
            <p:cNvSpPr/>
            <p:nvPr/>
          </p:nvSpPr>
          <p:spPr>
            <a:xfrm rot="2700100">
              <a:off x="2979212" y="-572660"/>
              <a:ext cx="951197" cy="847146"/>
            </a:xfrm>
            <a:custGeom>
              <a:rect b="b" l="l" r="r" t="t"/>
              <a:pathLst>
                <a:path extrusionOk="0" h="13934" w="15645">
                  <a:moveTo>
                    <a:pt x="14890" y="1"/>
                  </a:moveTo>
                  <a:cubicBezTo>
                    <a:pt x="14875" y="1"/>
                    <a:pt x="14861" y="1"/>
                    <a:pt x="14861" y="16"/>
                  </a:cubicBezTo>
                  <a:cubicBezTo>
                    <a:pt x="14447" y="30"/>
                    <a:pt x="14136" y="370"/>
                    <a:pt x="14151" y="770"/>
                  </a:cubicBezTo>
                  <a:cubicBezTo>
                    <a:pt x="14151" y="918"/>
                    <a:pt x="14210" y="1051"/>
                    <a:pt x="14284" y="1154"/>
                  </a:cubicBezTo>
                  <a:lnTo>
                    <a:pt x="10159" y="5279"/>
                  </a:lnTo>
                  <a:lnTo>
                    <a:pt x="3239" y="5279"/>
                  </a:lnTo>
                  <a:lnTo>
                    <a:pt x="666" y="7852"/>
                  </a:lnTo>
                  <a:lnTo>
                    <a:pt x="666" y="12466"/>
                  </a:lnTo>
                  <a:cubicBezTo>
                    <a:pt x="533" y="12495"/>
                    <a:pt x="400" y="12569"/>
                    <a:pt x="281" y="12673"/>
                  </a:cubicBezTo>
                  <a:cubicBezTo>
                    <a:pt x="1" y="12954"/>
                    <a:pt x="1" y="13427"/>
                    <a:pt x="281" y="13722"/>
                  </a:cubicBezTo>
                  <a:cubicBezTo>
                    <a:pt x="429" y="13863"/>
                    <a:pt x="618" y="13933"/>
                    <a:pt x="806" y="13933"/>
                  </a:cubicBezTo>
                  <a:cubicBezTo>
                    <a:pt x="995" y="13933"/>
                    <a:pt x="1183" y="13863"/>
                    <a:pt x="1331" y="13722"/>
                  </a:cubicBezTo>
                  <a:cubicBezTo>
                    <a:pt x="1612" y="13427"/>
                    <a:pt x="1612" y="12954"/>
                    <a:pt x="1331" y="12673"/>
                  </a:cubicBezTo>
                  <a:cubicBezTo>
                    <a:pt x="1213" y="12554"/>
                    <a:pt x="1050" y="12480"/>
                    <a:pt x="888" y="12466"/>
                  </a:cubicBezTo>
                  <a:lnTo>
                    <a:pt x="888" y="7941"/>
                  </a:lnTo>
                  <a:lnTo>
                    <a:pt x="3342" y="5501"/>
                  </a:lnTo>
                  <a:lnTo>
                    <a:pt x="10247" y="5501"/>
                  </a:lnTo>
                  <a:lnTo>
                    <a:pt x="14432" y="1317"/>
                  </a:lnTo>
                  <a:cubicBezTo>
                    <a:pt x="14551" y="1423"/>
                    <a:pt x="14695" y="1482"/>
                    <a:pt x="14862" y="1482"/>
                  </a:cubicBezTo>
                  <a:cubicBezTo>
                    <a:pt x="14881" y="1482"/>
                    <a:pt x="14900" y="1481"/>
                    <a:pt x="14920" y="1479"/>
                  </a:cubicBezTo>
                  <a:cubicBezTo>
                    <a:pt x="15319" y="1465"/>
                    <a:pt x="15644" y="1125"/>
                    <a:pt x="15630" y="711"/>
                  </a:cubicBezTo>
                  <a:cubicBezTo>
                    <a:pt x="15615" y="518"/>
                    <a:pt x="15541" y="356"/>
                    <a:pt x="15408" y="223"/>
                  </a:cubicBezTo>
                  <a:cubicBezTo>
                    <a:pt x="15275" y="90"/>
                    <a:pt x="15082" y="1"/>
                    <a:pt x="148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46"/>
            <p:cNvSpPr/>
            <p:nvPr/>
          </p:nvSpPr>
          <p:spPr>
            <a:xfrm rot="2700100">
              <a:off x="2645372" y="16425"/>
              <a:ext cx="970045" cy="598790"/>
            </a:xfrm>
            <a:custGeom>
              <a:rect b="b" l="l" r="r" t="t"/>
              <a:pathLst>
                <a:path extrusionOk="0" h="9849" w="15955">
                  <a:moveTo>
                    <a:pt x="15171" y="1"/>
                  </a:moveTo>
                  <a:cubicBezTo>
                    <a:pt x="14979" y="15"/>
                    <a:pt x="14786" y="89"/>
                    <a:pt x="14653" y="237"/>
                  </a:cubicBezTo>
                  <a:cubicBezTo>
                    <a:pt x="14520" y="385"/>
                    <a:pt x="14461" y="577"/>
                    <a:pt x="14461" y="769"/>
                  </a:cubicBezTo>
                  <a:cubicBezTo>
                    <a:pt x="14476" y="932"/>
                    <a:pt x="14535" y="1080"/>
                    <a:pt x="14638" y="1213"/>
                  </a:cubicBezTo>
                  <a:lnTo>
                    <a:pt x="12391" y="3446"/>
                  </a:lnTo>
                  <a:lnTo>
                    <a:pt x="6284" y="3446"/>
                  </a:lnTo>
                  <a:lnTo>
                    <a:pt x="1198" y="8532"/>
                  </a:lnTo>
                  <a:cubicBezTo>
                    <a:pt x="1065" y="8429"/>
                    <a:pt x="902" y="8370"/>
                    <a:pt x="725" y="8370"/>
                  </a:cubicBezTo>
                  <a:cubicBezTo>
                    <a:pt x="311" y="8399"/>
                    <a:pt x="0" y="8739"/>
                    <a:pt x="15" y="9138"/>
                  </a:cubicBezTo>
                  <a:cubicBezTo>
                    <a:pt x="29" y="9543"/>
                    <a:pt x="354" y="9849"/>
                    <a:pt x="755" y="9849"/>
                  </a:cubicBezTo>
                  <a:cubicBezTo>
                    <a:pt x="765" y="9849"/>
                    <a:pt x="774" y="9848"/>
                    <a:pt x="784" y="9848"/>
                  </a:cubicBezTo>
                  <a:cubicBezTo>
                    <a:pt x="1183" y="9833"/>
                    <a:pt x="1508" y="9493"/>
                    <a:pt x="1494" y="9079"/>
                  </a:cubicBezTo>
                  <a:cubicBezTo>
                    <a:pt x="1479" y="8946"/>
                    <a:pt x="1434" y="8798"/>
                    <a:pt x="1360" y="8695"/>
                  </a:cubicBezTo>
                  <a:lnTo>
                    <a:pt x="6373" y="3668"/>
                  </a:lnTo>
                  <a:lnTo>
                    <a:pt x="12494" y="3668"/>
                  </a:lnTo>
                  <a:lnTo>
                    <a:pt x="14801" y="1361"/>
                  </a:lnTo>
                  <a:cubicBezTo>
                    <a:pt x="14934" y="1435"/>
                    <a:pt x="15082" y="1479"/>
                    <a:pt x="15230" y="1479"/>
                  </a:cubicBezTo>
                  <a:cubicBezTo>
                    <a:pt x="15422" y="1464"/>
                    <a:pt x="15614" y="1390"/>
                    <a:pt x="15747" y="1243"/>
                  </a:cubicBezTo>
                  <a:cubicBezTo>
                    <a:pt x="15881" y="1095"/>
                    <a:pt x="15954" y="903"/>
                    <a:pt x="15940" y="710"/>
                  </a:cubicBezTo>
                  <a:cubicBezTo>
                    <a:pt x="15940" y="518"/>
                    <a:pt x="15851" y="355"/>
                    <a:pt x="15718" y="222"/>
                  </a:cubicBezTo>
                  <a:cubicBezTo>
                    <a:pt x="15718" y="208"/>
                    <a:pt x="15718" y="208"/>
                    <a:pt x="15703" y="193"/>
                  </a:cubicBezTo>
                  <a:cubicBezTo>
                    <a:pt x="15570" y="74"/>
                    <a:pt x="15393" y="1"/>
                    <a:pt x="1520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46"/>
            <p:cNvSpPr/>
            <p:nvPr/>
          </p:nvSpPr>
          <p:spPr>
            <a:xfrm rot="2700100">
              <a:off x="-335103" y="-2125935"/>
              <a:ext cx="3699364" cy="3469991"/>
            </a:xfrm>
            <a:custGeom>
              <a:rect b="b" l="l" r="r" t="t"/>
              <a:pathLst>
                <a:path extrusionOk="0" h="57075" w="60846">
                  <a:moveTo>
                    <a:pt x="35280" y="25832"/>
                  </a:moveTo>
                  <a:cubicBezTo>
                    <a:pt x="35310" y="25920"/>
                    <a:pt x="35354" y="25994"/>
                    <a:pt x="35413" y="26053"/>
                  </a:cubicBezTo>
                  <a:lnTo>
                    <a:pt x="33831" y="27650"/>
                  </a:lnTo>
                  <a:lnTo>
                    <a:pt x="33476" y="27650"/>
                  </a:lnTo>
                  <a:lnTo>
                    <a:pt x="35280" y="25832"/>
                  </a:lnTo>
                  <a:close/>
                  <a:moveTo>
                    <a:pt x="32944" y="27872"/>
                  </a:moveTo>
                  <a:lnTo>
                    <a:pt x="30563" y="30238"/>
                  </a:lnTo>
                  <a:lnTo>
                    <a:pt x="27665" y="30238"/>
                  </a:lnTo>
                  <a:lnTo>
                    <a:pt x="30031" y="27872"/>
                  </a:lnTo>
                  <a:close/>
                  <a:moveTo>
                    <a:pt x="35561" y="27902"/>
                  </a:moveTo>
                  <a:cubicBezTo>
                    <a:pt x="35576" y="28005"/>
                    <a:pt x="35620" y="28109"/>
                    <a:pt x="35679" y="28183"/>
                  </a:cubicBezTo>
                  <a:lnTo>
                    <a:pt x="33639" y="30238"/>
                  </a:lnTo>
                  <a:lnTo>
                    <a:pt x="33225" y="30238"/>
                  </a:lnTo>
                  <a:lnTo>
                    <a:pt x="35561" y="27902"/>
                  </a:lnTo>
                  <a:close/>
                  <a:moveTo>
                    <a:pt x="32693" y="30460"/>
                  </a:moveTo>
                  <a:lnTo>
                    <a:pt x="31229" y="31924"/>
                  </a:lnTo>
                  <a:lnTo>
                    <a:pt x="29188" y="31924"/>
                  </a:lnTo>
                  <a:lnTo>
                    <a:pt x="30667" y="30460"/>
                  </a:lnTo>
                  <a:close/>
                  <a:moveTo>
                    <a:pt x="37557" y="30903"/>
                  </a:moveTo>
                  <a:cubicBezTo>
                    <a:pt x="37572" y="31036"/>
                    <a:pt x="37616" y="31140"/>
                    <a:pt x="37690" y="31243"/>
                  </a:cubicBezTo>
                  <a:lnTo>
                    <a:pt x="36522" y="32411"/>
                  </a:lnTo>
                  <a:cubicBezTo>
                    <a:pt x="36457" y="32390"/>
                    <a:pt x="36392" y="32376"/>
                    <a:pt x="36322" y="32376"/>
                  </a:cubicBezTo>
                  <a:cubicBezTo>
                    <a:pt x="36296" y="32376"/>
                    <a:pt x="36269" y="32378"/>
                    <a:pt x="36241" y="32382"/>
                  </a:cubicBezTo>
                  <a:cubicBezTo>
                    <a:pt x="36167" y="32382"/>
                    <a:pt x="36108" y="32397"/>
                    <a:pt x="36034" y="32411"/>
                  </a:cubicBezTo>
                  <a:lnTo>
                    <a:pt x="37557" y="30903"/>
                  </a:lnTo>
                  <a:close/>
                  <a:moveTo>
                    <a:pt x="33742" y="32145"/>
                  </a:moveTo>
                  <a:lnTo>
                    <a:pt x="32722" y="33166"/>
                  </a:lnTo>
                  <a:lnTo>
                    <a:pt x="30475" y="33166"/>
                  </a:lnTo>
                  <a:lnTo>
                    <a:pt x="30475" y="32988"/>
                  </a:lnTo>
                  <a:lnTo>
                    <a:pt x="31317" y="32145"/>
                  </a:lnTo>
                  <a:close/>
                  <a:moveTo>
                    <a:pt x="38829" y="28360"/>
                  </a:moveTo>
                  <a:cubicBezTo>
                    <a:pt x="38711" y="28493"/>
                    <a:pt x="38651" y="28656"/>
                    <a:pt x="38666" y="28833"/>
                  </a:cubicBezTo>
                  <a:cubicBezTo>
                    <a:pt x="38666" y="29011"/>
                    <a:pt x="38740" y="29173"/>
                    <a:pt x="38844" y="29292"/>
                  </a:cubicBezTo>
                  <a:lnTo>
                    <a:pt x="38016" y="30120"/>
                  </a:lnTo>
                  <a:cubicBezTo>
                    <a:pt x="37912" y="30164"/>
                    <a:pt x="37823" y="30223"/>
                    <a:pt x="37735" y="30312"/>
                  </a:cubicBezTo>
                  <a:cubicBezTo>
                    <a:pt x="37676" y="30386"/>
                    <a:pt x="37616" y="30460"/>
                    <a:pt x="37587" y="30548"/>
                  </a:cubicBezTo>
                  <a:lnTo>
                    <a:pt x="35886" y="32249"/>
                  </a:lnTo>
                  <a:cubicBezTo>
                    <a:pt x="35765" y="32141"/>
                    <a:pt x="35593" y="32070"/>
                    <a:pt x="35429" y="32070"/>
                  </a:cubicBezTo>
                  <a:cubicBezTo>
                    <a:pt x="35414" y="32070"/>
                    <a:pt x="35399" y="32070"/>
                    <a:pt x="35384" y="32071"/>
                  </a:cubicBezTo>
                  <a:cubicBezTo>
                    <a:pt x="35177" y="32071"/>
                    <a:pt x="34999" y="32160"/>
                    <a:pt x="34866" y="32308"/>
                  </a:cubicBezTo>
                  <a:cubicBezTo>
                    <a:pt x="34733" y="32456"/>
                    <a:pt x="34659" y="32633"/>
                    <a:pt x="34674" y="32840"/>
                  </a:cubicBezTo>
                  <a:cubicBezTo>
                    <a:pt x="34674" y="32870"/>
                    <a:pt x="34674" y="32899"/>
                    <a:pt x="34674" y="32929"/>
                  </a:cubicBezTo>
                  <a:cubicBezTo>
                    <a:pt x="34644" y="32885"/>
                    <a:pt x="34615" y="32840"/>
                    <a:pt x="34585" y="32796"/>
                  </a:cubicBezTo>
                  <a:cubicBezTo>
                    <a:pt x="34570" y="32796"/>
                    <a:pt x="34570" y="32781"/>
                    <a:pt x="34556" y="32781"/>
                  </a:cubicBezTo>
                  <a:cubicBezTo>
                    <a:pt x="34408" y="32648"/>
                    <a:pt x="34230" y="32574"/>
                    <a:pt x="34023" y="32574"/>
                  </a:cubicBezTo>
                  <a:cubicBezTo>
                    <a:pt x="33831" y="32589"/>
                    <a:pt x="33654" y="32678"/>
                    <a:pt x="33521" y="32811"/>
                  </a:cubicBezTo>
                  <a:cubicBezTo>
                    <a:pt x="33417" y="32914"/>
                    <a:pt x="33358" y="33032"/>
                    <a:pt x="33328" y="33166"/>
                  </a:cubicBezTo>
                  <a:lnTo>
                    <a:pt x="33033" y="33166"/>
                  </a:lnTo>
                  <a:lnTo>
                    <a:pt x="34053" y="32145"/>
                  </a:lnTo>
                  <a:lnTo>
                    <a:pt x="34334" y="32145"/>
                  </a:lnTo>
                  <a:lnTo>
                    <a:pt x="36907" y="29587"/>
                  </a:lnTo>
                  <a:cubicBezTo>
                    <a:pt x="37025" y="29646"/>
                    <a:pt x="37158" y="29691"/>
                    <a:pt x="37291" y="29691"/>
                  </a:cubicBezTo>
                  <a:lnTo>
                    <a:pt x="37321" y="29691"/>
                  </a:lnTo>
                  <a:cubicBezTo>
                    <a:pt x="37528" y="29691"/>
                    <a:pt x="37705" y="29602"/>
                    <a:pt x="37838" y="29454"/>
                  </a:cubicBezTo>
                  <a:cubicBezTo>
                    <a:pt x="37971" y="29306"/>
                    <a:pt x="38045" y="29129"/>
                    <a:pt x="38030" y="28922"/>
                  </a:cubicBezTo>
                  <a:cubicBezTo>
                    <a:pt x="38030" y="28744"/>
                    <a:pt x="37956" y="28567"/>
                    <a:pt x="37823" y="28434"/>
                  </a:cubicBezTo>
                  <a:cubicBezTo>
                    <a:pt x="37809" y="28419"/>
                    <a:pt x="37809" y="28419"/>
                    <a:pt x="37794" y="28404"/>
                  </a:cubicBezTo>
                  <a:lnTo>
                    <a:pt x="38829" y="28360"/>
                  </a:lnTo>
                  <a:close/>
                  <a:moveTo>
                    <a:pt x="34777" y="33195"/>
                  </a:moveTo>
                  <a:cubicBezTo>
                    <a:pt x="34792" y="33225"/>
                    <a:pt x="34822" y="33254"/>
                    <a:pt x="34851" y="33269"/>
                  </a:cubicBezTo>
                  <a:cubicBezTo>
                    <a:pt x="34822" y="33284"/>
                    <a:pt x="34807" y="33299"/>
                    <a:pt x="34792" y="33299"/>
                  </a:cubicBezTo>
                  <a:cubicBezTo>
                    <a:pt x="34792" y="33299"/>
                    <a:pt x="34792" y="33299"/>
                    <a:pt x="34792" y="33284"/>
                  </a:cubicBezTo>
                  <a:cubicBezTo>
                    <a:pt x="34792" y="33254"/>
                    <a:pt x="34792" y="33225"/>
                    <a:pt x="34777" y="33195"/>
                  </a:cubicBezTo>
                  <a:close/>
                  <a:moveTo>
                    <a:pt x="31007" y="32145"/>
                  </a:moveTo>
                  <a:lnTo>
                    <a:pt x="30253" y="32899"/>
                  </a:lnTo>
                  <a:lnTo>
                    <a:pt x="30253" y="33166"/>
                  </a:lnTo>
                  <a:lnTo>
                    <a:pt x="28434" y="33166"/>
                  </a:lnTo>
                  <a:lnTo>
                    <a:pt x="27843" y="33757"/>
                  </a:lnTo>
                  <a:lnTo>
                    <a:pt x="27843" y="33269"/>
                  </a:lnTo>
                  <a:lnTo>
                    <a:pt x="28966" y="32145"/>
                  </a:lnTo>
                  <a:close/>
                  <a:moveTo>
                    <a:pt x="32707" y="33387"/>
                  </a:moveTo>
                  <a:lnTo>
                    <a:pt x="32707" y="34467"/>
                  </a:lnTo>
                  <a:cubicBezTo>
                    <a:pt x="32678" y="34467"/>
                    <a:pt x="32642" y="34460"/>
                    <a:pt x="32603" y="34460"/>
                  </a:cubicBezTo>
                  <a:cubicBezTo>
                    <a:pt x="32584" y="34460"/>
                    <a:pt x="32564" y="34462"/>
                    <a:pt x="32545" y="34467"/>
                  </a:cubicBezTo>
                  <a:cubicBezTo>
                    <a:pt x="32205" y="34467"/>
                    <a:pt x="31924" y="34718"/>
                    <a:pt x="31865" y="35043"/>
                  </a:cubicBezTo>
                  <a:lnTo>
                    <a:pt x="30889" y="35043"/>
                  </a:lnTo>
                  <a:cubicBezTo>
                    <a:pt x="30770" y="34925"/>
                    <a:pt x="30637" y="34866"/>
                    <a:pt x="30475" y="34836"/>
                  </a:cubicBezTo>
                  <a:lnTo>
                    <a:pt x="30475" y="33387"/>
                  </a:lnTo>
                  <a:close/>
                  <a:moveTo>
                    <a:pt x="30356" y="30460"/>
                  </a:moveTo>
                  <a:lnTo>
                    <a:pt x="28878" y="31924"/>
                  </a:lnTo>
                  <a:lnTo>
                    <a:pt x="27192" y="31924"/>
                  </a:lnTo>
                  <a:lnTo>
                    <a:pt x="25773" y="33358"/>
                  </a:lnTo>
                  <a:lnTo>
                    <a:pt x="25773" y="35517"/>
                  </a:lnTo>
                  <a:lnTo>
                    <a:pt x="25713" y="35517"/>
                  </a:lnTo>
                  <a:lnTo>
                    <a:pt x="25713" y="32175"/>
                  </a:lnTo>
                  <a:lnTo>
                    <a:pt x="27443" y="30460"/>
                  </a:lnTo>
                  <a:close/>
                  <a:moveTo>
                    <a:pt x="30253" y="33387"/>
                  </a:moveTo>
                  <a:lnTo>
                    <a:pt x="30253" y="34718"/>
                  </a:lnTo>
                  <a:cubicBezTo>
                    <a:pt x="30238" y="34703"/>
                    <a:pt x="30238" y="34689"/>
                    <a:pt x="30223" y="34674"/>
                  </a:cubicBezTo>
                  <a:cubicBezTo>
                    <a:pt x="30086" y="34550"/>
                    <a:pt x="29911" y="34465"/>
                    <a:pt x="29709" y="34465"/>
                  </a:cubicBezTo>
                  <a:cubicBezTo>
                    <a:pt x="29694" y="34465"/>
                    <a:pt x="29678" y="34466"/>
                    <a:pt x="29661" y="34467"/>
                  </a:cubicBezTo>
                  <a:cubicBezTo>
                    <a:pt x="29262" y="34482"/>
                    <a:pt x="28937" y="34822"/>
                    <a:pt x="28952" y="35221"/>
                  </a:cubicBezTo>
                  <a:cubicBezTo>
                    <a:pt x="28966" y="35625"/>
                    <a:pt x="29305" y="35931"/>
                    <a:pt x="29693" y="35931"/>
                  </a:cubicBezTo>
                  <a:cubicBezTo>
                    <a:pt x="29702" y="35931"/>
                    <a:pt x="29711" y="35931"/>
                    <a:pt x="29721" y="35931"/>
                  </a:cubicBezTo>
                  <a:lnTo>
                    <a:pt x="29735" y="35931"/>
                  </a:lnTo>
                  <a:cubicBezTo>
                    <a:pt x="29765" y="35990"/>
                    <a:pt x="29809" y="36034"/>
                    <a:pt x="29854" y="36093"/>
                  </a:cubicBezTo>
                  <a:cubicBezTo>
                    <a:pt x="29994" y="36234"/>
                    <a:pt x="30183" y="36304"/>
                    <a:pt x="30371" y="36304"/>
                  </a:cubicBezTo>
                  <a:cubicBezTo>
                    <a:pt x="30560" y="36304"/>
                    <a:pt x="30748" y="36234"/>
                    <a:pt x="30889" y="36093"/>
                  </a:cubicBezTo>
                  <a:cubicBezTo>
                    <a:pt x="31110" y="35871"/>
                    <a:pt x="31170" y="35531"/>
                    <a:pt x="31051" y="35265"/>
                  </a:cubicBezTo>
                  <a:lnTo>
                    <a:pt x="31850" y="35265"/>
                  </a:lnTo>
                  <a:cubicBezTo>
                    <a:pt x="31865" y="35443"/>
                    <a:pt x="31938" y="35620"/>
                    <a:pt x="32072" y="35738"/>
                  </a:cubicBezTo>
                  <a:cubicBezTo>
                    <a:pt x="32207" y="35860"/>
                    <a:pt x="32379" y="35932"/>
                    <a:pt x="32555" y="35932"/>
                  </a:cubicBezTo>
                  <a:cubicBezTo>
                    <a:pt x="32571" y="35932"/>
                    <a:pt x="32588" y="35932"/>
                    <a:pt x="32604" y="35931"/>
                  </a:cubicBezTo>
                  <a:lnTo>
                    <a:pt x="32619" y="35931"/>
                  </a:lnTo>
                  <a:lnTo>
                    <a:pt x="30416" y="38149"/>
                  </a:lnTo>
                  <a:lnTo>
                    <a:pt x="28493" y="38149"/>
                  </a:lnTo>
                  <a:cubicBezTo>
                    <a:pt x="28449" y="38030"/>
                    <a:pt x="28405" y="37927"/>
                    <a:pt x="28316" y="37853"/>
                  </a:cubicBezTo>
                  <a:cubicBezTo>
                    <a:pt x="28183" y="37720"/>
                    <a:pt x="28020" y="37646"/>
                    <a:pt x="27843" y="37631"/>
                  </a:cubicBezTo>
                  <a:lnTo>
                    <a:pt x="27843" y="37143"/>
                  </a:lnTo>
                  <a:lnTo>
                    <a:pt x="27902" y="37143"/>
                  </a:lnTo>
                  <a:cubicBezTo>
                    <a:pt x="28094" y="37128"/>
                    <a:pt x="28272" y="37054"/>
                    <a:pt x="28419" y="36906"/>
                  </a:cubicBezTo>
                  <a:cubicBezTo>
                    <a:pt x="28552" y="36759"/>
                    <a:pt x="28612" y="36566"/>
                    <a:pt x="28612" y="36374"/>
                  </a:cubicBezTo>
                  <a:cubicBezTo>
                    <a:pt x="28597" y="36182"/>
                    <a:pt x="28523" y="36019"/>
                    <a:pt x="28390" y="35886"/>
                  </a:cubicBezTo>
                  <a:cubicBezTo>
                    <a:pt x="28390" y="35871"/>
                    <a:pt x="28375" y="35871"/>
                    <a:pt x="28375" y="35857"/>
                  </a:cubicBezTo>
                  <a:cubicBezTo>
                    <a:pt x="28242" y="35738"/>
                    <a:pt x="28094" y="35679"/>
                    <a:pt x="27931" y="35664"/>
                  </a:cubicBezTo>
                  <a:lnTo>
                    <a:pt x="27931" y="33994"/>
                  </a:lnTo>
                  <a:lnTo>
                    <a:pt x="28523" y="33387"/>
                  </a:lnTo>
                  <a:close/>
                  <a:moveTo>
                    <a:pt x="33328" y="33387"/>
                  </a:moveTo>
                  <a:cubicBezTo>
                    <a:pt x="33343" y="33565"/>
                    <a:pt x="33417" y="33727"/>
                    <a:pt x="33550" y="33861"/>
                  </a:cubicBezTo>
                  <a:cubicBezTo>
                    <a:pt x="33686" y="33982"/>
                    <a:pt x="33858" y="34055"/>
                    <a:pt x="34034" y="34055"/>
                  </a:cubicBezTo>
                  <a:cubicBezTo>
                    <a:pt x="34050" y="34055"/>
                    <a:pt x="34066" y="34054"/>
                    <a:pt x="34082" y="34053"/>
                  </a:cubicBezTo>
                  <a:cubicBezTo>
                    <a:pt x="34201" y="34053"/>
                    <a:pt x="34304" y="34023"/>
                    <a:pt x="34408" y="33964"/>
                  </a:cubicBezTo>
                  <a:cubicBezTo>
                    <a:pt x="34408" y="33979"/>
                    <a:pt x="34408" y="33979"/>
                    <a:pt x="34408" y="33979"/>
                  </a:cubicBezTo>
                  <a:cubicBezTo>
                    <a:pt x="34408" y="34171"/>
                    <a:pt x="34497" y="34363"/>
                    <a:pt x="34644" y="34496"/>
                  </a:cubicBezTo>
                  <a:cubicBezTo>
                    <a:pt x="34659" y="34511"/>
                    <a:pt x="34674" y="34526"/>
                    <a:pt x="34704" y="34541"/>
                  </a:cubicBezTo>
                  <a:lnTo>
                    <a:pt x="31096" y="38149"/>
                  </a:lnTo>
                  <a:lnTo>
                    <a:pt x="30726" y="38149"/>
                  </a:lnTo>
                  <a:lnTo>
                    <a:pt x="32929" y="35945"/>
                  </a:lnTo>
                  <a:lnTo>
                    <a:pt x="32929" y="35842"/>
                  </a:lnTo>
                  <a:cubicBezTo>
                    <a:pt x="33166" y="35709"/>
                    <a:pt x="33328" y="35457"/>
                    <a:pt x="33314" y="35176"/>
                  </a:cubicBezTo>
                  <a:cubicBezTo>
                    <a:pt x="33314" y="34984"/>
                    <a:pt x="33240" y="34807"/>
                    <a:pt x="33107" y="34674"/>
                  </a:cubicBezTo>
                  <a:cubicBezTo>
                    <a:pt x="33092" y="34674"/>
                    <a:pt x="33092" y="34659"/>
                    <a:pt x="33077" y="34659"/>
                  </a:cubicBezTo>
                  <a:cubicBezTo>
                    <a:pt x="33033" y="34615"/>
                    <a:pt x="32988" y="34585"/>
                    <a:pt x="32929" y="34555"/>
                  </a:cubicBezTo>
                  <a:lnTo>
                    <a:pt x="32929" y="33387"/>
                  </a:lnTo>
                  <a:close/>
                  <a:moveTo>
                    <a:pt x="28656" y="32145"/>
                  </a:moveTo>
                  <a:lnTo>
                    <a:pt x="27621" y="33180"/>
                  </a:lnTo>
                  <a:lnTo>
                    <a:pt x="27621" y="35709"/>
                  </a:lnTo>
                  <a:cubicBezTo>
                    <a:pt x="27517" y="35753"/>
                    <a:pt x="27414" y="35812"/>
                    <a:pt x="27325" y="35901"/>
                  </a:cubicBezTo>
                  <a:cubicBezTo>
                    <a:pt x="27192" y="36049"/>
                    <a:pt x="27118" y="36241"/>
                    <a:pt x="27133" y="36433"/>
                  </a:cubicBezTo>
                  <a:cubicBezTo>
                    <a:pt x="27133" y="36626"/>
                    <a:pt x="27236" y="36818"/>
                    <a:pt x="27370" y="36951"/>
                  </a:cubicBezTo>
                  <a:cubicBezTo>
                    <a:pt x="27443" y="37010"/>
                    <a:pt x="27532" y="37069"/>
                    <a:pt x="27621" y="37099"/>
                  </a:cubicBezTo>
                  <a:lnTo>
                    <a:pt x="27621" y="37661"/>
                  </a:lnTo>
                  <a:cubicBezTo>
                    <a:pt x="27488" y="37690"/>
                    <a:pt x="27370" y="37749"/>
                    <a:pt x="27266" y="37853"/>
                  </a:cubicBezTo>
                  <a:cubicBezTo>
                    <a:pt x="27177" y="37927"/>
                    <a:pt x="27133" y="38030"/>
                    <a:pt x="27089" y="38149"/>
                  </a:cubicBezTo>
                  <a:lnTo>
                    <a:pt x="25861" y="38149"/>
                  </a:lnTo>
                  <a:lnTo>
                    <a:pt x="25713" y="38282"/>
                  </a:lnTo>
                  <a:lnTo>
                    <a:pt x="25713" y="36951"/>
                  </a:lnTo>
                  <a:cubicBezTo>
                    <a:pt x="25773" y="36966"/>
                    <a:pt x="25832" y="36966"/>
                    <a:pt x="25906" y="36966"/>
                  </a:cubicBezTo>
                  <a:lnTo>
                    <a:pt x="25921" y="36966"/>
                  </a:lnTo>
                  <a:cubicBezTo>
                    <a:pt x="26335" y="36951"/>
                    <a:pt x="26645" y="36611"/>
                    <a:pt x="26630" y="36212"/>
                  </a:cubicBezTo>
                  <a:cubicBezTo>
                    <a:pt x="26630" y="36019"/>
                    <a:pt x="26542" y="35842"/>
                    <a:pt x="26423" y="35709"/>
                  </a:cubicBezTo>
                  <a:cubicBezTo>
                    <a:pt x="26408" y="35709"/>
                    <a:pt x="26408" y="35694"/>
                    <a:pt x="26394" y="35694"/>
                  </a:cubicBezTo>
                  <a:cubicBezTo>
                    <a:pt x="26275" y="35590"/>
                    <a:pt x="26142" y="35517"/>
                    <a:pt x="25994" y="35502"/>
                  </a:cubicBezTo>
                  <a:lnTo>
                    <a:pt x="25994" y="33447"/>
                  </a:lnTo>
                  <a:lnTo>
                    <a:pt x="27281" y="32145"/>
                  </a:lnTo>
                  <a:close/>
                  <a:moveTo>
                    <a:pt x="60106" y="0"/>
                  </a:moveTo>
                  <a:cubicBezTo>
                    <a:pt x="60091" y="0"/>
                    <a:pt x="60077" y="15"/>
                    <a:pt x="60077" y="15"/>
                  </a:cubicBezTo>
                  <a:cubicBezTo>
                    <a:pt x="59870" y="15"/>
                    <a:pt x="59692" y="104"/>
                    <a:pt x="59559" y="251"/>
                  </a:cubicBezTo>
                  <a:cubicBezTo>
                    <a:pt x="59426" y="385"/>
                    <a:pt x="59352" y="577"/>
                    <a:pt x="59367" y="769"/>
                  </a:cubicBezTo>
                  <a:cubicBezTo>
                    <a:pt x="59367" y="917"/>
                    <a:pt x="59411" y="1065"/>
                    <a:pt x="59500" y="1168"/>
                  </a:cubicBezTo>
                  <a:lnTo>
                    <a:pt x="56720" y="3948"/>
                  </a:lnTo>
                  <a:lnTo>
                    <a:pt x="47804" y="3948"/>
                  </a:lnTo>
                  <a:lnTo>
                    <a:pt x="43220" y="8532"/>
                  </a:lnTo>
                  <a:lnTo>
                    <a:pt x="43220" y="19429"/>
                  </a:lnTo>
                  <a:lnTo>
                    <a:pt x="39213" y="23421"/>
                  </a:lnTo>
                  <a:lnTo>
                    <a:pt x="34156" y="23421"/>
                  </a:lnTo>
                  <a:lnTo>
                    <a:pt x="29942" y="27650"/>
                  </a:lnTo>
                  <a:lnTo>
                    <a:pt x="25906" y="27650"/>
                  </a:lnTo>
                  <a:lnTo>
                    <a:pt x="20893" y="32663"/>
                  </a:lnTo>
                  <a:lnTo>
                    <a:pt x="20893" y="38267"/>
                  </a:lnTo>
                  <a:lnTo>
                    <a:pt x="13116" y="46044"/>
                  </a:lnTo>
                  <a:lnTo>
                    <a:pt x="7719" y="46044"/>
                  </a:lnTo>
                  <a:lnTo>
                    <a:pt x="1198" y="52565"/>
                  </a:lnTo>
                  <a:cubicBezTo>
                    <a:pt x="1079" y="52490"/>
                    <a:pt x="942" y="52452"/>
                    <a:pt x="805" y="52452"/>
                  </a:cubicBezTo>
                  <a:cubicBezTo>
                    <a:pt x="616" y="52452"/>
                    <a:pt x="426" y="52523"/>
                    <a:pt x="281" y="52669"/>
                  </a:cubicBezTo>
                  <a:cubicBezTo>
                    <a:pt x="0" y="52949"/>
                    <a:pt x="0" y="53423"/>
                    <a:pt x="281" y="53704"/>
                  </a:cubicBezTo>
                  <a:cubicBezTo>
                    <a:pt x="429" y="53851"/>
                    <a:pt x="618" y="53925"/>
                    <a:pt x="806" y="53925"/>
                  </a:cubicBezTo>
                  <a:cubicBezTo>
                    <a:pt x="995" y="53925"/>
                    <a:pt x="1183" y="53851"/>
                    <a:pt x="1331" y="53704"/>
                  </a:cubicBezTo>
                  <a:cubicBezTo>
                    <a:pt x="1597" y="53437"/>
                    <a:pt x="1612" y="52994"/>
                    <a:pt x="1361" y="52713"/>
                  </a:cubicBezTo>
                  <a:lnTo>
                    <a:pt x="7807" y="46266"/>
                  </a:lnTo>
                  <a:lnTo>
                    <a:pt x="13204" y="46266"/>
                  </a:lnTo>
                  <a:lnTo>
                    <a:pt x="21115" y="38356"/>
                  </a:lnTo>
                  <a:lnTo>
                    <a:pt x="21115" y="32752"/>
                  </a:lnTo>
                  <a:lnTo>
                    <a:pt x="25994" y="27872"/>
                  </a:lnTo>
                  <a:lnTo>
                    <a:pt x="29721" y="27872"/>
                  </a:lnTo>
                  <a:lnTo>
                    <a:pt x="27355" y="30238"/>
                  </a:lnTo>
                  <a:lnTo>
                    <a:pt x="25891" y="30238"/>
                  </a:lnTo>
                  <a:lnTo>
                    <a:pt x="23333" y="32781"/>
                  </a:lnTo>
                  <a:lnTo>
                    <a:pt x="23333" y="38119"/>
                  </a:lnTo>
                  <a:lnTo>
                    <a:pt x="18601" y="42851"/>
                  </a:lnTo>
                  <a:lnTo>
                    <a:pt x="15674" y="45837"/>
                  </a:lnTo>
                  <a:lnTo>
                    <a:pt x="15644" y="45867"/>
                  </a:lnTo>
                  <a:lnTo>
                    <a:pt x="15644" y="48661"/>
                  </a:lnTo>
                  <a:lnTo>
                    <a:pt x="12864" y="51441"/>
                  </a:lnTo>
                  <a:lnTo>
                    <a:pt x="8029" y="51441"/>
                  </a:lnTo>
                  <a:lnTo>
                    <a:pt x="4022" y="55448"/>
                  </a:lnTo>
                  <a:cubicBezTo>
                    <a:pt x="3883" y="55330"/>
                    <a:pt x="3713" y="55270"/>
                    <a:pt x="3544" y="55270"/>
                  </a:cubicBezTo>
                  <a:cubicBezTo>
                    <a:pt x="3354" y="55270"/>
                    <a:pt x="3165" y="55344"/>
                    <a:pt x="3017" y="55493"/>
                  </a:cubicBezTo>
                  <a:cubicBezTo>
                    <a:pt x="2736" y="55774"/>
                    <a:pt x="2736" y="56247"/>
                    <a:pt x="3017" y="56528"/>
                  </a:cubicBezTo>
                  <a:cubicBezTo>
                    <a:pt x="3165" y="56676"/>
                    <a:pt x="3357" y="56750"/>
                    <a:pt x="3547" y="56750"/>
                  </a:cubicBezTo>
                  <a:cubicBezTo>
                    <a:pt x="3738" y="56750"/>
                    <a:pt x="3926" y="56676"/>
                    <a:pt x="4067" y="56528"/>
                  </a:cubicBezTo>
                  <a:cubicBezTo>
                    <a:pt x="4318" y="56276"/>
                    <a:pt x="4347" y="55892"/>
                    <a:pt x="4170" y="55611"/>
                  </a:cubicBezTo>
                  <a:lnTo>
                    <a:pt x="8118" y="51663"/>
                  </a:lnTo>
                  <a:lnTo>
                    <a:pt x="12953" y="51663"/>
                  </a:lnTo>
                  <a:lnTo>
                    <a:pt x="15866" y="48750"/>
                  </a:lnTo>
                  <a:lnTo>
                    <a:pt x="15866" y="45956"/>
                  </a:lnTo>
                  <a:lnTo>
                    <a:pt x="18749" y="43013"/>
                  </a:lnTo>
                  <a:lnTo>
                    <a:pt x="23555" y="38208"/>
                  </a:lnTo>
                  <a:lnTo>
                    <a:pt x="23555" y="32870"/>
                  </a:lnTo>
                  <a:lnTo>
                    <a:pt x="25980" y="30460"/>
                  </a:lnTo>
                  <a:lnTo>
                    <a:pt x="27133" y="30460"/>
                  </a:lnTo>
                  <a:lnTo>
                    <a:pt x="25492" y="32086"/>
                  </a:lnTo>
                  <a:lnTo>
                    <a:pt x="25492" y="35620"/>
                  </a:lnTo>
                  <a:cubicBezTo>
                    <a:pt x="25285" y="35753"/>
                    <a:pt x="25152" y="35990"/>
                    <a:pt x="25152" y="36256"/>
                  </a:cubicBezTo>
                  <a:cubicBezTo>
                    <a:pt x="25166" y="36507"/>
                    <a:pt x="25299" y="36729"/>
                    <a:pt x="25492" y="36847"/>
                  </a:cubicBezTo>
                  <a:lnTo>
                    <a:pt x="25492" y="38503"/>
                  </a:lnTo>
                  <a:cubicBezTo>
                    <a:pt x="25388" y="38548"/>
                    <a:pt x="25285" y="38607"/>
                    <a:pt x="25211" y="38681"/>
                  </a:cubicBezTo>
                  <a:cubicBezTo>
                    <a:pt x="25122" y="38770"/>
                    <a:pt x="25063" y="38858"/>
                    <a:pt x="25033" y="38962"/>
                  </a:cubicBezTo>
                  <a:lnTo>
                    <a:pt x="18128" y="45867"/>
                  </a:lnTo>
                  <a:lnTo>
                    <a:pt x="18128" y="51131"/>
                  </a:lnTo>
                  <a:lnTo>
                    <a:pt x="13042" y="56217"/>
                  </a:lnTo>
                  <a:lnTo>
                    <a:pt x="8739" y="56217"/>
                  </a:lnTo>
                  <a:cubicBezTo>
                    <a:pt x="8709" y="56069"/>
                    <a:pt x="8650" y="55922"/>
                    <a:pt x="8532" y="55803"/>
                  </a:cubicBezTo>
                  <a:cubicBezTo>
                    <a:pt x="8384" y="55663"/>
                    <a:pt x="8196" y="55593"/>
                    <a:pt x="8007" y="55593"/>
                  </a:cubicBezTo>
                  <a:cubicBezTo>
                    <a:pt x="7819" y="55593"/>
                    <a:pt x="7630" y="55663"/>
                    <a:pt x="7482" y="55803"/>
                  </a:cubicBezTo>
                  <a:cubicBezTo>
                    <a:pt x="7201" y="56099"/>
                    <a:pt x="7201" y="56572"/>
                    <a:pt x="7482" y="56853"/>
                  </a:cubicBezTo>
                  <a:cubicBezTo>
                    <a:pt x="7630" y="57001"/>
                    <a:pt x="7819" y="57075"/>
                    <a:pt x="8007" y="57075"/>
                  </a:cubicBezTo>
                  <a:cubicBezTo>
                    <a:pt x="8196" y="57075"/>
                    <a:pt x="8384" y="57001"/>
                    <a:pt x="8532" y="56853"/>
                  </a:cubicBezTo>
                  <a:cubicBezTo>
                    <a:pt x="8650" y="56735"/>
                    <a:pt x="8709" y="56587"/>
                    <a:pt x="8739" y="56439"/>
                  </a:cubicBezTo>
                  <a:lnTo>
                    <a:pt x="13145" y="56439"/>
                  </a:lnTo>
                  <a:lnTo>
                    <a:pt x="18350" y="51234"/>
                  </a:lnTo>
                  <a:lnTo>
                    <a:pt x="18350" y="45956"/>
                  </a:lnTo>
                  <a:lnTo>
                    <a:pt x="25004" y="39302"/>
                  </a:lnTo>
                  <a:cubicBezTo>
                    <a:pt x="25019" y="39464"/>
                    <a:pt x="25092" y="39612"/>
                    <a:pt x="25211" y="39731"/>
                  </a:cubicBezTo>
                  <a:cubicBezTo>
                    <a:pt x="25351" y="39871"/>
                    <a:pt x="25540" y="39941"/>
                    <a:pt x="25728" y="39941"/>
                  </a:cubicBezTo>
                  <a:cubicBezTo>
                    <a:pt x="25917" y="39941"/>
                    <a:pt x="26105" y="39871"/>
                    <a:pt x="26246" y="39731"/>
                  </a:cubicBezTo>
                  <a:cubicBezTo>
                    <a:pt x="26542" y="39435"/>
                    <a:pt x="26542" y="38977"/>
                    <a:pt x="26246" y="38681"/>
                  </a:cubicBezTo>
                  <a:cubicBezTo>
                    <a:pt x="26128" y="38563"/>
                    <a:pt x="25980" y="38503"/>
                    <a:pt x="25832" y="38474"/>
                  </a:cubicBezTo>
                  <a:lnTo>
                    <a:pt x="25950" y="38356"/>
                  </a:lnTo>
                  <a:lnTo>
                    <a:pt x="27059" y="38356"/>
                  </a:lnTo>
                  <a:cubicBezTo>
                    <a:pt x="27044" y="38548"/>
                    <a:pt x="27118" y="38740"/>
                    <a:pt x="27266" y="38888"/>
                  </a:cubicBezTo>
                  <a:cubicBezTo>
                    <a:pt x="27414" y="39036"/>
                    <a:pt x="27602" y="39110"/>
                    <a:pt x="27791" y="39110"/>
                  </a:cubicBezTo>
                  <a:cubicBezTo>
                    <a:pt x="27979" y="39110"/>
                    <a:pt x="28168" y="39036"/>
                    <a:pt x="28316" y="38888"/>
                  </a:cubicBezTo>
                  <a:cubicBezTo>
                    <a:pt x="28464" y="38740"/>
                    <a:pt x="28523" y="38548"/>
                    <a:pt x="28523" y="38356"/>
                  </a:cubicBezTo>
                  <a:lnTo>
                    <a:pt x="30194" y="38356"/>
                  </a:lnTo>
                  <a:lnTo>
                    <a:pt x="28419" y="40130"/>
                  </a:lnTo>
                  <a:lnTo>
                    <a:pt x="26261" y="40130"/>
                  </a:lnTo>
                  <a:lnTo>
                    <a:pt x="19829" y="46562"/>
                  </a:lnTo>
                  <a:lnTo>
                    <a:pt x="19829" y="49652"/>
                  </a:lnTo>
                  <a:cubicBezTo>
                    <a:pt x="19710" y="49682"/>
                    <a:pt x="19607" y="49741"/>
                    <a:pt x="19518" y="49830"/>
                  </a:cubicBezTo>
                  <a:cubicBezTo>
                    <a:pt x="19222" y="50125"/>
                    <a:pt x="19222" y="50598"/>
                    <a:pt x="19518" y="50879"/>
                  </a:cubicBezTo>
                  <a:cubicBezTo>
                    <a:pt x="19659" y="51027"/>
                    <a:pt x="19847" y="51101"/>
                    <a:pt x="20036" y="51101"/>
                  </a:cubicBezTo>
                  <a:cubicBezTo>
                    <a:pt x="20224" y="51101"/>
                    <a:pt x="20413" y="51027"/>
                    <a:pt x="20553" y="50879"/>
                  </a:cubicBezTo>
                  <a:cubicBezTo>
                    <a:pt x="20849" y="50598"/>
                    <a:pt x="20849" y="50125"/>
                    <a:pt x="20553" y="49830"/>
                  </a:cubicBezTo>
                  <a:cubicBezTo>
                    <a:pt x="20420" y="49697"/>
                    <a:pt x="20228" y="49623"/>
                    <a:pt x="20050" y="49623"/>
                  </a:cubicBezTo>
                  <a:lnTo>
                    <a:pt x="20050" y="46651"/>
                  </a:lnTo>
                  <a:lnTo>
                    <a:pt x="26349" y="40352"/>
                  </a:lnTo>
                  <a:lnTo>
                    <a:pt x="28198" y="40352"/>
                  </a:lnTo>
                  <a:lnTo>
                    <a:pt x="27680" y="40869"/>
                  </a:lnTo>
                  <a:cubicBezTo>
                    <a:pt x="27568" y="40804"/>
                    <a:pt x="27444" y="40772"/>
                    <a:pt x="27320" y="40772"/>
                  </a:cubicBezTo>
                  <a:cubicBezTo>
                    <a:pt x="27133" y="40772"/>
                    <a:pt x="26944" y="40845"/>
                    <a:pt x="26793" y="40987"/>
                  </a:cubicBezTo>
                  <a:cubicBezTo>
                    <a:pt x="26512" y="41283"/>
                    <a:pt x="26512" y="41742"/>
                    <a:pt x="26793" y="42037"/>
                  </a:cubicBezTo>
                  <a:cubicBezTo>
                    <a:pt x="26941" y="42178"/>
                    <a:pt x="27129" y="42248"/>
                    <a:pt x="27318" y="42248"/>
                  </a:cubicBezTo>
                  <a:cubicBezTo>
                    <a:pt x="27506" y="42248"/>
                    <a:pt x="27695" y="42178"/>
                    <a:pt x="27843" y="42037"/>
                  </a:cubicBezTo>
                  <a:cubicBezTo>
                    <a:pt x="28124" y="41756"/>
                    <a:pt x="28124" y="41298"/>
                    <a:pt x="27857" y="41002"/>
                  </a:cubicBezTo>
                  <a:lnTo>
                    <a:pt x="28508" y="40352"/>
                  </a:lnTo>
                  <a:lnTo>
                    <a:pt x="30046" y="40352"/>
                  </a:lnTo>
                  <a:lnTo>
                    <a:pt x="30046" y="43265"/>
                  </a:lnTo>
                  <a:cubicBezTo>
                    <a:pt x="29883" y="43265"/>
                    <a:pt x="29706" y="43338"/>
                    <a:pt x="29573" y="43472"/>
                  </a:cubicBezTo>
                  <a:cubicBezTo>
                    <a:pt x="29395" y="43649"/>
                    <a:pt x="29321" y="43900"/>
                    <a:pt x="29366" y="44122"/>
                  </a:cubicBezTo>
                  <a:lnTo>
                    <a:pt x="23836" y="49652"/>
                  </a:lnTo>
                  <a:cubicBezTo>
                    <a:pt x="23711" y="49560"/>
                    <a:pt x="23563" y="49515"/>
                    <a:pt x="23414" y="49515"/>
                  </a:cubicBezTo>
                  <a:cubicBezTo>
                    <a:pt x="23227" y="49515"/>
                    <a:pt x="23037" y="49586"/>
                    <a:pt x="22889" y="49726"/>
                  </a:cubicBezTo>
                  <a:cubicBezTo>
                    <a:pt x="22608" y="50022"/>
                    <a:pt x="22608" y="50480"/>
                    <a:pt x="22889" y="50776"/>
                  </a:cubicBezTo>
                  <a:cubicBezTo>
                    <a:pt x="23037" y="50916"/>
                    <a:pt x="23229" y="50987"/>
                    <a:pt x="23420" y="50987"/>
                  </a:cubicBezTo>
                  <a:cubicBezTo>
                    <a:pt x="23610" y="50987"/>
                    <a:pt x="23799" y="50916"/>
                    <a:pt x="23939" y="50776"/>
                  </a:cubicBezTo>
                  <a:cubicBezTo>
                    <a:pt x="24205" y="50510"/>
                    <a:pt x="24220" y="50096"/>
                    <a:pt x="23998" y="49800"/>
                  </a:cubicBezTo>
                  <a:lnTo>
                    <a:pt x="29454" y="44359"/>
                  </a:lnTo>
                  <a:cubicBezTo>
                    <a:pt x="29484" y="44418"/>
                    <a:pt x="29514" y="44462"/>
                    <a:pt x="29573" y="44521"/>
                  </a:cubicBezTo>
                  <a:cubicBezTo>
                    <a:pt x="29713" y="44662"/>
                    <a:pt x="29902" y="44732"/>
                    <a:pt x="30090" y="44732"/>
                  </a:cubicBezTo>
                  <a:cubicBezTo>
                    <a:pt x="30279" y="44732"/>
                    <a:pt x="30467" y="44662"/>
                    <a:pt x="30608" y="44521"/>
                  </a:cubicBezTo>
                  <a:cubicBezTo>
                    <a:pt x="30874" y="44255"/>
                    <a:pt x="30889" y="43826"/>
                    <a:pt x="30667" y="43531"/>
                  </a:cubicBezTo>
                  <a:lnTo>
                    <a:pt x="38193" y="36005"/>
                  </a:lnTo>
                  <a:lnTo>
                    <a:pt x="43413" y="36005"/>
                  </a:lnTo>
                  <a:lnTo>
                    <a:pt x="48617" y="30785"/>
                  </a:lnTo>
                  <a:lnTo>
                    <a:pt x="48617" y="28878"/>
                  </a:lnTo>
                  <a:cubicBezTo>
                    <a:pt x="48750" y="28848"/>
                    <a:pt x="48854" y="28789"/>
                    <a:pt x="48957" y="28685"/>
                  </a:cubicBezTo>
                  <a:cubicBezTo>
                    <a:pt x="49238" y="28404"/>
                    <a:pt x="49238" y="27931"/>
                    <a:pt x="48957" y="27650"/>
                  </a:cubicBezTo>
                  <a:cubicBezTo>
                    <a:pt x="48810" y="27502"/>
                    <a:pt x="48621" y="27429"/>
                    <a:pt x="48432" y="27429"/>
                  </a:cubicBezTo>
                  <a:cubicBezTo>
                    <a:pt x="48244" y="27429"/>
                    <a:pt x="48055" y="27502"/>
                    <a:pt x="47908" y="27650"/>
                  </a:cubicBezTo>
                  <a:cubicBezTo>
                    <a:pt x="47627" y="27931"/>
                    <a:pt x="47627" y="28404"/>
                    <a:pt x="47908" y="28685"/>
                  </a:cubicBezTo>
                  <a:cubicBezTo>
                    <a:pt x="48041" y="28818"/>
                    <a:pt x="48218" y="28892"/>
                    <a:pt x="48396" y="28907"/>
                  </a:cubicBezTo>
                  <a:lnTo>
                    <a:pt x="48396" y="30696"/>
                  </a:lnTo>
                  <a:lnTo>
                    <a:pt x="43324" y="35783"/>
                  </a:lnTo>
                  <a:lnTo>
                    <a:pt x="38104" y="35783"/>
                  </a:lnTo>
                  <a:lnTo>
                    <a:pt x="30504" y="43383"/>
                  </a:lnTo>
                  <a:cubicBezTo>
                    <a:pt x="30430" y="43338"/>
                    <a:pt x="30356" y="43309"/>
                    <a:pt x="30268" y="43279"/>
                  </a:cubicBezTo>
                  <a:lnTo>
                    <a:pt x="30268" y="40130"/>
                  </a:lnTo>
                  <a:lnTo>
                    <a:pt x="28730" y="40130"/>
                  </a:lnTo>
                  <a:lnTo>
                    <a:pt x="30504" y="38356"/>
                  </a:lnTo>
                  <a:lnTo>
                    <a:pt x="31184" y="38356"/>
                  </a:lnTo>
                  <a:lnTo>
                    <a:pt x="34896" y="34644"/>
                  </a:lnTo>
                  <a:cubicBezTo>
                    <a:pt x="34984" y="34674"/>
                    <a:pt x="35073" y="34689"/>
                    <a:pt x="35162" y="34689"/>
                  </a:cubicBezTo>
                  <a:cubicBezTo>
                    <a:pt x="35369" y="34689"/>
                    <a:pt x="35546" y="34600"/>
                    <a:pt x="35679" y="34452"/>
                  </a:cubicBezTo>
                  <a:cubicBezTo>
                    <a:pt x="35812" y="34304"/>
                    <a:pt x="35886" y="34127"/>
                    <a:pt x="35872" y="33920"/>
                  </a:cubicBezTo>
                  <a:cubicBezTo>
                    <a:pt x="35872" y="33846"/>
                    <a:pt x="35857" y="33787"/>
                    <a:pt x="35842" y="33713"/>
                  </a:cubicBezTo>
                  <a:lnTo>
                    <a:pt x="35842" y="33713"/>
                  </a:lnTo>
                  <a:cubicBezTo>
                    <a:pt x="35961" y="33792"/>
                    <a:pt x="36105" y="33848"/>
                    <a:pt x="36250" y="33848"/>
                  </a:cubicBezTo>
                  <a:cubicBezTo>
                    <a:pt x="36267" y="33848"/>
                    <a:pt x="36284" y="33847"/>
                    <a:pt x="36300" y="33846"/>
                  </a:cubicBezTo>
                  <a:cubicBezTo>
                    <a:pt x="36507" y="33846"/>
                    <a:pt x="36685" y="33757"/>
                    <a:pt x="36818" y="33609"/>
                  </a:cubicBezTo>
                  <a:cubicBezTo>
                    <a:pt x="36951" y="33476"/>
                    <a:pt x="37025" y="33284"/>
                    <a:pt x="37010" y="33092"/>
                  </a:cubicBezTo>
                  <a:cubicBezTo>
                    <a:pt x="37010" y="32899"/>
                    <a:pt x="36936" y="32722"/>
                    <a:pt x="36803" y="32589"/>
                  </a:cubicBezTo>
                  <a:cubicBezTo>
                    <a:pt x="36788" y="32589"/>
                    <a:pt x="36788" y="32574"/>
                    <a:pt x="36774" y="32574"/>
                  </a:cubicBezTo>
                  <a:cubicBezTo>
                    <a:pt x="36759" y="32559"/>
                    <a:pt x="36744" y="32545"/>
                    <a:pt x="36714" y="32530"/>
                  </a:cubicBezTo>
                  <a:lnTo>
                    <a:pt x="37838" y="31406"/>
                  </a:lnTo>
                  <a:cubicBezTo>
                    <a:pt x="37986" y="31495"/>
                    <a:pt x="38134" y="31554"/>
                    <a:pt x="38311" y="31554"/>
                  </a:cubicBezTo>
                  <a:cubicBezTo>
                    <a:pt x="38504" y="31539"/>
                    <a:pt x="38696" y="31450"/>
                    <a:pt x="38829" y="31317"/>
                  </a:cubicBezTo>
                  <a:cubicBezTo>
                    <a:pt x="38932" y="31199"/>
                    <a:pt x="38992" y="31066"/>
                    <a:pt x="39006" y="30918"/>
                  </a:cubicBezTo>
                  <a:lnTo>
                    <a:pt x="45143" y="30918"/>
                  </a:lnTo>
                  <a:cubicBezTo>
                    <a:pt x="45215" y="31264"/>
                    <a:pt x="45511" y="31525"/>
                    <a:pt x="45867" y="31525"/>
                  </a:cubicBezTo>
                  <a:cubicBezTo>
                    <a:pt x="45877" y="31525"/>
                    <a:pt x="45887" y="31525"/>
                    <a:pt x="45897" y="31524"/>
                  </a:cubicBezTo>
                  <a:cubicBezTo>
                    <a:pt x="46311" y="31510"/>
                    <a:pt x="46621" y="31169"/>
                    <a:pt x="46606" y="30755"/>
                  </a:cubicBezTo>
                  <a:cubicBezTo>
                    <a:pt x="46606" y="30563"/>
                    <a:pt x="46518" y="30386"/>
                    <a:pt x="46399" y="30267"/>
                  </a:cubicBezTo>
                  <a:cubicBezTo>
                    <a:pt x="46252" y="30120"/>
                    <a:pt x="46059" y="30046"/>
                    <a:pt x="45838" y="30046"/>
                  </a:cubicBezTo>
                  <a:cubicBezTo>
                    <a:pt x="45483" y="30060"/>
                    <a:pt x="45187" y="30341"/>
                    <a:pt x="45143" y="30696"/>
                  </a:cubicBezTo>
                  <a:lnTo>
                    <a:pt x="39006" y="30696"/>
                  </a:lnTo>
                  <a:cubicBezTo>
                    <a:pt x="38977" y="30548"/>
                    <a:pt x="38918" y="30401"/>
                    <a:pt x="38799" y="30282"/>
                  </a:cubicBezTo>
                  <a:cubicBezTo>
                    <a:pt x="38799" y="30282"/>
                    <a:pt x="38784" y="30282"/>
                    <a:pt x="38784" y="30267"/>
                  </a:cubicBezTo>
                  <a:cubicBezTo>
                    <a:pt x="38666" y="30164"/>
                    <a:pt x="38533" y="30105"/>
                    <a:pt x="38370" y="30075"/>
                  </a:cubicBezTo>
                  <a:lnTo>
                    <a:pt x="39021" y="29439"/>
                  </a:lnTo>
                  <a:cubicBezTo>
                    <a:pt x="39124" y="29504"/>
                    <a:pt x="39250" y="29546"/>
                    <a:pt x="39378" y="29546"/>
                  </a:cubicBezTo>
                  <a:cubicBezTo>
                    <a:pt x="39397" y="29546"/>
                    <a:pt x="39416" y="29545"/>
                    <a:pt x="39435" y="29543"/>
                  </a:cubicBezTo>
                  <a:cubicBezTo>
                    <a:pt x="39627" y="29543"/>
                    <a:pt x="39805" y="29454"/>
                    <a:pt x="39938" y="29306"/>
                  </a:cubicBezTo>
                  <a:cubicBezTo>
                    <a:pt x="40071" y="29173"/>
                    <a:pt x="40145" y="28981"/>
                    <a:pt x="40145" y="28789"/>
                  </a:cubicBezTo>
                  <a:cubicBezTo>
                    <a:pt x="40130" y="28597"/>
                    <a:pt x="40056" y="28434"/>
                    <a:pt x="39938" y="28316"/>
                  </a:cubicBezTo>
                  <a:lnTo>
                    <a:pt x="43427" y="28153"/>
                  </a:lnTo>
                  <a:lnTo>
                    <a:pt x="43472" y="28153"/>
                  </a:lnTo>
                  <a:lnTo>
                    <a:pt x="45364" y="26260"/>
                  </a:lnTo>
                  <a:cubicBezTo>
                    <a:pt x="45489" y="26352"/>
                    <a:pt x="45640" y="26398"/>
                    <a:pt x="45791" y="26398"/>
                  </a:cubicBezTo>
                  <a:cubicBezTo>
                    <a:pt x="45981" y="26398"/>
                    <a:pt x="46171" y="26326"/>
                    <a:pt x="46311" y="26186"/>
                  </a:cubicBezTo>
                  <a:cubicBezTo>
                    <a:pt x="46592" y="25906"/>
                    <a:pt x="46592" y="25432"/>
                    <a:pt x="46311" y="25137"/>
                  </a:cubicBezTo>
                  <a:cubicBezTo>
                    <a:pt x="46163" y="24996"/>
                    <a:pt x="45974" y="24926"/>
                    <a:pt x="45786" y="24926"/>
                  </a:cubicBezTo>
                  <a:cubicBezTo>
                    <a:pt x="45597" y="24926"/>
                    <a:pt x="45409" y="24996"/>
                    <a:pt x="45261" y="25137"/>
                  </a:cubicBezTo>
                  <a:cubicBezTo>
                    <a:pt x="44995" y="25403"/>
                    <a:pt x="44980" y="25817"/>
                    <a:pt x="45202" y="26113"/>
                  </a:cubicBezTo>
                  <a:lnTo>
                    <a:pt x="43383" y="27946"/>
                  </a:lnTo>
                  <a:lnTo>
                    <a:pt x="39598" y="28109"/>
                  </a:lnTo>
                  <a:cubicBezTo>
                    <a:pt x="39544" y="28087"/>
                    <a:pt x="39489" y="28073"/>
                    <a:pt x="39435" y="28073"/>
                  </a:cubicBezTo>
                  <a:cubicBezTo>
                    <a:pt x="39416" y="28073"/>
                    <a:pt x="39396" y="28075"/>
                    <a:pt x="39376" y="28079"/>
                  </a:cubicBezTo>
                  <a:cubicBezTo>
                    <a:pt x="39287" y="28079"/>
                    <a:pt x="39213" y="28094"/>
                    <a:pt x="39139" y="28123"/>
                  </a:cubicBezTo>
                  <a:lnTo>
                    <a:pt x="37749" y="28183"/>
                  </a:lnTo>
                  <a:lnTo>
                    <a:pt x="37705" y="28183"/>
                  </a:lnTo>
                  <a:lnTo>
                    <a:pt x="37602" y="28286"/>
                  </a:lnTo>
                  <a:cubicBezTo>
                    <a:pt x="37498" y="28242"/>
                    <a:pt x="37395" y="28212"/>
                    <a:pt x="37276" y="28212"/>
                  </a:cubicBezTo>
                  <a:cubicBezTo>
                    <a:pt x="37069" y="28227"/>
                    <a:pt x="36892" y="28301"/>
                    <a:pt x="36759" y="28449"/>
                  </a:cubicBezTo>
                  <a:cubicBezTo>
                    <a:pt x="36626" y="28597"/>
                    <a:pt x="36552" y="28789"/>
                    <a:pt x="36567" y="28981"/>
                  </a:cubicBezTo>
                  <a:cubicBezTo>
                    <a:pt x="36567" y="29085"/>
                    <a:pt x="36581" y="29173"/>
                    <a:pt x="36626" y="29262"/>
                  </a:cubicBezTo>
                  <a:lnTo>
                    <a:pt x="33964" y="31924"/>
                  </a:lnTo>
                  <a:lnTo>
                    <a:pt x="31539" y="31924"/>
                  </a:lnTo>
                  <a:lnTo>
                    <a:pt x="33003" y="30460"/>
                  </a:lnTo>
                  <a:lnTo>
                    <a:pt x="33728" y="30460"/>
                  </a:lnTo>
                  <a:lnTo>
                    <a:pt x="35842" y="28345"/>
                  </a:lnTo>
                  <a:cubicBezTo>
                    <a:pt x="35975" y="28434"/>
                    <a:pt x="36138" y="28493"/>
                    <a:pt x="36300" y="28493"/>
                  </a:cubicBezTo>
                  <a:cubicBezTo>
                    <a:pt x="36507" y="28478"/>
                    <a:pt x="36685" y="28390"/>
                    <a:pt x="36818" y="28257"/>
                  </a:cubicBezTo>
                  <a:cubicBezTo>
                    <a:pt x="36951" y="28109"/>
                    <a:pt x="37025" y="27916"/>
                    <a:pt x="37010" y="27724"/>
                  </a:cubicBezTo>
                  <a:cubicBezTo>
                    <a:pt x="37010" y="27576"/>
                    <a:pt x="36966" y="27443"/>
                    <a:pt x="36877" y="27325"/>
                  </a:cubicBezTo>
                  <a:cubicBezTo>
                    <a:pt x="36907" y="27251"/>
                    <a:pt x="36921" y="27177"/>
                    <a:pt x="36921" y="27088"/>
                  </a:cubicBezTo>
                  <a:lnTo>
                    <a:pt x="41904" y="27015"/>
                  </a:lnTo>
                  <a:lnTo>
                    <a:pt x="45778" y="23141"/>
                  </a:lnTo>
                  <a:cubicBezTo>
                    <a:pt x="45898" y="23233"/>
                    <a:pt x="46041" y="23291"/>
                    <a:pt x="46198" y="23291"/>
                  </a:cubicBezTo>
                  <a:cubicBezTo>
                    <a:pt x="46215" y="23291"/>
                    <a:pt x="46233" y="23290"/>
                    <a:pt x="46252" y="23288"/>
                  </a:cubicBezTo>
                  <a:cubicBezTo>
                    <a:pt x="46459" y="23288"/>
                    <a:pt x="46636" y="23200"/>
                    <a:pt x="46769" y="23052"/>
                  </a:cubicBezTo>
                  <a:cubicBezTo>
                    <a:pt x="46902" y="22904"/>
                    <a:pt x="46976" y="22727"/>
                    <a:pt x="46961" y="22519"/>
                  </a:cubicBezTo>
                  <a:cubicBezTo>
                    <a:pt x="46961" y="22342"/>
                    <a:pt x="46887" y="22165"/>
                    <a:pt x="46754" y="22032"/>
                  </a:cubicBezTo>
                  <a:cubicBezTo>
                    <a:pt x="46739" y="22017"/>
                    <a:pt x="46739" y="22017"/>
                    <a:pt x="46725" y="22002"/>
                  </a:cubicBezTo>
                  <a:cubicBezTo>
                    <a:pt x="46577" y="21869"/>
                    <a:pt x="46399" y="21810"/>
                    <a:pt x="46192" y="21810"/>
                  </a:cubicBezTo>
                  <a:cubicBezTo>
                    <a:pt x="45793" y="21825"/>
                    <a:pt x="45468" y="22179"/>
                    <a:pt x="45483" y="22579"/>
                  </a:cubicBezTo>
                  <a:cubicBezTo>
                    <a:pt x="45497" y="22727"/>
                    <a:pt x="45542" y="22874"/>
                    <a:pt x="45631" y="22978"/>
                  </a:cubicBezTo>
                  <a:lnTo>
                    <a:pt x="41816" y="26807"/>
                  </a:lnTo>
                  <a:lnTo>
                    <a:pt x="36907" y="26881"/>
                  </a:lnTo>
                  <a:cubicBezTo>
                    <a:pt x="36877" y="26748"/>
                    <a:pt x="36803" y="26645"/>
                    <a:pt x="36714" y="26541"/>
                  </a:cubicBezTo>
                  <a:cubicBezTo>
                    <a:pt x="36574" y="26401"/>
                    <a:pt x="36385" y="26331"/>
                    <a:pt x="36195" y="26331"/>
                  </a:cubicBezTo>
                  <a:cubicBezTo>
                    <a:pt x="36005" y="26331"/>
                    <a:pt x="35812" y="26401"/>
                    <a:pt x="35665" y="26541"/>
                  </a:cubicBezTo>
                  <a:cubicBezTo>
                    <a:pt x="35413" y="26807"/>
                    <a:pt x="35384" y="27192"/>
                    <a:pt x="35591" y="27488"/>
                  </a:cubicBezTo>
                  <a:cubicBezTo>
                    <a:pt x="35576" y="27517"/>
                    <a:pt x="35561" y="27562"/>
                    <a:pt x="35561" y="27591"/>
                  </a:cubicBezTo>
                  <a:lnTo>
                    <a:pt x="32914" y="30238"/>
                  </a:lnTo>
                  <a:lnTo>
                    <a:pt x="30889" y="30238"/>
                  </a:lnTo>
                  <a:lnTo>
                    <a:pt x="33254" y="27872"/>
                  </a:lnTo>
                  <a:lnTo>
                    <a:pt x="33920" y="27872"/>
                  </a:lnTo>
                  <a:lnTo>
                    <a:pt x="35576" y="26201"/>
                  </a:lnTo>
                  <a:cubicBezTo>
                    <a:pt x="35694" y="26290"/>
                    <a:pt x="35857" y="26334"/>
                    <a:pt x="36019" y="26334"/>
                  </a:cubicBezTo>
                  <a:cubicBezTo>
                    <a:pt x="36389" y="26320"/>
                    <a:pt x="36670" y="26039"/>
                    <a:pt x="36714" y="25684"/>
                  </a:cubicBezTo>
                  <a:lnTo>
                    <a:pt x="40677" y="25684"/>
                  </a:lnTo>
                  <a:lnTo>
                    <a:pt x="46000" y="20361"/>
                  </a:lnTo>
                  <a:lnTo>
                    <a:pt x="46000" y="9641"/>
                  </a:lnTo>
                  <a:lnTo>
                    <a:pt x="48410" y="7231"/>
                  </a:lnTo>
                  <a:cubicBezTo>
                    <a:pt x="48542" y="7322"/>
                    <a:pt x="48693" y="7368"/>
                    <a:pt x="48844" y="7368"/>
                  </a:cubicBezTo>
                  <a:cubicBezTo>
                    <a:pt x="49034" y="7368"/>
                    <a:pt x="49223" y="7296"/>
                    <a:pt x="49371" y="7157"/>
                  </a:cubicBezTo>
                  <a:cubicBezTo>
                    <a:pt x="49652" y="6861"/>
                    <a:pt x="49652" y="6403"/>
                    <a:pt x="49371" y="6107"/>
                  </a:cubicBezTo>
                  <a:cubicBezTo>
                    <a:pt x="49224" y="5966"/>
                    <a:pt x="49031" y="5896"/>
                    <a:pt x="48841" y="5896"/>
                  </a:cubicBezTo>
                  <a:cubicBezTo>
                    <a:pt x="48651" y="5896"/>
                    <a:pt x="48462" y="5966"/>
                    <a:pt x="48322" y="6107"/>
                  </a:cubicBezTo>
                  <a:cubicBezTo>
                    <a:pt x="48055" y="6373"/>
                    <a:pt x="48041" y="6787"/>
                    <a:pt x="48262" y="7068"/>
                  </a:cubicBezTo>
                  <a:lnTo>
                    <a:pt x="45778" y="9552"/>
                  </a:lnTo>
                  <a:lnTo>
                    <a:pt x="45778" y="20272"/>
                  </a:lnTo>
                  <a:lnTo>
                    <a:pt x="40588" y="25462"/>
                  </a:lnTo>
                  <a:lnTo>
                    <a:pt x="36714" y="25462"/>
                  </a:lnTo>
                  <a:cubicBezTo>
                    <a:pt x="36685" y="25314"/>
                    <a:pt x="36611" y="25181"/>
                    <a:pt x="36507" y="25078"/>
                  </a:cubicBezTo>
                  <a:cubicBezTo>
                    <a:pt x="36360" y="24930"/>
                    <a:pt x="36167" y="24856"/>
                    <a:pt x="35960" y="24856"/>
                  </a:cubicBezTo>
                  <a:cubicBezTo>
                    <a:pt x="35576" y="24871"/>
                    <a:pt x="35265" y="25181"/>
                    <a:pt x="35251" y="25551"/>
                  </a:cubicBezTo>
                  <a:lnTo>
                    <a:pt x="33166" y="27650"/>
                  </a:lnTo>
                  <a:lnTo>
                    <a:pt x="30253" y="27650"/>
                  </a:lnTo>
                  <a:lnTo>
                    <a:pt x="34245" y="23643"/>
                  </a:lnTo>
                  <a:lnTo>
                    <a:pt x="39317" y="23643"/>
                  </a:lnTo>
                  <a:lnTo>
                    <a:pt x="43442" y="19518"/>
                  </a:lnTo>
                  <a:lnTo>
                    <a:pt x="43442" y="8635"/>
                  </a:lnTo>
                  <a:lnTo>
                    <a:pt x="47893" y="4170"/>
                  </a:lnTo>
                  <a:lnTo>
                    <a:pt x="56809" y="4170"/>
                  </a:lnTo>
                  <a:lnTo>
                    <a:pt x="59648" y="1331"/>
                  </a:lnTo>
                  <a:cubicBezTo>
                    <a:pt x="59781" y="1424"/>
                    <a:pt x="59925" y="1481"/>
                    <a:pt x="60082" y="1481"/>
                  </a:cubicBezTo>
                  <a:cubicBezTo>
                    <a:pt x="60100" y="1481"/>
                    <a:pt x="60118" y="1480"/>
                    <a:pt x="60136" y="1479"/>
                  </a:cubicBezTo>
                  <a:cubicBezTo>
                    <a:pt x="60328" y="1479"/>
                    <a:pt x="60505" y="1390"/>
                    <a:pt x="60638" y="1242"/>
                  </a:cubicBezTo>
                  <a:cubicBezTo>
                    <a:pt x="60772" y="1109"/>
                    <a:pt x="60846" y="917"/>
                    <a:pt x="60846" y="725"/>
                  </a:cubicBezTo>
                  <a:cubicBezTo>
                    <a:pt x="60831" y="532"/>
                    <a:pt x="60757" y="355"/>
                    <a:pt x="60624" y="222"/>
                  </a:cubicBezTo>
                  <a:cubicBezTo>
                    <a:pt x="60624" y="222"/>
                    <a:pt x="60609" y="207"/>
                    <a:pt x="60609" y="207"/>
                  </a:cubicBezTo>
                  <a:cubicBezTo>
                    <a:pt x="60461" y="74"/>
                    <a:pt x="60284" y="0"/>
                    <a:pt x="60106"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6" name="Google Shape;616;p46"/>
          <p:cNvSpPr/>
          <p:nvPr/>
        </p:nvSpPr>
        <p:spPr>
          <a:xfrm>
            <a:off x="282058" y="3499895"/>
            <a:ext cx="391110" cy="392022"/>
          </a:xfrm>
          <a:custGeom>
            <a:rect b="b" l="l" r="r" t="t"/>
            <a:pathLst>
              <a:path extrusionOk="0" h="6448" w="6433">
                <a:moveTo>
                  <a:pt x="5619" y="1"/>
                </a:moveTo>
                <a:cubicBezTo>
                  <a:pt x="5441" y="1"/>
                  <a:pt x="5249" y="74"/>
                  <a:pt x="5101" y="208"/>
                </a:cubicBezTo>
                <a:cubicBezTo>
                  <a:pt x="4835" y="474"/>
                  <a:pt x="4820" y="888"/>
                  <a:pt x="5042" y="1183"/>
                </a:cubicBezTo>
                <a:lnTo>
                  <a:pt x="1139" y="5087"/>
                </a:lnTo>
                <a:cubicBezTo>
                  <a:pt x="1023" y="5010"/>
                  <a:pt x="895" y="4966"/>
                  <a:pt x="766" y="4966"/>
                </a:cubicBezTo>
                <a:cubicBezTo>
                  <a:pt x="747" y="4966"/>
                  <a:pt x="729" y="4967"/>
                  <a:pt x="710" y="4969"/>
                </a:cubicBezTo>
                <a:cubicBezTo>
                  <a:pt x="518" y="4969"/>
                  <a:pt x="325" y="5057"/>
                  <a:pt x="192" y="5205"/>
                </a:cubicBezTo>
                <a:cubicBezTo>
                  <a:pt x="59" y="5353"/>
                  <a:pt x="0" y="5531"/>
                  <a:pt x="0" y="5738"/>
                </a:cubicBezTo>
                <a:cubicBezTo>
                  <a:pt x="15" y="5915"/>
                  <a:pt x="89" y="6092"/>
                  <a:pt x="222" y="6226"/>
                </a:cubicBezTo>
                <a:cubicBezTo>
                  <a:pt x="222" y="6226"/>
                  <a:pt x="237" y="6240"/>
                  <a:pt x="237" y="6240"/>
                </a:cubicBezTo>
                <a:cubicBezTo>
                  <a:pt x="385" y="6373"/>
                  <a:pt x="577" y="6447"/>
                  <a:pt x="769" y="6447"/>
                </a:cubicBezTo>
                <a:cubicBezTo>
                  <a:pt x="961" y="6433"/>
                  <a:pt x="1153" y="6344"/>
                  <a:pt x="1287" y="6211"/>
                </a:cubicBezTo>
                <a:cubicBezTo>
                  <a:pt x="1420" y="6063"/>
                  <a:pt x="1479" y="5871"/>
                  <a:pt x="1479" y="5678"/>
                </a:cubicBezTo>
                <a:cubicBezTo>
                  <a:pt x="1464" y="5516"/>
                  <a:pt x="1405" y="5353"/>
                  <a:pt x="1301" y="5235"/>
                </a:cubicBezTo>
                <a:lnTo>
                  <a:pt x="5190" y="1331"/>
                </a:lnTo>
                <a:cubicBezTo>
                  <a:pt x="5324" y="1425"/>
                  <a:pt x="5479" y="1473"/>
                  <a:pt x="5634" y="1473"/>
                </a:cubicBezTo>
                <a:cubicBezTo>
                  <a:pt x="5820" y="1473"/>
                  <a:pt x="6006" y="1403"/>
                  <a:pt x="6151" y="1257"/>
                </a:cubicBezTo>
                <a:cubicBezTo>
                  <a:pt x="6432" y="976"/>
                  <a:pt x="6432" y="503"/>
                  <a:pt x="6151" y="208"/>
                </a:cubicBezTo>
                <a:cubicBezTo>
                  <a:pt x="6003" y="74"/>
                  <a:pt x="5811" y="1"/>
                  <a:pt x="561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17" name="Google Shape;617;p46"/>
          <p:cNvGrpSpPr/>
          <p:nvPr/>
        </p:nvGrpSpPr>
        <p:grpSpPr>
          <a:xfrm>
            <a:off x="-396668" y="3016263"/>
            <a:ext cx="1086025" cy="1481619"/>
            <a:chOff x="-396668" y="3016263"/>
            <a:chExt cx="1086025" cy="1481619"/>
          </a:xfrm>
        </p:grpSpPr>
        <p:sp>
          <p:nvSpPr>
            <p:cNvPr id="618" name="Google Shape;618;p46"/>
            <p:cNvSpPr/>
            <p:nvPr/>
          </p:nvSpPr>
          <p:spPr>
            <a:xfrm>
              <a:off x="-383171" y="3016263"/>
              <a:ext cx="1072529" cy="1044744"/>
            </a:xfrm>
            <a:custGeom>
              <a:rect b="b" l="l" r="r" t="t"/>
              <a:pathLst>
                <a:path extrusionOk="0" h="17184" w="17641">
                  <a:moveTo>
                    <a:pt x="16857" y="1"/>
                  </a:moveTo>
                  <a:cubicBezTo>
                    <a:pt x="16664" y="15"/>
                    <a:pt x="16487" y="104"/>
                    <a:pt x="16354" y="237"/>
                  </a:cubicBezTo>
                  <a:cubicBezTo>
                    <a:pt x="16221" y="385"/>
                    <a:pt x="16147" y="577"/>
                    <a:pt x="16147" y="769"/>
                  </a:cubicBezTo>
                  <a:cubicBezTo>
                    <a:pt x="16162" y="962"/>
                    <a:pt x="16236" y="1139"/>
                    <a:pt x="16369" y="1272"/>
                  </a:cubicBezTo>
                  <a:cubicBezTo>
                    <a:pt x="16369" y="1272"/>
                    <a:pt x="16383" y="1287"/>
                    <a:pt x="16383" y="1287"/>
                  </a:cubicBezTo>
                  <a:cubicBezTo>
                    <a:pt x="16502" y="1390"/>
                    <a:pt x="16650" y="1464"/>
                    <a:pt x="16812" y="1479"/>
                  </a:cubicBezTo>
                  <a:lnTo>
                    <a:pt x="16812" y="5826"/>
                  </a:lnTo>
                  <a:lnTo>
                    <a:pt x="9064" y="13574"/>
                  </a:lnTo>
                  <a:lnTo>
                    <a:pt x="3416" y="13574"/>
                  </a:lnTo>
                  <a:lnTo>
                    <a:pt x="1154" y="15837"/>
                  </a:lnTo>
                  <a:cubicBezTo>
                    <a:pt x="1050" y="15759"/>
                    <a:pt x="925" y="15715"/>
                    <a:pt x="786" y="15715"/>
                  </a:cubicBezTo>
                  <a:cubicBezTo>
                    <a:pt x="766" y="15715"/>
                    <a:pt x="746" y="15716"/>
                    <a:pt x="725" y="15718"/>
                  </a:cubicBezTo>
                  <a:cubicBezTo>
                    <a:pt x="311" y="15733"/>
                    <a:pt x="0" y="16073"/>
                    <a:pt x="15" y="16472"/>
                  </a:cubicBezTo>
                  <a:cubicBezTo>
                    <a:pt x="15" y="16665"/>
                    <a:pt x="104" y="16842"/>
                    <a:pt x="222" y="16975"/>
                  </a:cubicBezTo>
                  <a:cubicBezTo>
                    <a:pt x="359" y="17098"/>
                    <a:pt x="534" y="17184"/>
                    <a:pt x="736" y="17184"/>
                  </a:cubicBezTo>
                  <a:cubicBezTo>
                    <a:pt x="752" y="17184"/>
                    <a:pt x="768" y="17183"/>
                    <a:pt x="784" y="17182"/>
                  </a:cubicBezTo>
                  <a:cubicBezTo>
                    <a:pt x="1183" y="17167"/>
                    <a:pt x="1509" y="16827"/>
                    <a:pt x="1494" y="16428"/>
                  </a:cubicBezTo>
                  <a:cubicBezTo>
                    <a:pt x="1479" y="16251"/>
                    <a:pt x="1420" y="16103"/>
                    <a:pt x="1316" y="15984"/>
                  </a:cubicBezTo>
                  <a:lnTo>
                    <a:pt x="3505" y="13796"/>
                  </a:lnTo>
                  <a:lnTo>
                    <a:pt x="9153" y="13796"/>
                  </a:lnTo>
                  <a:lnTo>
                    <a:pt x="17034" y="5915"/>
                  </a:lnTo>
                  <a:lnTo>
                    <a:pt x="17034" y="1464"/>
                  </a:lnTo>
                  <a:cubicBezTo>
                    <a:pt x="17182" y="1435"/>
                    <a:pt x="17330" y="1361"/>
                    <a:pt x="17433" y="1243"/>
                  </a:cubicBezTo>
                  <a:cubicBezTo>
                    <a:pt x="17566" y="1095"/>
                    <a:pt x="17640" y="917"/>
                    <a:pt x="17626" y="710"/>
                  </a:cubicBezTo>
                  <a:cubicBezTo>
                    <a:pt x="17626" y="518"/>
                    <a:pt x="17537" y="341"/>
                    <a:pt x="17389" y="208"/>
                  </a:cubicBezTo>
                  <a:cubicBezTo>
                    <a:pt x="17256" y="74"/>
                    <a:pt x="17078" y="1"/>
                    <a:pt x="168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46"/>
            <p:cNvSpPr/>
            <p:nvPr/>
          </p:nvSpPr>
          <p:spPr>
            <a:xfrm>
              <a:off x="-249238" y="3962856"/>
              <a:ext cx="747992" cy="352565"/>
            </a:xfrm>
            <a:custGeom>
              <a:rect b="b" l="l" r="r" t="t"/>
              <a:pathLst>
                <a:path extrusionOk="0" h="5799" w="12303">
                  <a:moveTo>
                    <a:pt x="11519" y="0"/>
                  </a:moveTo>
                  <a:cubicBezTo>
                    <a:pt x="11164" y="15"/>
                    <a:pt x="10883" y="267"/>
                    <a:pt x="10824" y="607"/>
                  </a:cubicBezTo>
                  <a:lnTo>
                    <a:pt x="4939" y="607"/>
                  </a:lnTo>
                  <a:lnTo>
                    <a:pt x="1124" y="4421"/>
                  </a:lnTo>
                  <a:cubicBezTo>
                    <a:pt x="1006" y="4362"/>
                    <a:pt x="873" y="4318"/>
                    <a:pt x="725" y="4318"/>
                  </a:cubicBezTo>
                  <a:cubicBezTo>
                    <a:pt x="326" y="4333"/>
                    <a:pt x="1" y="4688"/>
                    <a:pt x="15" y="5087"/>
                  </a:cubicBezTo>
                  <a:cubicBezTo>
                    <a:pt x="30" y="5279"/>
                    <a:pt x="104" y="5457"/>
                    <a:pt x="237" y="5590"/>
                  </a:cubicBezTo>
                  <a:cubicBezTo>
                    <a:pt x="237" y="5590"/>
                    <a:pt x="252" y="5604"/>
                    <a:pt x="252" y="5604"/>
                  </a:cubicBezTo>
                  <a:cubicBezTo>
                    <a:pt x="387" y="5726"/>
                    <a:pt x="560" y="5798"/>
                    <a:pt x="735" y="5798"/>
                  </a:cubicBezTo>
                  <a:cubicBezTo>
                    <a:pt x="752" y="5798"/>
                    <a:pt x="768" y="5798"/>
                    <a:pt x="784" y="5797"/>
                  </a:cubicBezTo>
                  <a:cubicBezTo>
                    <a:pt x="1198" y="5782"/>
                    <a:pt x="1509" y="5442"/>
                    <a:pt x="1494" y="5028"/>
                  </a:cubicBezTo>
                  <a:cubicBezTo>
                    <a:pt x="1494" y="4850"/>
                    <a:pt x="1405" y="4688"/>
                    <a:pt x="1302" y="4569"/>
                  </a:cubicBezTo>
                  <a:lnTo>
                    <a:pt x="5028" y="828"/>
                  </a:lnTo>
                  <a:lnTo>
                    <a:pt x="10824" y="828"/>
                  </a:lnTo>
                  <a:cubicBezTo>
                    <a:pt x="10839" y="991"/>
                    <a:pt x="10913" y="1139"/>
                    <a:pt x="11031" y="1257"/>
                  </a:cubicBezTo>
                  <a:cubicBezTo>
                    <a:pt x="11154" y="1381"/>
                    <a:pt x="11341" y="1466"/>
                    <a:pt x="11533" y="1466"/>
                  </a:cubicBezTo>
                  <a:cubicBezTo>
                    <a:pt x="11548" y="1466"/>
                    <a:pt x="11563" y="1465"/>
                    <a:pt x="11578" y="1464"/>
                  </a:cubicBezTo>
                  <a:cubicBezTo>
                    <a:pt x="11977" y="1449"/>
                    <a:pt x="12303" y="1109"/>
                    <a:pt x="12288" y="710"/>
                  </a:cubicBezTo>
                  <a:cubicBezTo>
                    <a:pt x="12273" y="311"/>
                    <a:pt x="11948"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46"/>
            <p:cNvSpPr/>
            <p:nvPr/>
          </p:nvSpPr>
          <p:spPr>
            <a:xfrm>
              <a:off x="-287904" y="3651824"/>
              <a:ext cx="950265" cy="846058"/>
            </a:xfrm>
            <a:custGeom>
              <a:rect b="b" l="l" r="r" t="t"/>
              <a:pathLst>
                <a:path extrusionOk="0" h="13916" w="15630">
                  <a:moveTo>
                    <a:pt x="14831" y="0"/>
                  </a:moveTo>
                  <a:cubicBezTo>
                    <a:pt x="14639" y="0"/>
                    <a:pt x="14447" y="60"/>
                    <a:pt x="14299" y="207"/>
                  </a:cubicBezTo>
                  <a:cubicBezTo>
                    <a:pt x="14018" y="503"/>
                    <a:pt x="14018" y="961"/>
                    <a:pt x="14299" y="1257"/>
                  </a:cubicBezTo>
                  <a:cubicBezTo>
                    <a:pt x="14432" y="1376"/>
                    <a:pt x="14580" y="1449"/>
                    <a:pt x="14743" y="1464"/>
                  </a:cubicBezTo>
                  <a:lnTo>
                    <a:pt x="14743" y="5974"/>
                  </a:lnTo>
                  <a:lnTo>
                    <a:pt x="12303" y="8429"/>
                  </a:lnTo>
                  <a:lnTo>
                    <a:pt x="5383" y="8429"/>
                  </a:lnTo>
                  <a:lnTo>
                    <a:pt x="1198" y="12598"/>
                  </a:lnTo>
                  <a:cubicBezTo>
                    <a:pt x="1065" y="12495"/>
                    <a:pt x="903" y="12436"/>
                    <a:pt x="725" y="12436"/>
                  </a:cubicBezTo>
                  <a:cubicBezTo>
                    <a:pt x="311" y="12465"/>
                    <a:pt x="1" y="12805"/>
                    <a:pt x="15" y="13204"/>
                  </a:cubicBezTo>
                  <a:cubicBezTo>
                    <a:pt x="15" y="13397"/>
                    <a:pt x="104" y="13574"/>
                    <a:pt x="222" y="13707"/>
                  </a:cubicBezTo>
                  <a:cubicBezTo>
                    <a:pt x="360" y="13831"/>
                    <a:pt x="535" y="13916"/>
                    <a:pt x="725" y="13916"/>
                  </a:cubicBezTo>
                  <a:cubicBezTo>
                    <a:pt x="739" y="13916"/>
                    <a:pt x="754" y="13915"/>
                    <a:pt x="770" y="13914"/>
                  </a:cubicBezTo>
                  <a:cubicBezTo>
                    <a:pt x="1184" y="13899"/>
                    <a:pt x="1509" y="13559"/>
                    <a:pt x="1479" y="13145"/>
                  </a:cubicBezTo>
                  <a:cubicBezTo>
                    <a:pt x="1479" y="13012"/>
                    <a:pt x="1435" y="12879"/>
                    <a:pt x="1361" y="12761"/>
                  </a:cubicBezTo>
                  <a:lnTo>
                    <a:pt x="5472" y="8650"/>
                  </a:lnTo>
                  <a:lnTo>
                    <a:pt x="12392" y="8650"/>
                  </a:lnTo>
                  <a:lnTo>
                    <a:pt x="14964" y="6063"/>
                  </a:lnTo>
                  <a:lnTo>
                    <a:pt x="14964" y="1464"/>
                  </a:lnTo>
                  <a:cubicBezTo>
                    <a:pt x="15112" y="1435"/>
                    <a:pt x="15245" y="1361"/>
                    <a:pt x="15349" y="1257"/>
                  </a:cubicBezTo>
                  <a:cubicBezTo>
                    <a:pt x="15630" y="961"/>
                    <a:pt x="15630" y="503"/>
                    <a:pt x="15349" y="207"/>
                  </a:cubicBezTo>
                  <a:cubicBezTo>
                    <a:pt x="15201" y="60"/>
                    <a:pt x="15009" y="0"/>
                    <a:pt x="1483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46"/>
            <p:cNvSpPr/>
            <p:nvPr/>
          </p:nvSpPr>
          <p:spPr>
            <a:xfrm>
              <a:off x="-396668" y="3217619"/>
              <a:ext cx="969173" cy="598795"/>
            </a:xfrm>
            <a:custGeom>
              <a:rect b="b" l="l" r="r" t="t"/>
              <a:pathLst>
                <a:path extrusionOk="0" h="9849" w="15941">
                  <a:moveTo>
                    <a:pt x="15156" y="1"/>
                  </a:moveTo>
                  <a:cubicBezTo>
                    <a:pt x="14757" y="15"/>
                    <a:pt x="14432" y="356"/>
                    <a:pt x="14447" y="755"/>
                  </a:cubicBezTo>
                  <a:cubicBezTo>
                    <a:pt x="14461" y="903"/>
                    <a:pt x="14506" y="1036"/>
                    <a:pt x="14595" y="1154"/>
                  </a:cubicBezTo>
                  <a:lnTo>
                    <a:pt x="9567" y="6166"/>
                  </a:lnTo>
                  <a:lnTo>
                    <a:pt x="3461" y="6166"/>
                  </a:lnTo>
                  <a:lnTo>
                    <a:pt x="1139" y="8488"/>
                  </a:lnTo>
                  <a:cubicBezTo>
                    <a:pt x="1036" y="8410"/>
                    <a:pt x="910" y="8367"/>
                    <a:pt x="772" y="8367"/>
                  </a:cubicBezTo>
                  <a:cubicBezTo>
                    <a:pt x="751" y="8367"/>
                    <a:pt x="731" y="8368"/>
                    <a:pt x="710" y="8370"/>
                  </a:cubicBezTo>
                  <a:cubicBezTo>
                    <a:pt x="518" y="8370"/>
                    <a:pt x="341" y="8458"/>
                    <a:pt x="208" y="8606"/>
                  </a:cubicBezTo>
                  <a:cubicBezTo>
                    <a:pt x="60" y="8754"/>
                    <a:pt x="1" y="8932"/>
                    <a:pt x="1" y="9139"/>
                  </a:cubicBezTo>
                  <a:cubicBezTo>
                    <a:pt x="15" y="9316"/>
                    <a:pt x="89" y="9493"/>
                    <a:pt x="222" y="9626"/>
                  </a:cubicBezTo>
                  <a:cubicBezTo>
                    <a:pt x="222" y="9641"/>
                    <a:pt x="237" y="9641"/>
                    <a:pt x="237" y="9641"/>
                  </a:cubicBezTo>
                  <a:cubicBezTo>
                    <a:pt x="385" y="9789"/>
                    <a:pt x="577" y="9848"/>
                    <a:pt x="769" y="9848"/>
                  </a:cubicBezTo>
                  <a:cubicBezTo>
                    <a:pt x="962" y="9833"/>
                    <a:pt x="1154" y="9760"/>
                    <a:pt x="1287" y="9612"/>
                  </a:cubicBezTo>
                  <a:cubicBezTo>
                    <a:pt x="1420" y="9464"/>
                    <a:pt x="1494" y="9272"/>
                    <a:pt x="1479" y="9079"/>
                  </a:cubicBezTo>
                  <a:cubicBezTo>
                    <a:pt x="1479" y="8917"/>
                    <a:pt x="1405" y="8754"/>
                    <a:pt x="1302" y="8636"/>
                  </a:cubicBezTo>
                  <a:lnTo>
                    <a:pt x="3549" y="6388"/>
                  </a:lnTo>
                  <a:lnTo>
                    <a:pt x="9656" y="6388"/>
                  </a:lnTo>
                  <a:lnTo>
                    <a:pt x="14742" y="1317"/>
                  </a:lnTo>
                  <a:cubicBezTo>
                    <a:pt x="14862" y="1410"/>
                    <a:pt x="15017" y="1467"/>
                    <a:pt x="15165" y="1467"/>
                  </a:cubicBezTo>
                  <a:cubicBezTo>
                    <a:pt x="15182" y="1467"/>
                    <a:pt x="15199" y="1466"/>
                    <a:pt x="15216" y="1464"/>
                  </a:cubicBezTo>
                  <a:cubicBezTo>
                    <a:pt x="15630" y="1450"/>
                    <a:pt x="15940" y="1110"/>
                    <a:pt x="15925" y="710"/>
                  </a:cubicBezTo>
                  <a:cubicBezTo>
                    <a:pt x="15911" y="311"/>
                    <a:pt x="15585" y="1"/>
                    <a:pt x="151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2" name="Google Shape;622;p46"/>
          <p:cNvSpPr/>
          <p:nvPr/>
        </p:nvSpPr>
        <p:spPr>
          <a:xfrm>
            <a:off x="-435437" y="2731200"/>
            <a:ext cx="1826100" cy="1826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6"/>
          <p:cNvSpPr/>
          <p:nvPr/>
        </p:nvSpPr>
        <p:spPr>
          <a:xfrm>
            <a:off x="7544613" y="3624475"/>
            <a:ext cx="1826100" cy="1826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46"/>
          <p:cNvSpPr txBox="1"/>
          <p:nvPr/>
        </p:nvSpPr>
        <p:spPr>
          <a:xfrm>
            <a:off x="2382325" y="3641606"/>
            <a:ext cx="4379400" cy="4929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300"/>
              </a:spcBef>
              <a:spcAft>
                <a:spcPts val="0"/>
              </a:spcAft>
              <a:buNone/>
            </a:pPr>
            <a:r>
              <a:rPr lang="en" sz="1000">
                <a:solidFill>
                  <a:schemeClr val="dk1"/>
                </a:solidFill>
                <a:latin typeface="Albert Sans"/>
                <a:ea typeface="Albert Sans"/>
                <a:cs typeface="Albert Sans"/>
                <a:sym typeface="Albert Sans"/>
              </a:rPr>
              <a:t>CREDITS: This presentation template was created by </a:t>
            </a:r>
            <a:r>
              <a:rPr b="1" lang="en" sz="1000" u="sng">
                <a:solidFill>
                  <a:schemeClr val="dk1"/>
                </a:solidFill>
                <a:latin typeface="Albert Sans"/>
                <a:ea typeface="Albert Sans"/>
                <a:cs typeface="Albert Sans"/>
                <a:sym typeface="Albert Sans"/>
                <a:hlinkClick r:id="rId2">
                  <a:extLst>
                    <a:ext uri="{A12FA001-AC4F-418D-AE19-62706E023703}">
                      <ahyp:hlinkClr val="tx"/>
                    </a:ext>
                  </a:extLst>
                </a:hlinkClick>
              </a:rPr>
              <a:t>Slidesgo</a:t>
            </a:r>
            <a:r>
              <a:rPr lang="en" sz="1000">
                <a:solidFill>
                  <a:schemeClr val="dk1"/>
                </a:solidFill>
                <a:latin typeface="Albert Sans"/>
                <a:ea typeface="Albert Sans"/>
                <a:cs typeface="Albert Sans"/>
                <a:sym typeface="Albert Sans"/>
              </a:rPr>
              <a:t>, including icons by </a:t>
            </a:r>
            <a:r>
              <a:rPr b="1" lang="en" sz="1000" u="sng">
                <a:solidFill>
                  <a:schemeClr val="dk1"/>
                </a:solidFill>
                <a:latin typeface="Albert Sans"/>
                <a:ea typeface="Albert Sans"/>
                <a:cs typeface="Albert Sans"/>
                <a:sym typeface="Albert Sans"/>
                <a:hlinkClick r:id="rId3">
                  <a:extLst>
                    <a:ext uri="{A12FA001-AC4F-418D-AE19-62706E023703}">
                      <ahyp:hlinkClr val="tx"/>
                    </a:ext>
                  </a:extLst>
                </a:hlinkClick>
              </a:rPr>
              <a:t>Flaticon</a:t>
            </a:r>
            <a:r>
              <a:rPr lang="en" sz="1000">
                <a:solidFill>
                  <a:schemeClr val="dk1"/>
                </a:solidFill>
                <a:latin typeface="Albert Sans"/>
                <a:ea typeface="Albert Sans"/>
                <a:cs typeface="Albert Sans"/>
                <a:sym typeface="Albert Sans"/>
              </a:rPr>
              <a:t>, and infographics &amp; images by </a:t>
            </a:r>
            <a:r>
              <a:rPr b="1" lang="en" sz="1000" u="sng">
                <a:solidFill>
                  <a:schemeClr val="dk1"/>
                </a:solidFill>
                <a:latin typeface="Albert Sans"/>
                <a:ea typeface="Albert Sans"/>
                <a:cs typeface="Albert Sans"/>
                <a:sym typeface="Albert Sans"/>
                <a:hlinkClick r:id="rId4">
                  <a:extLst>
                    <a:ext uri="{A12FA001-AC4F-418D-AE19-62706E023703}">
                      <ahyp:hlinkClr val="tx"/>
                    </a:ext>
                  </a:extLst>
                </a:hlinkClick>
              </a:rPr>
              <a:t>Freepik</a:t>
            </a:r>
            <a:endParaRPr b="1" sz="1000" u="sng">
              <a:solidFill>
                <a:schemeClr val="dk1"/>
              </a:solidFill>
              <a:latin typeface="Albert Sans"/>
              <a:ea typeface="Albert Sans"/>
              <a:cs typeface="Albert Sans"/>
              <a:sym typeface="Albert Sans"/>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bg>
      <p:bgPr>
        <a:gradFill>
          <a:gsLst>
            <a:gs pos="0">
              <a:schemeClr val="lt2"/>
            </a:gs>
            <a:gs pos="100000">
              <a:schemeClr val="lt1"/>
            </a:gs>
          </a:gsLst>
          <a:path path="circle">
            <a:fillToRect b="50%" l="50%" r="50%" t="50%"/>
          </a:path>
          <a:tileRect/>
        </a:gradFill>
      </p:bgPr>
    </p:bg>
    <p:spTree>
      <p:nvGrpSpPr>
        <p:cNvPr id="625" name="Shape 625"/>
        <p:cNvGrpSpPr/>
        <p:nvPr/>
      </p:nvGrpSpPr>
      <p:grpSpPr>
        <a:xfrm>
          <a:off x="0" y="0"/>
          <a:ext cx="0" cy="0"/>
          <a:chOff x="0" y="0"/>
          <a:chExt cx="0" cy="0"/>
        </a:xfrm>
      </p:grpSpPr>
      <p:grpSp>
        <p:nvGrpSpPr>
          <p:cNvPr id="626" name="Google Shape;626;p47"/>
          <p:cNvGrpSpPr/>
          <p:nvPr/>
        </p:nvGrpSpPr>
        <p:grpSpPr>
          <a:xfrm flipH="1" rot="-2700000">
            <a:off x="-207953" y="3813256"/>
            <a:ext cx="2303575" cy="2027523"/>
            <a:chOff x="715100" y="1571201"/>
            <a:chExt cx="2303597" cy="2027543"/>
          </a:xfrm>
        </p:grpSpPr>
        <p:sp>
          <p:nvSpPr>
            <p:cNvPr id="627" name="Google Shape;627;p47"/>
            <p:cNvSpPr/>
            <p:nvPr/>
          </p:nvSpPr>
          <p:spPr>
            <a:xfrm>
              <a:off x="715100" y="1571201"/>
              <a:ext cx="2303597" cy="202754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47"/>
            <p:cNvSpPr/>
            <p:nvPr/>
          </p:nvSpPr>
          <p:spPr>
            <a:xfrm>
              <a:off x="861935" y="2976281"/>
              <a:ext cx="902630" cy="61224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9" name="Google Shape;629;p47"/>
          <p:cNvSpPr/>
          <p:nvPr/>
        </p:nvSpPr>
        <p:spPr>
          <a:xfrm flipH="1" rot="-5400000">
            <a:off x="7327584" y="-18025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7"/>
          <p:cNvSpPr/>
          <p:nvPr/>
        </p:nvSpPr>
        <p:spPr>
          <a:xfrm flipH="1" rot="-5400000">
            <a:off x="7494893" y="-868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47"/>
          <p:cNvSpPr/>
          <p:nvPr/>
        </p:nvSpPr>
        <p:spPr>
          <a:xfrm flipH="1" rot="-5400000">
            <a:off x="8229750" y="-17396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47"/>
          <p:cNvSpPr/>
          <p:nvPr/>
        </p:nvSpPr>
        <p:spPr>
          <a:xfrm flipH="1" rot="-5400000">
            <a:off x="8296837" y="-15434"/>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47"/>
          <p:cNvSpPr/>
          <p:nvPr/>
        </p:nvSpPr>
        <p:spPr>
          <a:xfrm flipH="1">
            <a:off x="8977263" y="1096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47"/>
          <p:cNvSpPr/>
          <p:nvPr/>
        </p:nvSpPr>
        <p:spPr>
          <a:xfrm flipH="1">
            <a:off x="8970547" y="101140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47"/>
          <p:cNvSpPr/>
          <p:nvPr/>
        </p:nvSpPr>
        <p:spPr>
          <a:xfrm flipH="1">
            <a:off x="9094637" y="1126488"/>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47"/>
          <p:cNvSpPr/>
          <p:nvPr/>
        </p:nvSpPr>
        <p:spPr>
          <a:xfrm rot="10800000">
            <a:off x="9032937" y="1317128"/>
            <a:ext cx="452268" cy="441242"/>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7"/>
          <p:cNvSpPr/>
          <p:nvPr/>
        </p:nvSpPr>
        <p:spPr>
          <a:xfrm flipH="1" rot="-8100000">
            <a:off x="-961065" y="2268543"/>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47"/>
          <p:cNvSpPr/>
          <p:nvPr/>
        </p:nvSpPr>
        <p:spPr>
          <a:xfrm flipH="1" rot="-8100000">
            <a:off x="-880424" y="2391847"/>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47"/>
          <p:cNvSpPr/>
          <p:nvPr/>
        </p:nvSpPr>
        <p:spPr>
          <a:xfrm flipH="1">
            <a:off x="-782263" y="33669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47"/>
          <p:cNvSpPr/>
          <p:nvPr/>
        </p:nvSpPr>
        <p:spPr>
          <a:xfrm flipH="1">
            <a:off x="8307550" y="-673375"/>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bg>
      <p:bgPr>
        <a:gradFill>
          <a:gsLst>
            <a:gs pos="0">
              <a:schemeClr val="lt2"/>
            </a:gs>
            <a:gs pos="100000">
              <a:schemeClr val="lt1"/>
            </a:gs>
          </a:gsLst>
          <a:path path="circle">
            <a:fillToRect b="50%" l="50%" r="50%" t="50%"/>
          </a:path>
          <a:tileRect/>
        </a:gradFill>
      </p:bgPr>
    </p:bg>
    <p:spTree>
      <p:nvGrpSpPr>
        <p:cNvPr id="641" name="Shape 641"/>
        <p:cNvGrpSpPr/>
        <p:nvPr/>
      </p:nvGrpSpPr>
      <p:grpSpPr>
        <a:xfrm>
          <a:off x="0" y="0"/>
          <a:ext cx="0" cy="0"/>
          <a:chOff x="0" y="0"/>
          <a:chExt cx="0" cy="0"/>
        </a:xfrm>
      </p:grpSpPr>
      <p:sp>
        <p:nvSpPr>
          <p:cNvPr id="642" name="Google Shape;642;p48"/>
          <p:cNvSpPr/>
          <p:nvPr/>
        </p:nvSpPr>
        <p:spPr>
          <a:xfrm flipH="1" rot="10800000">
            <a:off x="-1084200" y="323882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43" name="Google Shape;643;p48"/>
          <p:cNvGrpSpPr/>
          <p:nvPr/>
        </p:nvGrpSpPr>
        <p:grpSpPr>
          <a:xfrm flipH="1" rot="10800000">
            <a:off x="7466845" y="2485915"/>
            <a:ext cx="3111009" cy="3789122"/>
            <a:chOff x="7466845" y="-519012"/>
            <a:chExt cx="3111009" cy="3789122"/>
          </a:xfrm>
        </p:grpSpPr>
        <p:sp>
          <p:nvSpPr>
            <p:cNvPr id="644" name="Google Shape;644;p48"/>
            <p:cNvSpPr/>
            <p:nvPr/>
          </p:nvSpPr>
          <p:spPr>
            <a:xfrm>
              <a:off x="8677278" y="23683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48"/>
            <p:cNvSpPr/>
            <p:nvPr/>
          </p:nvSpPr>
          <p:spPr>
            <a:xfrm>
              <a:off x="8801302" y="258321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48"/>
            <p:cNvSpPr/>
            <p:nvPr/>
          </p:nvSpPr>
          <p:spPr>
            <a:xfrm flipH="1" rot="-8100000">
              <a:off x="8046167" y="19648"/>
              <a:ext cx="2233987" cy="1767370"/>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48"/>
            <p:cNvSpPr/>
            <p:nvPr/>
          </p:nvSpPr>
          <p:spPr>
            <a:xfrm flipH="1" rot="-8100000">
              <a:off x="7796809" y="-69035"/>
              <a:ext cx="2002959" cy="1762932"/>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48"/>
            <p:cNvSpPr/>
            <p:nvPr/>
          </p:nvSpPr>
          <p:spPr>
            <a:xfrm flipH="1" rot="-8100000">
              <a:off x="7948860" y="41638"/>
              <a:ext cx="2084731" cy="180786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9" name="Google Shape;649;p48"/>
          <p:cNvGrpSpPr/>
          <p:nvPr/>
        </p:nvGrpSpPr>
        <p:grpSpPr>
          <a:xfrm flipH="1" rot="10800000">
            <a:off x="-1109500" y="1555371"/>
            <a:ext cx="2785746" cy="3818577"/>
            <a:chOff x="-1109500" y="382076"/>
            <a:chExt cx="2785746" cy="3818577"/>
          </a:xfrm>
        </p:grpSpPr>
        <p:sp>
          <p:nvSpPr>
            <p:cNvPr id="650" name="Google Shape;650;p48"/>
            <p:cNvSpPr/>
            <p:nvPr/>
          </p:nvSpPr>
          <p:spPr>
            <a:xfrm>
              <a:off x="200594" y="382076"/>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p:nvPr/>
          </p:nvSpPr>
          <p:spPr>
            <a:xfrm>
              <a:off x="311121" y="497163"/>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48"/>
            <p:cNvSpPr/>
            <p:nvPr/>
          </p:nvSpPr>
          <p:spPr>
            <a:xfrm flipH="1" rot="-8100000">
              <a:off x="-486593" y="1823141"/>
              <a:ext cx="1666001" cy="2095349"/>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48"/>
            <p:cNvSpPr/>
            <p:nvPr/>
          </p:nvSpPr>
          <p:spPr>
            <a:xfrm flipH="1" rot="-8100000">
              <a:off x="62928" y="1755044"/>
              <a:ext cx="997429" cy="1132847"/>
            </a:xfrm>
            <a:custGeom>
              <a:rect b="b" l="l" r="r" t="t"/>
              <a:pathLst>
                <a:path extrusionOk="0" h="19818" w="17449">
                  <a:moveTo>
                    <a:pt x="16635" y="0"/>
                  </a:moveTo>
                  <a:cubicBezTo>
                    <a:pt x="16443" y="0"/>
                    <a:pt x="16251" y="74"/>
                    <a:pt x="16118" y="222"/>
                  </a:cubicBezTo>
                  <a:cubicBezTo>
                    <a:pt x="16014" y="311"/>
                    <a:pt x="15955" y="429"/>
                    <a:pt x="15925" y="548"/>
                  </a:cubicBezTo>
                  <a:lnTo>
                    <a:pt x="14003" y="548"/>
                  </a:lnTo>
                  <a:lnTo>
                    <a:pt x="8799" y="5767"/>
                  </a:lnTo>
                  <a:lnTo>
                    <a:pt x="8799" y="10972"/>
                  </a:lnTo>
                  <a:lnTo>
                    <a:pt x="1258" y="18513"/>
                  </a:lnTo>
                  <a:cubicBezTo>
                    <a:pt x="1125" y="18401"/>
                    <a:pt x="960" y="18346"/>
                    <a:pt x="795" y="18346"/>
                  </a:cubicBezTo>
                  <a:cubicBezTo>
                    <a:pt x="609" y="18346"/>
                    <a:pt x="423" y="18416"/>
                    <a:pt x="282" y="18557"/>
                  </a:cubicBezTo>
                  <a:cubicBezTo>
                    <a:pt x="1" y="18853"/>
                    <a:pt x="1" y="19311"/>
                    <a:pt x="282" y="19607"/>
                  </a:cubicBezTo>
                  <a:cubicBezTo>
                    <a:pt x="430" y="19747"/>
                    <a:pt x="618" y="19818"/>
                    <a:pt x="807" y="19818"/>
                  </a:cubicBezTo>
                  <a:cubicBezTo>
                    <a:pt x="995" y="19818"/>
                    <a:pt x="1184" y="19747"/>
                    <a:pt x="1331" y="19607"/>
                  </a:cubicBezTo>
                  <a:cubicBezTo>
                    <a:pt x="1583" y="19356"/>
                    <a:pt x="1612" y="18956"/>
                    <a:pt x="1420" y="18661"/>
                  </a:cubicBezTo>
                  <a:lnTo>
                    <a:pt x="9020" y="11061"/>
                  </a:lnTo>
                  <a:lnTo>
                    <a:pt x="9020" y="5856"/>
                  </a:lnTo>
                  <a:lnTo>
                    <a:pt x="14092" y="769"/>
                  </a:lnTo>
                  <a:lnTo>
                    <a:pt x="15896" y="769"/>
                  </a:lnTo>
                  <a:cubicBezTo>
                    <a:pt x="15911" y="947"/>
                    <a:pt x="15970" y="1124"/>
                    <a:pt x="16118" y="1257"/>
                  </a:cubicBezTo>
                  <a:cubicBezTo>
                    <a:pt x="16258" y="1405"/>
                    <a:pt x="16447" y="1479"/>
                    <a:pt x="16635" y="1479"/>
                  </a:cubicBezTo>
                  <a:cubicBezTo>
                    <a:pt x="16824" y="1479"/>
                    <a:pt x="17012" y="1405"/>
                    <a:pt x="17153" y="1257"/>
                  </a:cubicBezTo>
                  <a:cubicBezTo>
                    <a:pt x="17448" y="976"/>
                    <a:pt x="17448" y="503"/>
                    <a:pt x="17153" y="222"/>
                  </a:cubicBezTo>
                  <a:cubicBezTo>
                    <a:pt x="17005" y="74"/>
                    <a:pt x="16827" y="0"/>
                    <a:pt x="1663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48"/>
            <p:cNvSpPr/>
            <p:nvPr/>
          </p:nvSpPr>
          <p:spPr>
            <a:xfrm flipH="1" rot="-8100000">
              <a:off x="-667764" y="1853946"/>
              <a:ext cx="1704014" cy="1955244"/>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5" name="Google Shape;655;p48"/>
          <p:cNvSpPr/>
          <p:nvPr/>
        </p:nvSpPr>
        <p:spPr>
          <a:xfrm flipH="1" rot="10800000">
            <a:off x="3669900" y="-6566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48"/>
          <p:cNvSpPr/>
          <p:nvPr/>
        </p:nvSpPr>
        <p:spPr>
          <a:xfrm flipH="1" rot="10800000">
            <a:off x="8082450" y="46085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gradFill>
          <a:gsLst>
            <a:gs pos="0">
              <a:schemeClr val="lt2"/>
            </a:gs>
            <a:gs pos="100000">
              <a:schemeClr val="lt1"/>
            </a:gs>
          </a:gsLst>
          <a:path path="circle">
            <a:fillToRect b="50%" l="50%" r="50%" t="50%"/>
          </a:path>
          <a:tileRect/>
        </a:gradFill>
      </p:bgPr>
    </p:bg>
    <p:spTree>
      <p:nvGrpSpPr>
        <p:cNvPr id="660" name="Shape 660"/>
        <p:cNvGrpSpPr/>
        <p:nvPr/>
      </p:nvGrpSpPr>
      <p:grpSpPr>
        <a:xfrm>
          <a:off x="0" y="0"/>
          <a:ext cx="0" cy="0"/>
          <a:chOff x="0" y="0"/>
          <a:chExt cx="0" cy="0"/>
        </a:xfrm>
      </p:grpSpPr>
      <p:sp>
        <p:nvSpPr>
          <p:cNvPr id="661" name="Google Shape;661;p50"/>
          <p:cNvSpPr txBox="1"/>
          <p:nvPr>
            <p:ph type="ctrTitle"/>
          </p:nvPr>
        </p:nvSpPr>
        <p:spPr>
          <a:xfrm>
            <a:off x="1730850" y="1244775"/>
            <a:ext cx="5682300" cy="1847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rgbClr val="191919"/>
              </a:buClr>
              <a:buSzPts val="5200"/>
              <a:buNone/>
              <a:defRPr sz="5000"/>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p:txBody>
      </p:sp>
      <p:sp>
        <p:nvSpPr>
          <p:cNvPr id="662" name="Google Shape;662;p50"/>
          <p:cNvSpPr txBox="1"/>
          <p:nvPr>
            <p:ph idx="1" type="subTitle"/>
          </p:nvPr>
        </p:nvSpPr>
        <p:spPr>
          <a:xfrm>
            <a:off x="1730850" y="3489225"/>
            <a:ext cx="5682300" cy="409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gradFill>
          <a:gsLst>
            <a:gs pos="0">
              <a:schemeClr val="lt2"/>
            </a:gs>
            <a:gs pos="100000">
              <a:schemeClr val="lt1"/>
            </a:gs>
          </a:gsLst>
          <a:path path="circle">
            <a:fillToRect b="50%" l="50%" r="50%" t="50%"/>
          </a:path>
          <a:tileRect/>
        </a:gradFill>
      </p:bgPr>
    </p:bg>
    <p:spTree>
      <p:nvGrpSpPr>
        <p:cNvPr id="663" name="Shape 663"/>
        <p:cNvGrpSpPr/>
        <p:nvPr/>
      </p:nvGrpSpPr>
      <p:grpSpPr>
        <a:xfrm>
          <a:off x="0" y="0"/>
          <a:ext cx="0" cy="0"/>
          <a:chOff x="0" y="0"/>
          <a:chExt cx="0" cy="0"/>
        </a:xfrm>
      </p:grpSpPr>
      <p:sp>
        <p:nvSpPr>
          <p:cNvPr id="664" name="Google Shape;664;p51"/>
          <p:cNvSpPr/>
          <p:nvPr/>
        </p:nvSpPr>
        <p:spPr>
          <a:xfrm>
            <a:off x="1870050" y="3582825"/>
            <a:ext cx="5403900" cy="54039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51"/>
          <p:cNvSpPr txBox="1"/>
          <p:nvPr>
            <p:ph type="title"/>
          </p:nvPr>
        </p:nvSpPr>
        <p:spPr>
          <a:xfrm>
            <a:off x="1574575" y="2503610"/>
            <a:ext cx="5994900" cy="841800"/>
          </a:xfrm>
          <a:prstGeom prst="rect">
            <a:avLst/>
          </a:prstGeom>
        </p:spPr>
        <p:txBody>
          <a:bodyPr anchorCtr="0" anchor="t" bIns="91425" lIns="91425" spcFirstLastPara="1" rIns="91425" wrap="square" tIns="91425">
            <a:noAutofit/>
          </a:bodyPr>
          <a:lstStyle>
            <a:lvl1pPr lvl="0" algn="ctr">
              <a:spcBef>
                <a:spcPts val="0"/>
              </a:spcBef>
              <a:spcAft>
                <a:spcPts val="0"/>
              </a:spcAft>
              <a:buSzPts val="5000"/>
              <a:buNone/>
              <a:defRPr sz="5000"/>
            </a:lvl1pPr>
            <a:lvl2pPr lvl="1" algn="ctr">
              <a:spcBef>
                <a:spcPts val="0"/>
              </a:spcBef>
              <a:spcAft>
                <a:spcPts val="0"/>
              </a:spcAft>
              <a:buSzPts val="5000"/>
              <a:buNone/>
              <a:defRPr sz="5000"/>
            </a:lvl2pPr>
            <a:lvl3pPr lvl="2" algn="ctr">
              <a:spcBef>
                <a:spcPts val="0"/>
              </a:spcBef>
              <a:spcAft>
                <a:spcPts val="0"/>
              </a:spcAft>
              <a:buSzPts val="5000"/>
              <a:buNone/>
              <a:defRPr sz="5000"/>
            </a:lvl3pPr>
            <a:lvl4pPr lvl="3" algn="ctr">
              <a:spcBef>
                <a:spcPts val="0"/>
              </a:spcBef>
              <a:spcAft>
                <a:spcPts val="0"/>
              </a:spcAft>
              <a:buSzPts val="5000"/>
              <a:buNone/>
              <a:defRPr sz="5000"/>
            </a:lvl4pPr>
            <a:lvl5pPr lvl="4" algn="ctr">
              <a:spcBef>
                <a:spcPts val="0"/>
              </a:spcBef>
              <a:spcAft>
                <a:spcPts val="0"/>
              </a:spcAft>
              <a:buSzPts val="5000"/>
              <a:buNone/>
              <a:defRPr sz="5000"/>
            </a:lvl5pPr>
            <a:lvl6pPr lvl="5" algn="ctr">
              <a:spcBef>
                <a:spcPts val="0"/>
              </a:spcBef>
              <a:spcAft>
                <a:spcPts val="0"/>
              </a:spcAft>
              <a:buSzPts val="5000"/>
              <a:buNone/>
              <a:defRPr sz="5000"/>
            </a:lvl6pPr>
            <a:lvl7pPr lvl="6" algn="ctr">
              <a:spcBef>
                <a:spcPts val="0"/>
              </a:spcBef>
              <a:spcAft>
                <a:spcPts val="0"/>
              </a:spcAft>
              <a:buSzPts val="5000"/>
              <a:buNone/>
              <a:defRPr sz="5000"/>
            </a:lvl7pPr>
            <a:lvl8pPr lvl="7" algn="ctr">
              <a:spcBef>
                <a:spcPts val="0"/>
              </a:spcBef>
              <a:spcAft>
                <a:spcPts val="0"/>
              </a:spcAft>
              <a:buSzPts val="5000"/>
              <a:buNone/>
              <a:defRPr sz="5000"/>
            </a:lvl8pPr>
            <a:lvl9pPr lvl="8" algn="ctr">
              <a:spcBef>
                <a:spcPts val="0"/>
              </a:spcBef>
              <a:spcAft>
                <a:spcPts val="0"/>
              </a:spcAft>
              <a:buSzPts val="5000"/>
              <a:buNone/>
              <a:defRPr sz="5000"/>
            </a:lvl9pPr>
          </a:lstStyle>
          <a:p/>
        </p:txBody>
      </p:sp>
      <p:sp>
        <p:nvSpPr>
          <p:cNvPr id="666" name="Google Shape;666;p51"/>
          <p:cNvSpPr txBox="1"/>
          <p:nvPr>
            <p:ph hasCustomPrompt="1" idx="2" type="title"/>
          </p:nvPr>
        </p:nvSpPr>
        <p:spPr>
          <a:xfrm>
            <a:off x="4027150" y="1427100"/>
            <a:ext cx="1089900" cy="10278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6000"/>
              <a:buNone/>
              <a:defRPr sz="5000">
                <a:solidFill>
                  <a:schemeClr val="dk2"/>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grpSp>
        <p:nvGrpSpPr>
          <p:cNvPr id="667" name="Google Shape;667;p51"/>
          <p:cNvGrpSpPr/>
          <p:nvPr/>
        </p:nvGrpSpPr>
        <p:grpSpPr>
          <a:xfrm>
            <a:off x="4398323" y="-1467683"/>
            <a:ext cx="2783206" cy="2032846"/>
            <a:chOff x="4398323" y="-1467683"/>
            <a:chExt cx="2783206" cy="2032846"/>
          </a:xfrm>
        </p:grpSpPr>
        <p:sp>
          <p:nvSpPr>
            <p:cNvPr id="668" name="Google Shape;668;p51"/>
            <p:cNvSpPr/>
            <p:nvPr/>
          </p:nvSpPr>
          <p:spPr>
            <a:xfrm rot="10800000">
              <a:off x="5328349" y="-1467683"/>
              <a:ext cx="1560278" cy="1962379"/>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51"/>
            <p:cNvSpPr/>
            <p:nvPr/>
          </p:nvSpPr>
          <p:spPr>
            <a:xfrm rot="10800000">
              <a:off x="4927886" y="-491685"/>
              <a:ext cx="920641" cy="943608"/>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51"/>
            <p:cNvSpPr/>
            <p:nvPr/>
          </p:nvSpPr>
          <p:spPr>
            <a:xfrm rot="10800000">
              <a:off x="4656383" y="-380863"/>
              <a:ext cx="312698" cy="657089"/>
            </a:xfrm>
            <a:custGeom>
              <a:rect b="b" l="l" r="r" t="t"/>
              <a:pathLst>
                <a:path extrusionOk="0" h="12274" w="5841">
                  <a:moveTo>
                    <a:pt x="5087" y="1"/>
                  </a:moveTo>
                  <a:cubicBezTo>
                    <a:pt x="4702" y="1"/>
                    <a:pt x="4362" y="326"/>
                    <a:pt x="4347" y="711"/>
                  </a:cubicBezTo>
                  <a:cubicBezTo>
                    <a:pt x="4347" y="859"/>
                    <a:pt x="4392" y="992"/>
                    <a:pt x="4451" y="1110"/>
                  </a:cubicBezTo>
                  <a:lnTo>
                    <a:pt x="636" y="4925"/>
                  </a:lnTo>
                  <a:lnTo>
                    <a:pt x="636" y="10810"/>
                  </a:lnTo>
                  <a:cubicBezTo>
                    <a:pt x="296" y="10869"/>
                    <a:pt x="30" y="11150"/>
                    <a:pt x="30" y="11505"/>
                  </a:cubicBezTo>
                  <a:cubicBezTo>
                    <a:pt x="0" y="11919"/>
                    <a:pt x="325" y="12259"/>
                    <a:pt x="739" y="12273"/>
                  </a:cubicBezTo>
                  <a:cubicBezTo>
                    <a:pt x="749" y="12274"/>
                    <a:pt x="758" y="12274"/>
                    <a:pt x="767" y="12274"/>
                  </a:cubicBezTo>
                  <a:cubicBezTo>
                    <a:pt x="1154" y="12274"/>
                    <a:pt x="1479" y="11968"/>
                    <a:pt x="1493" y="11564"/>
                  </a:cubicBezTo>
                  <a:cubicBezTo>
                    <a:pt x="1508" y="11357"/>
                    <a:pt x="1420" y="11164"/>
                    <a:pt x="1286" y="11017"/>
                  </a:cubicBezTo>
                  <a:cubicBezTo>
                    <a:pt x="1168" y="10913"/>
                    <a:pt x="1020" y="10839"/>
                    <a:pt x="858" y="10810"/>
                  </a:cubicBezTo>
                  <a:lnTo>
                    <a:pt x="858" y="5013"/>
                  </a:lnTo>
                  <a:lnTo>
                    <a:pt x="4584" y="1287"/>
                  </a:lnTo>
                  <a:cubicBezTo>
                    <a:pt x="4717" y="1406"/>
                    <a:pt x="4880" y="1480"/>
                    <a:pt x="5057" y="1480"/>
                  </a:cubicBezTo>
                  <a:cubicBezTo>
                    <a:pt x="5066" y="1480"/>
                    <a:pt x="5076" y="1480"/>
                    <a:pt x="5085" y="1480"/>
                  </a:cubicBezTo>
                  <a:cubicBezTo>
                    <a:pt x="5486" y="1480"/>
                    <a:pt x="5811" y="1174"/>
                    <a:pt x="5826" y="770"/>
                  </a:cubicBezTo>
                  <a:cubicBezTo>
                    <a:pt x="5841" y="578"/>
                    <a:pt x="5767" y="385"/>
                    <a:pt x="5634" y="237"/>
                  </a:cubicBezTo>
                  <a:cubicBezTo>
                    <a:pt x="5619" y="237"/>
                    <a:pt x="5619" y="223"/>
                    <a:pt x="5619" y="223"/>
                  </a:cubicBezTo>
                  <a:cubicBezTo>
                    <a:pt x="5486" y="90"/>
                    <a:pt x="5308" y="16"/>
                    <a:pt x="511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51"/>
            <p:cNvSpPr/>
            <p:nvPr/>
          </p:nvSpPr>
          <p:spPr>
            <a:xfrm rot="10800000">
              <a:off x="4495662" y="-522571"/>
              <a:ext cx="749704" cy="832790"/>
            </a:xfrm>
            <a:custGeom>
              <a:rect b="b" l="l" r="r" t="t"/>
              <a:pathLst>
                <a:path extrusionOk="0" h="15556" w="14004">
                  <a:moveTo>
                    <a:pt x="13249" y="0"/>
                  </a:moveTo>
                  <a:cubicBezTo>
                    <a:pt x="12865" y="0"/>
                    <a:pt x="12525" y="311"/>
                    <a:pt x="12510" y="710"/>
                  </a:cubicBezTo>
                  <a:cubicBezTo>
                    <a:pt x="12510" y="887"/>
                    <a:pt x="12569" y="1065"/>
                    <a:pt x="12672" y="1198"/>
                  </a:cubicBezTo>
                  <a:lnTo>
                    <a:pt x="8503" y="5367"/>
                  </a:lnTo>
                  <a:lnTo>
                    <a:pt x="8503" y="5412"/>
                  </a:lnTo>
                  <a:lnTo>
                    <a:pt x="8503" y="12287"/>
                  </a:lnTo>
                  <a:lnTo>
                    <a:pt x="6048" y="14742"/>
                  </a:lnTo>
                  <a:lnTo>
                    <a:pt x="1538" y="14742"/>
                  </a:lnTo>
                  <a:cubicBezTo>
                    <a:pt x="1524" y="14579"/>
                    <a:pt x="1450" y="14417"/>
                    <a:pt x="1331" y="14298"/>
                  </a:cubicBezTo>
                  <a:cubicBezTo>
                    <a:pt x="1184" y="14150"/>
                    <a:pt x="995" y="14077"/>
                    <a:pt x="807" y="14077"/>
                  </a:cubicBezTo>
                  <a:cubicBezTo>
                    <a:pt x="618" y="14077"/>
                    <a:pt x="429" y="14150"/>
                    <a:pt x="282" y="14298"/>
                  </a:cubicBezTo>
                  <a:cubicBezTo>
                    <a:pt x="1" y="14579"/>
                    <a:pt x="1" y="15052"/>
                    <a:pt x="282" y="15333"/>
                  </a:cubicBezTo>
                  <a:cubicBezTo>
                    <a:pt x="429" y="15481"/>
                    <a:pt x="618" y="15555"/>
                    <a:pt x="807" y="15555"/>
                  </a:cubicBezTo>
                  <a:cubicBezTo>
                    <a:pt x="995" y="15555"/>
                    <a:pt x="1184" y="15481"/>
                    <a:pt x="1331" y="15333"/>
                  </a:cubicBezTo>
                  <a:cubicBezTo>
                    <a:pt x="1435" y="15230"/>
                    <a:pt x="1509" y="15097"/>
                    <a:pt x="1524" y="14949"/>
                  </a:cubicBezTo>
                  <a:lnTo>
                    <a:pt x="6137" y="14949"/>
                  </a:lnTo>
                  <a:lnTo>
                    <a:pt x="8725" y="12376"/>
                  </a:lnTo>
                  <a:lnTo>
                    <a:pt x="8725" y="12332"/>
                  </a:lnTo>
                  <a:lnTo>
                    <a:pt x="8725" y="5471"/>
                  </a:lnTo>
                  <a:lnTo>
                    <a:pt x="12835" y="1346"/>
                  </a:lnTo>
                  <a:cubicBezTo>
                    <a:pt x="12953" y="1420"/>
                    <a:pt x="13086" y="1464"/>
                    <a:pt x="13220" y="1479"/>
                  </a:cubicBezTo>
                  <a:cubicBezTo>
                    <a:pt x="13229" y="1479"/>
                    <a:pt x="13238" y="1479"/>
                    <a:pt x="13247" y="1479"/>
                  </a:cubicBezTo>
                  <a:cubicBezTo>
                    <a:pt x="13648" y="1479"/>
                    <a:pt x="13974" y="1159"/>
                    <a:pt x="13988" y="769"/>
                  </a:cubicBezTo>
                  <a:cubicBezTo>
                    <a:pt x="14003" y="547"/>
                    <a:pt x="13914" y="355"/>
                    <a:pt x="13781" y="222"/>
                  </a:cubicBezTo>
                  <a:cubicBezTo>
                    <a:pt x="13648" y="89"/>
                    <a:pt x="13471" y="0"/>
                    <a:pt x="1327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51"/>
            <p:cNvSpPr/>
            <p:nvPr/>
          </p:nvSpPr>
          <p:spPr>
            <a:xfrm rot="10800000">
              <a:off x="4398323" y="-1018890"/>
              <a:ext cx="1265782" cy="1181089"/>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51"/>
            <p:cNvSpPr/>
            <p:nvPr/>
          </p:nvSpPr>
          <p:spPr>
            <a:xfrm rot="10800000">
              <a:off x="5096474" y="-446608"/>
              <a:ext cx="528819" cy="852652"/>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1"/>
            <p:cNvSpPr/>
            <p:nvPr/>
          </p:nvSpPr>
          <p:spPr>
            <a:xfrm rot="10800000">
              <a:off x="5508094" y="-124439"/>
              <a:ext cx="470251" cy="689584"/>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p:nvPr/>
          </p:nvSpPr>
          <p:spPr>
            <a:xfrm rot="10800000">
              <a:off x="6146851" y="-438034"/>
              <a:ext cx="590598" cy="587600"/>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51"/>
            <p:cNvSpPr/>
            <p:nvPr/>
          </p:nvSpPr>
          <p:spPr>
            <a:xfrm rot="10800000">
              <a:off x="5625266" y="-1193944"/>
              <a:ext cx="1556262" cy="1759107"/>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51"/>
            <p:cNvSpPr/>
            <p:nvPr/>
          </p:nvSpPr>
          <p:spPr>
            <a:xfrm rot="10800000">
              <a:off x="5029991" y="-531443"/>
              <a:ext cx="349155" cy="340643"/>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51"/>
            <p:cNvSpPr/>
            <p:nvPr/>
          </p:nvSpPr>
          <p:spPr>
            <a:xfrm rot="10800000">
              <a:off x="5443927" y="-1320677"/>
              <a:ext cx="1595878" cy="1831165"/>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gradFill>
          <a:gsLst>
            <a:gs pos="0">
              <a:schemeClr val="lt2"/>
            </a:gs>
            <a:gs pos="100000">
              <a:schemeClr val="lt1"/>
            </a:gs>
          </a:gsLst>
          <a:path path="circle">
            <a:fillToRect b="50%" l="50%" r="50%" t="50%"/>
          </a:path>
          <a:tileRect/>
        </a:gradFill>
      </p:bgPr>
    </p:bg>
    <p:spTree>
      <p:nvGrpSpPr>
        <p:cNvPr id="679" name="Shape 679"/>
        <p:cNvGrpSpPr/>
        <p:nvPr/>
      </p:nvGrpSpPr>
      <p:grpSpPr>
        <a:xfrm>
          <a:off x="0" y="0"/>
          <a:ext cx="0" cy="0"/>
          <a:chOff x="0" y="0"/>
          <a:chExt cx="0" cy="0"/>
        </a:xfrm>
      </p:grpSpPr>
      <p:sp>
        <p:nvSpPr>
          <p:cNvPr id="680" name="Google Shape;680;p5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7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681" name="Google Shape;681;p52"/>
          <p:cNvSpPr txBox="1"/>
          <p:nvPr>
            <p:ph idx="1" type="body"/>
          </p:nvPr>
        </p:nvSpPr>
        <p:spPr>
          <a:xfrm>
            <a:off x="720000" y="1017725"/>
            <a:ext cx="7704000" cy="3765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lnSpc>
                <a:spcPct val="100000"/>
              </a:lnSpc>
              <a:spcBef>
                <a:spcPts val="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grpSp>
        <p:nvGrpSpPr>
          <p:cNvPr id="682" name="Google Shape;682;p52"/>
          <p:cNvGrpSpPr/>
          <p:nvPr/>
        </p:nvGrpSpPr>
        <p:grpSpPr>
          <a:xfrm>
            <a:off x="-330296" y="1755052"/>
            <a:ext cx="1534613" cy="2378626"/>
            <a:chOff x="-330296" y="1755052"/>
            <a:chExt cx="1534613" cy="2378626"/>
          </a:xfrm>
        </p:grpSpPr>
        <p:sp>
          <p:nvSpPr>
            <p:cNvPr id="683" name="Google Shape;683;p52"/>
            <p:cNvSpPr/>
            <p:nvPr/>
          </p:nvSpPr>
          <p:spPr>
            <a:xfrm>
              <a:off x="188563" y="1955232"/>
              <a:ext cx="562096" cy="401417"/>
            </a:xfrm>
            <a:custGeom>
              <a:rect b="b" l="l" r="r" t="t"/>
              <a:pathLst>
                <a:path extrusionOk="0" h="6463" w="9050">
                  <a:moveTo>
                    <a:pt x="8251" y="1"/>
                  </a:moveTo>
                  <a:cubicBezTo>
                    <a:pt x="8059" y="1"/>
                    <a:pt x="7867" y="75"/>
                    <a:pt x="7719" y="208"/>
                  </a:cubicBezTo>
                  <a:cubicBezTo>
                    <a:pt x="7467" y="474"/>
                    <a:pt x="7438" y="888"/>
                    <a:pt x="7660" y="1169"/>
                  </a:cubicBezTo>
                  <a:lnTo>
                    <a:pt x="3268" y="5560"/>
                  </a:lnTo>
                  <a:lnTo>
                    <a:pt x="1479" y="5560"/>
                  </a:lnTo>
                  <a:cubicBezTo>
                    <a:pt x="1449" y="5412"/>
                    <a:pt x="1375" y="5279"/>
                    <a:pt x="1257" y="5176"/>
                  </a:cubicBezTo>
                  <a:cubicBezTo>
                    <a:pt x="1122" y="5054"/>
                    <a:pt x="949" y="4982"/>
                    <a:pt x="774" y="4982"/>
                  </a:cubicBezTo>
                  <a:cubicBezTo>
                    <a:pt x="757" y="4982"/>
                    <a:pt x="741" y="4982"/>
                    <a:pt x="725" y="4984"/>
                  </a:cubicBezTo>
                  <a:cubicBezTo>
                    <a:pt x="533" y="4984"/>
                    <a:pt x="340" y="5072"/>
                    <a:pt x="207" y="5220"/>
                  </a:cubicBezTo>
                  <a:cubicBezTo>
                    <a:pt x="74" y="5353"/>
                    <a:pt x="0" y="5545"/>
                    <a:pt x="15" y="5752"/>
                  </a:cubicBezTo>
                  <a:cubicBezTo>
                    <a:pt x="15" y="5945"/>
                    <a:pt x="104" y="6107"/>
                    <a:pt x="222" y="6240"/>
                  </a:cubicBezTo>
                  <a:cubicBezTo>
                    <a:pt x="370" y="6373"/>
                    <a:pt x="562" y="6462"/>
                    <a:pt x="784" y="6462"/>
                  </a:cubicBezTo>
                  <a:lnTo>
                    <a:pt x="784" y="6447"/>
                  </a:lnTo>
                  <a:cubicBezTo>
                    <a:pt x="1154" y="6433"/>
                    <a:pt x="1449" y="6152"/>
                    <a:pt x="1479" y="5782"/>
                  </a:cubicBezTo>
                  <a:lnTo>
                    <a:pt x="3357" y="5782"/>
                  </a:lnTo>
                  <a:lnTo>
                    <a:pt x="7807" y="1331"/>
                  </a:lnTo>
                  <a:cubicBezTo>
                    <a:pt x="7941" y="1425"/>
                    <a:pt x="8097" y="1473"/>
                    <a:pt x="8251" y="1473"/>
                  </a:cubicBezTo>
                  <a:cubicBezTo>
                    <a:pt x="8438" y="1473"/>
                    <a:pt x="8623" y="1403"/>
                    <a:pt x="8769" y="1257"/>
                  </a:cubicBezTo>
                  <a:cubicBezTo>
                    <a:pt x="9050" y="976"/>
                    <a:pt x="9050" y="503"/>
                    <a:pt x="8769" y="208"/>
                  </a:cubicBezTo>
                  <a:cubicBezTo>
                    <a:pt x="8621" y="75"/>
                    <a:pt x="8428" y="1"/>
                    <a:pt x="825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52"/>
            <p:cNvSpPr/>
            <p:nvPr/>
          </p:nvSpPr>
          <p:spPr>
            <a:xfrm>
              <a:off x="-142044" y="1755052"/>
              <a:ext cx="1248100" cy="1075683"/>
            </a:xfrm>
            <a:custGeom>
              <a:rect b="b" l="l" r="r" t="t"/>
              <a:pathLst>
                <a:path extrusionOk="0" h="17319" w="20095">
                  <a:moveTo>
                    <a:pt x="19282" y="0"/>
                  </a:moveTo>
                  <a:cubicBezTo>
                    <a:pt x="19089" y="0"/>
                    <a:pt x="18897" y="74"/>
                    <a:pt x="18764" y="207"/>
                  </a:cubicBezTo>
                  <a:cubicBezTo>
                    <a:pt x="18483" y="488"/>
                    <a:pt x="18468" y="947"/>
                    <a:pt x="18734" y="1242"/>
                  </a:cubicBezTo>
                  <a:lnTo>
                    <a:pt x="13678" y="6314"/>
                  </a:lnTo>
                  <a:lnTo>
                    <a:pt x="13678" y="8975"/>
                  </a:lnTo>
                  <a:lnTo>
                    <a:pt x="8798" y="13840"/>
                  </a:lnTo>
                  <a:lnTo>
                    <a:pt x="3165" y="14091"/>
                  </a:lnTo>
                  <a:lnTo>
                    <a:pt x="3135" y="14091"/>
                  </a:lnTo>
                  <a:lnTo>
                    <a:pt x="1242" y="15984"/>
                  </a:lnTo>
                  <a:cubicBezTo>
                    <a:pt x="1111" y="15892"/>
                    <a:pt x="960" y="15847"/>
                    <a:pt x="810" y="15847"/>
                  </a:cubicBezTo>
                  <a:cubicBezTo>
                    <a:pt x="622" y="15847"/>
                    <a:pt x="436" y="15918"/>
                    <a:pt x="296" y="16058"/>
                  </a:cubicBezTo>
                  <a:cubicBezTo>
                    <a:pt x="0" y="16354"/>
                    <a:pt x="0" y="16812"/>
                    <a:pt x="296" y="17108"/>
                  </a:cubicBezTo>
                  <a:cubicBezTo>
                    <a:pt x="437" y="17248"/>
                    <a:pt x="625" y="17319"/>
                    <a:pt x="814" y="17319"/>
                  </a:cubicBezTo>
                  <a:cubicBezTo>
                    <a:pt x="1002" y="17319"/>
                    <a:pt x="1191" y="17248"/>
                    <a:pt x="1331" y="17108"/>
                  </a:cubicBezTo>
                  <a:cubicBezTo>
                    <a:pt x="1597" y="16842"/>
                    <a:pt x="1627" y="16428"/>
                    <a:pt x="1390" y="16132"/>
                  </a:cubicBezTo>
                  <a:lnTo>
                    <a:pt x="3224" y="14313"/>
                  </a:lnTo>
                  <a:lnTo>
                    <a:pt x="8857" y="14062"/>
                  </a:lnTo>
                  <a:lnTo>
                    <a:pt x="8902" y="14062"/>
                  </a:lnTo>
                  <a:lnTo>
                    <a:pt x="13885" y="9064"/>
                  </a:lnTo>
                  <a:lnTo>
                    <a:pt x="13899" y="6403"/>
                  </a:lnTo>
                  <a:lnTo>
                    <a:pt x="18912" y="1375"/>
                  </a:lnTo>
                  <a:cubicBezTo>
                    <a:pt x="19024" y="1440"/>
                    <a:pt x="19150" y="1472"/>
                    <a:pt x="19276" y="1472"/>
                  </a:cubicBezTo>
                  <a:cubicBezTo>
                    <a:pt x="19466" y="1472"/>
                    <a:pt x="19657" y="1399"/>
                    <a:pt x="19799" y="1257"/>
                  </a:cubicBezTo>
                  <a:cubicBezTo>
                    <a:pt x="20095" y="976"/>
                    <a:pt x="20095" y="503"/>
                    <a:pt x="19799" y="207"/>
                  </a:cubicBezTo>
                  <a:cubicBezTo>
                    <a:pt x="19666" y="74"/>
                    <a:pt x="19474" y="0"/>
                    <a:pt x="1928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52"/>
            <p:cNvSpPr/>
            <p:nvPr/>
          </p:nvSpPr>
          <p:spPr>
            <a:xfrm>
              <a:off x="-280733" y="1898277"/>
              <a:ext cx="1485050" cy="2235401"/>
            </a:xfrm>
            <a:custGeom>
              <a:rect b="b" l="l" r="r" t="t"/>
              <a:pathLst>
                <a:path extrusionOk="0" h="35991" w="23910">
                  <a:moveTo>
                    <a:pt x="23111" y="1"/>
                  </a:moveTo>
                  <a:cubicBezTo>
                    <a:pt x="22919" y="1"/>
                    <a:pt x="22727" y="75"/>
                    <a:pt x="22579" y="208"/>
                  </a:cubicBezTo>
                  <a:cubicBezTo>
                    <a:pt x="22298" y="504"/>
                    <a:pt x="22298" y="977"/>
                    <a:pt x="22579" y="1258"/>
                  </a:cubicBezTo>
                  <a:cubicBezTo>
                    <a:pt x="22727" y="1406"/>
                    <a:pt x="22919" y="1479"/>
                    <a:pt x="23111" y="1479"/>
                  </a:cubicBezTo>
                  <a:lnTo>
                    <a:pt x="23111" y="7764"/>
                  </a:lnTo>
                  <a:lnTo>
                    <a:pt x="14580" y="16295"/>
                  </a:lnTo>
                  <a:lnTo>
                    <a:pt x="9523" y="16295"/>
                  </a:lnTo>
                  <a:lnTo>
                    <a:pt x="5398" y="20421"/>
                  </a:lnTo>
                  <a:lnTo>
                    <a:pt x="5398" y="31318"/>
                  </a:lnTo>
                  <a:lnTo>
                    <a:pt x="932" y="35769"/>
                  </a:lnTo>
                  <a:lnTo>
                    <a:pt x="75" y="35769"/>
                  </a:lnTo>
                  <a:cubicBezTo>
                    <a:pt x="60" y="35843"/>
                    <a:pt x="30" y="35917"/>
                    <a:pt x="1" y="35990"/>
                  </a:cubicBezTo>
                  <a:lnTo>
                    <a:pt x="1036" y="35990"/>
                  </a:lnTo>
                  <a:lnTo>
                    <a:pt x="5619" y="31407"/>
                  </a:lnTo>
                  <a:lnTo>
                    <a:pt x="5619" y="20509"/>
                  </a:lnTo>
                  <a:lnTo>
                    <a:pt x="9612" y="16517"/>
                  </a:lnTo>
                  <a:lnTo>
                    <a:pt x="14683" y="16517"/>
                  </a:lnTo>
                  <a:lnTo>
                    <a:pt x="23333" y="7852"/>
                  </a:lnTo>
                  <a:lnTo>
                    <a:pt x="23333" y="1435"/>
                  </a:lnTo>
                  <a:cubicBezTo>
                    <a:pt x="23437" y="1406"/>
                    <a:pt x="23540" y="1346"/>
                    <a:pt x="23629" y="1258"/>
                  </a:cubicBezTo>
                  <a:cubicBezTo>
                    <a:pt x="23910" y="977"/>
                    <a:pt x="23910" y="504"/>
                    <a:pt x="23629" y="208"/>
                  </a:cubicBezTo>
                  <a:cubicBezTo>
                    <a:pt x="23481" y="75"/>
                    <a:pt x="23289" y="1"/>
                    <a:pt x="2311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52"/>
            <p:cNvSpPr/>
            <p:nvPr/>
          </p:nvSpPr>
          <p:spPr>
            <a:xfrm>
              <a:off x="-330296" y="1949704"/>
              <a:ext cx="1406978" cy="2062735"/>
            </a:xfrm>
            <a:custGeom>
              <a:rect b="b" l="l" r="r" t="t"/>
              <a:pathLst>
                <a:path extrusionOk="0" h="33211" w="22653">
                  <a:moveTo>
                    <a:pt x="21839" y="1"/>
                  </a:moveTo>
                  <a:cubicBezTo>
                    <a:pt x="21647" y="1"/>
                    <a:pt x="21470" y="75"/>
                    <a:pt x="21322" y="223"/>
                  </a:cubicBezTo>
                  <a:cubicBezTo>
                    <a:pt x="21026" y="504"/>
                    <a:pt x="21026" y="977"/>
                    <a:pt x="21322" y="1258"/>
                  </a:cubicBezTo>
                  <a:cubicBezTo>
                    <a:pt x="21455" y="1391"/>
                    <a:pt x="21618" y="1465"/>
                    <a:pt x="21795" y="1479"/>
                  </a:cubicBezTo>
                  <a:lnTo>
                    <a:pt x="21795" y="5841"/>
                  </a:lnTo>
                  <a:lnTo>
                    <a:pt x="14195" y="13442"/>
                  </a:lnTo>
                  <a:lnTo>
                    <a:pt x="8946" y="13442"/>
                  </a:lnTo>
                  <a:lnTo>
                    <a:pt x="3638" y="18750"/>
                  </a:lnTo>
                  <a:lnTo>
                    <a:pt x="3638" y="29470"/>
                  </a:lnTo>
                  <a:lnTo>
                    <a:pt x="1213" y="31880"/>
                  </a:lnTo>
                  <a:cubicBezTo>
                    <a:pt x="1092" y="31792"/>
                    <a:pt x="938" y="31745"/>
                    <a:pt x="781" y="31745"/>
                  </a:cubicBezTo>
                  <a:cubicBezTo>
                    <a:pt x="728" y="31745"/>
                    <a:pt x="674" y="31750"/>
                    <a:pt x="621" y="31762"/>
                  </a:cubicBezTo>
                  <a:cubicBezTo>
                    <a:pt x="488" y="31791"/>
                    <a:pt x="370" y="31865"/>
                    <a:pt x="266" y="31954"/>
                  </a:cubicBezTo>
                  <a:cubicBezTo>
                    <a:pt x="59" y="32176"/>
                    <a:pt x="0" y="32486"/>
                    <a:pt x="104" y="32752"/>
                  </a:cubicBezTo>
                  <a:cubicBezTo>
                    <a:pt x="399" y="32826"/>
                    <a:pt x="636" y="32989"/>
                    <a:pt x="799" y="33211"/>
                  </a:cubicBezTo>
                  <a:cubicBezTo>
                    <a:pt x="976" y="33211"/>
                    <a:pt x="1168" y="33152"/>
                    <a:pt x="1316" y="33004"/>
                  </a:cubicBezTo>
                  <a:cubicBezTo>
                    <a:pt x="1582" y="32738"/>
                    <a:pt x="1597" y="32324"/>
                    <a:pt x="1375" y="32043"/>
                  </a:cubicBezTo>
                  <a:cubicBezTo>
                    <a:pt x="1375" y="32028"/>
                    <a:pt x="1375" y="32028"/>
                    <a:pt x="1375" y="32028"/>
                  </a:cubicBezTo>
                  <a:lnTo>
                    <a:pt x="3859" y="29558"/>
                  </a:lnTo>
                  <a:lnTo>
                    <a:pt x="3859" y="18853"/>
                  </a:lnTo>
                  <a:lnTo>
                    <a:pt x="9049" y="13649"/>
                  </a:lnTo>
                  <a:lnTo>
                    <a:pt x="14284" y="13649"/>
                  </a:lnTo>
                  <a:lnTo>
                    <a:pt x="22002" y="5930"/>
                  </a:lnTo>
                  <a:lnTo>
                    <a:pt x="22002" y="1465"/>
                  </a:lnTo>
                  <a:cubicBezTo>
                    <a:pt x="22135" y="1435"/>
                    <a:pt x="22268" y="1361"/>
                    <a:pt x="22372" y="1258"/>
                  </a:cubicBezTo>
                  <a:cubicBezTo>
                    <a:pt x="22653" y="977"/>
                    <a:pt x="22653" y="504"/>
                    <a:pt x="22372" y="223"/>
                  </a:cubicBezTo>
                  <a:cubicBezTo>
                    <a:pt x="22224" y="75"/>
                    <a:pt x="22032" y="1"/>
                    <a:pt x="2183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52"/>
            <p:cNvSpPr/>
            <p:nvPr/>
          </p:nvSpPr>
          <p:spPr>
            <a:xfrm flipH="1">
              <a:off x="261568" y="3231072"/>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52"/>
            <p:cNvSpPr/>
            <p:nvPr/>
          </p:nvSpPr>
          <p:spPr>
            <a:xfrm flipH="1">
              <a:off x="372101" y="344592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89" name="Google Shape;689;p52"/>
          <p:cNvSpPr/>
          <p:nvPr/>
        </p:nvSpPr>
        <p:spPr>
          <a:xfrm>
            <a:off x="7760025" y="1114097"/>
            <a:ext cx="3164167" cy="2923198"/>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gradFill>
          <a:gsLst>
            <a:gs pos="0">
              <a:schemeClr val="lt2"/>
            </a:gs>
            <a:gs pos="100000">
              <a:schemeClr val="lt1"/>
            </a:gs>
          </a:gsLst>
          <a:path path="circle">
            <a:fillToRect b="50%" l="50%" r="50%" t="50%"/>
          </a:path>
          <a:tileRect/>
        </a:gradFill>
      </p:bgPr>
    </p:bg>
    <p:spTree>
      <p:nvGrpSpPr>
        <p:cNvPr id="690" name="Shape 690"/>
        <p:cNvGrpSpPr/>
        <p:nvPr/>
      </p:nvGrpSpPr>
      <p:grpSpPr>
        <a:xfrm>
          <a:off x="0" y="0"/>
          <a:ext cx="0" cy="0"/>
          <a:chOff x="0" y="0"/>
          <a:chExt cx="0" cy="0"/>
        </a:xfrm>
      </p:grpSpPr>
      <p:sp>
        <p:nvSpPr>
          <p:cNvPr id="691" name="Google Shape;691;p53"/>
          <p:cNvSpPr txBox="1"/>
          <p:nvPr>
            <p:ph idx="1" type="subTitle"/>
          </p:nvPr>
        </p:nvSpPr>
        <p:spPr>
          <a:xfrm>
            <a:off x="1231713" y="1657100"/>
            <a:ext cx="3084000" cy="506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692" name="Google Shape;692;p53"/>
          <p:cNvSpPr txBox="1"/>
          <p:nvPr>
            <p:ph idx="2" type="subTitle"/>
          </p:nvPr>
        </p:nvSpPr>
        <p:spPr>
          <a:xfrm>
            <a:off x="4828288" y="1657100"/>
            <a:ext cx="3084000" cy="506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693" name="Google Shape;693;p53"/>
          <p:cNvSpPr txBox="1"/>
          <p:nvPr>
            <p:ph idx="3" type="subTitle"/>
          </p:nvPr>
        </p:nvSpPr>
        <p:spPr>
          <a:xfrm>
            <a:off x="1231712" y="2134992"/>
            <a:ext cx="3084000" cy="1635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694" name="Google Shape;694;p53"/>
          <p:cNvSpPr txBox="1"/>
          <p:nvPr>
            <p:ph idx="4" type="subTitle"/>
          </p:nvPr>
        </p:nvSpPr>
        <p:spPr>
          <a:xfrm>
            <a:off x="4828287" y="2134992"/>
            <a:ext cx="3084000" cy="1635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695" name="Google Shape;695;p5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696" name="Google Shape;696;p53"/>
          <p:cNvGrpSpPr/>
          <p:nvPr/>
        </p:nvGrpSpPr>
        <p:grpSpPr>
          <a:xfrm>
            <a:off x="7668200" y="-880263"/>
            <a:ext cx="2239418" cy="2778714"/>
            <a:chOff x="7668200" y="-880263"/>
            <a:chExt cx="2239418" cy="2778714"/>
          </a:xfrm>
        </p:grpSpPr>
        <p:sp>
          <p:nvSpPr>
            <p:cNvPr id="697" name="Google Shape;697;p53"/>
            <p:cNvSpPr/>
            <p:nvPr/>
          </p:nvSpPr>
          <p:spPr>
            <a:xfrm flipH="1" rot="10800000">
              <a:off x="7886558" y="-880263"/>
              <a:ext cx="2021060" cy="254191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53"/>
            <p:cNvSpPr/>
            <p:nvPr/>
          </p:nvSpPr>
          <p:spPr>
            <a:xfrm flipH="1" rot="10800000">
              <a:off x="7668200" y="-380156"/>
              <a:ext cx="2015859" cy="2278607"/>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3"/>
            <p:cNvSpPr/>
            <p:nvPr/>
          </p:nvSpPr>
          <p:spPr>
            <a:xfrm flipH="1" rot="10800000">
              <a:off x="7690736" y="-689843"/>
              <a:ext cx="2067174" cy="2371946"/>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0" name="Google Shape;700;p53"/>
          <p:cNvSpPr/>
          <p:nvPr/>
        </p:nvSpPr>
        <p:spPr>
          <a:xfrm flipH="1">
            <a:off x="264618" y="2637522"/>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1" name="Google Shape;701;p53"/>
          <p:cNvGrpSpPr/>
          <p:nvPr/>
        </p:nvGrpSpPr>
        <p:grpSpPr>
          <a:xfrm>
            <a:off x="-1479417" y="3278433"/>
            <a:ext cx="2441677" cy="1958039"/>
            <a:chOff x="-1479417" y="3278433"/>
            <a:chExt cx="2441677" cy="1958039"/>
          </a:xfrm>
        </p:grpSpPr>
        <p:sp>
          <p:nvSpPr>
            <p:cNvPr id="702" name="Google Shape;702;p53"/>
            <p:cNvSpPr/>
            <p:nvPr/>
          </p:nvSpPr>
          <p:spPr>
            <a:xfrm flipH="1">
              <a:off x="-1271744" y="3278433"/>
              <a:ext cx="2234004" cy="1766775"/>
            </a:xfrm>
            <a:custGeom>
              <a:rect b="b" l="l" r="r" t="t"/>
              <a:pathLst>
                <a:path extrusionOk="0" h="29060" w="36745">
                  <a:moveTo>
                    <a:pt x="35961" y="1"/>
                  </a:moveTo>
                  <a:cubicBezTo>
                    <a:pt x="35562" y="15"/>
                    <a:pt x="35236" y="356"/>
                    <a:pt x="35251" y="755"/>
                  </a:cubicBezTo>
                  <a:cubicBezTo>
                    <a:pt x="35266" y="932"/>
                    <a:pt x="35325" y="1080"/>
                    <a:pt x="35414" y="1198"/>
                  </a:cubicBezTo>
                  <a:lnTo>
                    <a:pt x="33832" y="2780"/>
                  </a:lnTo>
                  <a:lnTo>
                    <a:pt x="25906" y="2780"/>
                  </a:lnTo>
                  <a:lnTo>
                    <a:pt x="20894" y="7793"/>
                  </a:lnTo>
                  <a:lnTo>
                    <a:pt x="20894" y="13412"/>
                  </a:lnTo>
                  <a:lnTo>
                    <a:pt x="13116" y="21189"/>
                  </a:lnTo>
                  <a:lnTo>
                    <a:pt x="7719" y="21189"/>
                  </a:lnTo>
                  <a:lnTo>
                    <a:pt x="1213" y="27695"/>
                  </a:lnTo>
                  <a:cubicBezTo>
                    <a:pt x="1088" y="27620"/>
                    <a:pt x="948" y="27582"/>
                    <a:pt x="809" y="27582"/>
                  </a:cubicBezTo>
                  <a:cubicBezTo>
                    <a:pt x="619" y="27582"/>
                    <a:pt x="433" y="27654"/>
                    <a:pt x="297" y="27799"/>
                  </a:cubicBezTo>
                  <a:cubicBezTo>
                    <a:pt x="1" y="28094"/>
                    <a:pt x="1" y="28553"/>
                    <a:pt x="297" y="28849"/>
                  </a:cubicBezTo>
                  <a:cubicBezTo>
                    <a:pt x="437" y="28989"/>
                    <a:pt x="626" y="29059"/>
                    <a:pt x="814" y="29059"/>
                  </a:cubicBezTo>
                  <a:cubicBezTo>
                    <a:pt x="1003" y="29059"/>
                    <a:pt x="1191" y="28989"/>
                    <a:pt x="1332" y="28849"/>
                  </a:cubicBezTo>
                  <a:cubicBezTo>
                    <a:pt x="1612" y="28568"/>
                    <a:pt x="1612" y="28139"/>
                    <a:pt x="1376" y="27843"/>
                  </a:cubicBezTo>
                  <a:lnTo>
                    <a:pt x="7808" y="21411"/>
                  </a:lnTo>
                  <a:lnTo>
                    <a:pt x="13205" y="21411"/>
                  </a:lnTo>
                  <a:lnTo>
                    <a:pt x="21115" y="13500"/>
                  </a:lnTo>
                  <a:lnTo>
                    <a:pt x="21115" y="7882"/>
                  </a:lnTo>
                  <a:lnTo>
                    <a:pt x="25995" y="3002"/>
                  </a:lnTo>
                  <a:lnTo>
                    <a:pt x="33920" y="3002"/>
                  </a:lnTo>
                  <a:lnTo>
                    <a:pt x="35576" y="1346"/>
                  </a:lnTo>
                  <a:cubicBezTo>
                    <a:pt x="35693" y="1424"/>
                    <a:pt x="35820" y="1467"/>
                    <a:pt x="35959" y="1467"/>
                  </a:cubicBezTo>
                  <a:cubicBezTo>
                    <a:pt x="35979" y="1467"/>
                    <a:pt x="35999" y="1466"/>
                    <a:pt x="36020" y="1465"/>
                  </a:cubicBezTo>
                  <a:cubicBezTo>
                    <a:pt x="36419" y="1450"/>
                    <a:pt x="36744" y="1110"/>
                    <a:pt x="36730" y="710"/>
                  </a:cubicBezTo>
                  <a:cubicBezTo>
                    <a:pt x="36715" y="503"/>
                    <a:pt x="36641" y="341"/>
                    <a:pt x="36508" y="208"/>
                  </a:cubicBezTo>
                  <a:cubicBezTo>
                    <a:pt x="36375" y="75"/>
                    <a:pt x="36197" y="1"/>
                    <a:pt x="359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53"/>
            <p:cNvSpPr/>
            <p:nvPr/>
          </p:nvSpPr>
          <p:spPr>
            <a:xfrm flipH="1">
              <a:off x="-1288824" y="3408780"/>
              <a:ext cx="2084746" cy="1808118"/>
            </a:xfrm>
            <a:custGeom>
              <a:rect b="b" l="l" r="r" t="t"/>
              <a:pathLst>
                <a:path extrusionOk="0" h="29740" w="34290">
                  <a:moveTo>
                    <a:pt x="33521" y="1"/>
                  </a:moveTo>
                  <a:cubicBezTo>
                    <a:pt x="33314" y="15"/>
                    <a:pt x="33136" y="89"/>
                    <a:pt x="33003" y="237"/>
                  </a:cubicBezTo>
                  <a:cubicBezTo>
                    <a:pt x="32870" y="385"/>
                    <a:pt x="32796" y="577"/>
                    <a:pt x="32811" y="770"/>
                  </a:cubicBezTo>
                  <a:cubicBezTo>
                    <a:pt x="32811" y="917"/>
                    <a:pt x="32870" y="1065"/>
                    <a:pt x="32959" y="1184"/>
                  </a:cubicBezTo>
                  <a:lnTo>
                    <a:pt x="30903" y="3224"/>
                  </a:lnTo>
                  <a:lnTo>
                    <a:pt x="23155" y="3224"/>
                  </a:lnTo>
                  <a:lnTo>
                    <a:pt x="20612" y="5767"/>
                  </a:lnTo>
                  <a:lnTo>
                    <a:pt x="20612" y="11105"/>
                  </a:lnTo>
                  <a:lnTo>
                    <a:pt x="15866" y="15851"/>
                  </a:lnTo>
                  <a:lnTo>
                    <a:pt x="12953" y="18824"/>
                  </a:lnTo>
                  <a:lnTo>
                    <a:pt x="12923" y="18853"/>
                  </a:lnTo>
                  <a:lnTo>
                    <a:pt x="12923" y="21648"/>
                  </a:lnTo>
                  <a:lnTo>
                    <a:pt x="10129" y="24442"/>
                  </a:lnTo>
                  <a:lnTo>
                    <a:pt x="5294" y="24442"/>
                  </a:lnTo>
                  <a:lnTo>
                    <a:pt x="1287" y="28435"/>
                  </a:lnTo>
                  <a:cubicBezTo>
                    <a:pt x="1154" y="28323"/>
                    <a:pt x="986" y="28268"/>
                    <a:pt x="817" y="28268"/>
                  </a:cubicBezTo>
                  <a:cubicBezTo>
                    <a:pt x="628" y="28268"/>
                    <a:pt x="437" y="28338"/>
                    <a:pt x="296" y="28479"/>
                  </a:cubicBezTo>
                  <a:cubicBezTo>
                    <a:pt x="0" y="28760"/>
                    <a:pt x="0" y="29233"/>
                    <a:pt x="296" y="29529"/>
                  </a:cubicBezTo>
                  <a:cubicBezTo>
                    <a:pt x="436" y="29669"/>
                    <a:pt x="625" y="29739"/>
                    <a:pt x="815" y="29739"/>
                  </a:cubicBezTo>
                  <a:cubicBezTo>
                    <a:pt x="1006" y="29739"/>
                    <a:pt x="1198" y="29669"/>
                    <a:pt x="1346" y="29529"/>
                  </a:cubicBezTo>
                  <a:cubicBezTo>
                    <a:pt x="1582" y="29277"/>
                    <a:pt x="1627" y="28893"/>
                    <a:pt x="1435" y="28597"/>
                  </a:cubicBezTo>
                  <a:lnTo>
                    <a:pt x="5382" y="24664"/>
                  </a:lnTo>
                  <a:lnTo>
                    <a:pt x="10218" y="24664"/>
                  </a:lnTo>
                  <a:lnTo>
                    <a:pt x="13145" y="21736"/>
                  </a:lnTo>
                  <a:lnTo>
                    <a:pt x="13145" y="18942"/>
                  </a:lnTo>
                  <a:lnTo>
                    <a:pt x="16028" y="15999"/>
                  </a:lnTo>
                  <a:lnTo>
                    <a:pt x="20834" y="11194"/>
                  </a:lnTo>
                  <a:lnTo>
                    <a:pt x="20834" y="5871"/>
                  </a:lnTo>
                  <a:lnTo>
                    <a:pt x="23244" y="3446"/>
                  </a:lnTo>
                  <a:lnTo>
                    <a:pt x="31007" y="3446"/>
                  </a:lnTo>
                  <a:lnTo>
                    <a:pt x="33107" y="1331"/>
                  </a:lnTo>
                  <a:cubicBezTo>
                    <a:pt x="33240" y="1435"/>
                    <a:pt x="33402" y="1479"/>
                    <a:pt x="33580" y="1479"/>
                  </a:cubicBezTo>
                  <a:cubicBezTo>
                    <a:pt x="33772" y="1479"/>
                    <a:pt x="33949" y="1391"/>
                    <a:pt x="34082" y="1243"/>
                  </a:cubicBezTo>
                  <a:cubicBezTo>
                    <a:pt x="34216" y="1095"/>
                    <a:pt x="34289" y="903"/>
                    <a:pt x="34289" y="710"/>
                  </a:cubicBezTo>
                  <a:cubicBezTo>
                    <a:pt x="34275" y="533"/>
                    <a:pt x="34201" y="356"/>
                    <a:pt x="34068" y="222"/>
                  </a:cubicBezTo>
                  <a:cubicBezTo>
                    <a:pt x="34068" y="208"/>
                    <a:pt x="34053" y="208"/>
                    <a:pt x="34053" y="193"/>
                  </a:cubicBezTo>
                  <a:cubicBezTo>
                    <a:pt x="33905" y="75"/>
                    <a:pt x="33728" y="1"/>
                    <a:pt x="3355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53"/>
            <p:cNvSpPr/>
            <p:nvPr/>
          </p:nvSpPr>
          <p:spPr>
            <a:xfrm flipH="1">
              <a:off x="-1479417" y="3473527"/>
              <a:ext cx="2003886" cy="1762945"/>
            </a:xfrm>
            <a:custGeom>
              <a:rect b="b" l="l" r="r" t="t"/>
              <a:pathLst>
                <a:path extrusionOk="0" h="28997" w="32960">
                  <a:moveTo>
                    <a:pt x="32175" y="0"/>
                  </a:moveTo>
                  <a:cubicBezTo>
                    <a:pt x="31983" y="15"/>
                    <a:pt x="31806" y="89"/>
                    <a:pt x="31673" y="237"/>
                  </a:cubicBezTo>
                  <a:cubicBezTo>
                    <a:pt x="31525" y="385"/>
                    <a:pt x="31466" y="577"/>
                    <a:pt x="31466" y="769"/>
                  </a:cubicBezTo>
                  <a:cubicBezTo>
                    <a:pt x="31480" y="932"/>
                    <a:pt x="31540" y="1094"/>
                    <a:pt x="31658" y="1228"/>
                  </a:cubicBezTo>
                  <a:lnTo>
                    <a:pt x="28701" y="4185"/>
                  </a:lnTo>
                  <a:cubicBezTo>
                    <a:pt x="28553" y="4052"/>
                    <a:pt x="28375" y="3993"/>
                    <a:pt x="28183" y="3993"/>
                  </a:cubicBezTo>
                  <a:cubicBezTo>
                    <a:pt x="27991" y="4007"/>
                    <a:pt x="27799" y="4081"/>
                    <a:pt x="27666" y="4229"/>
                  </a:cubicBezTo>
                  <a:cubicBezTo>
                    <a:pt x="27533" y="4377"/>
                    <a:pt x="27459" y="4569"/>
                    <a:pt x="27473" y="4761"/>
                  </a:cubicBezTo>
                  <a:cubicBezTo>
                    <a:pt x="27473" y="4791"/>
                    <a:pt x="27488" y="4821"/>
                    <a:pt x="27488" y="4850"/>
                  </a:cubicBezTo>
                  <a:cubicBezTo>
                    <a:pt x="27459" y="4806"/>
                    <a:pt x="27429" y="4761"/>
                    <a:pt x="27385" y="4717"/>
                  </a:cubicBezTo>
                  <a:cubicBezTo>
                    <a:pt x="27370" y="4717"/>
                    <a:pt x="27370" y="4717"/>
                    <a:pt x="27370" y="4702"/>
                  </a:cubicBezTo>
                  <a:cubicBezTo>
                    <a:pt x="27235" y="4580"/>
                    <a:pt x="27062" y="4508"/>
                    <a:pt x="26886" y="4508"/>
                  </a:cubicBezTo>
                  <a:cubicBezTo>
                    <a:pt x="26870" y="4508"/>
                    <a:pt x="26854" y="4509"/>
                    <a:pt x="26838" y="4510"/>
                  </a:cubicBezTo>
                  <a:cubicBezTo>
                    <a:pt x="26631" y="4510"/>
                    <a:pt x="26453" y="4599"/>
                    <a:pt x="26320" y="4747"/>
                  </a:cubicBezTo>
                  <a:cubicBezTo>
                    <a:pt x="26231" y="4850"/>
                    <a:pt x="26172" y="4968"/>
                    <a:pt x="26143" y="5102"/>
                  </a:cubicBezTo>
                  <a:lnTo>
                    <a:pt x="21248" y="5102"/>
                  </a:lnTo>
                  <a:lnTo>
                    <a:pt x="20509" y="5826"/>
                  </a:lnTo>
                  <a:lnTo>
                    <a:pt x="20509" y="7615"/>
                  </a:lnTo>
                  <a:cubicBezTo>
                    <a:pt x="20361" y="7645"/>
                    <a:pt x="20243" y="7719"/>
                    <a:pt x="20139" y="7822"/>
                  </a:cubicBezTo>
                  <a:cubicBezTo>
                    <a:pt x="20006" y="7970"/>
                    <a:pt x="19932" y="8162"/>
                    <a:pt x="19932" y="8354"/>
                  </a:cubicBezTo>
                  <a:cubicBezTo>
                    <a:pt x="19947" y="8562"/>
                    <a:pt x="20036" y="8739"/>
                    <a:pt x="20169" y="8872"/>
                  </a:cubicBezTo>
                  <a:cubicBezTo>
                    <a:pt x="20304" y="8994"/>
                    <a:pt x="20477" y="9066"/>
                    <a:pt x="20653" y="9066"/>
                  </a:cubicBezTo>
                  <a:cubicBezTo>
                    <a:pt x="20669" y="9066"/>
                    <a:pt x="20685" y="9065"/>
                    <a:pt x="20701" y="9064"/>
                  </a:cubicBezTo>
                  <a:cubicBezTo>
                    <a:pt x="20894" y="9064"/>
                    <a:pt x="21086" y="8976"/>
                    <a:pt x="21219" y="8828"/>
                  </a:cubicBezTo>
                  <a:cubicBezTo>
                    <a:pt x="21352" y="8680"/>
                    <a:pt x="21426" y="8502"/>
                    <a:pt x="21411" y="8295"/>
                  </a:cubicBezTo>
                  <a:cubicBezTo>
                    <a:pt x="21411" y="8118"/>
                    <a:pt x="21337" y="7940"/>
                    <a:pt x="21204" y="7807"/>
                  </a:cubicBezTo>
                  <a:cubicBezTo>
                    <a:pt x="21189" y="7807"/>
                    <a:pt x="21189" y="7793"/>
                    <a:pt x="21175" y="7793"/>
                  </a:cubicBezTo>
                  <a:cubicBezTo>
                    <a:pt x="21056" y="7674"/>
                    <a:pt x="20894" y="7615"/>
                    <a:pt x="20731" y="7600"/>
                  </a:cubicBezTo>
                  <a:lnTo>
                    <a:pt x="20731" y="5915"/>
                  </a:lnTo>
                  <a:lnTo>
                    <a:pt x="21337" y="5323"/>
                  </a:lnTo>
                  <a:lnTo>
                    <a:pt x="26128" y="5323"/>
                  </a:lnTo>
                  <a:cubicBezTo>
                    <a:pt x="26143" y="5501"/>
                    <a:pt x="26217" y="5663"/>
                    <a:pt x="26364" y="5782"/>
                  </a:cubicBezTo>
                  <a:cubicBezTo>
                    <a:pt x="26498" y="5915"/>
                    <a:pt x="26690" y="5989"/>
                    <a:pt x="26897" y="5989"/>
                  </a:cubicBezTo>
                  <a:cubicBezTo>
                    <a:pt x="27089" y="5974"/>
                    <a:pt x="27266" y="5885"/>
                    <a:pt x="27399" y="5752"/>
                  </a:cubicBezTo>
                  <a:cubicBezTo>
                    <a:pt x="27533" y="5604"/>
                    <a:pt x="27607" y="5412"/>
                    <a:pt x="27607" y="5220"/>
                  </a:cubicBezTo>
                  <a:cubicBezTo>
                    <a:pt x="27592" y="5190"/>
                    <a:pt x="27592" y="5146"/>
                    <a:pt x="27592" y="5116"/>
                  </a:cubicBezTo>
                  <a:lnTo>
                    <a:pt x="27592" y="5116"/>
                  </a:lnTo>
                  <a:cubicBezTo>
                    <a:pt x="27621" y="5175"/>
                    <a:pt x="27666" y="5235"/>
                    <a:pt x="27710" y="5279"/>
                  </a:cubicBezTo>
                  <a:cubicBezTo>
                    <a:pt x="27845" y="5401"/>
                    <a:pt x="28018" y="5473"/>
                    <a:pt x="28194" y="5473"/>
                  </a:cubicBezTo>
                  <a:cubicBezTo>
                    <a:pt x="28210" y="5473"/>
                    <a:pt x="28226" y="5472"/>
                    <a:pt x="28242" y="5471"/>
                  </a:cubicBezTo>
                  <a:cubicBezTo>
                    <a:pt x="28316" y="5471"/>
                    <a:pt x="28390" y="5456"/>
                    <a:pt x="28449" y="5427"/>
                  </a:cubicBezTo>
                  <a:cubicBezTo>
                    <a:pt x="28464" y="5442"/>
                    <a:pt x="28479" y="5456"/>
                    <a:pt x="28494" y="5486"/>
                  </a:cubicBezTo>
                  <a:lnTo>
                    <a:pt x="23895" y="10070"/>
                  </a:lnTo>
                  <a:lnTo>
                    <a:pt x="18661" y="10070"/>
                  </a:lnTo>
                  <a:lnTo>
                    <a:pt x="10942" y="17788"/>
                  </a:lnTo>
                  <a:lnTo>
                    <a:pt x="10942" y="23067"/>
                  </a:lnTo>
                  <a:lnTo>
                    <a:pt x="5856" y="28153"/>
                  </a:lnTo>
                  <a:lnTo>
                    <a:pt x="1538" y="28153"/>
                  </a:lnTo>
                  <a:cubicBezTo>
                    <a:pt x="1524" y="27991"/>
                    <a:pt x="1450" y="27857"/>
                    <a:pt x="1331" y="27739"/>
                  </a:cubicBezTo>
                  <a:cubicBezTo>
                    <a:pt x="1191" y="27591"/>
                    <a:pt x="1002" y="27517"/>
                    <a:pt x="814" y="27517"/>
                  </a:cubicBezTo>
                  <a:cubicBezTo>
                    <a:pt x="625" y="27517"/>
                    <a:pt x="437" y="27591"/>
                    <a:pt x="296" y="27739"/>
                  </a:cubicBezTo>
                  <a:cubicBezTo>
                    <a:pt x="1" y="28020"/>
                    <a:pt x="1" y="28493"/>
                    <a:pt x="296" y="28774"/>
                  </a:cubicBezTo>
                  <a:cubicBezTo>
                    <a:pt x="437" y="28922"/>
                    <a:pt x="625" y="28996"/>
                    <a:pt x="814" y="28996"/>
                  </a:cubicBezTo>
                  <a:cubicBezTo>
                    <a:pt x="1002" y="28996"/>
                    <a:pt x="1191" y="28922"/>
                    <a:pt x="1331" y="28774"/>
                  </a:cubicBezTo>
                  <a:cubicBezTo>
                    <a:pt x="1450" y="28671"/>
                    <a:pt x="1524" y="28523"/>
                    <a:pt x="1538" y="28375"/>
                  </a:cubicBezTo>
                  <a:lnTo>
                    <a:pt x="5945" y="28375"/>
                  </a:lnTo>
                  <a:lnTo>
                    <a:pt x="11149" y="23155"/>
                  </a:lnTo>
                  <a:lnTo>
                    <a:pt x="11149" y="17892"/>
                  </a:lnTo>
                  <a:lnTo>
                    <a:pt x="18750" y="10291"/>
                  </a:lnTo>
                  <a:lnTo>
                    <a:pt x="23999" y="10291"/>
                  </a:lnTo>
                  <a:lnTo>
                    <a:pt x="28642" y="5634"/>
                  </a:lnTo>
                  <a:cubicBezTo>
                    <a:pt x="28775" y="5737"/>
                    <a:pt x="28937" y="5782"/>
                    <a:pt x="29115" y="5782"/>
                  </a:cubicBezTo>
                  <a:cubicBezTo>
                    <a:pt x="29307" y="5767"/>
                    <a:pt x="29484" y="5693"/>
                    <a:pt x="29617" y="5545"/>
                  </a:cubicBezTo>
                  <a:cubicBezTo>
                    <a:pt x="29765" y="5397"/>
                    <a:pt x="29824" y="5205"/>
                    <a:pt x="29824" y="5013"/>
                  </a:cubicBezTo>
                  <a:cubicBezTo>
                    <a:pt x="29810" y="4821"/>
                    <a:pt x="29736" y="4658"/>
                    <a:pt x="29603" y="4525"/>
                  </a:cubicBezTo>
                  <a:cubicBezTo>
                    <a:pt x="29603" y="4510"/>
                    <a:pt x="29588" y="4510"/>
                    <a:pt x="29588" y="4495"/>
                  </a:cubicBezTo>
                  <a:cubicBezTo>
                    <a:pt x="29452" y="4373"/>
                    <a:pt x="29280" y="4301"/>
                    <a:pt x="29104" y="4301"/>
                  </a:cubicBezTo>
                  <a:cubicBezTo>
                    <a:pt x="29088" y="4301"/>
                    <a:pt x="29072" y="4302"/>
                    <a:pt x="29056" y="4303"/>
                  </a:cubicBezTo>
                  <a:cubicBezTo>
                    <a:pt x="28982" y="4303"/>
                    <a:pt x="28908" y="4318"/>
                    <a:pt x="28849" y="4347"/>
                  </a:cubicBezTo>
                  <a:lnTo>
                    <a:pt x="31821" y="1361"/>
                  </a:lnTo>
                  <a:cubicBezTo>
                    <a:pt x="31939" y="1449"/>
                    <a:pt x="32087" y="1479"/>
                    <a:pt x="32235" y="1479"/>
                  </a:cubicBezTo>
                  <a:cubicBezTo>
                    <a:pt x="32427" y="1464"/>
                    <a:pt x="32619" y="1390"/>
                    <a:pt x="32752" y="1242"/>
                  </a:cubicBezTo>
                  <a:cubicBezTo>
                    <a:pt x="32885" y="1094"/>
                    <a:pt x="32959" y="902"/>
                    <a:pt x="32944" y="710"/>
                  </a:cubicBezTo>
                  <a:cubicBezTo>
                    <a:pt x="32944" y="518"/>
                    <a:pt x="32856" y="355"/>
                    <a:pt x="32737" y="222"/>
                  </a:cubicBezTo>
                  <a:cubicBezTo>
                    <a:pt x="32723" y="207"/>
                    <a:pt x="32723" y="207"/>
                    <a:pt x="32708" y="193"/>
                  </a:cubicBezTo>
                  <a:cubicBezTo>
                    <a:pt x="32575" y="74"/>
                    <a:pt x="32397" y="0"/>
                    <a:pt x="3220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5" name="Google Shape;705;p53"/>
          <p:cNvSpPr/>
          <p:nvPr/>
        </p:nvSpPr>
        <p:spPr>
          <a:xfrm flipH="1">
            <a:off x="375151" y="285237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53"/>
          <p:cNvSpPr/>
          <p:nvPr/>
        </p:nvSpPr>
        <p:spPr>
          <a:xfrm>
            <a:off x="-968650" y="379302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3"/>
          <p:cNvSpPr/>
          <p:nvPr/>
        </p:nvSpPr>
        <p:spPr>
          <a:xfrm>
            <a:off x="8174475" y="2014300"/>
            <a:ext cx="2818500" cy="28185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gradFill>
          <a:gsLst>
            <a:gs pos="0">
              <a:schemeClr val="lt2"/>
            </a:gs>
            <a:gs pos="100000">
              <a:schemeClr val="lt1"/>
            </a:gs>
          </a:gsLst>
          <a:path path="circle">
            <a:fillToRect b="50%" l="50%" r="50%" t="50%"/>
          </a:path>
          <a:tileRect/>
        </a:gradFill>
      </p:bgPr>
    </p:bg>
    <p:spTree>
      <p:nvGrpSpPr>
        <p:cNvPr id="708" name="Shape 708"/>
        <p:cNvGrpSpPr/>
        <p:nvPr/>
      </p:nvGrpSpPr>
      <p:grpSpPr>
        <a:xfrm>
          <a:off x="0" y="0"/>
          <a:ext cx="0" cy="0"/>
          <a:chOff x="0" y="0"/>
          <a:chExt cx="0" cy="0"/>
        </a:xfrm>
      </p:grpSpPr>
      <p:sp>
        <p:nvSpPr>
          <p:cNvPr id="709" name="Google Shape;709;p54"/>
          <p:cNvSpPr/>
          <p:nvPr/>
        </p:nvSpPr>
        <p:spPr>
          <a:xfrm>
            <a:off x="-1084200" y="7130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5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711" name="Google Shape;711;p54"/>
          <p:cNvGrpSpPr/>
          <p:nvPr/>
        </p:nvGrpSpPr>
        <p:grpSpPr>
          <a:xfrm>
            <a:off x="7466845" y="-519012"/>
            <a:ext cx="3111009" cy="3789122"/>
            <a:chOff x="7466845" y="-519012"/>
            <a:chExt cx="3111009" cy="3789122"/>
          </a:xfrm>
        </p:grpSpPr>
        <p:sp>
          <p:nvSpPr>
            <p:cNvPr id="712" name="Google Shape;712;p54"/>
            <p:cNvSpPr/>
            <p:nvPr/>
          </p:nvSpPr>
          <p:spPr>
            <a:xfrm>
              <a:off x="8677278" y="23683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54"/>
            <p:cNvSpPr/>
            <p:nvPr/>
          </p:nvSpPr>
          <p:spPr>
            <a:xfrm>
              <a:off x="8801302" y="258321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54"/>
            <p:cNvSpPr/>
            <p:nvPr/>
          </p:nvSpPr>
          <p:spPr>
            <a:xfrm flipH="1" rot="-8100000">
              <a:off x="8046167" y="19648"/>
              <a:ext cx="2233987" cy="1767370"/>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54"/>
            <p:cNvSpPr/>
            <p:nvPr/>
          </p:nvSpPr>
          <p:spPr>
            <a:xfrm flipH="1" rot="-8100000">
              <a:off x="7796809" y="-69035"/>
              <a:ext cx="2002959" cy="1762932"/>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54"/>
            <p:cNvSpPr/>
            <p:nvPr/>
          </p:nvSpPr>
          <p:spPr>
            <a:xfrm flipH="1" rot="-8100000">
              <a:off x="7948860" y="41638"/>
              <a:ext cx="2084731" cy="180786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7" name="Google Shape;717;p54"/>
          <p:cNvGrpSpPr/>
          <p:nvPr/>
        </p:nvGrpSpPr>
        <p:grpSpPr>
          <a:xfrm>
            <a:off x="-1109500" y="382076"/>
            <a:ext cx="2785746" cy="3818577"/>
            <a:chOff x="-1109500" y="382076"/>
            <a:chExt cx="2785746" cy="3818577"/>
          </a:xfrm>
        </p:grpSpPr>
        <p:sp>
          <p:nvSpPr>
            <p:cNvPr id="718" name="Google Shape;718;p54"/>
            <p:cNvSpPr/>
            <p:nvPr/>
          </p:nvSpPr>
          <p:spPr>
            <a:xfrm>
              <a:off x="200594" y="382076"/>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54"/>
            <p:cNvSpPr/>
            <p:nvPr/>
          </p:nvSpPr>
          <p:spPr>
            <a:xfrm>
              <a:off x="311121" y="497163"/>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54"/>
            <p:cNvSpPr/>
            <p:nvPr/>
          </p:nvSpPr>
          <p:spPr>
            <a:xfrm flipH="1" rot="-8100000">
              <a:off x="-486593" y="1823141"/>
              <a:ext cx="1666001" cy="2095349"/>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54"/>
            <p:cNvSpPr/>
            <p:nvPr/>
          </p:nvSpPr>
          <p:spPr>
            <a:xfrm flipH="1" rot="-8100000">
              <a:off x="62928" y="1755044"/>
              <a:ext cx="997429" cy="1132847"/>
            </a:xfrm>
            <a:custGeom>
              <a:rect b="b" l="l" r="r" t="t"/>
              <a:pathLst>
                <a:path extrusionOk="0" h="19818" w="17449">
                  <a:moveTo>
                    <a:pt x="16635" y="0"/>
                  </a:moveTo>
                  <a:cubicBezTo>
                    <a:pt x="16443" y="0"/>
                    <a:pt x="16251" y="74"/>
                    <a:pt x="16118" y="222"/>
                  </a:cubicBezTo>
                  <a:cubicBezTo>
                    <a:pt x="16014" y="311"/>
                    <a:pt x="15955" y="429"/>
                    <a:pt x="15925" y="548"/>
                  </a:cubicBezTo>
                  <a:lnTo>
                    <a:pt x="14003" y="548"/>
                  </a:lnTo>
                  <a:lnTo>
                    <a:pt x="8799" y="5767"/>
                  </a:lnTo>
                  <a:lnTo>
                    <a:pt x="8799" y="10972"/>
                  </a:lnTo>
                  <a:lnTo>
                    <a:pt x="1258" y="18513"/>
                  </a:lnTo>
                  <a:cubicBezTo>
                    <a:pt x="1125" y="18401"/>
                    <a:pt x="960" y="18346"/>
                    <a:pt x="795" y="18346"/>
                  </a:cubicBezTo>
                  <a:cubicBezTo>
                    <a:pt x="609" y="18346"/>
                    <a:pt x="423" y="18416"/>
                    <a:pt x="282" y="18557"/>
                  </a:cubicBezTo>
                  <a:cubicBezTo>
                    <a:pt x="1" y="18853"/>
                    <a:pt x="1" y="19311"/>
                    <a:pt x="282" y="19607"/>
                  </a:cubicBezTo>
                  <a:cubicBezTo>
                    <a:pt x="430" y="19747"/>
                    <a:pt x="618" y="19818"/>
                    <a:pt x="807" y="19818"/>
                  </a:cubicBezTo>
                  <a:cubicBezTo>
                    <a:pt x="995" y="19818"/>
                    <a:pt x="1184" y="19747"/>
                    <a:pt x="1331" y="19607"/>
                  </a:cubicBezTo>
                  <a:cubicBezTo>
                    <a:pt x="1583" y="19356"/>
                    <a:pt x="1612" y="18956"/>
                    <a:pt x="1420" y="18661"/>
                  </a:cubicBezTo>
                  <a:lnTo>
                    <a:pt x="9020" y="11061"/>
                  </a:lnTo>
                  <a:lnTo>
                    <a:pt x="9020" y="5856"/>
                  </a:lnTo>
                  <a:lnTo>
                    <a:pt x="14092" y="769"/>
                  </a:lnTo>
                  <a:lnTo>
                    <a:pt x="15896" y="769"/>
                  </a:lnTo>
                  <a:cubicBezTo>
                    <a:pt x="15911" y="947"/>
                    <a:pt x="15970" y="1124"/>
                    <a:pt x="16118" y="1257"/>
                  </a:cubicBezTo>
                  <a:cubicBezTo>
                    <a:pt x="16258" y="1405"/>
                    <a:pt x="16447" y="1479"/>
                    <a:pt x="16635" y="1479"/>
                  </a:cubicBezTo>
                  <a:cubicBezTo>
                    <a:pt x="16824" y="1479"/>
                    <a:pt x="17012" y="1405"/>
                    <a:pt x="17153" y="1257"/>
                  </a:cubicBezTo>
                  <a:cubicBezTo>
                    <a:pt x="17448" y="976"/>
                    <a:pt x="17448" y="503"/>
                    <a:pt x="17153" y="222"/>
                  </a:cubicBezTo>
                  <a:cubicBezTo>
                    <a:pt x="17005" y="74"/>
                    <a:pt x="16827" y="0"/>
                    <a:pt x="1663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54"/>
            <p:cNvSpPr/>
            <p:nvPr/>
          </p:nvSpPr>
          <p:spPr>
            <a:xfrm flipH="1" rot="-8100000">
              <a:off x="-667764" y="1853946"/>
              <a:ext cx="1704014" cy="1955244"/>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23" name="Google Shape;723;p54"/>
          <p:cNvSpPr/>
          <p:nvPr/>
        </p:nvSpPr>
        <p:spPr>
          <a:xfrm>
            <a:off x="3669900" y="46085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54"/>
          <p:cNvSpPr/>
          <p:nvPr/>
        </p:nvSpPr>
        <p:spPr>
          <a:xfrm>
            <a:off x="8082450" y="-6566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gradFill>
          <a:gsLst>
            <a:gs pos="0">
              <a:schemeClr val="lt2"/>
            </a:gs>
            <a:gs pos="100000">
              <a:schemeClr val="lt1"/>
            </a:gs>
          </a:gsLst>
          <a:path path="circle">
            <a:fillToRect b="50%" l="50%" r="50%" t="50%"/>
          </a:path>
          <a:tileRect/>
        </a:gradFill>
      </p:bgPr>
    </p:bg>
    <p:spTree>
      <p:nvGrpSpPr>
        <p:cNvPr id="725" name="Shape 725"/>
        <p:cNvGrpSpPr/>
        <p:nvPr/>
      </p:nvGrpSpPr>
      <p:grpSpPr>
        <a:xfrm>
          <a:off x="0" y="0"/>
          <a:ext cx="0" cy="0"/>
          <a:chOff x="0" y="0"/>
          <a:chExt cx="0" cy="0"/>
        </a:xfrm>
      </p:grpSpPr>
      <p:sp>
        <p:nvSpPr>
          <p:cNvPr id="726" name="Google Shape;726;p55"/>
          <p:cNvSpPr/>
          <p:nvPr/>
        </p:nvSpPr>
        <p:spPr>
          <a:xfrm>
            <a:off x="3698850" y="-130200"/>
            <a:ext cx="5403900" cy="54039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55"/>
          <p:cNvSpPr txBox="1"/>
          <p:nvPr>
            <p:ph type="title"/>
          </p:nvPr>
        </p:nvSpPr>
        <p:spPr>
          <a:xfrm>
            <a:off x="720000" y="445025"/>
            <a:ext cx="45495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7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728" name="Google Shape;728;p55"/>
          <p:cNvSpPr txBox="1"/>
          <p:nvPr>
            <p:ph idx="1" type="body"/>
          </p:nvPr>
        </p:nvSpPr>
        <p:spPr>
          <a:xfrm>
            <a:off x="720000" y="1459825"/>
            <a:ext cx="3340800" cy="27762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Font typeface="Nunito Light"/>
              <a:buChar char="●"/>
              <a:defRPr/>
            </a:lvl1pPr>
            <a:lvl2pPr indent="-304800" lvl="1" marL="914400">
              <a:lnSpc>
                <a:spcPct val="100000"/>
              </a:lnSpc>
              <a:spcBef>
                <a:spcPts val="0"/>
              </a:spcBef>
              <a:spcAft>
                <a:spcPts val="0"/>
              </a:spcAft>
              <a:buClr>
                <a:srgbClr val="E76A28"/>
              </a:buClr>
              <a:buSzPts val="1200"/>
              <a:buFont typeface="Nunito Light"/>
              <a:buChar char="○"/>
              <a:defRPr/>
            </a:lvl2pPr>
            <a:lvl3pPr indent="-304800" lvl="2" marL="1371600">
              <a:lnSpc>
                <a:spcPct val="100000"/>
              </a:lnSpc>
              <a:spcBef>
                <a:spcPts val="0"/>
              </a:spcBef>
              <a:spcAft>
                <a:spcPts val="0"/>
              </a:spcAft>
              <a:buClr>
                <a:srgbClr val="E76A28"/>
              </a:buClr>
              <a:buSzPts val="1200"/>
              <a:buFont typeface="Nunito Light"/>
              <a:buChar char="■"/>
              <a:defRPr/>
            </a:lvl3pPr>
            <a:lvl4pPr indent="-304800" lvl="3" marL="1828800">
              <a:lnSpc>
                <a:spcPct val="100000"/>
              </a:lnSpc>
              <a:spcBef>
                <a:spcPts val="0"/>
              </a:spcBef>
              <a:spcAft>
                <a:spcPts val="0"/>
              </a:spcAft>
              <a:buClr>
                <a:srgbClr val="E76A28"/>
              </a:buClr>
              <a:buSzPts val="1200"/>
              <a:buFont typeface="Nunito Light"/>
              <a:buChar char="●"/>
              <a:defRPr/>
            </a:lvl4pPr>
            <a:lvl5pPr indent="-304800" lvl="4" marL="2286000">
              <a:lnSpc>
                <a:spcPct val="100000"/>
              </a:lnSpc>
              <a:spcBef>
                <a:spcPts val="0"/>
              </a:spcBef>
              <a:spcAft>
                <a:spcPts val="0"/>
              </a:spcAft>
              <a:buClr>
                <a:srgbClr val="E76A28"/>
              </a:buClr>
              <a:buSzPts val="1200"/>
              <a:buFont typeface="Nunito Light"/>
              <a:buChar char="○"/>
              <a:defRPr/>
            </a:lvl5pPr>
            <a:lvl6pPr indent="-304800" lvl="5" marL="2743200">
              <a:lnSpc>
                <a:spcPct val="100000"/>
              </a:lnSpc>
              <a:spcBef>
                <a:spcPts val="0"/>
              </a:spcBef>
              <a:spcAft>
                <a:spcPts val="0"/>
              </a:spcAft>
              <a:buClr>
                <a:srgbClr val="999999"/>
              </a:buClr>
              <a:buSzPts val="1200"/>
              <a:buFont typeface="Nunito Light"/>
              <a:buChar char="■"/>
              <a:defRPr/>
            </a:lvl6pPr>
            <a:lvl7pPr indent="-304800" lvl="6" marL="3200400">
              <a:lnSpc>
                <a:spcPct val="100000"/>
              </a:lnSpc>
              <a:spcBef>
                <a:spcPts val="0"/>
              </a:spcBef>
              <a:spcAft>
                <a:spcPts val="0"/>
              </a:spcAft>
              <a:buClr>
                <a:srgbClr val="999999"/>
              </a:buClr>
              <a:buSzPts val="1200"/>
              <a:buFont typeface="Nunito Light"/>
              <a:buChar char="●"/>
              <a:defRPr/>
            </a:lvl7pPr>
            <a:lvl8pPr indent="-304800" lvl="7" marL="3657600">
              <a:lnSpc>
                <a:spcPct val="100000"/>
              </a:lnSpc>
              <a:spcBef>
                <a:spcPts val="0"/>
              </a:spcBef>
              <a:spcAft>
                <a:spcPts val="0"/>
              </a:spcAft>
              <a:buClr>
                <a:srgbClr val="999999"/>
              </a:buClr>
              <a:buSzPts val="1200"/>
              <a:buFont typeface="Nunito Light"/>
              <a:buChar char="○"/>
              <a:defRPr/>
            </a:lvl8pPr>
            <a:lvl9pPr indent="-304800" lvl="8" marL="4114800">
              <a:lnSpc>
                <a:spcPct val="100000"/>
              </a:lnSpc>
              <a:spcBef>
                <a:spcPts val="0"/>
              </a:spcBef>
              <a:spcAft>
                <a:spcPts val="0"/>
              </a:spcAft>
              <a:buClr>
                <a:srgbClr val="999999"/>
              </a:buClr>
              <a:buSzPts val="1200"/>
              <a:buFont typeface="Nunito Light"/>
              <a:buChar char="■"/>
              <a:defRPr/>
            </a:lvl9pPr>
          </a:lstStyle>
          <a:p/>
        </p:txBody>
      </p:sp>
      <p:sp>
        <p:nvSpPr>
          <p:cNvPr id="729" name="Google Shape;729;p55"/>
          <p:cNvSpPr/>
          <p:nvPr>
            <p:ph idx="2" type="pic"/>
          </p:nvPr>
        </p:nvSpPr>
        <p:spPr>
          <a:xfrm>
            <a:off x="4572000" y="742953"/>
            <a:ext cx="3657600" cy="3657600"/>
          </a:xfrm>
          <a:prstGeom prst="ellipse">
            <a:avLst/>
          </a:prstGeom>
          <a:noFill/>
          <a:ln cap="flat" cmpd="sng" w="28575">
            <a:solidFill>
              <a:schemeClr val="accent4"/>
            </a:solidFill>
            <a:prstDash val="solid"/>
            <a:round/>
            <a:headEnd len="sm" w="sm" type="none"/>
            <a:tailEnd len="sm" w="sm" type="none"/>
          </a:ln>
        </p:spPr>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gradFill>
          <a:gsLst>
            <a:gs pos="0">
              <a:schemeClr val="lt2"/>
            </a:gs>
            <a:gs pos="100000">
              <a:schemeClr val="lt1"/>
            </a:gs>
          </a:gsLst>
          <a:path path="circle">
            <a:fillToRect b="50%" l="50%" r="50%" t="50%"/>
          </a:path>
          <a:tileRect/>
        </a:gradFill>
      </p:bgPr>
    </p:bg>
    <p:spTree>
      <p:nvGrpSpPr>
        <p:cNvPr id="730" name="Shape 730"/>
        <p:cNvGrpSpPr/>
        <p:nvPr/>
      </p:nvGrpSpPr>
      <p:grpSpPr>
        <a:xfrm>
          <a:off x="0" y="0"/>
          <a:ext cx="0" cy="0"/>
          <a:chOff x="0" y="0"/>
          <a:chExt cx="0" cy="0"/>
        </a:xfrm>
      </p:grpSpPr>
      <p:sp>
        <p:nvSpPr>
          <p:cNvPr id="731" name="Google Shape;731;p56"/>
          <p:cNvSpPr/>
          <p:nvPr/>
        </p:nvSpPr>
        <p:spPr>
          <a:xfrm>
            <a:off x="2976025" y="387265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56"/>
          <p:cNvSpPr/>
          <p:nvPr/>
        </p:nvSpPr>
        <p:spPr>
          <a:xfrm>
            <a:off x="5379075" y="-80270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56"/>
          <p:cNvSpPr/>
          <p:nvPr/>
        </p:nvSpPr>
        <p:spPr>
          <a:xfrm>
            <a:off x="7825550" y="4045525"/>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56"/>
          <p:cNvSpPr txBox="1"/>
          <p:nvPr>
            <p:ph type="title"/>
          </p:nvPr>
        </p:nvSpPr>
        <p:spPr>
          <a:xfrm>
            <a:off x="1923750" y="1610700"/>
            <a:ext cx="5296500" cy="1722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45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gradFill>
          <a:gsLst>
            <a:gs pos="0">
              <a:schemeClr val="lt2"/>
            </a:gs>
            <a:gs pos="100000">
              <a:schemeClr val="lt1"/>
            </a:gs>
          </a:gsLst>
          <a:path path="circle">
            <a:fillToRect b="50%" l="50%" r="50%" t="50%"/>
          </a:path>
          <a:tileRect/>
        </a:gradFill>
      </p:bgPr>
    </p:bg>
    <p:spTree>
      <p:nvGrpSpPr>
        <p:cNvPr id="735" name="Shape 735"/>
        <p:cNvGrpSpPr/>
        <p:nvPr/>
      </p:nvGrpSpPr>
      <p:grpSpPr>
        <a:xfrm>
          <a:off x="0" y="0"/>
          <a:ext cx="0" cy="0"/>
          <a:chOff x="0" y="0"/>
          <a:chExt cx="0" cy="0"/>
        </a:xfrm>
      </p:grpSpPr>
      <p:sp>
        <p:nvSpPr>
          <p:cNvPr id="736" name="Google Shape;736;p57"/>
          <p:cNvSpPr txBox="1"/>
          <p:nvPr>
            <p:ph type="title"/>
          </p:nvPr>
        </p:nvSpPr>
        <p:spPr>
          <a:xfrm>
            <a:off x="2241425" y="1293100"/>
            <a:ext cx="4661100" cy="841800"/>
          </a:xfrm>
          <a:prstGeom prst="rect">
            <a:avLst/>
          </a:prstGeom>
        </p:spPr>
        <p:txBody>
          <a:bodyPr anchorCtr="0" anchor="t" bIns="91425" lIns="91425" spcFirstLastPara="1" rIns="91425" wrap="square" tIns="91425">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737" name="Google Shape;737;p57"/>
          <p:cNvSpPr txBox="1"/>
          <p:nvPr>
            <p:ph idx="1" type="subTitle"/>
          </p:nvPr>
        </p:nvSpPr>
        <p:spPr>
          <a:xfrm>
            <a:off x="2241475" y="2168600"/>
            <a:ext cx="4661100" cy="1681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738" name="Google Shape;738;p57"/>
          <p:cNvSpPr/>
          <p:nvPr/>
        </p:nvSpPr>
        <p:spPr>
          <a:xfrm flipH="1">
            <a:off x="197188" y="1582824"/>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57"/>
          <p:cNvSpPr/>
          <p:nvPr/>
        </p:nvSpPr>
        <p:spPr>
          <a:xfrm flipH="1">
            <a:off x="307781" y="1797677"/>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57"/>
          <p:cNvSpPr/>
          <p:nvPr/>
        </p:nvSpPr>
        <p:spPr>
          <a:xfrm flipH="1">
            <a:off x="190472" y="2484564"/>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57"/>
          <p:cNvSpPr/>
          <p:nvPr/>
        </p:nvSpPr>
        <p:spPr>
          <a:xfrm flipH="1">
            <a:off x="314562" y="2599651"/>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57"/>
          <p:cNvSpPr/>
          <p:nvPr/>
        </p:nvSpPr>
        <p:spPr>
          <a:xfrm flipH="1">
            <a:off x="193825" y="3850336"/>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57"/>
          <p:cNvSpPr/>
          <p:nvPr/>
        </p:nvSpPr>
        <p:spPr>
          <a:xfrm flipH="1">
            <a:off x="187109" y="4752076"/>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57"/>
          <p:cNvSpPr/>
          <p:nvPr/>
        </p:nvSpPr>
        <p:spPr>
          <a:xfrm flipH="1">
            <a:off x="304425" y="547688"/>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45" name="Google Shape;745;p57"/>
          <p:cNvGrpSpPr/>
          <p:nvPr/>
        </p:nvGrpSpPr>
        <p:grpSpPr>
          <a:xfrm>
            <a:off x="6638688" y="1317128"/>
            <a:ext cx="3810271" cy="5096351"/>
            <a:chOff x="6638688" y="1317128"/>
            <a:chExt cx="3810271" cy="5096351"/>
          </a:xfrm>
        </p:grpSpPr>
        <p:sp>
          <p:nvSpPr>
            <p:cNvPr id="746" name="Google Shape;746;p57"/>
            <p:cNvSpPr/>
            <p:nvPr/>
          </p:nvSpPr>
          <p:spPr>
            <a:xfrm rot="10800000">
              <a:off x="9032937" y="1317128"/>
              <a:ext cx="452268" cy="441242"/>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47" name="Google Shape;747;p57"/>
            <p:cNvGrpSpPr/>
            <p:nvPr/>
          </p:nvGrpSpPr>
          <p:grpSpPr>
            <a:xfrm>
              <a:off x="6638688" y="1813567"/>
              <a:ext cx="3810271" cy="4599912"/>
              <a:chOff x="6638688" y="1813567"/>
              <a:chExt cx="3810271" cy="4599912"/>
            </a:xfrm>
          </p:grpSpPr>
          <p:grpSp>
            <p:nvGrpSpPr>
              <p:cNvPr id="748" name="Google Shape;748;p57"/>
              <p:cNvGrpSpPr/>
              <p:nvPr/>
            </p:nvGrpSpPr>
            <p:grpSpPr>
              <a:xfrm rot="2700000">
                <a:off x="7018175" y="3868443"/>
                <a:ext cx="2303575" cy="2027523"/>
                <a:chOff x="715100" y="1571201"/>
                <a:chExt cx="2303597" cy="2027543"/>
              </a:xfrm>
            </p:grpSpPr>
            <p:sp>
              <p:nvSpPr>
                <p:cNvPr id="749" name="Google Shape;749;p57"/>
                <p:cNvSpPr/>
                <p:nvPr/>
              </p:nvSpPr>
              <p:spPr>
                <a:xfrm>
                  <a:off x="715100" y="1571201"/>
                  <a:ext cx="2303597" cy="202754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57"/>
                <p:cNvSpPr/>
                <p:nvPr/>
              </p:nvSpPr>
              <p:spPr>
                <a:xfrm>
                  <a:off x="861935" y="2976281"/>
                  <a:ext cx="902630" cy="61224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51" name="Google Shape;751;p57"/>
              <p:cNvSpPr/>
              <p:nvPr/>
            </p:nvSpPr>
            <p:spPr>
              <a:xfrm rot="8100000">
                <a:off x="7804003" y="2323730"/>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57"/>
              <p:cNvSpPr/>
              <p:nvPr/>
            </p:nvSpPr>
            <p:spPr>
              <a:xfrm rot="8100000">
                <a:off x="7630653" y="2447034"/>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53" name="Google Shape;753;p57"/>
          <p:cNvSpPr/>
          <p:nvPr/>
        </p:nvSpPr>
        <p:spPr>
          <a:xfrm flipH="1">
            <a:off x="7831287" y="38504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57"/>
          <p:cNvSpPr/>
          <p:nvPr/>
        </p:nvSpPr>
        <p:spPr>
          <a:xfrm flipH="1">
            <a:off x="-1178400" y="1414300"/>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gradFill>
          <a:gsLst>
            <a:gs pos="0">
              <a:schemeClr val="lt2"/>
            </a:gs>
            <a:gs pos="100000">
              <a:schemeClr val="lt1"/>
            </a:gs>
          </a:gsLst>
          <a:path path="circle">
            <a:fillToRect b="50%" l="50%" r="50%" t="50%"/>
          </a:path>
          <a:tileRect/>
        </a:gradFill>
      </p:bgPr>
    </p:bg>
    <p:spTree>
      <p:nvGrpSpPr>
        <p:cNvPr id="755" name="Shape 755"/>
        <p:cNvGrpSpPr/>
        <p:nvPr/>
      </p:nvGrpSpPr>
      <p:grpSpPr>
        <a:xfrm>
          <a:off x="0" y="0"/>
          <a:ext cx="0" cy="0"/>
          <a:chOff x="0" y="0"/>
          <a:chExt cx="0" cy="0"/>
        </a:xfrm>
      </p:grpSpPr>
      <p:sp>
        <p:nvSpPr>
          <p:cNvPr id="756" name="Google Shape;756;p58"/>
          <p:cNvSpPr/>
          <p:nvPr>
            <p:ph idx="2" type="pic"/>
          </p:nvPr>
        </p:nvSpPr>
        <p:spPr>
          <a:xfrm>
            <a:off x="0" y="0"/>
            <a:ext cx="9144000" cy="5143500"/>
          </a:xfrm>
          <a:prstGeom prst="rect">
            <a:avLst/>
          </a:prstGeom>
          <a:noFill/>
          <a:ln>
            <a:noFill/>
          </a:ln>
        </p:spPr>
      </p:sp>
      <p:sp>
        <p:nvSpPr>
          <p:cNvPr id="757" name="Google Shape;757;p58"/>
          <p:cNvSpPr txBox="1"/>
          <p:nvPr>
            <p:ph type="title"/>
          </p:nvPr>
        </p:nvSpPr>
        <p:spPr>
          <a:xfrm>
            <a:off x="720000" y="3859100"/>
            <a:ext cx="7704000" cy="749400"/>
          </a:xfrm>
          <a:prstGeom prst="rect">
            <a:avLst/>
          </a:prstGeom>
          <a:solidFill>
            <a:schemeClr val="accent3"/>
          </a:solidFill>
        </p:spPr>
        <p:txBody>
          <a:bodyPr anchorCtr="0" anchor="t" bIns="91425" lIns="91425" spcFirstLastPara="1" rIns="91425" wrap="square" tIns="91425">
            <a:noAutofit/>
          </a:bodyPr>
          <a:lstStyle>
            <a:lvl1pPr lvl="0" algn="ctr">
              <a:spcBef>
                <a:spcPts val="0"/>
              </a:spcBef>
              <a:spcAft>
                <a:spcPts val="0"/>
              </a:spcAft>
              <a:buSzPts val="2700"/>
              <a:buNone/>
              <a:defRPr>
                <a:solidFill>
                  <a:schemeClr val="lt1"/>
                </a:solidFill>
              </a:defRPr>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gradFill>
          <a:gsLst>
            <a:gs pos="0">
              <a:schemeClr val="lt2"/>
            </a:gs>
            <a:gs pos="100000">
              <a:schemeClr val="lt1"/>
            </a:gs>
          </a:gsLst>
          <a:path path="circle">
            <a:fillToRect b="50%" l="50%" r="50%" t="50%"/>
          </a:path>
          <a:tileRect/>
        </a:gradFill>
      </p:bgPr>
    </p:bg>
    <p:spTree>
      <p:nvGrpSpPr>
        <p:cNvPr id="758" name="Shape 758"/>
        <p:cNvGrpSpPr/>
        <p:nvPr/>
      </p:nvGrpSpPr>
      <p:grpSpPr>
        <a:xfrm>
          <a:off x="0" y="0"/>
          <a:ext cx="0" cy="0"/>
          <a:chOff x="0" y="0"/>
          <a:chExt cx="0" cy="0"/>
        </a:xfrm>
      </p:grpSpPr>
      <p:sp>
        <p:nvSpPr>
          <p:cNvPr id="759" name="Google Shape;759;p59"/>
          <p:cNvSpPr txBox="1"/>
          <p:nvPr>
            <p:ph hasCustomPrompt="1" type="title"/>
          </p:nvPr>
        </p:nvSpPr>
        <p:spPr>
          <a:xfrm>
            <a:off x="1284000" y="1366338"/>
            <a:ext cx="6576000" cy="1511100"/>
          </a:xfrm>
          <a:prstGeom prst="rect">
            <a:avLst/>
          </a:prstGeom>
        </p:spPr>
        <p:txBody>
          <a:bodyPr anchorCtr="0" anchor="t" bIns="91425" lIns="91425" spcFirstLastPara="1" rIns="91425" wrap="square" tIns="91425">
            <a:noAutofit/>
          </a:bodyPr>
          <a:lstStyle>
            <a:lvl1pPr lvl="0" algn="ctr">
              <a:spcBef>
                <a:spcPts val="0"/>
              </a:spcBef>
              <a:spcAft>
                <a:spcPts val="0"/>
              </a:spcAft>
              <a:buSzPts val="9600"/>
              <a:buNone/>
              <a:defRPr sz="9600">
                <a:solidFill>
                  <a:schemeClr val="accent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760" name="Google Shape;760;p59"/>
          <p:cNvSpPr txBox="1"/>
          <p:nvPr>
            <p:ph idx="1" type="subTitle"/>
          </p:nvPr>
        </p:nvSpPr>
        <p:spPr>
          <a:xfrm>
            <a:off x="1284000" y="3063763"/>
            <a:ext cx="6576000" cy="713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p:txBody>
      </p:sp>
      <p:grpSp>
        <p:nvGrpSpPr>
          <p:cNvPr id="761" name="Google Shape;761;p59"/>
          <p:cNvGrpSpPr/>
          <p:nvPr/>
        </p:nvGrpSpPr>
        <p:grpSpPr>
          <a:xfrm>
            <a:off x="7668200" y="-880263"/>
            <a:ext cx="2239418" cy="2778714"/>
            <a:chOff x="7668200" y="-880263"/>
            <a:chExt cx="2239418" cy="2778714"/>
          </a:xfrm>
        </p:grpSpPr>
        <p:sp>
          <p:nvSpPr>
            <p:cNvPr id="762" name="Google Shape;762;p59"/>
            <p:cNvSpPr/>
            <p:nvPr/>
          </p:nvSpPr>
          <p:spPr>
            <a:xfrm flipH="1" rot="10800000">
              <a:off x="7886558" y="-880263"/>
              <a:ext cx="2021060" cy="254191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59"/>
            <p:cNvSpPr/>
            <p:nvPr/>
          </p:nvSpPr>
          <p:spPr>
            <a:xfrm flipH="1" rot="10800000">
              <a:off x="7668200" y="-380156"/>
              <a:ext cx="2015859" cy="2278607"/>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59"/>
            <p:cNvSpPr/>
            <p:nvPr/>
          </p:nvSpPr>
          <p:spPr>
            <a:xfrm flipH="1" rot="10800000">
              <a:off x="7690736" y="-689843"/>
              <a:ext cx="2067174" cy="2371946"/>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5" name="Google Shape;765;p59"/>
          <p:cNvGrpSpPr/>
          <p:nvPr/>
        </p:nvGrpSpPr>
        <p:grpSpPr>
          <a:xfrm>
            <a:off x="-1299635" y="1140134"/>
            <a:ext cx="3111049" cy="2841636"/>
            <a:chOff x="-1299635" y="1140134"/>
            <a:chExt cx="3111049" cy="2841636"/>
          </a:xfrm>
        </p:grpSpPr>
        <p:sp>
          <p:nvSpPr>
            <p:cNvPr id="766" name="Google Shape;766;p59"/>
            <p:cNvSpPr/>
            <p:nvPr/>
          </p:nvSpPr>
          <p:spPr>
            <a:xfrm flipH="1" rot="2700000">
              <a:off x="-720057" y="1680127"/>
              <a:ext cx="2233987" cy="1766762"/>
            </a:xfrm>
            <a:custGeom>
              <a:rect b="b" l="l" r="r" t="t"/>
              <a:pathLst>
                <a:path extrusionOk="0" h="29060" w="36745">
                  <a:moveTo>
                    <a:pt x="35961" y="1"/>
                  </a:moveTo>
                  <a:cubicBezTo>
                    <a:pt x="35562" y="15"/>
                    <a:pt x="35236" y="356"/>
                    <a:pt x="35251" y="755"/>
                  </a:cubicBezTo>
                  <a:cubicBezTo>
                    <a:pt x="35266" y="932"/>
                    <a:pt x="35325" y="1080"/>
                    <a:pt x="35414" y="1198"/>
                  </a:cubicBezTo>
                  <a:lnTo>
                    <a:pt x="33832" y="2780"/>
                  </a:lnTo>
                  <a:lnTo>
                    <a:pt x="25906" y="2780"/>
                  </a:lnTo>
                  <a:lnTo>
                    <a:pt x="20894" y="7793"/>
                  </a:lnTo>
                  <a:lnTo>
                    <a:pt x="20894" y="13412"/>
                  </a:lnTo>
                  <a:lnTo>
                    <a:pt x="13116" y="21189"/>
                  </a:lnTo>
                  <a:lnTo>
                    <a:pt x="7719" y="21189"/>
                  </a:lnTo>
                  <a:lnTo>
                    <a:pt x="1213" y="27695"/>
                  </a:lnTo>
                  <a:cubicBezTo>
                    <a:pt x="1088" y="27620"/>
                    <a:pt x="948" y="27582"/>
                    <a:pt x="809" y="27582"/>
                  </a:cubicBezTo>
                  <a:cubicBezTo>
                    <a:pt x="619" y="27582"/>
                    <a:pt x="433" y="27654"/>
                    <a:pt x="297" y="27799"/>
                  </a:cubicBezTo>
                  <a:cubicBezTo>
                    <a:pt x="1" y="28094"/>
                    <a:pt x="1" y="28553"/>
                    <a:pt x="297" y="28849"/>
                  </a:cubicBezTo>
                  <a:cubicBezTo>
                    <a:pt x="437" y="28989"/>
                    <a:pt x="626" y="29059"/>
                    <a:pt x="814" y="29059"/>
                  </a:cubicBezTo>
                  <a:cubicBezTo>
                    <a:pt x="1003" y="29059"/>
                    <a:pt x="1191" y="28989"/>
                    <a:pt x="1332" y="28849"/>
                  </a:cubicBezTo>
                  <a:cubicBezTo>
                    <a:pt x="1612" y="28568"/>
                    <a:pt x="1612" y="28139"/>
                    <a:pt x="1376" y="27843"/>
                  </a:cubicBezTo>
                  <a:lnTo>
                    <a:pt x="7808" y="21411"/>
                  </a:lnTo>
                  <a:lnTo>
                    <a:pt x="13205" y="21411"/>
                  </a:lnTo>
                  <a:lnTo>
                    <a:pt x="21115" y="13500"/>
                  </a:lnTo>
                  <a:lnTo>
                    <a:pt x="21115" y="7882"/>
                  </a:lnTo>
                  <a:lnTo>
                    <a:pt x="25995" y="3002"/>
                  </a:lnTo>
                  <a:lnTo>
                    <a:pt x="33920" y="3002"/>
                  </a:lnTo>
                  <a:lnTo>
                    <a:pt x="35576" y="1346"/>
                  </a:lnTo>
                  <a:cubicBezTo>
                    <a:pt x="35693" y="1424"/>
                    <a:pt x="35820" y="1467"/>
                    <a:pt x="35959" y="1467"/>
                  </a:cubicBezTo>
                  <a:cubicBezTo>
                    <a:pt x="35979" y="1467"/>
                    <a:pt x="35999" y="1466"/>
                    <a:pt x="36020" y="1465"/>
                  </a:cubicBezTo>
                  <a:cubicBezTo>
                    <a:pt x="36419" y="1450"/>
                    <a:pt x="36744" y="1110"/>
                    <a:pt x="36730" y="710"/>
                  </a:cubicBezTo>
                  <a:cubicBezTo>
                    <a:pt x="36715" y="503"/>
                    <a:pt x="36641" y="341"/>
                    <a:pt x="36508" y="208"/>
                  </a:cubicBezTo>
                  <a:cubicBezTo>
                    <a:pt x="36375" y="75"/>
                    <a:pt x="36197" y="1"/>
                    <a:pt x="359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59"/>
            <p:cNvSpPr/>
            <p:nvPr/>
          </p:nvSpPr>
          <p:spPr>
            <a:xfrm flipH="1" rot="2700000">
              <a:off x="-817063" y="1701393"/>
              <a:ext cx="2084731" cy="1808104"/>
            </a:xfrm>
            <a:custGeom>
              <a:rect b="b" l="l" r="r" t="t"/>
              <a:pathLst>
                <a:path extrusionOk="0" h="29740" w="34290">
                  <a:moveTo>
                    <a:pt x="33521" y="1"/>
                  </a:moveTo>
                  <a:cubicBezTo>
                    <a:pt x="33314" y="15"/>
                    <a:pt x="33136" y="89"/>
                    <a:pt x="33003" y="237"/>
                  </a:cubicBezTo>
                  <a:cubicBezTo>
                    <a:pt x="32870" y="385"/>
                    <a:pt x="32796" y="577"/>
                    <a:pt x="32811" y="770"/>
                  </a:cubicBezTo>
                  <a:cubicBezTo>
                    <a:pt x="32811" y="917"/>
                    <a:pt x="32870" y="1065"/>
                    <a:pt x="32959" y="1184"/>
                  </a:cubicBezTo>
                  <a:lnTo>
                    <a:pt x="30903" y="3224"/>
                  </a:lnTo>
                  <a:lnTo>
                    <a:pt x="23155" y="3224"/>
                  </a:lnTo>
                  <a:lnTo>
                    <a:pt x="20612" y="5767"/>
                  </a:lnTo>
                  <a:lnTo>
                    <a:pt x="20612" y="11105"/>
                  </a:lnTo>
                  <a:lnTo>
                    <a:pt x="15866" y="15851"/>
                  </a:lnTo>
                  <a:lnTo>
                    <a:pt x="12953" y="18824"/>
                  </a:lnTo>
                  <a:lnTo>
                    <a:pt x="12923" y="18853"/>
                  </a:lnTo>
                  <a:lnTo>
                    <a:pt x="12923" y="21648"/>
                  </a:lnTo>
                  <a:lnTo>
                    <a:pt x="10129" y="24442"/>
                  </a:lnTo>
                  <a:lnTo>
                    <a:pt x="5294" y="24442"/>
                  </a:lnTo>
                  <a:lnTo>
                    <a:pt x="1287" y="28435"/>
                  </a:lnTo>
                  <a:cubicBezTo>
                    <a:pt x="1154" y="28323"/>
                    <a:pt x="986" y="28268"/>
                    <a:pt x="817" y="28268"/>
                  </a:cubicBezTo>
                  <a:cubicBezTo>
                    <a:pt x="628" y="28268"/>
                    <a:pt x="437" y="28338"/>
                    <a:pt x="296" y="28479"/>
                  </a:cubicBezTo>
                  <a:cubicBezTo>
                    <a:pt x="0" y="28760"/>
                    <a:pt x="0" y="29233"/>
                    <a:pt x="296" y="29529"/>
                  </a:cubicBezTo>
                  <a:cubicBezTo>
                    <a:pt x="436" y="29669"/>
                    <a:pt x="625" y="29739"/>
                    <a:pt x="815" y="29739"/>
                  </a:cubicBezTo>
                  <a:cubicBezTo>
                    <a:pt x="1006" y="29739"/>
                    <a:pt x="1198" y="29669"/>
                    <a:pt x="1346" y="29529"/>
                  </a:cubicBezTo>
                  <a:cubicBezTo>
                    <a:pt x="1582" y="29277"/>
                    <a:pt x="1627" y="28893"/>
                    <a:pt x="1435" y="28597"/>
                  </a:cubicBezTo>
                  <a:lnTo>
                    <a:pt x="5382" y="24664"/>
                  </a:lnTo>
                  <a:lnTo>
                    <a:pt x="10218" y="24664"/>
                  </a:lnTo>
                  <a:lnTo>
                    <a:pt x="13145" y="21736"/>
                  </a:lnTo>
                  <a:lnTo>
                    <a:pt x="13145" y="18942"/>
                  </a:lnTo>
                  <a:lnTo>
                    <a:pt x="16028" y="15999"/>
                  </a:lnTo>
                  <a:lnTo>
                    <a:pt x="20834" y="11194"/>
                  </a:lnTo>
                  <a:lnTo>
                    <a:pt x="20834" y="5871"/>
                  </a:lnTo>
                  <a:lnTo>
                    <a:pt x="23244" y="3446"/>
                  </a:lnTo>
                  <a:lnTo>
                    <a:pt x="31007" y="3446"/>
                  </a:lnTo>
                  <a:lnTo>
                    <a:pt x="33107" y="1331"/>
                  </a:lnTo>
                  <a:cubicBezTo>
                    <a:pt x="33240" y="1435"/>
                    <a:pt x="33402" y="1479"/>
                    <a:pt x="33580" y="1479"/>
                  </a:cubicBezTo>
                  <a:cubicBezTo>
                    <a:pt x="33772" y="1479"/>
                    <a:pt x="33949" y="1391"/>
                    <a:pt x="34082" y="1243"/>
                  </a:cubicBezTo>
                  <a:cubicBezTo>
                    <a:pt x="34216" y="1095"/>
                    <a:pt x="34289" y="903"/>
                    <a:pt x="34289" y="710"/>
                  </a:cubicBezTo>
                  <a:cubicBezTo>
                    <a:pt x="34275" y="533"/>
                    <a:pt x="34201" y="356"/>
                    <a:pt x="34068" y="222"/>
                  </a:cubicBezTo>
                  <a:cubicBezTo>
                    <a:pt x="34068" y="208"/>
                    <a:pt x="34053" y="208"/>
                    <a:pt x="34053" y="193"/>
                  </a:cubicBezTo>
                  <a:cubicBezTo>
                    <a:pt x="33905" y="75"/>
                    <a:pt x="33728" y="1"/>
                    <a:pt x="3355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59"/>
            <p:cNvSpPr/>
            <p:nvPr/>
          </p:nvSpPr>
          <p:spPr>
            <a:xfrm flipH="1" rot="2700000">
              <a:off x="-969804" y="1590434"/>
              <a:ext cx="2003870" cy="1762932"/>
            </a:xfrm>
            <a:custGeom>
              <a:rect b="b" l="l" r="r" t="t"/>
              <a:pathLst>
                <a:path extrusionOk="0" h="28997" w="32960">
                  <a:moveTo>
                    <a:pt x="32175" y="0"/>
                  </a:moveTo>
                  <a:cubicBezTo>
                    <a:pt x="31983" y="15"/>
                    <a:pt x="31806" y="89"/>
                    <a:pt x="31673" y="237"/>
                  </a:cubicBezTo>
                  <a:cubicBezTo>
                    <a:pt x="31525" y="385"/>
                    <a:pt x="31466" y="577"/>
                    <a:pt x="31466" y="769"/>
                  </a:cubicBezTo>
                  <a:cubicBezTo>
                    <a:pt x="31480" y="932"/>
                    <a:pt x="31540" y="1094"/>
                    <a:pt x="31658" y="1228"/>
                  </a:cubicBezTo>
                  <a:lnTo>
                    <a:pt x="28701" y="4185"/>
                  </a:lnTo>
                  <a:cubicBezTo>
                    <a:pt x="28553" y="4052"/>
                    <a:pt x="28375" y="3993"/>
                    <a:pt x="28183" y="3993"/>
                  </a:cubicBezTo>
                  <a:cubicBezTo>
                    <a:pt x="27991" y="4007"/>
                    <a:pt x="27799" y="4081"/>
                    <a:pt x="27666" y="4229"/>
                  </a:cubicBezTo>
                  <a:cubicBezTo>
                    <a:pt x="27533" y="4377"/>
                    <a:pt x="27459" y="4569"/>
                    <a:pt x="27473" y="4761"/>
                  </a:cubicBezTo>
                  <a:cubicBezTo>
                    <a:pt x="27473" y="4791"/>
                    <a:pt x="27488" y="4821"/>
                    <a:pt x="27488" y="4850"/>
                  </a:cubicBezTo>
                  <a:cubicBezTo>
                    <a:pt x="27459" y="4806"/>
                    <a:pt x="27429" y="4761"/>
                    <a:pt x="27385" y="4717"/>
                  </a:cubicBezTo>
                  <a:cubicBezTo>
                    <a:pt x="27370" y="4717"/>
                    <a:pt x="27370" y="4717"/>
                    <a:pt x="27370" y="4702"/>
                  </a:cubicBezTo>
                  <a:cubicBezTo>
                    <a:pt x="27235" y="4580"/>
                    <a:pt x="27062" y="4508"/>
                    <a:pt x="26886" y="4508"/>
                  </a:cubicBezTo>
                  <a:cubicBezTo>
                    <a:pt x="26870" y="4508"/>
                    <a:pt x="26854" y="4509"/>
                    <a:pt x="26838" y="4510"/>
                  </a:cubicBezTo>
                  <a:cubicBezTo>
                    <a:pt x="26631" y="4510"/>
                    <a:pt x="26453" y="4599"/>
                    <a:pt x="26320" y="4747"/>
                  </a:cubicBezTo>
                  <a:cubicBezTo>
                    <a:pt x="26231" y="4850"/>
                    <a:pt x="26172" y="4968"/>
                    <a:pt x="26143" y="5102"/>
                  </a:cubicBezTo>
                  <a:lnTo>
                    <a:pt x="21248" y="5102"/>
                  </a:lnTo>
                  <a:lnTo>
                    <a:pt x="20509" y="5826"/>
                  </a:lnTo>
                  <a:lnTo>
                    <a:pt x="20509" y="7615"/>
                  </a:lnTo>
                  <a:cubicBezTo>
                    <a:pt x="20361" y="7645"/>
                    <a:pt x="20243" y="7719"/>
                    <a:pt x="20139" y="7822"/>
                  </a:cubicBezTo>
                  <a:cubicBezTo>
                    <a:pt x="20006" y="7970"/>
                    <a:pt x="19932" y="8162"/>
                    <a:pt x="19932" y="8354"/>
                  </a:cubicBezTo>
                  <a:cubicBezTo>
                    <a:pt x="19947" y="8562"/>
                    <a:pt x="20036" y="8739"/>
                    <a:pt x="20169" y="8872"/>
                  </a:cubicBezTo>
                  <a:cubicBezTo>
                    <a:pt x="20304" y="8994"/>
                    <a:pt x="20477" y="9066"/>
                    <a:pt x="20653" y="9066"/>
                  </a:cubicBezTo>
                  <a:cubicBezTo>
                    <a:pt x="20669" y="9066"/>
                    <a:pt x="20685" y="9065"/>
                    <a:pt x="20701" y="9064"/>
                  </a:cubicBezTo>
                  <a:cubicBezTo>
                    <a:pt x="20894" y="9064"/>
                    <a:pt x="21086" y="8976"/>
                    <a:pt x="21219" y="8828"/>
                  </a:cubicBezTo>
                  <a:cubicBezTo>
                    <a:pt x="21352" y="8680"/>
                    <a:pt x="21426" y="8502"/>
                    <a:pt x="21411" y="8295"/>
                  </a:cubicBezTo>
                  <a:cubicBezTo>
                    <a:pt x="21411" y="8118"/>
                    <a:pt x="21337" y="7940"/>
                    <a:pt x="21204" y="7807"/>
                  </a:cubicBezTo>
                  <a:cubicBezTo>
                    <a:pt x="21189" y="7807"/>
                    <a:pt x="21189" y="7793"/>
                    <a:pt x="21175" y="7793"/>
                  </a:cubicBezTo>
                  <a:cubicBezTo>
                    <a:pt x="21056" y="7674"/>
                    <a:pt x="20894" y="7615"/>
                    <a:pt x="20731" y="7600"/>
                  </a:cubicBezTo>
                  <a:lnTo>
                    <a:pt x="20731" y="5915"/>
                  </a:lnTo>
                  <a:lnTo>
                    <a:pt x="21337" y="5323"/>
                  </a:lnTo>
                  <a:lnTo>
                    <a:pt x="26128" y="5323"/>
                  </a:lnTo>
                  <a:cubicBezTo>
                    <a:pt x="26143" y="5501"/>
                    <a:pt x="26217" y="5663"/>
                    <a:pt x="26364" y="5782"/>
                  </a:cubicBezTo>
                  <a:cubicBezTo>
                    <a:pt x="26498" y="5915"/>
                    <a:pt x="26690" y="5989"/>
                    <a:pt x="26897" y="5989"/>
                  </a:cubicBezTo>
                  <a:cubicBezTo>
                    <a:pt x="27089" y="5974"/>
                    <a:pt x="27266" y="5885"/>
                    <a:pt x="27399" y="5752"/>
                  </a:cubicBezTo>
                  <a:cubicBezTo>
                    <a:pt x="27533" y="5604"/>
                    <a:pt x="27607" y="5412"/>
                    <a:pt x="27607" y="5220"/>
                  </a:cubicBezTo>
                  <a:cubicBezTo>
                    <a:pt x="27592" y="5190"/>
                    <a:pt x="27592" y="5146"/>
                    <a:pt x="27592" y="5116"/>
                  </a:cubicBezTo>
                  <a:lnTo>
                    <a:pt x="27592" y="5116"/>
                  </a:lnTo>
                  <a:cubicBezTo>
                    <a:pt x="27621" y="5175"/>
                    <a:pt x="27666" y="5235"/>
                    <a:pt x="27710" y="5279"/>
                  </a:cubicBezTo>
                  <a:cubicBezTo>
                    <a:pt x="27845" y="5401"/>
                    <a:pt x="28018" y="5473"/>
                    <a:pt x="28194" y="5473"/>
                  </a:cubicBezTo>
                  <a:cubicBezTo>
                    <a:pt x="28210" y="5473"/>
                    <a:pt x="28226" y="5472"/>
                    <a:pt x="28242" y="5471"/>
                  </a:cubicBezTo>
                  <a:cubicBezTo>
                    <a:pt x="28316" y="5471"/>
                    <a:pt x="28390" y="5456"/>
                    <a:pt x="28449" y="5427"/>
                  </a:cubicBezTo>
                  <a:cubicBezTo>
                    <a:pt x="28464" y="5442"/>
                    <a:pt x="28479" y="5456"/>
                    <a:pt x="28494" y="5486"/>
                  </a:cubicBezTo>
                  <a:lnTo>
                    <a:pt x="23895" y="10070"/>
                  </a:lnTo>
                  <a:lnTo>
                    <a:pt x="18661" y="10070"/>
                  </a:lnTo>
                  <a:lnTo>
                    <a:pt x="10942" y="17788"/>
                  </a:lnTo>
                  <a:lnTo>
                    <a:pt x="10942" y="23067"/>
                  </a:lnTo>
                  <a:lnTo>
                    <a:pt x="5856" y="28153"/>
                  </a:lnTo>
                  <a:lnTo>
                    <a:pt x="1538" y="28153"/>
                  </a:lnTo>
                  <a:cubicBezTo>
                    <a:pt x="1524" y="27991"/>
                    <a:pt x="1450" y="27857"/>
                    <a:pt x="1331" y="27739"/>
                  </a:cubicBezTo>
                  <a:cubicBezTo>
                    <a:pt x="1191" y="27591"/>
                    <a:pt x="1002" y="27517"/>
                    <a:pt x="814" y="27517"/>
                  </a:cubicBezTo>
                  <a:cubicBezTo>
                    <a:pt x="625" y="27517"/>
                    <a:pt x="437" y="27591"/>
                    <a:pt x="296" y="27739"/>
                  </a:cubicBezTo>
                  <a:cubicBezTo>
                    <a:pt x="1" y="28020"/>
                    <a:pt x="1" y="28493"/>
                    <a:pt x="296" y="28774"/>
                  </a:cubicBezTo>
                  <a:cubicBezTo>
                    <a:pt x="437" y="28922"/>
                    <a:pt x="625" y="28996"/>
                    <a:pt x="814" y="28996"/>
                  </a:cubicBezTo>
                  <a:cubicBezTo>
                    <a:pt x="1002" y="28996"/>
                    <a:pt x="1191" y="28922"/>
                    <a:pt x="1331" y="28774"/>
                  </a:cubicBezTo>
                  <a:cubicBezTo>
                    <a:pt x="1450" y="28671"/>
                    <a:pt x="1524" y="28523"/>
                    <a:pt x="1538" y="28375"/>
                  </a:cubicBezTo>
                  <a:lnTo>
                    <a:pt x="5945" y="28375"/>
                  </a:lnTo>
                  <a:lnTo>
                    <a:pt x="11149" y="23155"/>
                  </a:lnTo>
                  <a:lnTo>
                    <a:pt x="11149" y="17892"/>
                  </a:lnTo>
                  <a:lnTo>
                    <a:pt x="18750" y="10291"/>
                  </a:lnTo>
                  <a:lnTo>
                    <a:pt x="23999" y="10291"/>
                  </a:lnTo>
                  <a:lnTo>
                    <a:pt x="28642" y="5634"/>
                  </a:lnTo>
                  <a:cubicBezTo>
                    <a:pt x="28775" y="5737"/>
                    <a:pt x="28937" y="5782"/>
                    <a:pt x="29115" y="5782"/>
                  </a:cubicBezTo>
                  <a:cubicBezTo>
                    <a:pt x="29307" y="5767"/>
                    <a:pt x="29484" y="5693"/>
                    <a:pt x="29617" y="5545"/>
                  </a:cubicBezTo>
                  <a:cubicBezTo>
                    <a:pt x="29765" y="5397"/>
                    <a:pt x="29824" y="5205"/>
                    <a:pt x="29824" y="5013"/>
                  </a:cubicBezTo>
                  <a:cubicBezTo>
                    <a:pt x="29810" y="4821"/>
                    <a:pt x="29736" y="4658"/>
                    <a:pt x="29603" y="4525"/>
                  </a:cubicBezTo>
                  <a:cubicBezTo>
                    <a:pt x="29603" y="4510"/>
                    <a:pt x="29588" y="4510"/>
                    <a:pt x="29588" y="4495"/>
                  </a:cubicBezTo>
                  <a:cubicBezTo>
                    <a:pt x="29452" y="4373"/>
                    <a:pt x="29280" y="4301"/>
                    <a:pt x="29104" y="4301"/>
                  </a:cubicBezTo>
                  <a:cubicBezTo>
                    <a:pt x="29088" y="4301"/>
                    <a:pt x="29072" y="4302"/>
                    <a:pt x="29056" y="4303"/>
                  </a:cubicBezTo>
                  <a:cubicBezTo>
                    <a:pt x="28982" y="4303"/>
                    <a:pt x="28908" y="4318"/>
                    <a:pt x="28849" y="4347"/>
                  </a:cubicBezTo>
                  <a:lnTo>
                    <a:pt x="31821" y="1361"/>
                  </a:lnTo>
                  <a:cubicBezTo>
                    <a:pt x="31939" y="1449"/>
                    <a:pt x="32087" y="1479"/>
                    <a:pt x="32235" y="1479"/>
                  </a:cubicBezTo>
                  <a:cubicBezTo>
                    <a:pt x="32427" y="1464"/>
                    <a:pt x="32619" y="1390"/>
                    <a:pt x="32752" y="1242"/>
                  </a:cubicBezTo>
                  <a:cubicBezTo>
                    <a:pt x="32885" y="1094"/>
                    <a:pt x="32959" y="902"/>
                    <a:pt x="32944" y="710"/>
                  </a:cubicBezTo>
                  <a:cubicBezTo>
                    <a:pt x="32944" y="518"/>
                    <a:pt x="32856" y="355"/>
                    <a:pt x="32737" y="222"/>
                  </a:cubicBezTo>
                  <a:cubicBezTo>
                    <a:pt x="32723" y="207"/>
                    <a:pt x="32723" y="207"/>
                    <a:pt x="32708" y="193"/>
                  </a:cubicBezTo>
                  <a:cubicBezTo>
                    <a:pt x="32575" y="74"/>
                    <a:pt x="32397" y="0"/>
                    <a:pt x="3220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9" name="Google Shape;769;p59"/>
          <p:cNvSpPr/>
          <p:nvPr/>
        </p:nvSpPr>
        <p:spPr>
          <a:xfrm>
            <a:off x="-1017550" y="14704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59"/>
          <p:cNvSpPr/>
          <p:nvPr/>
        </p:nvSpPr>
        <p:spPr>
          <a:xfrm>
            <a:off x="7487838" y="-1348025"/>
            <a:ext cx="2818500" cy="28185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1" name="Google Shape;771;p59"/>
          <p:cNvGrpSpPr/>
          <p:nvPr/>
        </p:nvGrpSpPr>
        <p:grpSpPr>
          <a:xfrm>
            <a:off x="7037622" y="4721767"/>
            <a:ext cx="1805200" cy="335359"/>
            <a:chOff x="7037622" y="4721767"/>
            <a:chExt cx="1805200" cy="335359"/>
          </a:xfrm>
        </p:grpSpPr>
        <p:sp>
          <p:nvSpPr>
            <p:cNvPr id="772" name="Google Shape;772;p59"/>
            <p:cNvSpPr/>
            <p:nvPr/>
          </p:nvSpPr>
          <p:spPr>
            <a:xfrm flipH="1" rot="5400000">
              <a:off x="8223843" y="4438147"/>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59"/>
            <p:cNvSpPr/>
            <p:nvPr/>
          </p:nvSpPr>
          <p:spPr>
            <a:xfrm flipH="1" rot="5400000">
              <a:off x="8291273" y="459634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59"/>
            <p:cNvSpPr/>
            <p:nvPr/>
          </p:nvSpPr>
          <p:spPr>
            <a:xfrm flipH="1" rot="5400000">
              <a:off x="7321243" y="4438147"/>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59"/>
            <p:cNvSpPr/>
            <p:nvPr/>
          </p:nvSpPr>
          <p:spPr>
            <a:xfrm flipH="1" rot="5400000">
              <a:off x="7388673" y="459634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776" name="Shape 776"/>
        <p:cNvGrpSpPr/>
        <p:nvPr/>
      </p:nvGrpSpPr>
      <p:grpSpPr>
        <a:xfrm>
          <a:off x="0" y="0"/>
          <a:ext cx="0" cy="0"/>
          <a:chOff x="0" y="0"/>
          <a:chExt cx="0" cy="0"/>
        </a:xfrm>
      </p:grpSpPr>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bg>
      <p:bgPr>
        <a:gradFill>
          <a:gsLst>
            <a:gs pos="0">
              <a:schemeClr val="lt2"/>
            </a:gs>
            <a:gs pos="100000">
              <a:schemeClr val="lt1"/>
            </a:gs>
          </a:gsLst>
          <a:path path="circle">
            <a:fillToRect b="50%" l="50%" r="50%" t="50%"/>
          </a:path>
          <a:tileRect/>
        </a:gradFill>
      </p:bgPr>
    </p:bg>
    <p:spTree>
      <p:nvGrpSpPr>
        <p:cNvPr id="777" name="Shape 777"/>
        <p:cNvGrpSpPr/>
        <p:nvPr/>
      </p:nvGrpSpPr>
      <p:grpSpPr>
        <a:xfrm>
          <a:off x="0" y="0"/>
          <a:ext cx="0" cy="0"/>
          <a:chOff x="0" y="0"/>
          <a:chExt cx="0" cy="0"/>
        </a:xfrm>
      </p:grpSpPr>
      <p:sp>
        <p:nvSpPr>
          <p:cNvPr id="778" name="Google Shape;778;p6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779" name="Google Shape;779;p61"/>
          <p:cNvSpPr txBox="1"/>
          <p:nvPr>
            <p:ph hasCustomPrompt="1" idx="2" type="title"/>
          </p:nvPr>
        </p:nvSpPr>
        <p:spPr>
          <a:xfrm>
            <a:off x="1416900" y="1490448"/>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780" name="Google Shape;780;p61"/>
          <p:cNvSpPr txBox="1"/>
          <p:nvPr>
            <p:ph hasCustomPrompt="1" idx="3" type="title"/>
          </p:nvPr>
        </p:nvSpPr>
        <p:spPr>
          <a:xfrm>
            <a:off x="1416900" y="2923902"/>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781" name="Google Shape;781;p61"/>
          <p:cNvSpPr txBox="1"/>
          <p:nvPr>
            <p:ph hasCustomPrompt="1" idx="4" type="title"/>
          </p:nvPr>
        </p:nvSpPr>
        <p:spPr>
          <a:xfrm>
            <a:off x="4204713" y="1490448"/>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782" name="Google Shape;782;p61"/>
          <p:cNvSpPr txBox="1"/>
          <p:nvPr>
            <p:ph hasCustomPrompt="1" idx="5" type="title"/>
          </p:nvPr>
        </p:nvSpPr>
        <p:spPr>
          <a:xfrm>
            <a:off x="4204713" y="2923902"/>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783" name="Google Shape;783;p61"/>
          <p:cNvSpPr txBox="1"/>
          <p:nvPr>
            <p:ph hasCustomPrompt="1" idx="6" type="title"/>
          </p:nvPr>
        </p:nvSpPr>
        <p:spPr>
          <a:xfrm>
            <a:off x="6992525" y="1490448"/>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784" name="Google Shape;784;p61"/>
          <p:cNvSpPr txBox="1"/>
          <p:nvPr>
            <p:ph hasCustomPrompt="1" idx="7" type="title"/>
          </p:nvPr>
        </p:nvSpPr>
        <p:spPr>
          <a:xfrm>
            <a:off x="6992525" y="2923902"/>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785" name="Google Shape;785;p61"/>
          <p:cNvSpPr txBox="1"/>
          <p:nvPr>
            <p:ph idx="1" type="subTitle"/>
          </p:nvPr>
        </p:nvSpPr>
        <p:spPr>
          <a:xfrm>
            <a:off x="720000" y="2111575"/>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786" name="Google Shape;786;p61"/>
          <p:cNvSpPr txBox="1"/>
          <p:nvPr>
            <p:ph idx="8" type="subTitle"/>
          </p:nvPr>
        </p:nvSpPr>
        <p:spPr>
          <a:xfrm>
            <a:off x="3507813" y="2111575"/>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787" name="Google Shape;787;p61"/>
          <p:cNvSpPr txBox="1"/>
          <p:nvPr>
            <p:ph idx="9" type="subTitle"/>
          </p:nvPr>
        </p:nvSpPr>
        <p:spPr>
          <a:xfrm>
            <a:off x="6295625" y="2111575"/>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788" name="Google Shape;788;p61"/>
          <p:cNvSpPr txBox="1"/>
          <p:nvPr>
            <p:ph idx="13" type="subTitle"/>
          </p:nvPr>
        </p:nvSpPr>
        <p:spPr>
          <a:xfrm>
            <a:off x="720000" y="3546674"/>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789" name="Google Shape;789;p61"/>
          <p:cNvSpPr txBox="1"/>
          <p:nvPr>
            <p:ph idx="14" type="subTitle"/>
          </p:nvPr>
        </p:nvSpPr>
        <p:spPr>
          <a:xfrm>
            <a:off x="3507813" y="3546674"/>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790" name="Google Shape;790;p61"/>
          <p:cNvSpPr txBox="1"/>
          <p:nvPr>
            <p:ph idx="15" type="subTitle"/>
          </p:nvPr>
        </p:nvSpPr>
        <p:spPr>
          <a:xfrm>
            <a:off x="6295625" y="3546674"/>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791" name="Google Shape;791;p61"/>
          <p:cNvSpPr/>
          <p:nvPr/>
        </p:nvSpPr>
        <p:spPr>
          <a:xfrm rot="-1168501">
            <a:off x="8037788" y="3996697"/>
            <a:ext cx="2534825" cy="1671007"/>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61"/>
          <p:cNvSpPr/>
          <p:nvPr/>
        </p:nvSpPr>
        <p:spPr>
          <a:xfrm rot="-1168501">
            <a:off x="-1131962" y="1855572"/>
            <a:ext cx="2534825" cy="1671007"/>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61"/>
          <p:cNvSpPr/>
          <p:nvPr/>
        </p:nvSpPr>
        <p:spPr>
          <a:xfrm>
            <a:off x="8902812" y="4210425"/>
            <a:ext cx="122889" cy="358732"/>
          </a:xfrm>
          <a:custGeom>
            <a:rect b="b" l="l" r="r" t="t"/>
            <a:pathLst>
              <a:path extrusionOk="0" h="4364" w="1495">
                <a:moveTo>
                  <a:pt x="755" y="1"/>
                </a:moveTo>
                <a:cubicBezTo>
                  <a:pt x="356" y="1"/>
                  <a:pt x="30" y="311"/>
                  <a:pt x="15" y="710"/>
                </a:cubicBezTo>
                <a:cubicBezTo>
                  <a:pt x="1" y="903"/>
                  <a:pt x="75" y="1095"/>
                  <a:pt x="208" y="1243"/>
                </a:cubicBezTo>
                <a:cubicBezTo>
                  <a:pt x="341" y="1376"/>
                  <a:pt x="503" y="1450"/>
                  <a:pt x="681" y="1479"/>
                </a:cubicBezTo>
                <a:lnTo>
                  <a:pt x="681" y="2884"/>
                </a:lnTo>
                <a:cubicBezTo>
                  <a:pt x="326" y="2928"/>
                  <a:pt x="30" y="3224"/>
                  <a:pt x="15" y="3594"/>
                </a:cubicBezTo>
                <a:cubicBezTo>
                  <a:pt x="1" y="4008"/>
                  <a:pt x="311" y="4348"/>
                  <a:pt x="725" y="4363"/>
                </a:cubicBezTo>
                <a:cubicBezTo>
                  <a:pt x="734" y="4363"/>
                  <a:pt x="743" y="4363"/>
                  <a:pt x="751" y="4363"/>
                </a:cubicBezTo>
                <a:cubicBezTo>
                  <a:pt x="1140" y="4363"/>
                  <a:pt x="1480" y="4043"/>
                  <a:pt x="1494" y="3653"/>
                </a:cubicBezTo>
                <a:cubicBezTo>
                  <a:pt x="1494" y="3431"/>
                  <a:pt x="1420" y="3239"/>
                  <a:pt x="1272" y="3106"/>
                </a:cubicBezTo>
                <a:cubicBezTo>
                  <a:pt x="1169" y="3002"/>
                  <a:pt x="1051" y="2928"/>
                  <a:pt x="903" y="2899"/>
                </a:cubicBezTo>
                <a:lnTo>
                  <a:pt x="903" y="1465"/>
                </a:lnTo>
                <a:cubicBezTo>
                  <a:pt x="1228" y="1391"/>
                  <a:pt x="1479" y="1110"/>
                  <a:pt x="1494" y="770"/>
                </a:cubicBezTo>
                <a:cubicBezTo>
                  <a:pt x="1494" y="577"/>
                  <a:pt x="1435" y="385"/>
                  <a:pt x="1302" y="237"/>
                </a:cubicBezTo>
                <a:cubicBezTo>
                  <a:pt x="1287" y="237"/>
                  <a:pt x="1287" y="223"/>
                  <a:pt x="1272" y="223"/>
                </a:cubicBezTo>
                <a:cubicBezTo>
                  <a:pt x="1139" y="89"/>
                  <a:pt x="962" y="16"/>
                  <a:pt x="784"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94" name="Google Shape;794;p61"/>
          <p:cNvGrpSpPr/>
          <p:nvPr/>
        </p:nvGrpSpPr>
        <p:grpSpPr>
          <a:xfrm>
            <a:off x="-795219" y="-1446371"/>
            <a:ext cx="2654567" cy="3293932"/>
            <a:chOff x="7313556" y="3802542"/>
            <a:chExt cx="2654567" cy="3293932"/>
          </a:xfrm>
        </p:grpSpPr>
        <p:sp>
          <p:nvSpPr>
            <p:cNvPr id="795" name="Google Shape;795;p61"/>
            <p:cNvSpPr/>
            <p:nvPr/>
          </p:nvSpPr>
          <p:spPr>
            <a:xfrm>
              <a:off x="7572404" y="4083259"/>
              <a:ext cx="2395719" cy="3013215"/>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61"/>
            <p:cNvSpPr/>
            <p:nvPr/>
          </p:nvSpPr>
          <p:spPr>
            <a:xfrm>
              <a:off x="8970135" y="3975082"/>
              <a:ext cx="722045" cy="1058850"/>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61"/>
            <p:cNvSpPr/>
            <p:nvPr/>
          </p:nvSpPr>
          <p:spPr>
            <a:xfrm>
              <a:off x="7804537" y="4613209"/>
              <a:ext cx="906830" cy="902255"/>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61"/>
            <p:cNvSpPr/>
            <p:nvPr/>
          </p:nvSpPr>
          <p:spPr>
            <a:xfrm>
              <a:off x="7313556" y="3802542"/>
              <a:ext cx="2389554" cy="2701092"/>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61"/>
            <p:cNvSpPr/>
            <p:nvPr/>
          </p:nvSpPr>
          <p:spPr>
            <a:xfrm>
              <a:off x="7340271" y="4059009"/>
              <a:ext cx="2450382" cy="2811737"/>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61"/>
            <p:cNvSpPr/>
            <p:nvPr/>
          </p:nvSpPr>
          <p:spPr>
            <a:xfrm>
              <a:off x="9055212" y="4362825"/>
              <a:ext cx="122889" cy="358732"/>
            </a:xfrm>
            <a:custGeom>
              <a:rect b="b" l="l" r="r" t="t"/>
              <a:pathLst>
                <a:path extrusionOk="0" h="4364" w="1495">
                  <a:moveTo>
                    <a:pt x="755" y="1"/>
                  </a:moveTo>
                  <a:cubicBezTo>
                    <a:pt x="356" y="1"/>
                    <a:pt x="30" y="311"/>
                    <a:pt x="15" y="710"/>
                  </a:cubicBezTo>
                  <a:cubicBezTo>
                    <a:pt x="1" y="903"/>
                    <a:pt x="75" y="1095"/>
                    <a:pt x="208" y="1243"/>
                  </a:cubicBezTo>
                  <a:cubicBezTo>
                    <a:pt x="341" y="1376"/>
                    <a:pt x="503" y="1450"/>
                    <a:pt x="681" y="1479"/>
                  </a:cubicBezTo>
                  <a:lnTo>
                    <a:pt x="681" y="2884"/>
                  </a:lnTo>
                  <a:cubicBezTo>
                    <a:pt x="326" y="2928"/>
                    <a:pt x="30" y="3224"/>
                    <a:pt x="15" y="3594"/>
                  </a:cubicBezTo>
                  <a:cubicBezTo>
                    <a:pt x="1" y="4008"/>
                    <a:pt x="311" y="4348"/>
                    <a:pt x="725" y="4363"/>
                  </a:cubicBezTo>
                  <a:cubicBezTo>
                    <a:pt x="734" y="4363"/>
                    <a:pt x="743" y="4363"/>
                    <a:pt x="751" y="4363"/>
                  </a:cubicBezTo>
                  <a:cubicBezTo>
                    <a:pt x="1140" y="4363"/>
                    <a:pt x="1480" y="4043"/>
                    <a:pt x="1494" y="3653"/>
                  </a:cubicBezTo>
                  <a:cubicBezTo>
                    <a:pt x="1494" y="3431"/>
                    <a:pt x="1420" y="3239"/>
                    <a:pt x="1272" y="3106"/>
                  </a:cubicBezTo>
                  <a:cubicBezTo>
                    <a:pt x="1169" y="3002"/>
                    <a:pt x="1051" y="2928"/>
                    <a:pt x="903" y="2899"/>
                  </a:cubicBezTo>
                  <a:lnTo>
                    <a:pt x="903" y="1465"/>
                  </a:lnTo>
                  <a:cubicBezTo>
                    <a:pt x="1228" y="1391"/>
                    <a:pt x="1479" y="1110"/>
                    <a:pt x="1494" y="770"/>
                  </a:cubicBezTo>
                  <a:cubicBezTo>
                    <a:pt x="1494" y="577"/>
                    <a:pt x="1435" y="385"/>
                    <a:pt x="1302" y="237"/>
                  </a:cubicBezTo>
                  <a:cubicBezTo>
                    <a:pt x="1287" y="237"/>
                    <a:pt x="1287" y="223"/>
                    <a:pt x="1272" y="223"/>
                  </a:cubicBezTo>
                  <a:cubicBezTo>
                    <a:pt x="1139" y="89"/>
                    <a:pt x="962" y="16"/>
                    <a:pt x="784"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1" name="Google Shape;801;p61"/>
          <p:cNvGrpSpPr/>
          <p:nvPr/>
        </p:nvGrpSpPr>
        <p:grpSpPr>
          <a:xfrm>
            <a:off x="7161156" y="3650142"/>
            <a:ext cx="2654567" cy="3293932"/>
            <a:chOff x="7161156" y="3650142"/>
            <a:chExt cx="2654567" cy="3293932"/>
          </a:xfrm>
        </p:grpSpPr>
        <p:sp>
          <p:nvSpPr>
            <p:cNvPr id="802" name="Google Shape;802;p61"/>
            <p:cNvSpPr/>
            <p:nvPr/>
          </p:nvSpPr>
          <p:spPr>
            <a:xfrm>
              <a:off x="7420004" y="3930859"/>
              <a:ext cx="2395719" cy="3013215"/>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61"/>
            <p:cNvSpPr/>
            <p:nvPr/>
          </p:nvSpPr>
          <p:spPr>
            <a:xfrm>
              <a:off x="8817735" y="3822682"/>
              <a:ext cx="722045" cy="1058850"/>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61"/>
            <p:cNvSpPr/>
            <p:nvPr/>
          </p:nvSpPr>
          <p:spPr>
            <a:xfrm>
              <a:off x="7161156" y="3650142"/>
              <a:ext cx="2389554" cy="2701092"/>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61"/>
            <p:cNvSpPr/>
            <p:nvPr/>
          </p:nvSpPr>
          <p:spPr>
            <a:xfrm>
              <a:off x="7187871" y="3906609"/>
              <a:ext cx="2450382" cy="2811737"/>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61"/>
            <p:cNvSpPr/>
            <p:nvPr/>
          </p:nvSpPr>
          <p:spPr>
            <a:xfrm>
              <a:off x="7652137" y="4460809"/>
              <a:ext cx="906830" cy="902255"/>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bg>
      <p:bgPr>
        <a:gradFill>
          <a:gsLst>
            <a:gs pos="0">
              <a:schemeClr val="lt2"/>
            </a:gs>
            <a:gs pos="100000">
              <a:schemeClr val="lt1"/>
            </a:gs>
          </a:gsLst>
          <a:path path="circle">
            <a:fillToRect b="50%" l="50%" r="50%" t="50%"/>
          </a:path>
          <a:tileRect/>
        </a:gradFill>
      </p:bgPr>
    </p:bg>
    <p:spTree>
      <p:nvGrpSpPr>
        <p:cNvPr id="807" name="Shape 807"/>
        <p:cNvGrpSpPr/>
        <p:nvPr/>
      </p:nvGrpSpPr>
      <p:grpSpPr>
        <a:xfrm>
          <a:off x="0" y="0"/>
          <a:ext cx="0" cy="0"/>
          <a:chOff x="0" y="0"/>
          <a:chExt cx="0" cy="0"/>
        </a:xfrm>
      </p:grpSpPr>
      <p:sp>
        <p:nvSpPr>
          <p:cNvPr id="808" name="Google Shape;808;p62"/>
          <p:cNvSpPr/>
          <p:nvPr/>
        </p:nvSpPr>
        <p:spPr>
          <a:xfrm>
            <a:off x="7864425" y="3639025"/>
            <a:ext cx="2783400" cy="2783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6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10" name="Google Shape;810;p62"/>
          <p:cNvSpPr/>
          <p:nvPr/>
        </p:nvSpPr>
        <p:spPr>
          <a:xfrm>
            <a:off x="-1738775" y="3574925"/>
            <a:ext cx="2783400" cy="2783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1" name="Google Shape;811;p62"/>
          <p:cNvGrpSpPr/>
          <p:nvPr/>
        </p:nvGrpSpPr>
        <p:grpSpPr>
          <a:xfrm>
            <a:off x="8243289" y="3605123"/>
            <a:ext cx="1582191" cy="2188163"/>
            <a:chOff x="8243289" y="3605123"/>
            <a:chExt cx="1582191" cy="2188163"/>
          </a:xfrm>
        </p:grpSpPr>
        <p:sp>
          <p:nvSpPr>
            <p:cNvPr id="812" name="Google Shape;812;p62"/>
            <p:cNvSpPr/>
            <p:nvPr/>
          </p:nvSpPr>
          <p:spPr>
            <a:xfrm>
              <a:off x="8243289" y="4923909"/>
              <a:ext cx="191512" cy="192424"/>
            </a:xfrm>
            <a:custGeom>
              <a:rect b="b" l="l" r="r" t="t"/>
              <a:pathLst>
                <a:path extrusionOk="0" h="3165" w="3150">
                  <a:moveTo>
                    <a:pt x="2336" y="0"/>
                  </a:moveTo>
                  <a:cubicBezTo>
                    <a:pt x="2144" y="0"/>
                    <a:pt x="1952" y="74"/>
                    <a:pt x="1804" y="222"/>
                  </a:cubicBezTo>
                  <a:cubicBezTo>
                    <a:pt x="1553" y="488"/>
                    <a:pt x="1523" y="902"/>
                    <a:pt x="1745" y="1183"/>
                  </a:cubicBezTo>
                  <a:lnTo>
                    <a:pt x="414" y="2514"/>
                  </a:lnTo>
                  <a:lnTo>
                    <a:pt x="0" y="2928"/>
                  </a:lnTo>
                  <a:cubicBezTo>
                    <a:pt x="30" y="2987"/>
                    <a:pt x="45" y="3031"/>
                    <a:pt x="74" y="3091"/>
                  </a:cubicBezTo>
                  <a:cubicBezTo>
                    <a:pt x="74" y="3120"/>
                    <a:pt x="74" y="3135"/>
                    <a:pt x="89" y="3164"/>
                  </a:cubicBezTo>
                  <a:lnTo>
                    <a:pt x="473" y="2765"/>
                  </a:lnTo>
                  <a:lnTo>
                    <a:pt x="1908" y="1346"/>
                  </a:lnTo>
                  <a:cubicBezTo>
                    <a:pt x="2032" y="1431"/>
                    <a:pt x="2183" y="1475"/>
                    <a:pt x="2334" y="1475"/>
                  </a:cubicBezTo>
                  <a:cubicBezTo>
                    <a:pt x="2524" y="1475"/>
                    <a:pt x="2714" y="1405"/>
                    <a:pt x="2854" y="1257"/>
                  </a:cubicBezTo>
                  <a:cubicBezTo>
                    <a:pt x="3135" y="976"/>
                    <a:pt x="3150" y="503"/>
                    <a:pt x="2854" y="222"/>
                  </a:cubicBezTo>
                  <a:cubicBezTo>
                    <a:pt x="2706" y="74"/>
                    <a:pt x="2514" y="0"/>
                    <a:pt x="2336"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62"/>
            <p:cNvSpPr/>
            <p:nvPr/>
          </p:nvSpPr>
          <p:spPr>
            <a:xfrm>
              <a:off x="8325060" y="5075838"/>
              <a:ext cx="98978" cy="397372"/>
            </a:xfrm>
            <a:custGeom>
              <a:rect b="b" l="l" r="r" t="t"/>
              <a:pathLst>
                <a:path extrusionOk="0" h="6536" w="1628">
                  <a:moveTo>
                    <a:pt x="814" y="0"/>
                  </a:moveTo>
                  <a:cubicBezTo>
                    <a:pt x="622" y="0"/>
                    <a:pt x="430" y="74"/>
                    <a:pt x="296" y="222"/>
                  </a:cubicBezTo>
                  <a:cubicBezTo>
                    <a:pt x="1" y="503"/>
                    <a:pt x="1" y="976"/>
                    <a:pt x="296" y="1257"/>
                  </a:cubicBezTo>
                  <a:cubicBezTo>
                    <a:pt x="415" y="1390"/>
                    <a:pt x="577" y="1449"/>
                    <a:pt x="740" y="1464"/>
                  </a:cubicBezTo>
                  <a:lnTo>
                    <a:pt x="740" y="5988"/>
                  </a:lnTo>
                  <a:lnTo>
                    <a:pt x="430" y="6284"/>
                  </a:lnTo>
                  <a:cubicBezTo>
                    <a:pt x="459" y="6373"/>
                    <a:pt x="474" y="6462"/>
                    <a:pt x="489" y="6536"/>
                  </a:cubicBezTo>
                  <a:lnTo>
                    <a:pt x="962" y="6077"/>
                  </a:lnTo>
                  <a:lnTo>
                    <a:pt x="962" y="1464"/>
                  </a:lnTo>
                  <a:cubicBezTo>
                    <a:pt x="1095" y="1434"/>
                    <a:pt x="1228" y="1360"/>
                    <a:pt x="1331" y="1257"/>
                  </a:cubicBezTo>
                  <a:cubicBezTo>
                    <a:pt x="1627" y="976"/>
                    <a:pt x="1627" y="503"/>
                    <a:pt x="1331" y="222"/>
                  </a:cubicBezTo>
                  <a:cubicBezTo>
                    <a:pt x="1198"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62"/>
            <p:cNvSpPr/>
            <p:nvPr/>
          </p:nvSpPr>
          <p:spPr>
            <a:xfrm>
              <a:off x="8371812" y="3605123"/>
              <a:ext cx="1453668" cy="2188163"/>
            </a:xfrm>
            <a:custGeom>
              <a:rect b="b" l="l" r="r" t="t"/>
              <a:pathLst>
                <a:path extrusionOk="0" h="35991" w="23910">
                  <a:moveTo>
                    <a:pt x="23111" y="1"/>
                  </a:moveTo>
                  <a:cubicBezTo>
                    <a:pt x="22919" y="1"/>
                    <a:pt x="22727" y="75"/>
                    <a:pt x="22579" y="208"/>
                  </a:cubicBezTo>
                  <a:cubicBezTo>
                    <a:pt x="22298" y="504"/>
                    <a:pt x="22298" y="977"/>
                    <a:pt x="22579" y="1258"/>
                  </a:cubicBezTo>
                  <a:cubicBezTo>
                    <a:pt x="22727" y="1406"/>
                    <a:pt x="22919" y="1479"/>
                    <a:pt x="23111" y="1479"/>
                  </a:cubicBezTo>
                  <a:lnTo>
                    <a:pt x="23111" y="7764"/>
                  </a:lnTo>
                  <a:lnTo>
                    <a:pt x="14580" y="16295"/>
                  </a:lnTo>
                  <a:lnTo>
                    <a:pt x="9523" y="16295"/>
                  </a:lnTo>
                  <a:lnTo>
                    <a:pt x="5398" y="20421"/>
                  </a:lnTo>
                  <a:lnTo>
                    <a:pt x="5398" y="31318"/>
                  </a:lnTo>
                  <a:lnTo>
                    <a:pt x="932" y="35769"/>
                  </a:lnTo>
                  <a:lnTo>
                    <a:pt x="75" y="35769"/>
                  </a:lnTo>
                  <a:cubicBezTo>
                    <a:pt x="60" y="35843"/>
                    <a:pt x="30" y="35917"/>
                    <a:pt x="1" y="35990"/>
                  </a:cubicBezTo>
                  <a:lnTo>
                    <a:pt x="1036" y="35990"/>
                  </a:lnTo>
                  <a:lnTo>
                    <a:pt x="5619" y="31407"/>
                  </a:lnTo>
                  <a:lnTo>
                    <a:pt x="5619" y="20509"/>
                  </a:lnTo>
                  <a:lnTo>
                    <a:pt x="9612" y="16517"/>
                  </a:lnTo>
                  <a:lnTo>
                    <a:pt x="14683" y="16517"/>
                  </a:lnTo>
                  <a:lnTo>
                    <a:pt x="23333" y="7852"/>
                  </a:lnTo>
                  <a:lnTo>
                    <a:pt x="23333" y="1435"/>
                  </a:lnTo>
                  <a:cubicBezTo>
                    <a:pt x="23437" y="1406"/>
                    <a:pt x="23540" y="1346"/>
                    <a:pt x="23629" y="1258"/>
                  </a:cubicBezTo>
                  <a:cubicBezTo>
                    <a:pt x="23910" y="977"/>
                    <a:pt x="23910" y="504"/>
                    <a:pt x="23629" y="208"/>
                  </a:cubicBezTo>
                  <a:cubicBezTo>
                    <a:pt x="23481" y="75"/>
                    <a:pt x="23289" y="1"/>
                    <a:pt x="2311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62"/>
            <p:cNvSpPr/>
            <p:nvPr/>
          </p:nvSpPr>
          <p:spPr>
            <a:xfrm>
              <a:off x="8792931" y="4664542"/>
              <a:ext cx="335420" cy="902600"/>
            </a:xfrm>
            <a:custGeom>
              <a:rect b="b" l="l" r="r" t="t"/>
              <a:pathLst>
                <a:path extrusionOk="0" h="14846" w="5517">
                  <a:moveTo>
                    <a:pt x="2840" y="0"/>
                  </a:moveTo>
                  <a:lnTo>
                    <a:pt x="1" y="2839"/>
                  </a:lnTo>
                  <a:lnTo>
                    <a:pt x="1" y="11888"/>
                  </a:lnTo>
                  <a:lnTo>
                    <a:pt x="1" y="11932"/>
                  </a:lnTo>
                  <a:lnTo>
                    <a:pt x="2455" y="14402"/>
                  </a:lnTo>
                  <a:cubicBezTo>
                    <a:pt x="2455" y="14431"/>
                    <a:pt x="2455" y="14446"/>
                    <a:pt x="2455" y="14476"/>
                  </a:cubicBezTo>
                  <a:cubicBezTo>
                    <a:pt x="2455" y="14683"/>
                    <a:pt x="2618" y="14845"/>
                    <a:pt x="2825" y="14845"/>
                  </a:cubicBezTo>
                  <a:cubicBezTo>
                    <a:pt x="3032" y="14845"/>
                    <a:pt x="3195" y="14683"/>
                    <a:pt x="3195" y="14476"/>
                  </a:cubicBezTo>
                  <a:cubicBezTo>
                    <a:pt x="3195" y="14269"/>
                    <a:pt x="3032" y="14106"/>
                    <a:pt x="2825" y="14106"/>
                  </a:cubicBezTo>
                  <a:cubicBezTo>
                    <a:pt x="2721" y="14106"/>
                    <a:pt x="2648" y="14150"/>
                    <a:pt x="2574" y="14210"/>
                  </a:cubicBezTo>
                  <a:lnTo>
                    <a:pt x="223" y="11844"/>
                  </a:lnTo>
                  <a:lnTo>
                    <a:pt x="223" y="2928"/>
                  </a:lnTo>
                  <a:lnTo>
                    <a:pt x="2840" y="311"/>
                  </a:lnTo>
                  <a:lnTo>
                    <a:pt x="5013" y="2499"/>
                  </a:lnTo>
                  <a:lnTo>
                    <a:pt x="5013" y="11666"/>
                  </a:lnTo>
                  <a:cubicBezTo>
                    <a:pt x="4880" y="11711"/>
                    <a:pt x="4777" y="11844"/>
                    <a:pt x="4777" y="12006"/>
                  </a:cubicBezTo>
                  <a:cubicBezTo>
                    <a:pt x="4777" y="12213"/>
                    <a:pt x="4939" y="12376"/>
                    <a:pt x="5146" y="12376"/>
                  </a:cubicBezTo>
                  <a:cubicBezTo>
                    <a:pt x="5339" y="12376"/>
                    <a:pt x="5516" y="12213"/>
                    <a:pt x="5516" y="12006"/>
                  </a:cubicBezTo>
                  <a:cubicBezTo>
                    <a:pt x="5516" y="11829"/>
                    <a:pt x="5398" y="11696"/>
                    <a:pt x="5235" y="11652"/>
                  </a:cubicBezTo>
                  <a:lnTo>
                    <a:pt x="5235" y="2455"/>
                  </a:lnTo>
                  <a:lnTo>
                    <a:pt x="5235" y="2410"/>
                  </a:lnTo>
                  <a:lnTo>
                    <a:pt x="2840"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62"/>
            <p:cNvSpPr/>
            <p:nvPr/>
          </p:nvSpPr>
          <p:spPr>
            <a:xfrm>
              <a:off x="8323297" y="3655462"/>
              <a:ext cx="1377246" cy="2019146"/>
            </a:xfrm>
            <a:custGeom>
              <a:rect b="b" l="l" r="r" t="t"/>
              <a:pathLst>
                <a:path extrusionOk="0" h="33211" w="22653">
                  <a:moveTo>
                    <a:pt x="21839" y="1"/>
                  </a:moveTo>
                  <a:cubicBezTo>
                    <a:pt x="21647" y="1"/>
                    <a:pt x="21470" y="75"/>
                    <a:pt x="21322" y="223"/>
                  </a:cubicBezTo>
                  <a:cubicBezTo>
                    <a:pt x="21026" y="504"/>
                    <a:pt x="21026" y="977"/>
                    <a:pt x="21322" y="1258"/>
                  </a:cubicBezTo>
                  <a:cubicBezTo>
                    <a:pt x="21455" y="1391"/>
                    <a:pt x="21618" y="1465"/>
                    <a:pt x="21795" y="1479"/>
                  </a:cubicBezTo>
                  <a:lnTo>
                    <a:pt x="21795" y="5841"/>
                  </a:lnTo>
                  <a:lnTo>
                    <a:pt x="14195" y="13442"/>
                  </a:lnTo>
                  <a:lnTo>
                    <a:pt x="8946" y="13442"/>
                  </a:lnTo>
                  <a:lnTo>
                    <a:pt x="3638" y="18750"/>
                  </a:lnTo>
                  <a:lnTo>
                    <a:pt x="3638" y="29470"/>
                  </a:lnTo>
                  <a:lnTo>
                    <a:pt x="1213" y="31880"/>
                  </a:lnTo>
                  <a:cubicBezTo>
                    <a:pt x="1092" y="31792"/>
                    <a:pt x="938" y="31745"/>
                    <a:pt x="781" y="31745"/>
                  </a:cubicBezTo>
                  <a:cubicBezTo>
                    <a:pt x="728" y="31745"/>
                    <a:pt x="674" y="31750"/>
                    <a:pt x="621" y="31762"/>
                  </a:cubicBezTo>
                  <a:cubicBezTo>
                    <a:pt x="488" y="31791"/>
                    <a:pt x="370" y="31865"/>
                    <a:pt x="266" y="31954"/>
                  </a:cubicBezTo>
                  <a:cubicBezTo>
                    <a:pt x="59" y="32176"/>
                    <a:pt x="0" y="32486"/>
                    <a:pt x="104" y="32752"/>
                  </a:cubicBezTo>
                  <a:cubicBezTo>
                    <a:pt x="399" y="32826"/>
                    <a:pt x="636" y="32989"/>
                    <a:pt x="799" y="33211"/>
                  </a:cubicBezTo>
                  <a:cubicBezTo>
                    <a:pt x="976" y="33211"/>
                    <a:pt x="1168" y="33152"/>
                    <a:pt x="1316" y="33004"/>
                  </a:cubicBezTo>
                  <a:cubicBezTo>
                    <a:pt x="1582" y="32738"/>
                    <a:pt x="1597" y="32324"/>
                    <a:pt x="1375" y="32043"/>
                  </a:cubicBezTo>
                  <a:cubicBezTo>
                    <a:pt x="1375" y="32028"/>
                    <a:pt x="1375" y="32028"/>
                    <a:pt x="1375" y="32028"/>
                  </a:cubicBezTo>
                  <a:lnTo>
                    <a:pt x="3859" y="29558"/>
                  </a:lnTo>
                  <a:lnTo>
                    <a:pt x="3859" y="18853"/>
                  </a:lnTo>
                  <a:lnTo>
                    <a:pt x="9049" y="13649"/>
                  </a:lnTo>
                  <a:lnTo>
                    <a:pt x="14284" y="13649"/>
                  </a:lnTo>
                  <a:lnTo>
                    <a:pt x="22002" y="5930"/>
                  </a:lnTo>
                  <a:lnTo>
                    <a:pt x="22002" y="1465"/>
                  </a:lnTo>
                  <a:cubicBezTo>
                    <a:pt x="22135" y="1435"/>
                    <a:pt x="22268" y="1361"/>
                    <a:pt x="22372" y="1258"/>
                  </a:cubicBezTo>
                  <a:cubicBezTo>
                    <a:pt x="22653" y="977"/>
                    <a:pt x="22653" y="504"/>
                    <a:pt x="22372" y="223"/>
                  </a:cubicBezTo>
                  <a:cubicBezTo>
                    <a:pt x="22224" y="75"/>
                    <a:pt x="22032" y="1"/>
                    <a:pt x="2183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62"/>
            <p:cNvSpPr/>
            <p:nvPr/>
          </p:nvSpPr>
          <p:spPr>
            <a:xfrm>
              <a:off x="8910281" y="4829493"/>
              <a:ext cx="100741" cy="572712"/>
            </a:xfrm>
            <a:custGeom>
              <a:rect b="b" l="l" r="r" t="t"/>
              <a:pathLst>
                <a:path extrusionOk="0" h="9420" w="1657">
                  <a:moveTo>
                    <a:pt x="799" y="1"/>
                  </a:moveTo>
                  <a:cubicBezTo>
                    <a:pt x="622" y="1"/>
                    <a:pt x="429" y="75"/>
                    <a:pt x="281" y="222"/>
                  </a:cubicBezTo>
                  <a:cubicBezTo>
                    <a:pt x="1" y="503"/>
                    <a:pt x="1" y="977"/>
                    <a:pt x="281" y="1257"/>
                  </a:cubicBezTo>
                  <a:cubicBezTo>
                    <a:pt x="400" y="1391"/>
                    <a:pt x="548" y="1450"/>
                    <a:pt x="710" y="1464"/>
                  </a:cubicBezTo>
                  <a:lnTo>
                    <a:pt x="710" y="7956"/>
                  </a:lnTo>
                  <a:cubicBezTo>
                    <a:pt x="562" y="7985"/>
                    <a:pt x="429" y="8044"/>
                    <a:pt x="326" y="8163"/>
                  </a:cubicBezTo>
                  <a:cubicBezTo>
                    <a:pt x="30" y="8444"/>
                    <a:pt x="30" y="8917"/>
                    <a:pt x="326" y="9198"/>
                  </a:cubicBezTo>
                  <a:cubicBezTo>
                    <a:pt x="466" y="9346"/>
                    <a:pt x="655" y="9419"/>
                    <a:pt x="843" y="9419"/>
                  </a:cubicBezTo>
                  <a:cubicBezTo>
                    <a:pt x="1032" y="9419"/>
                    <a:pt x="1220" y="9346"/>
                    <a:pt x="1361" y="9198"/>
                  </a:cubicBezTo>
                  <a:cubicBezTo>
                    <a:pt x="1657" y="8917"/>
                    <a:pt x="1657" y="8444"/>
                    <a:pt x="1361" y="8163"/>
                  </a:cubicBezTo>
                  <a:cubicBezTo>
                    <a:pt x="1243" y="8030"/>
                    <a:pt x="1095" y="7970"/>
                    <a:pt x="932" y="7956"/>
                  </a:cubicBezTo>
                  <a:lnTo>
                    <a:pt x="932" y="1464"/>
                  </a:lnTo>
                  <a:cubicBezTo>
                    <a:pt x="1080" y="1450"/>
                    <a:pt x="1213" y="1376"/>
                    <a:pt x="1331" y="1257"/>
                  </a:cubicBezTo>
                  <a:cubicBezTo>
                    <a:pt x="1612" y="977"/>
                    <a:pt x="1612" y="503"/>
                    <a:pt x="1331" y="222"/>
                  </a:cubicBezTo>
                  <a:cubicBezTo>
                    <a:pt x="1183"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18" name="Google Shape;818;p62"/>
          <p:cNvGrpSpPr/>
          <p:nvPr/>
        </p:nvGrpSpPr>
        <p:grpSpPr>
          <a:xfrm>
            <a:off x="-1405792" y="-28815"/>
            <a:ext cx="3111009" cy="2934907"/>
            <a:chOff x="-1405792" y="-28815"/>
            <a:chExt cx="3111009" cy="2934907"/>
          </a:xfrm>
        </p:grpSpPr>
        <p:sp>
          <p:nvSpPr>
            <p:cNvPr id="819" name="Google Shape;819;p62"/>
            <p:cNvSpPr/>
            <p:nvPr/>
          </p:nvSpPr>
          <p:spPr>
            <a:xfrm rot="-2700000">
              <a:off x="-826469" y="600061"/>
              <a:ext cx="2233987" cy="1767370"/>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62"/>
            <p:cNvSpPr/>
            <p:nvPr/>
          </p:nvSpPr>
          <p:spPr>
            <a:xfrm rot="-2700000">
              <a:off x="-89715" y="372719"/>
              <a:ext cx="1213691" cy="1051850"/>
            </a:xfrm>
            <a:custGeom>
              <a:rect b="b" l="l" r="r" t="t"/>
              <a:pathLst>
                <a:path extrusionOk="0" h="17301" w="19963">
                  <a:moveTo>
                    <a:pt x="19149" y="0"/>
                  </a:moveTo>
                  <a:cubicBezTo>
                    <a:pt x="18972" y="0"/>
                    <a:pt x="18779" y="60"/>
                    <a:pt x="18631" y="207"/>
                  </a:cubicBezTo>
                  <a:cubicBezTo>
                    <a:pt x="18365" y="474"/>
                    <a:pt x="18351" y="902"/>
                    <a:pt x="18572" y="1183"/>
                  </a:cubicBezTo>
                  <a:lnTo>
                    <a:pt x="11046" y="8724"/>
                  </a:lnTo>
                  <a:lnTo>
                    <a:pt x="5841" y="8724"/>
                  </a:lnTo>
                  <a:lnTo>
                    <a:pt x="622" y="13929"/>
                  </a:lnTo>
                  <a:lnTo>
                    <a:pt x="622" y="15851"/>
                  </a:lnTo>
                  <a:cubicBezTo>
                    <a:pt x="504" y="15881"/>
                    <a:pt x="385" y="15940"/>
                    <a:pt x="297" y="16043"/>
                  </a:cubicBezTo>
                  <a:cubicBezTo>
                    <a:pt x="1" y="16324"/>
                    <a:pt x="1" y="16798"/>
                    <a:pt x="297" y="17078"/>
                  </a:cubicBezTo>
                  <a:cubicBezTo>
                    <a:pt x="437" y="17226"/>
                    <a:pt x="626" y="17300"/>
                    <a:pt x="814" y="17300"/>
                  </a:cubicBezTo>
                  <a:cubicBezTo>
                    <a:pt x="1003" y="17300"/>
                    <a:pt x="1191" y="17226"/>
                    <a:pt x="1332" y="17078"/>
                  </a:cubicBezTo>
                  <a:cubicBezTo>
                    <a:pt x="1627" y="16798"/>
                    <a:pt x="1627" y="16324"/>
                    <a:pt x="1332" y="16043"/>
                  </a:cubicBezTo>
                  <a:cubicBezTo>
                    <a:pt x="1199" y="15896"/>
                    <a:pt x="1021" y="15836"/>
                    <a:pt x="844" y="15822"/>
                  </a:cubicBezTo>
                  <a:lnTo>
                    <a:pt x="844" y="14033"/>
                  </a:lnTo>
                  <a:lnTo>
                    <a:pt x="5930" y="8946"/>
                  </a:lnTo>
                  <a:lnTo>
                    <a:pt x="11135" y="8946"/>
                  </a:lnTo>
                  <a:lnTo>
                    <a:pt x="18735" y="1346"/>
                  </a:lnTo>
                  <a:cubicBezTo>
                    <a:pt x="18863" y="1429"/>
                    <a:pt x="19008" y="1471"/>
                    <a:pt x="19153" y="1471"/>
                  </a:cubicBezTo>
                  <a:cubicBezTo>
                    <a:pt x="19342" y="1471"/>
                    <a:pt x="19530" y="1400"/>
                    <a:pt x="19681" y="1257"/>
                  </a:cubicBezTo>
                  <a:cubicBezTo>
                    <a:pt x="19962" y="962"/>
                    <a:pt x="19962" y="503"/>
                    <a:pt x="19681" y="207"/>
                  </a:cubicBezTo>
                  <a:cubicBezTo>
                    <a:pt x="19533" y="60"/>
                    <a:pt x="19341" y="0"/>
                    <a:pt x="191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62"/>
            <p:cNvSpPr/>
            <p:nvPr/>
          </p:nvSpPr>
          <p:spPr>
            <a:xfrm rot="-2700000">
              <a:off x="-1075828" y="693182"/>
              <a:ext cx="2002959" cy="1762932"/>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62"/>
            <p:cNvSpPr/>
            <p:nvPr/>
          </p:nvSpPr>
          <p:spPr>
            <a:xfrm rot="-2700000">
              <a:off x="-58163" y="138595"/>
              <a:ext cx="329946" cy="321860"/>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62"/>
            <p:cNvSpPr/>
            <p:nvPr/>
          </p:nvSpPr>
          <p:spPr>
            <a:xfrm rot="-2700000">
              <a:off x="-207158" y="149805"/>
              <a:ext cx="767745" cy="633809"/>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62"/>
            <p:cNvSpPr/>
            <p:nvPr/>
          </p:nvSpPr>
          <p:spPr>
            <a:xfrm rot="-2700000">
              <a:off x="-923777" y="537580"/>
              <a:ext cx="2084731" cy="180786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bg>
      <p:bgPr>
        <a:gradFill>
          <a:gsLst>
            <a:gs pos="0">
              <a:schemeClr val="lt2"/>
            </a:gs>
            <a:gs pos="100000">
              <a:schemeClr val="lt1"/>
            </a:gs>
          </a:gsLst>
          <a:path path="circle">
            <a:fillToRect b="50%" l="50%" r="50%" t="50%"/>
          </a:path>
          <a:tileRect/>
        </a:gradFill>
      </p:bgPr>
    </p:bg>
    <p:spTree>
      <p:nvGrpSpPr>
        <p:cNvPr id="825" name="Shape 825"/>
        <p:cNvGrpSpPr/>
        <p:nvPr/>
      </p:nvGrpSpPr>
      <p:grpSpPr>
        <a:xfrm>
          <a:off x="0" y="0"/>
          <a:ext cx="0" cy="0"/>
          <a:chOff x="0" y="0"/>
          <a:chExt cx="0" cy="0"/>
        </a:xfrm>
      </p:grpSpPr>
      <p:sp>
        <p:nvSpPr>
          <p:cNvPr id="826" name="Google Shape;826;p63"/>
          <p:cNvSpPr/>
          <p:nvPr/>
        </p:nvSpPr>
        <p:spPr>
          <a:xfrm>
            <a:off x="7013863" y="2735075"/>
            <a:ext cx="2954100" cy="2954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63"/>
          <p:cNvSpPr txBox="1"/>
          <p:nvPr>
            <p:ph type="title"/>
          </p:nvPr>
        </p:nvSpPr>
        <p:spPr>
          <a:xfrm>
            <a:off x="1458150" y="2843525"/>
            <a:ext cx="6227700" cy="595800"/>
          </a:xfrm>
          <a:prstGeom prst="rect">
            <a:avLst/>
          </a:prstGeom>
        </p:spPr>
        <p:txBody>
          <a:bodyPr anchorCtr="0" anchor="t" bIns="91425" lIns="91425" spcFirstLastPara="1" rIns="91425" wrap="square" tIns="91425">
            <a:noAutofit/>
          </a:bodyPr>
          <a:lstStyle>
            <a:lvl1pPr lvl="0" algn="r">
              <a:spcBef>
                <a:spcPts val="0"/>
              </a:spcBef>
              <a:spcAft>
                <a:spcPts val="0"/>
              </a:spcAft>
              <a:buSzPts val="3000"/>
              <a:buNone/>
              <a:defRPr sz="3000"/>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p:txBody>
      </p:sp>
      <p:sp>
        <p:nvSpPr>
          <p:cNvPr id="828" name="Google Shape;828;p63"/>
          <p:cNvSpPr txBox="1"/>
          <p:nvPr>
            <p:ph idx="1" type="subTitle"/>
          </p:nvPr>
        </p:nvSpPr>
        <p:spPr>
          <a:xfrm>
            <a:off x="1458150" y="1399375"/>
            <a:ext cx="6227700" cy="1444200"/>
          </a:xfrm>
          <a:prstGeom prst="rect">
            <a:avLst/>
          </a:prstGeom>
        </p:spPr>
        <p:txBody>
          <a:bodyPr anchorCtr="0" anchor="b" bIns="91425" lIns="91425" spcFirstLastPara="1" rIns="91425" wrap="square" tIns="91425">
            <a:noAutofit/>
          </a:bodyPr>
          <a:lstStyle>
            <a:lvl1pPr lvl="0" algn="r">
              <a:lnSpc>
                <a:spcPct val="100000"/>
              </a:lnSpc>
              <a:spcBef>
                <a:spcPts val="0"/>
              </a:spcBef>
              <a:spcAft>
                <a:spcPts val="0"/>
              </a:spcAft>
              <a:buSzPts val="2500"/>
              <a:buNone/>
              <a:defRPr sz="25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p:txBody>
      </p:sp>
      <p:sp>
        <p:nvSpPr>
          <p:cNvPr id="829" name="Google Shape;829;p63"/>
          <p:cNvSpPr/>
          <p:nvPr/>
        </p:nvSpPr>
        <p:spPr>
          <a:xfrm>
            <a:off x="-1298975" y="168950"/>
            <a:ext cx="3108000" cy="31080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bg>
      <p:bgPr>
        <a:gradFill>
          <a:gsLst>
            <a:gs pos="0">
              <a:schemeClr val="lt2"/>
            </a:gs>
            <a:gs pos="100000">
              <a:schemeClr val="lt1"/>
            </a:gs>
          </a:gsLst>
          <a:path path="circle">
            <a:fillToRect b="50%" l="50%" r="50%" t="50%"/>
          </a:path>
          <a:tileRect/>
        </a:gradFill>
      </p:bgPr>
    </p:bg>
    <p:spTree>
      <p:nvGrpSpPr>
        <p:cNvPr id="830" name="Shape 830"/>
        <p:cNvGrpSpPr/>
        <p:nvPr/>
      </p:nvGrpSpPr>
      <p:grpSpPr>
        <a:xfrm>
          <a:off x="0" y="0"/>
          <a:ext cx="0" cy="0"/>
          <a:chOff x="0" y="0"/>
          <a:chExt cx="0" cy="0"/>
        </a:xfrm>
      </p:grpSpPr>
      <p:sp>
        <p:nvSpPr>
          <p:cNvPr id="831" name="Google Shape;831;p64"/>
          <p:cNvSpPr/>
          <p:nvPr/>
        </p:nvSpPr>
        <p:spPr>
          <a:xfrm>
            <a:off x="8254325" y="2056500"/>
            <a:ext cx="2125200" cy="2125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64"/>
          <p:cNvSpPr/>
          <p:nvPr/>
        </p:nvSpPr>
        <p:spPr>
          <a:xfrm>
            <a:off x="3690375" y="-447450"/>
            <a:ext cx="3019200" cy="3019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64"/>
          <p:cNvSpPr txBox="1"/>
          <p:nvPr>
            <p:ph idx="1" type="subTitle"/>
          </p:nvPr>
        </p:nvSpPr>
        <p:spPr>
          <a:xfrm>
            <a:off x="6108500" y="1497518"/>
            <a:ext cx="2329800" cy="1179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834" name="Google Shape;834;p64"/>
          <p:cNvSpPr txBox="1"/>
          <p:nvPr>
            <p:ph type="title"/>
          </p:nvPr>
        </p:nvSpPr>
        <p:spPr>
          <a:xfrm>
            <a:off x="6108500" y="619775"/>
            <a:ext cx="2329800" cy="927300"/>
          </a:xfrm>
          <a:prstGeom prst="rect">
            <a:avLst/>
          </a:prstGeom>
        </p:spPr>
        <p:txBody>
          <a:bodyPr anchorCtr="0" anchor="b"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835" name="Google Shape;835;p64"/>
          <p:cNvGrpSpPr/>
          <p:nvPr/>
        </p:nvGrpSpPr>
        <p:grpSpPr>
          <a:xfrm>
            <a:off x="8001262" y="-663982"/>
            <a:ext cx="1738725" cy="1787692"/>
            <a:chOff x="3751137" y="-268257"/>
            <a:chExt cx="1738725" cy="1787692"/>
          </a:xfrm>
        </p:grpSpPr>
        <p:sp>
          <p:nvSpPr>
            <p:cNvPr id="836" name="Google Shape;836;p64"/>
            <p:cNvSpPr/>
            <p:nvPr/>
          </p:nvSpPr>
          <p:spPr>
            <a:xfrm rot="2700100">
              <a:off x="3963446" y="248430"/>
              <a:ext cx="1072552" cy="1044797"/>
            </a:xfrm>
            <a:custGeom>
              <a:rect b="b" l="l" r="r" t="t"/>
              <a:pathLst>
                <a:path extrusionOk="0" h="17185" w="17641">
                  <a:moveTo>
                    <a:pt x="16857" y="1"/>
                  </a:moveTo>
                  <a:cubicBezTo>
                    <a:pt x="16443" y="30"/>
                    <a:pt x="16132" y="371"/>
                    <a:pt x="16147" y="770"/>
                  </a:cubicBezTo>
                  <a:cubicBezTo>
                    <a:pt x="16147" y="947"/>
                    <a:pt x="16206" y="1095"/>
                    <a:pt x="16310" y="1213"/>
                  </a:cubicBezTo>
                  <a:lnTo>
                    <a:pt x="14122" y="3402"/>
                  </a:lnTo>
                  <a:lnTo>
                    <a:pt x="8473" y="3402"/>
                  </a:lnTo>
                  <a:lnTo>
                    <a:pt x="607" y="11283"/>
                  </a:lnTo>
                  <a:lnTo>
                    <a:pt x="607" y="15733"/>
                  </a:lnTo>
                  <a:cubicBezTo>
                    <a:pt x="444" y="15763"/>
                    <a:pt x="311" y="15837"/>
                    <a:pt x="193" y="15955"/>
                  </a:cubicBezTo>
                  <a:cubicBezTo>
                    <a:pt x="60" y="16088"/>
                    <a:pt x="1" y="16281"/>
                    <a:pt x="1" y="16473"/>
                  </a:cubicBezTo>
                  <a:cubicBezTo>
                    <a:pt x="15" y="16680"/>
                    <a:pt x="89" y="16857"/>
                    <a:pt x="237" y="16990"/>
                  </a:cubicBezTo>
                  <a:cubicBezTo>
                    <a:pt x="373" y="17112"/>
                    <a:pt x="545" y="17184"/>
                    <a:pt x="721" y="17184"/>
                  </a:cubicBezTo>
                  <a:cubicBezTo>
                    <a:pt x="737" y="17184"/>
                    <a:pt x="753" y="17184"/>
                    <a:pt x="770" y="17182"/>
                  </a:cubicBezTo>
                  <a:cubicBezTo>
                    <a:pt x="962" y="17182"/>
                    <a:pt x="1154" y="17094"/>
                    <a:pt x="1287" y="16946"/>
                  </a:cubicBezTo>
                  <a:cubicBezTo>
                    <a:pt x="1420" y="16813"/>
                    <a:pt x="1479" y="16621"/>
                    <a:pt x="1479" y="16428"/>
                  </a:cubicBezTo>
                  <a:cubicBezTo>
                    <a:pt x="1465" y="16236"/>
                    <a:pt x="1391" y="16059"/>
                    <a:pt x="1258" y="15926"/>
                  </a:cubicBezTo>
                  <a:cubicBezTo>
                    <a:pt x="1258" y="15926"/>
                    <a:pt x="1243" y="15911"/>
                    <a:pt x="1243" y="15911"/>
                  </a:cubicBezTo>
                  <a:cubicBezTo>
                    <a:pt x="1124" y="15793"/>
                    <a:pt x="977" y="15733"/>
                    <a:pt x="814" y="15719"/>
                  </a:cubicBezTo>
                  <a:lnTo>
                    <a:pt x="814" y="11372"/>
                  </a:lnTo>
                  <a:lnTo>
                    <a:pt x="8577" y="3624"/>
                  </a:lnTo>
                  <a:lnTo>
                    <a:pt x="14210" y="3624"/>
                  </a:lnTo>
                  <a:lnTo>
                    <a:pt x="16473" y="1361"/>
                  </a:lnTo>
                  <a:cubicBezTo>
                    <a:pt x="16589" y="1439"/>
                    <a:pt x="16716" y="1482"/>
                    <a:pt x="16855" y="1482"/>
                  </a:cubicBezTo>
                  <a:cubicBezTo>
                    <a:pt x="16875" y="1482"/>
                    <a:pt x="16895" y="1481"/>
                    <a:pt x="16916" y="1480"/>
                  </a:cubicBezTo>
                  <a:cubicBezTo>
                    <a:pt x="17315" y="1465"/>
                    <a:pt x="17641" y="1125"/>
                    <a:pt x="17626" y="711"/>
                  </a:cubicBezTo>
                  <a:cubicBezTo>
                    <a:pt x="17611" y="518"/>
                    <a:pt x="17537" y="356"/>
                    <a:pt x="17404" y="223"/>
                  </a:cubicBezTo>
                  <a:cubicBezTo>
                    <a:pt x="17271" y="90"/>
                    <a:pt x="17079" y="1"/>
                    <a:pt x="1688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64"/>
            <p:cNvSpPr/>
            <p:nvPr/>
          </p:nvSpPr>
          <p:spPr>
            <a:xfrm rot="2700100">
              <a:off x="4569111" y="189981"/>
              <a:ext cx="748008" cy="352440"/>
            </a:xfrm>
            <a:custGeom>
              <a:rect b="b" l="l" r="r" t="t"/>
              <a:pathLst>
                <a:path extrusionOk="0" h="5797" w="12303">
                  <a:moveTo>
                    <a:pt x="11519" y="0"/>
                  </a:moveTo>
                  <a:cubicBezTo>
                    <a:pt x="11120" y="15"/>
                    <a:pt x="10795" y="355"/>
                    <a:pt x="10809" y="754"/>
                  </a:cubicBezTo>
                  <a:cubicBezTo>
                    <a:pt x="10824" y="947"/>
                    <a:pt x="10898" y="1109"/>
                    <a:pt x="11016" y="1227"/>
                  </a:cubicBezTo>
                  <a:lnTo>
                    <a:pt x="7275" y="4968"/>
                  </a:lnTo>
                  <a:lnTo>
                    <a:pt x="1494" y="4968"/>
                  </a:lnTo>
                  <a:cubicBezTo>
                    <a:pt x="1464" y="4791"/>
                    <a:pt x="1391" y="4658"/>
                    <a:pt x="1287" y="4540"/>
                  </a:cubicBezTo>
                  <a:cubicBezTo>
                    <a:pt x="1139" y="4392"/>
                    <a:pt x="947" y="4318"/>
                    <a:pt x="725" y="4318"/>
                  </a:cubicBezTo>
                  <a:cubicBezTo>
                    <a:pt x="326" y="4333"/>
                    <a:pt x="1" y="4687"/>
                    <a:pt x="15" y="5087"/>
                  </a:cubicBezTo>
                  <a:cubicBezTo>
                    <a:pt x="30" y="5491"/>
                    <a:pt x="369" y="5797"/>
                    <a:pt x="757" y="5797"/>
                  </a:cubicBezTo>
                  <a:cubicBezTo>
                    <a:pt x="766" y="5797"/>
                    <a:pt x="775" y="5797"/>
                    <a:pt x="784" y="5796"/>
                  </a:cubicBezTo>
                  <a:cubicBezTo>
                    <a:pt x="1139" y="5782"/>
                    <a:pt x="1435" y="5515"/>
                    <a:pt x="1494" y="5175"/>
                  </a:cubicBezTo>
                  <a:lnTo>
                    <a:pt x="7379" y="5175"/>
                  </a:lnTo>
                  <a:lnTo>
                    <a:pt x="11179" y="1375"/>
                  </a:lnTo>
                  <a:cubicBezTo>
                    <a:pt x="11282" y="1427"/>
                    <a:pt x="11396" y="1467"/>
                    <a:pt x="11521" y="1467"/>
                  </a:cubicBezTo>
                  <a:cubicBezTo>
                    <a:pt x="11540" y="1467"/>
                    <a:pt x="11559" y="1466"/>
                    <a:pt x="11578" y="1464"/>
                  </a:cubicBezTo>
                  <a:cubicBezTo>
                    <a:pt x="11992" y="1449"/>
                    <a:pt x="12303" y="1109"/>
                    <a:pt x="12288" y="710"/>
                  </a:cubicBezTo>
                  <a:cubicBezTo>
                    <a:pt x="12288" y="518"/>
                    <a:pt x="12214" y="340"/>
                    <a:pt x="12081" y="207"/>
                  </a:cubicBezTo>
                  <a:cubicBezTo>
                    <a:pt x="12066" y="207"/>
                    <a:pt x="12066" y="192"/>
                    <a:pt x="12051" y="192"/>
                  </a:cubicBezTo>
                  <a:cubicBezTo>
                    <a:pt x="11918" y="59"/>
                    <a:pt x="11741"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64"/>
            <p:cNvSpPr/>
            <p:nvPr/>
          </p:nvSpPr>
          <p:spPr>
            <a:xfrm rot="2700100">
              <a:off x="4378462" y="-56010"/>
              <a:ext cx="951197" cy="847146"/>
            </a:xfrm>
            <a:custGeom>
              <a:rect b="b" l="l" r="r" t="t"/>
              <a:pathLst>
                <a:path extrusionOk="0" h="13934" w="15645">
                  <a:moveTo>
                    <a:pt x="14890" y="1"/>
                  </a:moveTo>
                  <a:cubicBezTo>
                    <a:pt x="14875" y="1"/>
                    <a:pt x="14861" y="1"/>
                    <a:pt x="14861" y="16"/>
                  </a:cubicBezTo>
                  <a:cubicBezTo>
                    <a:pt x="14447" y="30"/>
                    <a:pt x="14136" y="370"/>
                    <a:pt x="14151" y="770"/>
                  </a:cubicBezTo>
                  <a:cubicBezTo>
                    <a:pt x="14151" y="918"/>
                    <a:pt x="14210" y="1051"/>
                    <a:pt x="14284" y="1154"/>
                  </a:cubicBezTo>
                  <a:lnTo>
                    <a:pt x="10159" y="5279"/>
                  </a:lnTo>
                  <a:lnTo>
                    <a:pt x="3239" y="5279"/>
                  </a:lnTo>
                  <a:lnTo>
                    <a:pt x="666" y="7852"/>
                  </a:lnTo>
                  <a:lnTo>
                    <a:pt x="666" y="12466"/>
                  </a:lnTo>
                  <a:cubicBezTo>
                    <a:pt x="533" y="12495"/>
                    <a:pt x="400" y="12569"/>
                    <a:pt x="281" y="12673"/>
                  </a:cubicBezTo>
                  <a:cubicBezTo>
                    <a:pt x="1" y="12954"/>
                    <a:pt x="1" y="13427"/>
                    <a:pt x="281" y="13722"/>
                  </a:cubicBezTo>
                  <a:cubicBezTo>
                    <a:pt x="429" y="13863"/>
                    <a:pt x="618" y="13933"/>
                    <a:pt x="806" y="13933"/>
                  </a:cubicBezTo>
                  <a:cubicBezTo>
                    <a:pt x="995" y="13933"/>
                    <a:pt x="1183" y="13863"/>
                    <a:pt x="1331" y="13722"/>
                  </a:cubicBezTo>
                  <a:cubicBezTo>
                    <a:pt x="1612" y="13427"/>
                    <a:pt x="1612" y="12954"/>
                    <a:pt x="1331" y="12673"/>
                  </a:cubicBezTo>
                  <a:cubicBezTo>
                    <a:pt x="1213" y="12554"/>
                    <a:pt x="1050" y="12480"/>
                    <a:pt x="888" y="12466"/>
                  </a:cubicBezTo>
                  <a:lnTo>
                    <a:pt x="888" y="7941"/>
                  </a:lnTo>
                  <a:lnTo>
                    <a:pt x="3342" y="5501"/>
                  </a:lnTo>
                  <a:lnTo>
                    <a:pt x="10247" y="5501"/>
                  </a:lnTo>
                  <a:lnTo>
                    <a:pt x="14432" y="1317"/>
                  </a:lnTo>
                  <a:cubicBezTo>
                    <a:pt x="14551" y="1423"/>
                    <a:pt x="14695" y="1482"/>
                    <a:pt x="14862" y="1482"/>
                  </a:cubicBezTo>
                  <a:cubicBezTo>
                    <a:pt x="14881" y="1482"/>
                    <a:pt x="14900" y="1481"/>
                    <a:pt x="14920" y="1479"/>
                  </a:cubicBezTo>
                  <a:cubicBezTo>
                    <a:pt x="15319" y="1465"/>
                    <a:pt x="15644" y="1125"/>
                    <a:pt x="15630" y="711"/>
                  </a:cubicBezTo>
                  <a:cubicBezTo>
                    <a:pt x="15615" y="518"/>
                    <a:pt x="15541" y="356"/>
                    <a:pt x="15408" y="223"/>
                  </a:cubicBezTo>
                  <a:cubicBezTo>
                    <a:pt x="15275" y="90"/>
                    <a:pt x="15082" y="1"/>
                    <a:pt x="148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64"/>
            <p:cNvSpPr/>
            <p:nvPr/>
          </p:nvSpPr>
          <p:spPr>
            <a:xfrm rot="2700100">
              <a:off x="4044622" y="533075"/>
              <a:ext cx="970045" cy="598790"/>
            </a:xfrm>
            <a:custGeom>
              <a:rect b="b" l="l" r="r" t="t"/>
              <a:pathLst>
                <a:path extrusionOk="0" h="9849" w="15955">
                  <a:moveTo>
                    <a:pt x="15171" y="1"/>
                  </a:moveTo>
                  <a:cubicBezTo>
                    <a:pt x="14979" y="15"/>
                    <a:pt x="14786" y="89"/>
                    <a:pt x="14653" y="237"/>
                  </a:cubicBezTo>
                  <a:cubicBezTo>
                    <a:pt x="14520" y="385"/>
                    <a:pt x="14461" y="577"/>
                    <a:pt x="14461" y="769"/>
                  </a:cubicBezTo>
                  <a:cubicBezTo>
                    <a:pt x="14476" y="932"/>
                    <a:pt x="14535" y="1080"/>
                    <a:pt x="14638" y="1213"/>
                  </a:cubicBezTo>
                  <a:lnTo>
                    <a:pt x="12391" y="3446"/>
                  </a:lnTo>
                  <a:lnTo>
                    <a:pt x="6284" y="3446"/>
                  </a:lnTo>
                  <a:lnTo>
                    <a:pt x="1198" y="8532"/>
                  </a:lnTo>
                  <a:cubicBezTo>
                    <a:pt x="1065" y="8429"/>
                    <a:pt x="902" y="8370"/>
                    <a:pt x="725" y="8370"/>
                  </a:cubicBezTo>
                  <a:cubicBezTo>
                    <a:pt x="311" y="8399"/>
                    <a:pt x="0" y="8739"/>
                    <a:pt x="15" y="9138"/>
                  </a:cubicBezTo>
                  <a:cubicBezTo>
                    <a:pt x="29" y="9543"/>
                    <a:pt x="354" y="9849"/>
                    <a:pt x="755" y="9849"/>
                  </a:cubicBezTo>
                  <a:cubicBezTo>
                    <a:pt x="765" y="9849"/>
                    <a:pt x="774" y="9848"/>
                    <a:pt x="784" y="9848"/>
                  </a:cubicBezTo>
                  <a:cubicBezTo>
                    <a:pt x="1183" y="9833"/>
                    <a:pt x="1508" y="9493"/>
                    <a:pt x="1494" y="9079"/>
                  </a:cubicBezTo>
                  <a:cubicBezTo>
                    <a:pt x="1479" y="8946"/>
                    <a:pt x="1434" y="8798"/>
                    <a:pt x="1360" y="8695"/>
                  </a:cubicBezTo>
                  <a:lnTo>
                    <a:pt x="6373" y="3668"/>
                  </a:lnTo>
                  <a:lnTo>
                    <a:pt x="12494" y="3668"/>
                  </a:lnTo>
                  <a:lnTo>
                    <a:pt x="14801" y="1361"/>
                  </a:lnTo>
                  <a:cubicBezTo>
                    <a:pt x="14934" y="1435"/>
                    <a:pt x="15082" y="1479"/>
                    <a:pt x="15230" y="1479"/>
                  </a:cubicBezTo>
                  <a:cubicBezTo>
                    <a:pt x="15422" y="1464"/>
                    <a:pt x="15614" y="1390"/>
                    <a:pt x="15747" y="1243"/>
                  </a:cubicBezTo>
                  <a:cubicBezTo>
                    <a:pt x="15881" y="1095"/>
                    <a:pt x="15954" y="903"/>
                    <a:pt x="15940" y="710"/>
                  </a:cubicBezTo>
                  <a:cubicBezTo>
                    <a:pt x="15940" y="518"/>
                    <a:pt x="15851" y="355"/>
                    <a:pt x="15718" y="222"/>
                  </a:cubicBezTo>
                  <a:cubicBezTo>
                    <a:pt x="15718" y="208"/>
                    <a:pt x="15718" y="208"/>
                    <a:pt x="15703" y="193"/>
                  </a:cubicBezTo>
                  <a:cubicBezTo>
                    <a:pt x="15570" y="74"/>
                    <a:pt x="15393" y="1"/>
                    <a:pt x="1520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bg>
      <p:bgPr>
        <a:gradFill>
          <a:gsLst>
            <a:gs pos="0">
              <a:schemeClr val="lt2"/>
            </a:gs>
            <a:gs pos="100000">
              <a:schemeClr val="lt1"/>
            </a:gs>
          </a:gsLst>
          <a:path path="circle">
            <a:fillToRect b="50%" l="50%" r="50%" t="50%"/>
          </a:path>
          <a:tileRect/>
        </a:gradFill>
      </p:bgPr>
    </p:bg>
    <p:spTree>
      <p:nvGrpSpPr>
        <p:cNvPr id="840" name="Shape 840"/>
        <p:cNvGrpSpPr/>
        <p:nvPr/>
      </p:nvGrpSpPr>
      <p:grpSpPr>
        <a:xfrm>
          <a:off x="0" y="0"/>
          <a:ext cx="0" cy="0"/>
          <a:chOff x="0" y="0"/>
          <a:chExt cx="0" cy="0"/>
        </a:xfrm>
      </p:grpSpPr>
      <p:sp>
        <p:nvSpPr>
          <p:cNvPr id="841" name="Google Shape;841;p6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42" name="Google Shape;842;p65"/>
          <p:cNvSpPr txBox="1"/>
          <p:nvPr>
            <p:ph idx="1" type="subTitle"/>
          </p:nvPr>
        </p:nvSpPr>
        <p:spPr>
          <a:xfrm>
            <a:off x="1000000" y="1572275"/>
            <a:ext cx="2180400" cy="7818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843" name="Google Shape;843;p65"/>
          <p:cNvSpPr txBox="1"/>
          <p:nvPr>
            <p:ph idx="2" type="subTitle"/>
          </p:nvPr>
        </p:nvSpPr>
        <p:spPr>
          <a:xfrm>
            <a:off x="999999" y="2326880"/>
            <a:ext cx="2180400" cy="1881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44" name="Google Shape;844;p65"/>
          <p:cNvSpPr txBox="1"/>
          <p:nvPr>
            <p:ph idx="3" type="subTitle"/>
          </p:nvPr>
        </p:nvSpPr>
        <p:spPr>
          <a:xfrm>
            <a:off x="3481800" y="2326880"/>
            <a:ext cx="2180400" cy="1881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45" name="Google Shape;845;p65"/>
          <p:cNvSpPr txBox="1"/>
          <p:nvPr>
            <p:ph idx="4" type="subTitle"/>
          </p:nvPr>
        </p:nvSpPr>
        <p:spPr>
          <a:xfrm>
            <a:off x="5963601" y="2326880"/>
            <a:ext cx="2180400" cy="1881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46" name="Google Shape;846;p65"/>
          <p:cNvSpPr txBox="1"/>
          <p:nvPr>
            <p:ph idx="5" type="subTitle"/>
          </p:nvPr>
        </p:nvSpPr>
        <p:spPr>
          <a:xfrm>
            <a:off x="3481788" y="1572275"/>
            <a:ext cx="2180400" cy="7818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847" name="Google Shape;847;p65"/>
          <p:cNvSpPr txBox="1"/>
          <p:nvPr>
            <p:ph idx="6" type="subTitle"/>
          </p:nvPr>
        </p:nvSpPr>
        <p:spPr>
          <a:xfrm>
            <a:off x="5963600" y="1572275"/>
            <a:ext cx="2180400" cy="7818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grpSp>
        <p:nvGrpSpPr>
          <p:cNvPr id="848" name="Google Shape;848;p65"/>
          <p:cNvGrpSpPr/>
          <p:nvPr/>
        </p:nvGrpSpPr>
        <p:grpSpPr>
          <a:xfrm>
            <a:off x="-976438" y="1317128"/>
            <a:ext cx="1639593" cy="2964960"/>
            <a:chOff x="-976438" y="1317128"/>
            <a:chExt cx="1639593" cy="2964960"/>
          </a:xfrm>
        </p:grpSpPr>
        <p:sp>
          <p:nvSpPr>
            <p:cNvPr id="849" name="Google Shape;849;p65"/>
            <p:cNvSpPr/>
            <p:nvPr/>
          </p:nvSpPr>
          <p:spPr>
            <a:xfrm flipH="1" rot="10800000">
              <a:off x="-749858" y="2759442"/>
              <a:ext cx="1377122" cy="742408"/>
            </a:xfrm>
            <a:custGeom>
              <a:rect b="b" l="l" r="r" t="t"/>
              <a:pathLst>
                <a:path extrusionOk="0" h="10706" w="19859">
                  <a:moveTo>
                    <a:pt x="19045" y="0"/>
                  </a:moveTo>
                  <a:cubicBezTo>
                    <a:pt x="18867" y="0"/>
                    <a:pt x="18675" y="74"/>
                    <a:pt x="18527" y="222"/>
                  </a:cubicBezTo>
                  <a:cubicBezTo>
                    <a:pt x="18261" y="488"/>
                    <a:pt x="18246" y="888"/>
                    <a:pt x="18453" y="1169"/>
                  </a:cubicBezTo>
                  <a:lnTo>
                    <a:pt x="16043" y="3593"/>
                  </a:lnTo>
                  <a:lnTo>
                    <a:pt x="5323" y="3593"/>
                  </a:lnTo>
                  <a:lnTo>
                    <a:pt x="0" y="8902"/>
                  </a:lnTo>
                  <a:lnTo>
                    <a:pt x="0" y="10706"/>
                  </a:lnTo>
                  <a:lnTo>
                    <a:pt x="222" y="10706"/>
                  </a:lnTo>
                  <a:lnTo>
                    <a:pt x="222" y="8990"/>
                  </a:lnTo>
                  <a:lnTo>
                    <a:pt x="5412" y="3815"/>
                  </a:lnTo>
                  <a:lnTo>
                    <a:pt x="16132" y="3815"/>
                  </a:lnTo>
                  <a:lnTo>
                    <a:pt x="18601" y="1331"/>
                  </a:lnTo>
                  <a:cubicBezTo>
                    <a:pt x="18738" y="1434"/>
                    <a:pt x="18900" y="1486"/>
                    <a:pt x="19061" y="1486"/>
                  </a:cubicBezTo>
                  <a:cubicBezTo>
                    <a:pt x="19248" y="1486"/>
                    <a:pt x="19434" y="1415"/>
                    <a:pt x="19577" y="1272"/>
                  </a:cubicBezTo>
                  <a:cubicBezTo>
                    <a:pt x="19858" y="976"/>
                    <a:pt x="19858" y="503"/>
                    <a:pt x="19577" y="222"/>
                  </a:cubicBezTo>
                  <a:cubicBezTo>
                    <a:pt x="19429" y="74"/>
                    <a:pt x="19237" y="0"/>
                    <a:pt x="1904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65"/>
            <p:cNvSpPr/>
            <p:nvPr/>
          </p:nvSpPr>
          <p:spPr>
            <a:xfrm flipH="1" rot="10800000">
              <a:off x="-529371" y="1368618"/>
              <a:ext cx="1192526" cy="1222275"/>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65"/>
            <p:cNvSpPr/>
            <p:nvPr/>
          </p:nvSpPr>
          <p:spPr>
            <a:xfrm flipH="1" rot="10800000">
              <a:off x="-976438" y="2752198"/>
              <a:ext cx="1639593" cy="1529889"/>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65"/>
            <p:cNvSpPr/>
            <p:nvPr/>
          </p:nvSpPr>
          <p:spPr>
            <a:xfrm flipH="1" rot="10800000">
              <a:off x="-240215" y="1427009"/>
              <a:ext cx="684990" cy="1104458"/>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65"/>
            <p:cNvSpPr/>
            <p:nvPr/>
          </p:nvSpPr>
          <p:spPr>
            <a:xfrm flipH="1" rot="10800000">
              <a:off x="-529373" y="2739978"/>
              <a:ext cx="936158" cy="221557"/>
            </a:xfrm>
            <a:custGeom>
              <a:rect b="b" l="l" r="r" t="t"/>
              <a:pathLst>
                <a:path extrusionOk="0" h="3195" w="13500">
                  <a:moveTo>
                    <a:pt x="1494" y="1"/>
                  </a:moveTo>
                  <a:lnTo>
                    <a:pt x="429" y="1051"/>
                  </a:lnTo>
                  <a:lnTo>
                    <a:pt x="0" y="1494"/>
                  </a:lnTo>
                  <a:cubicBezTo>
                    <a:pt x="118" y="1465"/>
                    <a:pt x="251" y="1435"/>
                    <a:pt x="385" y="1420"/>
                  </a:cubicBezTo>
                  <a:lnTo>
                    <a:pt x="769" y="1036"/>
                  </a:lnTo>
                  <a:lnTo>
                    <a:pt x="1582" y="223"/>
                  </a:lnTo>
                  <a:lnTo>
                    <a:pt x="10498" y="223"/>
                  </a:lnTo>
                  <a:lnTo>
                    <a:pt x="12849" y="2574"/>
                  </a:lnTo>
                  <a:cubicBezTo>
                    <a:pt x="12790" y="2647"/>
                    <a:pt x="12761" y="2721"/>
                    <a:pt x="12761" y="2825"/>
                  </a:cubicBezTo>
                  <a:cubicBezTo>
                    <a:pt x="12761" y="3032"/>
                    <a:pt x="12923" y="3195"/>
                    <a:pt x="13130" y="3195"/>
                  </a:cubicBezTo>
                  <a:cubicBezTo>
                    <a:pt x="13337" y="3195"/>
                    <a:pt x="13500" y="3032"/>
                    <a:pt x="13500" y="2825"/>
                  </a:cubicBezTo>
                  <a:cubicBezTo>
                    <a:pt x="13500" y="2618"/>
                    <a:pt x="13337" y="2455"/>
                    <a:pt x="13130" y="2455"/>
                  </a:cubicBezTo>
                  <a:lnTo>
                    <a:pt x="13056" y="2455"/>
                  </a:lnTo>
                  <a:lnTo>
                    <a:pt x="10587"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65"/>
            <p:cNvSpPr/>
            <p:nvPr/>
          </p:nvSpPr>
          <p:spPr>
            <a:xfrm flipH="1" rot="10800000">
              <a:off x="78620" y="1317128"/>
              <a:ext cx="452268" cy="441242"/>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55" name="Google Shape;855;p65"/>
          <p:cNvGrpSpPr/>
          <p:nvPr/>
        </p:nvGrpSpPr>
        <p:grpSpPr>
          <a:xfrm>
            <a:off x="7160364" y="1816005"/>
            <a:ext cx="3288586" cy="3220788"/>
            <a:chOff x="7160364" y="1816005"/>
            <a:chExt cx="3288586" cy="3220788"/>
          </a:xfrm>
        </p:grpSpPr>
        <p:sp>
          <p:nvSpPr>
            <p:cNvPr id="856" name="Google Shape;856;p65"/>
            <p:cNvSpPr/>
            <p:nvPr/>
          </p:nvSpPr>
          <p:spPr>
            <a:xfrm rot="8100000">
              <a:off x="7803994" y="2326168"/>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65"/>
            <p:cNvSpPr/>
            <p:nvPr/>
          </p:nvSpPr>
          <p:spPr>
            <a:xfrm rot="8100000">
              <a:off x="7538894" y="2451647"/>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8" name="Google Shape;858;p65"/>
          <p:cNvSpPr/>
          <p:nvPr/>
        </p:nvSpPr>
        <p:spPr>
          <a:xfrm>
            <a:off x="-1028650" y="166965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65"/>
          <p:cNvSpPr/>
          <p:nvPr/>
        </p:nvSpPr>
        <p:spPr>
          <a:xfrm>
            <a:off x="8307550" y="1055475"/>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bg>
      <p:bgPr>
        <a:gradFill>
          <a:gsLst>
            <a:gs pos="0">
              <a:schemeClr val="lt2"/>
            </a:gs>
            <a:gs pos="100000">
              <a:schemeClr val="lt1"/>
            </a:gs>
          </a:gsLst>
          <a:path path="circle">
            <a:fillToRect b="50%" l="50%" r="50%" t="50%"/>
          </a:path>
          <a:tileRect/>
        </a:gradFill>
      </p:bgPr>
    </p:bg>
    <p:spTree>
      <p:nvGrpSpPr>
        <p:cNvPr id="860" name="Shape 860"/>
        <p:cNvGrpSpPr/>
        <p:nvPr/>
      </p:nvGrpSpPr>
      <p:grpSpPr>
        <a:xfrm>
          <a:off x="0" y="0"/>
          <a:ext cx="0" cy="0"/>
          <a:chOff x="0" y="0"/>
          <a:chExt cx="0" cy="0"/>
        </a:xfrm>
      </p:grpSpPr>
      <p:sp>
        <p:nvSpPr>
          <p:cNvPr id="861" name="Google Shape;861;p6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62" name="Google Shape;862;p66"/>
          <p:cNvSpPr txBox="1"/>
          <p:nvPr>
            <p:ph idx="1" type="subTitle"/>
          </p:nvPr>
        </p:nvSpPr>
        <p:spPr>
          <a:xfrm>
            <a:off x="2258450" y="1663401"/>
            <a:ext cx="4420200" cy="5262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863" name="Google Shape;863;p66"/>
          <p:cNvSpPr txBox="1"/>
          <p:nvPr>
            <p:ph idx="2" type="subTitle"/>
          </p:nvPr>
        </p:nvSpPr>
        <p:spPr>
          <a:xfrm>
            <a:off x="2258450" y="2833333"/>
            <a:ext cx="4420200" cy="526200"/>
          </a:xfrm>
          <a:prstGeom prst="rect">
            <a:avLst/>
          </a:prstGeom>
          <a:ln>
            <a:noFill/>
          </a:ln>
        </p:spPr>
        <p:txBody>
          <a:bodyPr anchorCtr="0" anchor="b" bIns="91425" lIns="91425" spcFirstLastPara="1" rIns="91425" wrap="square" tIns="91425">
            <a:noAutofit/>
          </a:bodyPr>
          <a:lstStyle>
            <a:lvl1pPr lvl="0" algn="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864" name="Google Shape;864;p66"/>
          <p:cNvSpPr txBox="1"/>
          <p:nvPr>
            <p:ph idx="3" type="subTitle"/>
          </p:nvPr>
        </p:nvSpPr>
        <p:spPr>
          <a:xfrm>
            <a:off x="2258450" y="4003265"/>
            <a:ext cx="4420200" cy="5262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865" name="Google Shape;865;p66"/>
          <p:cNvSpPr txBox="1"/>
          <p:nvPr>
            <p:ph idx="4" type="subTitle"/>
          </p:nvPr>
        </p:nvSpPr>
        <p:spPr>
          <a:xfrm>
            <a:off x="2258450" y="1232200"/>
            <a:ext cx="4420200" cy="458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66" name="Google Shape;866;p66"/>
          <p:cNvSpPr txBox="1"/>
          <p:nvPr>
            <p:ph idx="5" type="subTitle"/>
          </p:nvPr>
        </p:nvSpPr>
        <p:spPr>
          <a:xfrm>
            <a:off x="2258450" y="2403317"/>
            <a:ext cx="4420200" cy="458700"/>
          </a:xfrm>
          <a:prstGeom prst="rect">
            <a:avLst/>
          </a:prstGeom>
        </p:spPr>
        <p:txBody>
          <a:bodyPr anchorCtr="0" anchor="b" bIns="91425" lIns="91425" spcFirstLastPara="1" rIns="91425" wrap="square" tIns="91425">
            <a:noAutofit/>
          </a:bodyPr>
          <a:lstStyle>
            <a:lvl1pPr lvl="0" algn="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67" name="Google Shape;867;p66"/>
          <p:cNvSpPr txBox="1"/>
          <p:nvPr>
            <p:ph idx="6" type="subTitle"/>
          </p:nvPr>
        </p:nvSpPr>
        <p:spPr>
          <a:xfrm>
            <a:off x="2258450" y="3574435"/>
            <a:ext cx="4420200" cy="458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68" name="Google Shape;868;p66"/>
          <p:cNvSpPr/>
          <p:nvPr/>
        </p:nvSpPr>
        <p:spPr>
          <a:xfrm>
            <a:off x="-1848683" y="-2056425"/>
            <a:ext cx="4239000" cy="42390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66"/>
          <p:cNvSpPr/>
          <p:nvPr/>
        </p:nvSpPr>
        <p:spPr>
          <a:xfrm>
            <a:off x="6951650" y="277075"/>
            <a:ext cx="2057100" cy="2057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bg>
      <p:bgPr>
        <a:gradFill>
          <a:gsLst>
            <a:gs pos="0">
              <a:schemeClr val="lt2"/>
            </a:gs>
            <a:gs pos="100000">
              <a:schemeClr val="lt1"/>
            </a:gs>
          </a:gsLst>
          <a:path path="circle">
            <a:fillToRect b="50%" l="50%" r="50%" t="50%"/>
          </a:path>
          <a:tileRect/>
        </a:gradFill>
      </p:bgPr>
    </p:bg>
    <p:spTree>
      <p:nvGrpSpPr>
        <p:cNvPr id="870" name="Shape 870"/>
        <p:cNvGrpSpPr/>
        <p:nvPr/>
      </p:nvGrpSpPr>
      <p:grpSpPr>
        <a:xfrm>
          <a:off x="0" y="0"/>
          <a:ext cx="0" cy="0"/>
          <a:chOff x="0" y="0"/>
          <a:chExt cx="0" cy="0"/>
        </a:xfrm>
      </p:grpSpPr>
      <p:sp>
        <p:nvSpPr>
          <p:cNvPr id="871" name="Google Shape;871;p6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72" name="Google Shape;872;p67"/>
          <p:cNvSpPr txBox="1"/>
          <p:nvPr>
            <p:ph idx="1" type="subTitle"/>
          </p:nvPr>
        </p:nvSpPr>
        <p:spPr>
          <a:xfrm>
            <a:off x="1362712" y="1306475"/>
            <a:ext cx="29670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873" name="Google Shape;873;p67"/>
          <p:cNvSpPr txBox="1"/>
          <p:nvPr>
            <p:ph idx="2" type="subTitle"/>
          </p:nvPr>
        </p:nvSpPr>
        <p:spPr>
          <a:xfrm>
            <a:off x="1362714" y="1803474"/>
            <a:ext cx="29670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74" name="Google Shape;874;p67"/>
          <p:cNvSpPr txBox="1"/>
          <p:nvPr>
            <p:ph idx="3" type="subTitle"/>
          </p:nvPr>
        </p:nvSpPr>
        <p:spPr>
          <a:xfrm>
            <a:off x="4814290" y="1803474"/>
            <a:ext cx="29670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75" name="Google Shape;875;p67"/>
          <p:cNvSpPr txBox="1"/>
          <p:nvPr>
            <p:ph idx="4" type="subTitle"/>
          </p:nvPr>
        </p:nvSpPr>
        <p:spPr>
          <a:xfrm>
            <a:off x="1362714" y="3553430"/>
            <a:ext cx="29670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76" name="Google Shape;876;p67"/>
          <p:cNvSpPr txBox="1"/>
          <p:nvPr>
            <p:ph idx="5" type="subTitle"/>
          </p:nvPr>
        </p:nvSpPr>
        <p:spPr>
          <a:xfrm>
            <a:off x="4814290" y="3553430"/>
            <a:ext cx="29670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77" name="Google Shape;877;p67"/>
          <p:cNvSpPr txBox="1"/>
          <p:nvPr>
            <p:ph idx="6" type="subTitle"/>
          </p:nvPr>
        </p:nvSpPr>
        <p:spPr>
          <a:xfrm>
            <a:off x="1362712" y="3054800"/>
            <a:ext cx="29670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878" name="Google Shape;878;p67"/>
          <p:cNvSpPr txBox="1"/>
          <p:nvPr>
            <p:ph idx="7" type="subTitle"/>
          </p:nvPr>
        </p:nvSpPr>
        <p:spPr>
          <a:xfrm>
            <a:off x="4814288" y="1306475"/>
            <a:ext cx="29670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879" name="Google Shape;879;p67"/>
          <p:cNvSpPr txBox="1"/>
          <p:nvPr>
            <p:ph idx="8" type="subTitle"/>
          </p:nvPr>
        </p:nvSpPr>
        <p:spPr>
          <a:xfrm>
            <a:off x="4814288" y="3054800"/>
            <a:ext cx="29670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grpSp>
        <p:nvGrpSpPr>
          <p:cNvPr id="880" name="Google Shape;880;p67"/>
          <p:cNvGrpSpPr/>
          <p:nvPr/>
        </p:nvGrpSpPr>
        <p:grpSpPr>
          <a:xfrm>
            <a:off x="7343407" y="1104256"/>
            <a:ext cx="2900704" cy="2934979"/>
            <a:chOff x="7343407" y="1104256"/>
            <a:chExt cx="2900704" cy="2934979"/>
          </a:xfrm>
        </p:grpSpPr>
        <p:sp>
          <p:nvSpPr>
            <p:cNvPr id="881" name="Google Shape;881;p67"/>
            <p:cNvSpPr/>
            <p:nvPr/>
          </p:nvSpPr>
          <p:spPr>
            <a:xfrm rot="-2699900">
              <a:off x="7673383" y="1826264"/>
              <a:ext cx="2003017" cy="176298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67"/>
            <p:cNvSpPr/>
            <p:nvPr/>
          </p:nvSpPr>
          <p:spPr>
            <a:xfrm rot="-2699900">
              <a:off x="8691037" y="1271668"/>
              <a:ext cx="329955" cy="32186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67"/>
            <p:cNvSpPr/>
            <p:nvPr/>
          </p:nvSpPr>
          <p:spPr>
            <a:xfrm rot="-2699900">
              <a:off x="8542046" y="1282880"/>
              <a:ext cx="767767" cy="633828"/>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67"/>
            <p:cNvSpPr/>
            <p:nvPr/>
          </p:nvSpPr>
          <p:spPr>
            <a:xfrm rot="-2699900">
              <a:off x="7825434" y="1670662"/>
              <a:ext cx="2084791" cy="1807913"/>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5" name="Google Shape;885;p67"/>
          <p:cNvGrpSpPr/>
          <p:nvPr/>
        </p:nvGrpSpPr>
        <p:grpSpPr>
          <a:xfrm>
            <a:off x="-1188863" y="136721"/>
            <a:ext cx="2962868" cy="2926137"/>
            <a:chOff x="-1188863" y="136721"/>
            <a:chExt cx="2962868" cy="2926137"/>
          </a:xfrm>
        </p:grpSpPr>
        <p:sp>
          <p:nvSpPr>
            <p:cNvPr id="886" name="Google Shape;886;p67"/>
            <p:cNvSpPr/>
            <p:nvPr/>
          </p:nvSpPr>
          <p:spPr>
            <a:xfrm rot="-2700000">
              <a:off x="-526352" y="436826"/>
              <a:ext cx="1771930" cy="2228576"/>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67"/>
            <p:cNvSpPr/>
            <p:nvPr/>
          </p:nvSpPr>
          <p:spPr>
            <a:xfrm rot="-2700000">
              <a:off x="58096" y="1532941"/>
              <a:ext cx="1060848" cy="1204876"/>
            </a:xfrm>
            <a:custGeom>
              <a:rect b="b" l="l" r="r" t="t"/>
              <a:pathLst>
                <a:path extrusionOk="0" h="19818" w="17449">
                  <a:moveTo>
                    <a:pt x="16635" y="0"/>
                  </a:moveTo>
                  <a:cubicBezTo>
                    <a:pt x="16443" y="0"/>
                    <a:pt x="16251" y="74"/>
                    <a:pt x="16118" y="222"/>
                  </a:cubicBezTo>
                  <a:cubicBezTo>
                    <a:pt x="16014" y="311"/>
                    <a:pt x="15955" y="429"/>
                    <a:pt x="15925" y="548"/>
                  </a:cubicBezTo>
                  <a:lnTo>
                    <a:pt x="14003" y="548"/>
                  </a:lnTo>
                  <a:lnTo>
                    <a:pt x="8799" y="5767"/>
                  </a:lnTo>
                  <a:lnTo>
                    <a:pt x="8799" y="10972"/>
                  </a:lnTo>
                  <a:lnTo>
                    <a:pt x="1258" y="18513"/>
                  </a:lnTo>
                  <a:cubicBezTo>
                    <a:pt x="1125" y="18401"/>
                    <a:pt x="960" y="18346"/>
                    <a:pt x="795" y="18346"/>
                  </a:cubicBezTo>
                  <a:cubicBezTo>
                    <a:pt x="609" y="18346"/>
                    <a:pt x="423" y="18416"/>
                    <a:pt x="282" y="18557"/>
                  </a:cubicBezTo>
                  <a:cubicBezTo>
                    <a:pt x="1" y="18853"/>
                    <a:pt x="1" y="19311"/>
                    <a:pt x="282" y="19607"/>
                  </a:cubicBezTo>
                  <a:cubicBezTo>
                    <a:pt x="430" y="19747"/>
                    <a:pt x="618" y="19818"/>
                    <a:pt x="807" y="19818"/>
                  </a:cubicBezTo>
                  <a:cubicBezTo>
                    <a:pt x="995" y="19818"/>
                    <a:pt x="1184" y="19747"/>
                    <a:pt x="1331" y="19607"/>
                  </a:cubicBezTo>
                  <a:cubicBezTo>
                    <a:pt x="1583" y="19356"/>
                    <a:pt x="1612" y="18956"/>
                    <a:pt x="1420" y="18661"/>
                  </a:cubicBezTo>
                  <a:lnTo>
                    <a:pt x="9020" y="11061"/>
                  </a:lnTo>
                  <a:lnTo>
                    <a:pt x="9020" y="5856"/>
                  </a:lnTo>
                  <a:lnTo>
                    <a:pt x="14092" y="769"/>
                  </a:lnTo>
                  <a:lnTo>
                    <a:pt x="15896" y="769"/>
                  </a:lnTo>
                  <a:cubicBezTo>
                    <a:pt x="15911" y="947"/>
                    <a:pt x="15970" y="1124"/>
                    <a:pt x="16118" y="1257"/>
                  </a:cubicBezTo>
                  <a:cubicBezTo>
                    <a:pt x="16258" y="1405"/>
                    <a:pt x="16447" y="1479"/>
                    <a:pt x="16635" y="1479"/>
                  </a:cubicBezTo>
                  <a:cubicBezTo>
                    <a:pt x="16824" y="1479"/>
                    <a:pt x="17012" y="1405"/>
                    <a:pt x="17153" y="1257"/>
                  </a:cubicBezTo>
                  <a:cubicBezTo>
                    <a:pt x="17448" y="976"/>
                    <a:pt x="17448" y="503"/>
                    <a:pt x="17153" y="222"/>
                  </a:cubicBezTo>
                  <a:cubicBezTo>
                    <a:pt x="17005" y="74"/>
                    <a:pt x="16827" y="0"/>
                    <a:pt x="1663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67"/>
            <p:cNvSpPr/>
            <p:nvPr/>
          </p:nvSpPr>
          <p:spPr>
            <a:xfrm rot="-2700000">
              <a:off x="-73029" y="2188562"/>
              <a:ext cx="642868" cy="758018"/>
            </a:xfrm>
            <a:custGeom>
              <a:rect b="b" l="l" r="r" t="t"/>
              <a:pathLst>
                <a:path extrusionOk="0" h="12468" w="10574">
                  <a:moveTo>
                    <a:pt x="9760" y="1"/>
                  </a:moveTo>
                  <a:cubicBezTo>
                    <a:pt x="9568" y="1"/>
                    <a:pt x="9375" y="60"/>
                    <a:pt x="9242" y="208"/>
                  </a:cubicBezTo>
                  <a:cubicBezTo>
                    <a:pt x="8976" y="474"/>
                    <a:pt x="8947" y="888"/>
                    <a:pt x="9183" y="1184"/>
                  </a:cubicBezTo>
                  <a:lnTo>
                    <a:pt x="8385" y="1982"/>
                  </a:lnTo>
                  <a:lnTo>
                    <a:pt x="8385" y="6817"/>
                  </a:lnTo>
                  <a:lnTo>
                    <a:pt x="3550" y="11638"/>
                  </a:lnTo>
                  <a:lnTo>
                    <a:pt x="1539" y="11638"/>
                  </a:lnTo>
                  <a:cubicBezTo>
                    <a:pt x="1524" y="11490"/>
                    <a:pt x="1450" y="11327"/>
                    <a:pt x="1332" y="11209"/>
                  </a:cubicBezTo>
                  <a:cubicBezTo>
                    <a:pt x="1191" y="11061"/>
                    <a:pt x="1003" y="10987"/>
                    <a:pt x="812" y="10987"/>
                  </a:cubicBezTo>
                  <a:cubicBezTo>
                    <a:pt x="622" y="10987"/>
                    <a:pt x="430" y="11061"/>
                    <a:pt x="282" y="11209"/>
                  </a:cubicBezTo>
                  <a:cubicBezTo>
                    <a:pt x="1" y="11490"/>
                    <a:pt x="1" y="11963"/>
                    <a:pt x="282" y="12259"/>
                  </a:cubicBezTo>
                  <a:cubicBezTo>
                    <a:pt x="428" y="12397"/>
                    <a:pt x="617" y="12467"/>
                    <a:pt x="805" y="12467"/>
                  </a:cubicBezTo>
                  <a:cubicBezTo>
                    <a:pt x="998" y="12467"/>
                    <a:pt x="1189" y="12394"/>
                    <a:pt x="1332" y="12244"/>
                  </a:cubicBezTo>
                  <a:cubicBezTo>
                    <a:pt x="1435" y="12140"/>
                    <a:pt x="1509" y="12007"/>
                    <a:pt x="1539" y="11859"/>
                  </a:cubicBezTo>
                  <a:lnTo>
                    <a:pt x="3653" y="11859"/>
                  </a:lnTo>
                  <a:lnTo>
                    <a:pt x="8606" y="6906"/>
                  </a:lnTo>
                  <a:lnTo>
                    <a:pt x="8606" y="2071"/>
                  </a:lnTo>
                  <a:lnTo>
                    <a:pt x="9331" y="1332"/>
                  </a:lnTo>
                  <a:cubicBezTo>
                    <a:pt x="9462" y="1423"/>
                    <a:pt x="9614" y="1469"/>
                    <a:pt x="9764" y="1469"/>
                  </a:cubicBezTo>
                  <a:cubicBezTo>
                    <a:pt x="9952" y="1469"/>
                    <a:pt x="10137" y="1397"/>
                    <a:pt x="10277" y="1258"/>
                  </a:cubicBezTo>
                  <a:cubicBezTo>
                    <a:pt x="10573" y="962"/>
                    <a:pt x="10573" y="504"/>
                    <a:pt x="10277" y="208"/>
                  </a:cubicBezTo>
                  <a:cubicBezTo>
                    <a:pt x="10129" y="60"/>
                    <a:pt x="9952" y="1"/>
                    <a:pt x="976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67"/>
            <p:cNvSpPr/>
            <p:nvPr/>
          </p:nvSpPr>
          <p:spPr>
            <a:xfrm rot="-2700000">
              <a:off x="13007" y="2573774"/>
              <a:ext cx="330857" cy="321920"/>
            </a:xfrm>
            <a:custGeom>
              <a:rect b="b" l="l" r="r" t="t"/>
              <a:pathLst>
                <a:path extrusionOk="0" h="5295" w="5442">
                  <a:moveTo>
                    <a:pt x="4629" y="1"/>
                  </a:moveTo>
                  <a:cubicBezTo>
                    <a:pt x="4437" y="1"/>
                    <a:pt x="4244" y="75"/>
                    <a:pt x="4111" y="222"/>
                  </a:cubicBezTo>
                  <a:cubicBezTo>
                    <a:pt x="3845" y="489"/>
                    <a:pt x="3830" y="903"/>
                    <a:pt x="4037" y="1183"/>
                  </a:cubicBezTo>
                  <a:lnTo>
                    <a:pt x="1258" y="3978"/>
                  </a:lnTo>
                  <a:cubicBezTo>
                    <a:pt x="1123" y="3870"/>
                    <a:pt x="963" y="3818"/>
                    <a:pt x="804" y="3818"/>
                  </a:cubicBezTo>
                  <a:cubicBezTo>
                    <a:pt x="615" y="3818"/>
                    <a:pt x="426" y="3892"/>
                    <a:pt x="282" y="4037"/>
                  </a:cubicBezTo>
                  <a:cubicBezTo>
                    <a:pt x="1" y="4318"/>
                    <a:pt x="1" y="4791"/>
                    <a:pt x="282" y="5072"/>
                  </a:cubicBezTo>
                  <a:cubicBezTo>
                    <a:pt x="429" y="5220"/>
                    <a:pt x="618" y="5294"/>
                    <a:pt x="807" y="5294"/>
                  </a:cubicBezTo>
                  <a:cubicBezTo>
                    <a:pt x="995" y="5294"/>
                    <a:pt x="1184" y="5220"/>
                    <a:pt x="1331" y="5072"/>
                  </a:cubicBezTo>
                  <a:cubicBezTo>
                    <a:pt x="1583" y="4821"/>
                    <a:pt x="1612" y="4422"/>
                    <a:pt x="1405" y="4126"/>
                  </a:cubicBezTo>
                  <a:lnTo>
                    <a:pt x="4200" y="1346"/>
                  </a:lnTo>
                  <a:cubicBezTo>
                    <a:pt x="4325" y="1438"/>
                    <a:pt x="4475" y="1483"/>
                    <a:pt x="4627" y="1483"/>
                  </a:cubicBezTo>
                  <a:cubicBezTo>
                    <a:pt x="4816" y="1483"/>
                    <a:pt x="5006" y="1412"/>
                    <a:pt x="5146" y="1272"/>
                  </a:cubicBezTo>
                  <a:cubicBezTo>
                    <a:pt x="5442" y="976"/>
                    <a:pt x="5442" y="518"/>
                    <a:pt x="5146" y="222"/>
                  </a:cubicBezTo>
                  <a:cubicBezTo>
                    <a:pt x="5013" y="75"/>
                    <a:pt x="4821" y="1"/>
                    <a:pt x="462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67"/>
            <p:cNvSpPr/>
            <p:nvPr/>
          </p:nvSpPr>
          <p:spPr>
            <a:xfrm rot="-2700000">
              <a:off x="-719040" y="553074"/>
              <a:ext cx="1812360" cy="2079563"/>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1" name="Google Shape;891;p67"/>
          <p:cNvSpPr/>
          <p:nvPr/>
        </p:nvSpPr>
        <p:spPr>
          <a:xfrm>
            <a:off x="-1097075" y="150675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67"/>
          <p:cNvSpPr/>
          <p:nvPr/>
        </p:nvSpPr>
        <p:spPr>
          <a:xfrm>
            <a:off x="7940975" y="53500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gradFill>
          <a:gsLst>
            <a:gs pos="0">
              <a:schemeClr val="lt2"/>
            </a:gs>
            <a:gs pos="100000">
              <a:schemeClr val="lt1"/>
            </a:gs>
          </a:gsLst>
          <a:path path="circle">
            <a:fillToRect b="50%" l="50%" r="50%" t="50%"/>
          </a:path>
          <a:tileRect/>
        </a:gradFill>
      </p:bgPr>
    </p:bg>
    <p:spTree>
      <p:nvGrpSpPr>
        <p:cNvPr id="893" name="Shape 893"/>
        <p:cNvGrpSpPr/>
        <p:nvPr/>
      </p:nvGrpSpPr>
      <p:grpSpPr>
        <a:xfrm>
          <a:off x="0" y="0"/>
          <a:ext cx="0" cy="0"/>
          <a:chOff x="0" y="0"/>
          <a:chExt cx="0" cy="0"/>
        </a:xfrm>
      </p:grpSpPr>
      <p:sp>
        <p:nvSpPr>
          <p:cNvPr id="894" name="Google Shape;894;p6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95" name="Google Shape;895;p68"/>
          <p:cNvSpPr txBox="1"/>
          <p:nvPr>
            <p:ph idx="1" type="subTitle"/>
          </p:nvPr>
        </p:nvSpPr>
        <p:spPr>
          <a:xfrm>
            <a:off x="725269" y="1891467"/>
            <a:ext cx="24591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96" name="Google Shape;896;p68"/>
          <p:cNvSpPr txBox="1"/>
          <p:nvPr>
            <p:ph idx="2" type="subTitle"/>
          </p:nvPr>
        </p:nvSpPr>
        <p:spPr>
          <a:xfrm>
            <a:off x="3345000" y="1891467"/>
            <a:ext cx="24591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97" name="Google Shape;897;p68"/>
          <p:cNvSpPr txBox="1"/>
          <p:nvPr>
            <p:ph idx="3" type="subTitle"/>
          </p:nvPr>
        </p:nvSpPr>
        <p:spPr>
          <a:xfrm>
            <a:off x="5964731" y="1891467"/>
            <a:ext cx="24597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98" name="Google Shape;898;p68"/>
          <p:cNvSpPr txBox="1"/>
          <p:nvPr>
            <p:ph idx="4" type="subTitle"/>
          </p:nvPr>
        </p:nvSpPr>
        <p:spPr>
          <a:xfrm>
            <a:off x="725143" y="3483267"/>
            <a:ext cx="24591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899" name="Google Shape;899;p68"/>
          <p:cNvSpPr txBox="1"/>
          <p:nvPr>
            <p:ph idx="5" type="subTitle"/>
          </p:nvPr>
        </p:nvSpPr>
        <p:spPr>
          <a:xfrm>
            <a:off x="3344875" y="3483267"/>
            <a:ext cx="24591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900" name="Google Shape;900;p68"/>
          <p:cNvSpPr txBox="1"/>
          <p:nvPr>
            <p:ph idx="6" type="subTitle"/>
          </p:nvPr>
        </p:nvSpPr>
        <p:spPr>
          <a:xfrm>
            <a:off x="5964606" y="3483267"/>
            <a:ext cx="24597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901" name="Google Shape;901;p68"/>
          <p:cNvSpPr txBox="1"/>
          <p:nvPr>
            <p:ph idx="7" type="subTitle"/>
          </p:nvPr>
        </p:nvSpPr>
        <p:spPr>
          <a:xfrm>
            <a:off x="720000" y="1498975"/>
            <a:ext cx="24591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902" name="Google Shape;902;p68"/>
          <p:cNvSpPr txBox="1"/>
          <p:nvPr>
            <p:ph idx="8" type="subTitle"/>
          </p:nvPr>
        </p:nvSpPr>
        <p:spPr>
          <a:xfrm>
            <a:off x="3344876" y="1498975"/>
            <a:ext cx="24591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903" name="Google Shape;903;p68"/>
          <p:cNvSpPr txBox="1"/>
          <p:nvPr>
            <p:ph idx="9" type="subTitle"/>
          </p:nvPr>
        </p:nvSpPr>
        <p:spPr>
          <a:xfrm>
            <a:off x="5969752" y="1498975"/>
            <a:ext cx="24597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904" name="Google Shape;904;p68"/>
          <p:cNvSpPr txBox="1"/>
          <p:nvPr>
            <p:ph idx="13" type="subTitle"/>
          </p:nvPr>
        </p:nvSpPr>
        <p:spPr>
          <a:xfrm>
            <a:off x="720350" y="3089375"/>
            <a:ext cx="24591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905" name="Google Shape;905;p68"/>
          <p:cNvSpPr txBox="1"/>
          <p:nvPr>
            <p:ph idx="14" type="subTitle"/>
          </p:nvPr>
        </p:nvSpPr>
        <p:spPr>
          <a:xfrm>
            <a:off x="3343751" y="3089375"/>
            <a:ext cx="24591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906" name="Google Shape;906;p68"/>
          <p:cNvSpPr txBox="1"/>
          <p:nvPr>
            <p:ph idx="15" type="subTitle"/>
          </p:nvPr>
        </p:nvSpPr>
        <p:spPr>
          <a:xfrm>
            <a:off x="5967151" y="3089375"/>
            <a:ext cx="24591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907" name="Google Shape;907;p68"/>
          <p:cNvSpPr/>
          <p:nvPr/>
        </p:nvSpPr>
        <p:spPr>
          <a:xfrm rot="5400000">
            <a:off x="1900882" y="-18025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68"/>
          <p:cNvSpPr/>
          <p:nvPr/>
        </p:nvSpPr>
        <p:spPr>
          <a:xfrm rot="5400000">
            <a:off x="1968190" y="-868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68"/>
          <p:cNvSpPr/>
          <p:nvPr/>
        </p:nvSpPr>
        <p:spPr>
          <a:xfrm rot="5400000">
            <a:off x="998716" y="-17396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68"/>
          <p:cNvSpPr/>
          <p:nvPr/>
        </p:nvSpPr>
        <p:spPr>
          <a:xfrm rot="5400000">
            <a:off x="1166246" y="-15434"/>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68"/>
          <p:cNvSpPr/>
          <p:nvPr/>
        </p:nvSpPr>
        <p:spPr>
          <a:xfrm>
            <a:off x="251203" y="1096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68"/>
          <p:cNvSpPr/>
          <p:nvPr/>
        </p:nvSpPr>
        <p:spPr>
          <a:xfrm>
            <a:off x="375227" y="32451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68"/>
          <p:cNvSpPr/>
          <p:nvPr/>
        </p:nvSpPr>
        <p:spPr>
          <a:xfrm>
            <a:off x="257919" y="101140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68"/>
          <p:cNvSpPr/>
          <p:nvPr/>
        </p:nvSpPr>
        <p:spPr>
          <a:xfrm>
            <a:off x="368446" y="1126488"/>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15" name="Google Shape;915;p68"/>
          <p:cNvGrpSpPr/>
          <p:nvPr/>
        </p:nvGrpSpPr>
        <p:grpSpPr>
          <a:xfrm>
            <a:off x="6638679" y="1816005"/>
            <a:ext cx="3810271" cy="4599912"/>
            <a:chOff x="6638679" y="1816005"/>
            <a:chExt cx="3810271" cy="4599912"/>
          </a:xfrm>
        </p:grpSpPr>
        <p:grpSp>
          <p:nvGrpSpPr>
            <p:cNvPr id="916" name="Google Shape;916;p68"/>
            <p:cNvGrpSpPr/>
            <p:nvPr/>
          </p:nvGrpSpPr>
          <p:grpSpPr>
            <a:xfrm rot="2700000">
              <a:off x="7018166" y="3870881"/>
              <a:ext cx="2303575" cy="2027523"/>
              <a:chOff x="715100" y="1571201"/>
              <a:chExt cx="2303597" cy="2027543"/>
            </a:xfrm>
          </p:grpSpPr>
          <p:sp>
            <p:nvSpPr>
              <p:cNvPr id="917" name="Google Shape;917;p68"/>
              <p:cNvSpPr/>
              <p:nvPr/>
            </p:nvSpPr>
            <p:spPr>
              <a:xfrm>
                <a:off x="715100" y="1571201"/>
                <a:ext cx="2303597" cy="202754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68"/>
              <p:cNvSpPr/>
              <p:nvPr/>
            </p:nvSpPr>
            <p:spPr>
              <a:xfrm>
                <a:off x="861935" y="2976281"/>
                <a:ext cx="902630" cy="61224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19" name="Google Shape;919;p68"/>
            <p:cNvSpPr/>
            <p:nvPr/>
          </p:nvSpPr>
          <p:spPr>
            <a:xfrm rot="8100000">
              <a:off x="7803994" y="2326168"/>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68"/>
            <p:cNvSpPr/>
            <p:nvPr/>
          </p:nvSpPr>
          <p:spPr>
            <a:xfrm rot="8100000">
              <a:off x="7630644" y="2449472"/>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21" name="Google Shape;921;p68"/>
          <p:cNvSpPr/>
          <p:nvPr/>
        </p:nvSpPr>
        <p:spPr>
          <a:xfrm>
            <a:off x="8091850" y="34246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68"/>
          <p:cNvSpPr/>
          <p:nvPr/>
        </p:nvSpPr>
        <p:spPr>
          <a:xfrm>
            <a:off x="-885125" y="-673375"/>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bg>
      <p:bgPr>
        <a:gradFill>
          <a:gsLst>
            <a:gs pos="0">
              <a:schemeClr val="lt2"/>
            </a:gs>
            <a:gs pos="100000">
              <a:schemeClr val="lt1"/>
            </a:gs>
          </a:gsLst>
          <a:path path="circle">
            <a:fillToRect b="50%" l="50%" r="50%" t="50%"/>
          </a:path>
          <a:tileRect/>
        </a:gradFill>
      </p:bgPr>
    </p:bg>
    <p:spTree>
      <p:nvGrpSpPr>
        <p:cNvPr id="923" name="Shape 923"/>
        <p:cNvGrpSpPr/>
        <p:nvPr/>
      </p:nvGrpSpPr>
      <p:grpSpPr>
        <a:xfrm>
          <a:off x="0" y="0"/>
          <a:ext cx="0" cy="0"/>
          <a:chOff x="0" y="0"/>
          <a:chExt cx="0" cy="0"/>
        </a:xfrm>
      </p:grpSpPr>
      <p:sp>
        <p:nvSpPr>
          <p:cNvPr id="924" name="Google Shape;924;p69"/>
          <p:cNvSpPr txBox="1"/>
          <p:nvPr>
            <p:ph hasCustomPrompt="1" type="title"/>
          </p:nvPr>
        </p:nvSpPr>
        <p:spPr>
          <a:xfrm>
            <a:off x="1838088" y="553575"/>
            <a:ext cx="5467800" cy="6402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36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925" name="Google Shape;925;p69"/>
          <p:cNvSpPr txBox="1"/>
          <p:nvPr>
            <p:ph idx="1" type="subTitle"/>
          </p:nvPr>
        </p:nvSpPr>
        <p:spPr>
          <a:xfrm>
            <a:off x="1838088" y="1099145"/>
            <a:ext cx="5467800" cy="457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926" name="Google Shape;926;p69"/>
          <p:cNvSpPr txBox="1"/>
          <p:nvPr>
            <p:ph hasCustomPrompt="1" idx="2" type="title"/>
          </p:nvPr>
        </p:nvSpPr>
        <p:spPr>
          <a:xfrm>
            <a:off x="1838088" y="2078252"/>
            <a:ext cx="5467800" cy="6402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36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927" name="Google Shape;927;p69"/>
          <p:cNvSpPr txBox="1"/>
          <p:nvPr>
            <p:ph idx="3" type="subTitle"/>
          </p:nvPr>
        </p:nvSpPr>
        <p:spPr>
          <a:xfrm>
            <a:off x="1838088" y="2625222"/>
            <a:ext cx="5467800" cy="457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928" name="Google Shape;928;p69"/>
          <p:cNvSpPr txBox="1"/>
          <p:nvPr>
            <p:ph hasCustomPrompt="1" idx="4" type="title"/>
          </p:nvPr>
        </p:nvSpPr>
        <p:spPr>
          <a:xfrm>
            <a:off x="1838088" y="3602930"/>
            <a:ext cx="5467800" cy="6402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36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929" name="Google Shape;929;p69"/>
          <p:cNvSpPr txBox="1"/>
          <p:nvPr>
            <p:ph idx="5" type="subTitle"/>
          </p:nvPr>
        </p:nvSpPr>
        <p:spPr>
          <a:xfrm>
            <a:off x="1838088" y="4151299"/>
            <a:ext cx="5467800" cy="457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930" name="Google Shape;930;p69"/>
          <p:cNvSpPr/>
          <p:nvPr/>
        </p:nvSpPr>
        <p:spPr>
          <a:xfrm>
            <a:off x="7331300" y="-300887"/>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69"/>
          <p:cNvSpPr/>
          <p:nvPr/>
        </p:nvSpPr>
        <p:spPr>
          <a:xfrm>
            <a:off x="-138400" y="3376825"/>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bg>
      <p:bgPr>
        <a:gradFill>
          <a:gsLst>
            <a:gs pos="0">
              <a:schemeClr val="lt2"/>
            </a:gs>
            <a:gs pos="100000">
              <a:schemeClr val="lt1"/>
            </a:gs>
          </a:gsLst>
          <a:path path="circle">
            <a:fillToRect b="50%" l="50%" r="50%" t="50%"/>
          </a:path>
          <a:tileRect/>
        </a:gradFill>
      </p:bgPr>
    </p:bg>
    <p:spTree>
      <p:nvGrpSpPr>
        <p:cNvPr id="932" name="Shape 932"/>
        <p:cNvGrpSpPr/>
        <p:nvPr/>
      </p:nvGrpSpPr>
      <p:grpSpPr>
        <a:xfrm>
          <a:off x="0" y="0"/>
          <a:ext cx="0" cy="0"/>
          <a:chOff x="0" y="0"/>
          <a:chExt cx="0" cy="0"/>
        </a:xfrm>
      </p:grpSpPr>
      <p:sp>
        <p:nvSpPr>
          <p:cNvPr id="933" name="Google Shape;933;p70"/>
          <p:cNvSpPr txBox="1"/>
          <p:nvPr>
            <p:ph type="ctrTitle"/>
          </p:nvPr>
        </p:nvSpPr>
        <p:spPr>
          <a:xfrm>
            <a:off x="2382250" y="772088"/>
            <a:ext cx="4379400" cy="1056300"/>
          </a:xfrm>
          <a:prstGeom prst="rect">
            <a:avLst/>
          </a:prstGeom>
        </p:spPr>
        <p:txBody>
          <a:bodyPr anchorCtr="0" anchor="t" bIns="91425" lIns="91425" spcFirstLastPara="1" rIns="91425" wrap="square" tIns="91425">
            <a:noAutofit/>
          </a:bodyPr>
          <a:lstStyle>
            <a:lvl1pPr lvl="0" algn="ctr">
              <a:spcBef>
                <a:spcPts val="0"/>
              </a:spcBef>
              <a:spcAft>
                <a:spcPts val="0"/>
              </a:spcAft>
              <a:buSzPts val="5200"/>
              <a:buNone/>
              <a:defRPr sz="7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934" name="Google Shape;934;p70"/>
          <p:cNvSpPr txBox="1"/>
          <p:nvPr>
            <p:ph idx="1" type="subTitle"/>
          </p:nvPr>
        </p:nvSpPr>
        <p:spPr>
          <a:xfrm>
            <a:off x="2382350" y="1911388"/>
            <a:ext cx="4379400" cy="1056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935" name="Google Shape;935;p70"/>
          <p:cNvSpPr/>
          <p:nvPr/>
        </p:nvSpPr>
        <p:spPr>
          <a:xfrm>
            <a:off x="5944317" y="-1855125"/>
            <a:ext cx="4239000" cy="42390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36" name="Google Shape;936;p70"/>
          <p:cNvGrpSpPr/>
          <p:nvPr/>
        </p:nvGrpSpPr>
        <p:grpSpPr>
          <a:xfrm>
            <a:off x="-1020133" y="-2925727"/>
            <a:ext cx="5110744" cy="5069576"/>
            <a:chOff x="-1020133" y="-2925727"/>
            <a:chExt cx="5110744" cy="5069576"/>
          </a:xfrm>
        </p:grpSpPr>
        <p:sp>
          <p:nvSpPr>
            <p:cNvPr id="937" name="Google Shape;937;p70"/>
            <p:cNvSpPr/>
            <p:nvPr/>
          </p:nvSpPr>
          <p:spPr>
            <a:xfrm rot="2700100">
              <a:off x="2564196" y="-268220"/>
              <a:ext cx="1072552" cy="1044797"/>
            </a:xfrm>
            <a:custGeom>
              <a:rect b="b" l="l" r="r" t="t"/>
              <a:pathLst>
                <a:path extrusionOk="0" h="17185" w="17641">
                  <a:moveTo>
                    <a:pt x="16857" y="1"/>
                  </a:moveTo>
                  <a:cubicBezTo>
                    <a:pt x="16443" y="30"/>
                    <a:pt x="16132" y="371"/>
                    <a:pt x="16147" y="770"/>
                  </a:cubicBezTo>
                  <a:cubicBezTo>
                    <a:pt x="16147" y="947"/>
                    <a:pt x="16206" y="1095"/>
                    <a:pt x="16310" y="1213"/>
                  </a:cubicBezTo>
                  <a:lnTo>
                    <a:pt x="14122" y="3402"/>
                  </a:lnTo>
                  <a:lnTo>
                    <a:pt x="8473" y="3402"/>
                  </a:lnTo>
                  <a:lnTo>
                    <a:pt x="607" y="11283"/>
                  </a:lnTo>
                  <a:lnTo>
                    <a:pt x="607" y="15733"/>
                  </a:lnTo>
                  <a:cubicBezTo>
                    <a:pt x="444" y="15763"/>
                    <a:pt x="311" y="15837"/>
                    <a:pt x="193" y="15955"/>
                  </a:cubicBezTo>
                  <a:cubicBezTo>
                    <a:pt x="60" y="16088"/>
                    <a:pt x="1" y="16281"/>
                    <a:pt x="1" y="16473"/>
                  </a:cubicBezTo>
                  <a:cubicBezTo>
                    <a:pt x="15" y="16680"/>
                    <a:pt x="89" y="16857"/>
                    <a:pt x="237" y="16990"/>
                  </a:cubicBezTo>
                  <a:cubicBezTo>
                    <a:pt x="373" y="17112"/>
                    <a:pt x="545" y="17184"/>
                    <a:pt x="721" y="17184"/>
                  </a:cubicBezTo>
                  <a:cubicBezTo>
                    <a:pt x="737" y="17184"/>
                    <a:pt x="753" y="17184"/>
                    <a:pt x="770" y="17182"/>
                  </a:cubicBezTo>
                  <a:cubicBezTo>
                    <a:pt x="962" y="17182"/>
                    <a:pt x="1154" y="17094"/>
                    <a:pt x="1287" y="16946"/>
                  </a:cubicBezTo>
                  <a:cubicBezTo>
                    <a:pt x="1420" y="16813"/>
                    <a:pt x="1479" y="16621"/>
                    <a:pt x="1479" y="16428"/>
                  </a:cubicBezTo>
                  <a:cubicBezTo>
                    <a:pt x="1465" y="16236"/>
                    <a:pt x="1391" y="16059"/>
                    <a:pt x="1258" y="15926"/>
                  </a:cubicBezTo>
                  <a:cubicBezTo>
                    <a:pt x="1258" y="15926"/>
                    <a:pt x="1243" y="15911"/>
                    <a:pt x="1243" y="15911"/>
                  </a:cubicBezTo>
                  <a:cubicBezTo>
                    <a:pt x="1124" y="15793"/>
                    <a:pt x="977" y="15733"/>
                    <a:pt x="814" y="15719"/>
                  </a:cubicBezTo>
                  <a:lnTo>
                    <a:pt x="814" y="11372"/>
                  </a:lnTo>
                  <a:lnTo>
                    <a:pt x="8577" y="3624"/>
                  </a:lnTo>
                  <a:lnTo>
                    <a:pt x="14210" y="3624"/>
                  </a:lnTo>
                  <a:lnTo>
                    <a:pt x="16473" y="1361"/>
                  </a:lnTo>
                  <a:cubicBezTo>
                    <a:pt x="16589" y="1439"/>
                    <a:pt x="16716" y="1482"/>
                    <a:pt x="16855" y="1482"/>
                  </a:cubicBezTo>
                  <a:cubicBezTo>
                    <a:pt x="16875" y="1482"/>
                    <a:pt x="16895" y="1481"/>
                    <a:pt x="16916" y="1480"/>
                  </a:cubicBezTo>
                  <a:cubicBezTo>
                    <a:pt x="17315" y="1465"/>
                    <a:pt x="17641" y="1125"/>
                    <a:pt x="17626" y="711"/>
                  </a:cubicBezTo>
                  <a:cubicBezTo>
                    <a:pt x="17611" y="518"/>
                    <a:pt x="17537" y="356"/>
                    <a:pt x="17404" y="223"/>
                  </a:cubicBezTo>
                  <a:cubicBezTo>
                    <a:pt x="17271" y="90"/>
                    <a:pt x="17079" y="1"/>
                    <a:pt x="1688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70"/>
            <p:cNvSpPr/>
            <p:nvPr/>
          </p:nvSpPr>
          <p:spPr>
            <a:xfrm rot="2700100">
              <a:off x="3169861" y="-326669"/>
              <a:ext cx="748008" cy="352440"/>
            </a:xfrm>
            <a:custGeom>
              <a:rect b="b" l="l" r="r" t="t"/>
              <a:pathLst>
                <a:path extrusionOk="0" h="5797" w="12303">
                  <a:moveTo>
                    <a:pt x="11519" y="0"/>
                  </a:moveTo>
                  <a:cubicBezTo>
                    <a:pt x="11120" y="15"/>
                    <a:pt x="10795" y="355"/>
                    <a:pt x="10809" y="754"/>
                  </a:cubicBezTo>
                  <a:cubicBezTo>
                    <a:pt x="10824" y="947"/>
                    <a:pt x="10898" y="1109"/>
                    <a:pt x="11016" y="1227"/>
                  </a:cubicBezTo>
                  <a:lnTo>
                    <a:pt x="7275" y="4968"/>
                  </a:lnTo>
                  <a:lnTo>
                    <a:pt x="1494" y="4968"/>
                  </a:lnTo>
                  <a:cubicBezTo>
                    <a:pt x="1464" y="4791"/>
                    <a:pt x="1391" y="4658"/>
                    <a:pt x="1287" y="4540"/>
                  </a:cubicBezTo>
                  <a:cubicBezTo>
                    <a:pt x="1139" y="4392"/>
                    <a:pt x="947" y="4318"/>
                    <a:pt x="725" y="4318"/>
                  </a:cubicBezTo>
                  <a:cubicBezTo>
                    <a:pt x="326" y="4333"/>
                    <a:pt x="1" y="4687"/>
                    <a:pt x="15" y="5087"/>
                  </a:cubicBezTo>
                  <a:cubicBezTo>
                    <a:pt x="30" y="5491"/>
                    <a:pt x="369" y="5797"/>
                    <a:pt x="757" y="5797"/>
                  </a:cubicBezTo>
                  <a:cubicBezTo>
                    <a:pt x="766" y="5797"/>
                    <a:pt x="775" y="5797"/>
                    <a:pt x="784" y="5796"/>
                  </a:cubicBezTo>
                  <a:cubicBezTo>
                    <a:pt x="1139" y="5782"/>
                    <a:pt x="1435" y="5515"/>
                    <a:pt x="1494" y="5175"/>
                  </a:cubicBezTo>
                  <a:lnTo>
                    <a:pt x="7379" y="5175"/>
                  </a:lnTo>
                  <a:lnTo>
                    <a:pt x="11179" y="1375"/>
                  </a:lnTo>
                  <a:cubicBezTo>
                    <a:pt x="11282" y="1427"/>
                    <a:pt x="11396" y="1467"/>
                    <a:pt x="11521" y="1467"/>
                  </a:cubicBezTo>
                  <a:cubicBezTo>
                    <a:pt x="11540" y="1467"/>
                    <a:pt x="11559" y="1466"/>
                    <a:pt x="11578" y="1464"/>
                  </a:cubicBezTo>
                  <a:cubicBezTo>
                    <a:pt x="11992" y="1449"/>
                    <a:pt x="12303" y="1109"/>
                    <a:pt x="12288" y="710"/>
                  </a:cubicBezTo>
                  <a:cubicBezTo>
                    <a:pt x="12288" y="518"/>
                    <a:pt x="12214" y="340"/>
                    <a:pt x="12081" y="207"/>
                  </a:cubicBezTo>
                  <a:cubicBezTo>
                    <a:pt x="12066" y="207"/>
                    <a:pt x="12066" y="192"/>
                    <a:pt x="12051" y="192"/>
                  </a:cubicBezTo>
                  <a:cubicBezTo>
                    <a:pt x="11918" y="59"/>
                    <a:pt x="11741"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70"/>
            <p:cNvSpPr/>
            <p:nvPr/>
          </p:nvSpPr>
          <p:spPr>
            <a:xfrm rot="2700100">
              <a:off x="2979212" y="-572660"/>
              <a:ext cx="951197" cy="847146"/>
            </a:xfrm>
            <a:custGeom>
              <a:rect b="b" l="l" r="r" t="t"/>
              <a:pathLst>
                <a:path extrusionOk="0" h="13934" w="15645">
                  <a:moveTo>
                    <a:pt x="14890" y="1"/>
                  </a:moveTo>
                  <a:cubicBezTo>
                    <a:pt x="14875" y="1"/>
                    <a:pt x="14861" y="1"/>
                    <a:pt x="14861" y="16"/>
                  </a:cubicBezTo>
                  <a:cubicBezTo>
                    <a:pt x="14447" y="30"/>
                    <a:pt x="14136" y="370"/>
                    <a:pt x="14151" y="770"/>
                  </a:cubicBezTo>
                  <a:cubicBezTo>
                    <a:pt x="14151" y="918"/>
                    <a:pt x="14210" y="1051"/>
                    <a:pt x="14284" y="1154"/>
                  </a:cubicBezTo>
                  <a:lnTo>
                    <a:pt x="10159" y="5279"/>
                  </a:lnTo>
                  <a:lnTo>
                    <a:pt x="3239" y="5279"/>
                  </a:lnTo>
                  <a:lnTo>
                    <a:pt x="666" y="7852"/>
                  </a:lnTo>
                  <a:lnTo>
                    <a:pt x="666" y="12466"/>
                  </a:lnTo>
                  <a:cubicBezTo>
                    <a:pt x="533" y="12495"/>
                    <a:pt x="400" y="12569"/>
                    <a:pt x="281" y="12673"/>
                  </a:cubicBezTo>
                  <a:cubicBezTo>
                    <a:pt x="1" y="12954"/>
                    <a:pt x="1" y="13427"/>
                    <a:pt x="281" y="13722"/>
                  </a:cubicBezTo>
                  <a:cubicBezTo>
                    <a:pt x="429" y="13863"/>
                    <a:pt x="618" y="13933"/>
                    <a:pt x="806" y="13933"/>
                  </a:cubicBezTo>
                  <a:cubicBezTo>
                    <a:pt x="995" y="13933"/>
                    <a:pt x="1183" y="13863"/>
                    <a:pt x="1331" y="13722"/>
                  </a:cubicBezTo>
                  <a:cubicBezTo>
                    <a:pt x="1612" y="13427"/>
                    <a:pt x="1612" y="12954"/>
                    <a:pt x="1331" y="12673"/>
                  </a:cubicBezTo>
                  <a:cubicBezTo>
                    <a:pt x="1213" y="12554"/>
                    <a:pt x="1050" y="12480"/>
                    <a:pt x="888" y="12466"/>
                  </a:cubicBezTo>
                  <a:lnTo>
                    <a:pt x="888" y="7941"/>
                  </a:lnTo>
                  <a:lnTo>
                    <a:pt x="3342" y="5501"/>
                  </a:lnTo>
                  <a:lnTo>
                    <a:pt x="10247" y="5501"/>
                  </a:lnTo>
                  <a:lnTo>
                    <a:pt x="14432" y="1317"/>
                  </a:lnTo>
                  <a:cubicBezTo>
                    <a:pt x="14551" y="1423"/>
                    <a:pt x="14695" y="1482"/>
                    <a:pt x="14862" y="1482"/>
                  </a:cubicBezTo>
                  <a:cubicBezTo>
                    <a:pt x="14881" y="1482"/>
                    <a:pt x="14900" y="1481"/>
                    <a:pt x="14920" y="1479"/>
                  </a:cubicBezTo>
                  <a:cubicBezTo>
                    <a:pt x="15319" y="1465"/>
                    <a:pt x="15644" y="1125"/>
                    <a:pt x="15630" y="711"/>
                  </a:cubicBezTo>
                  <a:cubicBezTo>
                    <a:pt x="15615" y="518"/>
                    <a:pt x="15541" y="356"/>
                    <a:pt x="15408" y="223"/>
                  </a:cubicBezTo>
                  <a:cubicBezTo>
                    <a:pt x="15275" y="90"/>
                    <a:pt x="15082" y="1"/>
                    <a:pt x="148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70"/>
            <p:cNvSpPr/>
            <p:nvPr/>
          </p:nvSpPr>
          <p:spPr>
            <a:xfrm rot="2700100">
              <a:off x="2645372" y="16425"/>
              <a:ext cx="970045" cy="598790"/>
            </a:xfrm>
            <a:custGeom>
              <a:rect b="b" l="l" r="r" t="t"/>
              <a:pathLst>
                <a:path extrusionOk="0" h="9849" w="15955">
                  <a:moveTo>
                    <a:pt x="15171" y="1"/>
                  </a:moveTo>
                  <a:cubicBezTo>
                    <a:pt x="14979" y="15"/>
                    <a:pt x="14786" y="89"/>
                    <a:pt x="14653" y="237"/>
                  </a:cubicBezTo>
                  <a:cubicBezTo>
                    <a:pt x="14520" y="385"/>
                    <a:pt x="14461" y="577"/>
                    <a:pt x="14461" y="769"/>
                  </a:cubicBezTo>
                  <a:cubicBezTo>
                    <a:pt x="14476" y="932"/>
                    <a:pt x="14535" y="1080"/>
                    <a:pt x="14638" y="1213"/>
                  </a:cubicBezTo>
                  <a:lnTo>
                    <a:pt x="12391" y="3446"/>
                  </a:lnTo>
                  <a:lnTo>
                    <a:pt x="6284" y="3446"/>
                  </a:lnTo>
                  <a:lnTo>
                    <a:pt x="1198" y="8532"/>
                  </a:lnTo>
                  <a:cubicBezTo>
                    <a:pt x="1065" y="8429"/>
                    <a:pt x="902" y="8370"/>
                    <a:pt x="725" y="8370"/>
                  </a:cubicBezTo>
                  <a:cubicBezTo>
                    <a:pt x="311" y="8399"/>
                    <a:pt x="0" y="8739"/>
                    <a:pt x="15" y="9138"/>
                  </a:cubicBezTo>
                  <a:cubicBezTo>
                    <a:pt x="29" y="9543"/>
                    <a:pt x="354" y="9849"/>
                    <a:pt x="755" y="9849"/>
                  </a:cubicBezTo>
                  <a:cubicBezTo>
                    <a:pt x="765" y="9849"/>
                    <a:pt x="774" y="9848"/>
                    <a:pt x="784" y="9848"/>
                  </a:cubicBezTo>
                  <a:cubicBezTo>
                    <a:pt x="1183" y="9833"/>
                    <a:pt x="1508" y="9493"/>
                    <a:pt x="1494" y="9079"/>
                  </a:cubicBezTo>
                  <a:cubicBezTo>
                    <a:pt x="1479" y="8946"/>
                    <a:pt x="1434" y="8798"/>
                    <a:pt x="1360" y="8695"/>
                  </a:cubicBezTo>
                  <a:lnTo>
                    <a:pt x="6373" y="3668"/>
                  </a:lnTo>
                  <a:lnTo>
                    <a:pt x="12494" y="3668"/>
                  </a:lnTo>
                  <a:lnTo>
                    <a:pt x="14801" y="1361"/>
                  </a:lnTo>
                  <a:cubicBezTo>
                    <a:pt x="14934" y="1435"/>
                    <a:pt x="15082" y="1479"/>
                    <a:pt x="15230" y="1479"/>
                  </a:cubicBezTo>
                  <a:cubicBezTo>
                    <a:pt x="15422" y="1464"/>
                    <a:pt x="15614" y="1390"/>
                    <a:pt x="15747" y="1243"/>
                  </a:cubicBezTo>
                  <a:cubicBezTo>
                    <a:pt x="15881" y="1095"/>
                    <a:pt x="15954" y="903"/>
                    <a:pt x="15940" y="710"/>
                  </a:cubicBezTo>
                  <a:cubicBezTo>
                    <a:pt x="15940" y="518"/>
                    <a:pt x="15851" y="355"/>
                    <a:pt x="15718" y="222"/>
                  </a:cubicBezTo>
                  <a:cubicBezTo>
                    <a:pt x="15718" y="208"/>
                    <a:pt x="15718" y="208"/>
                    <a:pt x="15703" y="193"/>
                  </a:cubicBezTo>
                  <a:cubicBezTo>
                    <a:pt x="15570" y="74"/>
                    <a:pt x="15393" y="1"/>
                    <a:pt x="1520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70"/>
            <p:cNvSpPr/>
            <p:nvPr/>
          </p:nvSpPr>
          <p:spPr>
            <a:xfrm rot="2700100">
              <a:off x="-335103" y="-2125935"/>
              <a:ext cx="3699364" cy="3469991"/>
            </a:xfrm>
            <a:custGeom>
              <a:rect b="b" l="l" r="r" t="t"/>
              <a:pathLst>
                <a:path extrusionOk="0" h="57075" w="60846">
                  <a:moveTo>
                    <a:pt x="35280" y="25832"/>
                  </a:moveTo>
                  <a:cubicBezTo>
                    <a:pt x="35310" y="25920"/>
                    <a:pt x="35354" y="25994"/>
                    <a:pt x="35413" y="26053"/>
                  </a:cubicBezTo>
                  <a:lnTo>
                    <a:pt x="33831" y="27650"/>
                  </a:lnTo>
                  <a:lnTo>
                    <a:pt x="33476" y="27650"/>
                  </a:lnTo>
                  <a:lnTo>
                    <a:pt x="35280" y="25832"/>
                  </a:lnTo>
                  <a:close/>
                  <a:moveTo>
                    <a:pt x="32944" y="27872"/>
                  </a:moveTo>
                  <a:lnTo>
                    <a:pt x="30563" y="30238"/>
                  </a:lnTo>
                  <a:lnTo>
                    <a:pt x="27665" y="30238"/>
                  </a:lnTo>
                  <a:lnTo>
                    <a:pt x="30031" y="27872"/>
                  </a:lnTo>
                  <a:close/>
                  <a:moveTo>
                    <a:pt x="35561" y="27902"/>
                  </a:moveTo>
                  <a:cubicBezTo>
                    <a:pt x="35576" y="28005"/>
                    <a:pt x="35620" y="28109"/>
                    <a:pt x="35679" y="28183"/>
                  </a:cubicBezTo>
                  <a:lnTo>
                    <a:pt x="33639" y="30238"/>
                  </a:lnTo>
                  <a:lnTo>
                    <a:pt x="33225" y="30238"/>
                  </a:lnTo>
                  <a:lnTo>
                    <a:pt x="35561" y="27902"/>
                  </a:lnTo>
                  <a:close/>
                  <a:moveTo>
                    <a:pt x="32693" y="30460"/>
                  </a:moveTo>
                  <a:lnTo>
                    <a:pt x="31229" y="31924"/>
                  </a:lnTo>
                  <a:lnTo>
                    <a:pt x="29188" y="31924"/>
                  </a:lnTo>
                  <a:lnTo>
                    <a:pt x="30667" y="30460"/>
                  </a:lnTo>
                  <a:close/>
                  <a:moveTo>
                    <a:pt x="37557" y="30903"/>
                  </a:moveTo>
                  <a:cubicBezTo>
                    <a:pt x="37572" y="31036"/>
                    <a:pt x="37616" y="31140"/>
                    <a:pt x="37690" y="31243"/>
                  </a:cubicBezTo>
                  <a:lnTo>
                    <a:pt x="36522" y="32411"/>
                  </a:lnTo>
                  <a:cubicBezTo>
                    <a:pt x="36457" y="32390"/>
                    <a:pt x="36392" y="32376"/>
                    <a:pt x="36322" y="32376"/>
                  </a:cubicBezTo>
                  <a:cubicBezTo>
                    <a:pt x="36296" y="32376"/>
                    <a:pt x="36269" y="32378"/>
                    <a:pt x="36241" y="32382"/>
                  </a:cubicBezTo>
                  <a:cubicBezTo>
                    <a:pt x="36167" y="32382"/>
                    <a:pt x="36108" y="32397"/>
                    <a:pt x="36034" y="32411"/>
                  </a:cubicBezTo>
                  <a:lnTo>
                    <a:pt x="37557" y="30903"/>
                  </a:lnTo>
                  <a:close/>
                  <a:moveTo>
                    <a:pt x="33742" y="32145"/>
                  </a:moveTo>
                  <a:lnTo>
                    <a:pt x="32722" y="33166"/>
                  </a:lnTo>
                  <a:lnTo>
                    <a:pt x="30475" y="33166"/>
                  </a:lnTo>
                  <a:lnTo>
                    <a:pt x="30475" y="32988"/>
                  </a:lnTo>
                  <a:lnTo>
                    <a:pt x="31317" y="32145"/>
                  </a:lnTo>
                  <a:close/>
                  <a:moveTo>
                    <a:pt x="38829" y="28360"/>
                  </a:moveTo>
                  <a:cubicBezTo>
                    <a:pt x="38711" y="28493"/>
                    <a:pt x="38651" y="28656"/>
                    <a:pt x="38666" y="28833"/>
                  </a:cubicBezTo>
                  <a:cubicBezTo>
                    <a:pt x="38666" y="29011"/>
                    <a:pt x="38740" y="29173"/>
                    <a:pt x="38844" y="29292"/>
                  </a:cubicBezTo>
                  <a:lnTo>
                    <a:pt x="38016" y="30120"/>
                  </a:lnTo>
                  <a:cubicBezTo>
                    <a:pt x="37912" y="30164"/>
                    <a:pt x="37823" y="30223"/>
                    <a:pt x="37735" y="30312"/>
                  </a:cubicBezTo>
                  <a:cubicBezTo>
                    <a:pt x="37676" y="30386"/>
                    <a:pt x="37616" y="30460"/>
                    <a:pt x="37587" y="30548"/>
                  </a:cubicBezTo>
                  <a:lnTo>
                    <a:pt x="35886" y="32249"/>
                  </a:lnTo>
                  <a:cubicBezTo>
                    <a:pt x="35765" y="32141"/>
                    <a:pt x="35593" y="32070"/>
                    <a:pt x="35429" y="32070"/>
                  </a:cubicBezTo>
                  <a:cubicBezTo>
                    <a:pt x="35414" y="32070"/>
                    <a:pt x="35399" y="32070"/>
                    <a:pt x="35384" y="32071"/>
                  </a:cubicBezTo>
                  <a:cubicBezTo>
                    <a:pt x="35177" y="32071"/>
                    <a:pt x="34999" y="32160"/>
                    <a:pt x="34866" y="32308"/>
                  </a:cubicBezTo>
                  <a:cubicBezTo>
                    <a:pt x="34733" y="32456"/>
                    <a:pt x="34659" y="32633"/>
                    <a:pt x="34674" y="32840"/>
                  </a:cubicBezTo>
                  <a:cubicBezTo>
                    <a:pt x="34674" y="32870"/>
                    <a:pt x="34674" y="32899"/>
                    <a:pt x="34674" y="32929"/>
                  </a:cubicBezTo>
                  <a:cubicBezTo>
                    <a:pt x="34644" y="32885"/>
                    <a:pt x="34615" y="32840"/>
                    <a:pt x="34585" y="32796"/>
                  </a:cubicBezTo>
                  <a:cubicBezTo>
                    <a:pt x="34570" y="32796"/>
                    <a:pt x="34570" y="32781"/>
                    <a:pt x="34556" y="32781"/>
                  </a:cubicBezTo>
                  <a:cubicBezTo>
                    <a:pt x="34408" y="32648"/>
                    <a:pt x="34230" y="32574"/>
                    <a:pt x="34023" y="32574"/>
                  </a:cubicBezTo>
                  <a:cubicBezTo>
                    <a:pt x="33831" y="32589"/>
                    <a:pt x="33654" y="32678"/>
                    <a:pt x="33521" y="32811"/>
                  </a:cubicBezTo>
                  <a:cubicBezTo>
                    <a:pt x="33417" y="32914"/>
                    <a:pt x="33358" y="33032"/>
                    <a:pt x="33328" y="33166"/>
                  </a:cubicBezTo>
                  <a:lnTo>
                    <a:pt x="33033" y="33166"/>
                  </a:lnTo>
                  <a:lnTo>
                    <a:pt x="34053" y="32145"/>
                  </a:lnTo>
                  <a:lnTo>
                    <a:pt x="34334" y="32145"/>
                  </a:lnTo>
                  <a:lnTo>
                    <a:pt x="36907" y="29587"/>
                  </a:lnTo>
                  <a:cubicBezTo>
                    <a:pt x="37025" y="29646"/>
                    <a:pt x="37158" y="29691"/>
                    <a:pt x="37291" y="29691"/>
                  </a:cubicBezTo>
                  <a:lnTo>
                    <a:pt x="37321" y="29691"/>
                  </a:lnTo>
                  <a:cubicBezTo>
                    <a:pt x="37528" y="29691"/>
                    <a:pt x="37705" y="29602"/>
                    <a:pt x="37838" y="29454"/>
                  </a:cubicBezTo>
                  <a:cubicBezTo>
                    <a:pt x="37971" y="29306"/>
                    <a:pt x="38045" y="29129"/>
                    <a:pt x="38030" y="28922"/>
                  </a:cubicBezTo>
                  <a:cubicBezTo>
                    <a:pt x="38030" y="28744"/>
                    <a:pt x="37956" y="28567"/>
                    <a:pt x="37823" y="28434"/>
                  </a:cubicBezTo>
                  <a:cubicBezTo>
                    <a:pt x="37809" y="28419"/>
                    <a:pt x="37809" y="28419"/>
                    <a:pt x="37794" y="28404"/>
                  </a:cubicBezTo>
                  <a:lnTo>
                    <a:pt x="38829" y="28360"/>
                  </a:lnTo>
                  <a:close/>
                  <a:moveTo>
                    <a:pt x="34777" y="33195"/>
                  </a:moveTo>
                  <a:cubicBezTo>
                    <a:pt x="34792" y="33225"/>
                    <a:pt x="34822" y="33254"/>
                    <a:pt x="34851" y="33269"/>
                  </a:cubicBezTo>
                  <a:cubicBezTo>
                    <a:pt x="34822" y="33284"/>
                    <a:pt x="34807" y="33299"/>
                    <a:pt x="34792" y="33299"/>
                  </a:cubicBezTo>
                  <a:cubicBezTo>
                    <a:pt x="34792" y="33299"/>
                    <a:pt x="34792" y="33299"/>
                    <a:pt x="34792" y="33284"/>
                  </a:cubicBezTo>
                  <a:cubicBezTo>
                    <a:pt x="34792" y="33254"/>
                    <a:pt x="34792" y="33225"/>
                    <a:pt x="34777" y="33195"/>
                  </a:cubicBezTo>
                  <a:close/>
                  <a:moveTo>
                    <a:pt x="31007" y="32145"/>
                  </a:moveTo>
                  <a:lnTo>
                    <a:pt x="30253" y="32899"/>
                  </a:lnTo>
                  <a:lnTo>
                    <a:pt x="30253" y="33166"/>
                  </a:lnTo>
                  <a:lnTo>
                    <a:pt x="28434" y="33166"/>
                  </a:lnTo>
                  <a:lnTo>
                    <a:pt x="27843" y="33757"/>
                  </a:lnTo>
                  <a:lnTo>
                    <a:pt x="27843" y="33269"/>
                  </a:lnTo>
                  <a:lnTo>
                    <a:pt x="28966" y="32145"/>
                  </a:lnTo>
                  <a:close/>
                  <a:moveTo>
                    <a:pt x="32707" y="33387"/>
                  </a:moveTo>
                  <a:lnTo>
                    <a:pt x="32707" y="34467"/>
                  </a:lnTo>
                  <a:cubicBezTo>
                    <a:pt x="32678" y="34467"/>
                    <a:pt x="32642" y="34460"/>
                    <a:pt x="32603" y="34460"/>
                  </a:cubicBezTo>
                  <a:cubicBezTo>
                    <a:pt x="32584" y="34460"/>
                    <a:pt x="32564" y="34462"/>
                    <a:pt x="32545" y="34467"/>
                  </a:cubicBezTo>
                  <a:cubicBezTo>
                    <a:pt x="32205" y="34467"/>
                    <a:pt x="31924" y="34718"/>
                    <a:pt x="31865" y="35043"/>
                  </a:cubicBezTo>
                  <a:lnTo>
                    <a:pt x="30889" y="35043"/>
                  </a:lnTo>
                  <a:cubicBezTo>
                    <a:pt x="30770" y="34925"/>
                    <a:pt x="30637" y="34866"/>
                    <a:pt x="30475" y="34836"/>
                  </a:cubicBezTo>
                  <a:lnTo>
                    <a:pt x="30475" y="33387"/>
                  </a:lnTo>
                  <a:close/>
                  <a:moveTo>
                    <a:pt x="30356" y="30460"/>
                  </a:moveTo>
                  <a:lnTo>
                    <a:pt x="28878" y="31924"/>
                  </a:lnTo>
                  <a:lnTo>
                    <a:pt x="27192" y="31924"/>
                  </a:lnTo>
                  <a:lnTo>
                    <a:pt x="25773" y="33358"/>
                  </a:lnTo>
                  <a:lnTo>
                    <a:pt x="25773" y="35517"/>
                  </a:lnTo>
                  <a:lnTo>
                    <a:pt x="25713" y="35517"/>
                  </a:lnTo>
                  <a:lnTo>
                    <a:pt x="25713" y="32175"/>
                  </a:lnTo>
                  <a:lnTo>
                    <a:pt x="27443" y="30460"/>
                  </a:lnTo>
                  <a:close/>
                  <a:moveTo>
                    <a:pt x="30253" y="33387"/>
                  </a:moveTo>
                  <a:lnTo>
                    <a:pt x="30253" y="34718"/>
                  </a:lnTo>
                  <a:cubicBezTo>
                    <a:pt x="30238" y="34703"/>
                    <a:pt x="30238" y="34689"/>
                    <a:pt x="30223" y="34674"/>
                  </a:cubicBezTo>
                  <a:cubicBezTo>
                    <a:pt x="30086" y="34550"/>
                    <a:pt x="29911" y="34465"/>
                    <a:pt x="29709" y="34465"/>
                  </a:cubicBezTo>
                  <a:cubicBezTo>
                    <a:pt x="29694" y="34465"/>
                    <a:pt x="29678" y="34466"/>
                    <a:pt x="29661" y="34467"/>
                  </a:cubicBezTo>
                  <a:cubicBezTo>
                    <a:pt x="29262" y="34482"/>
                    <a:pt x="28937" y="34822"/>
                    <a:pt x="28952" y="35221"/>
                  </a:cubicBezTo>
                  <a:cubicBezTo>
                    <a:pt x="28966" y="35625"/>
                    <a:pt x="29305" y="35931"/>
                    <a:pt x="29693" y="35931"/>
                  </a:cubicBezTo>
                  <a:cubicBezTo>
                    <a:pt x="29702" y="35931"/>
                    <a:pt x="29711" y="35931"/>
                    <a:pt x="29721" y="35931"/>
                  </a:cubicBezTo>
                  <a:lnTo>
                    <a:pt x="29735" y="35931"/>
                  </a:lnTo>
                  <a:cubicBezTo>
                    <a:pt x="29765" y="35990"/>
                    <a:pt x="29809" y="36034"/>
                    <a:pt x="29854" y="36093"/>
                  </a:cubicBezTo>
                  <a:cubicBezTo>
                    <a:pt x="29994" y="36234"/>
                    <a:pt x="30183" y="36304"/>
                    <a:pt x="30371" y="36304"/>
                  </a:cubicBezTo>
                  <a:cubicBezTo>
                    <a:pt x="30560" y="36304"/>
                    <a:pt x="30748" y="36234"/>
                    <a:pt x="30889" y="36093"/>
                  </a:cubicBezTo>
                  <a:cubicBezTo>
                    <a:pt x="31110" y="35871"/>
                    <a:pt x="31170" y="35531"/>
                    <a:pt x="31051" y="35265"/>
                  </a:cubicBezTo>
                  <a:lnTo>
                    <a:pt x="31850" y="35265"/>
                  </a:lnTo>
                  <a:cubicBezTo>
                    <a:pt x="31865" y="35443"/>
                    <a:pt x="31938" y="35620"/>
                    <a:pt x="32072" y="35738"/>
                  </a:cubicBezTo>
                  <a:cubicBezTo>
                    <a:pt x="32207" y="35860"/>
                    <a:pt x="32379" y="35932"/>
                    <a:pt x="32555" y="35932"/>
                  </a:cubicBezTo>
                  <a:cubicBezTo>
                    <a:pt x="32571" y="35932"/>
                    <a:pt x="32588" y="35932"/>
                    <a:pt x="32604" y="35931"/>
                  </a:cubicBezTo>
                  <a:lnTo>
                    <a:pt x="32619" y="35931"/>
                  </a:lnTo>
                  <a:lnTo>
                    <a:pt x="30416" y="38149"/>
                  </a:lnTo>
                  <a:lnTo>
                    <a:pt x="28493" y="38149"/>
                  </a:lnTo>
                  <a:cubicBezTo>
                    <a:pt x="28449" y="38030"/>
                    <a:pt x="28405" y="37927"/>
                    <a:pt x="28316" y="37853"/>
                  </a:cubicBezTo>
                  <a:cubicBezTo>
                    <a:pt x="28183" y="37720"/>
                    <a:pt x="28020" y="37646"/>
                    <a:pt x="27843" y="37631"/>
                  </a:cubicBezTo>
                  <a:lnTo>
                    <a:pt x="27843" y="37143"/>
                  </a:lnTo>
                  <a:lnTo>
                    <a:pt x="27902" y="37143"/>
                  </a:lnTo>
                  <a:cubicBezTo>
                    <a:pt x="28094" y="37128"/>
                    <a:pt x="28272" y="37054"/>
                    <a:pt x="28419" y="36906"/>
                  </a:cubicBezTo>
                  <a:cubicBezTo>
                    <a:pt x="28552" y="36759"/>
                    <a:pt x="28612" y="36566"/>
                    <a:pt x="28612" y="36374"/>
                  </a:cubicBezTo>
                  <a:cubicBezTo>
                    <a:pt x="28597" y="36182"/>
                    <a:pt x="28523" y="36019"/>
                    <a:pt x="28390" y="35886"/>
                  </a:cubicBezTo>
                  <a:cubicBezTo>
                    <a:pt x="28390" y="35871"/>
                    <a:pt x="28375" y="35871"/>
                    <a:pt x="28375" y="35857"/>
                  </a:cubicBezTo>
                  <a:cubicBezTo>
                    <a:pt x="28242" y="35738"/>
                    <a:pt x="28094" y="35679"/>
                    <a:pt x="27931" y="35664"/>
                  </a:cubicBezTo>
                  <a:lnTo>
                    <a:pt x="27931" y="33994"/>
                  </a:lnTo>
                  <a:lnTo>
                    <a:pt x="28523" y="33387"/>
                  </a:lnTo>
                  <a:close/>
                  <a:moveTo>
                    <a:pt x="33328" y="33387"/>
                  </a:moveTo>
                  <a:cubicBezTo>
                    <a:pt x="33343" y="33565"/>
                    <a:pt x="33417" y="33727"/>
                    <a:pt x="33550" y="33861"/>
                  </a:cubicBezTo>
                  <a:cubicBezTo>
                    <a:pt x="33686" y="33982"/>
                    <a:pt x="33858" y="34055"/>
                    <a:pt x="34034" y="34055"/>
                  </a:cubicBezTo>
                  <a:cubicBezTo>
                    <a:pt x="34050" y="34055"/>
                    <a:pt x="34066" y="34054"/>
                    <a:pt x="34082" y="34053"/>
                  </a:cubicBezTo>
                  <a:cubicBezTo>
                    <a:pt x="34201" y="34053"/>
                    <a:pt x="34304" y="34023"/>
                    <a:pt x="34408" y="33964"/>
                  </a:cubicBezTo>
                  <a:cubicBezTo>
                    <a:pt x="34408" y="33979"/>
                    <a:pt x="34408" y="33979"/>
                    <a:pt x="34408" y="33979"/>
                  </a:cubicBezTo>
                  <a:cubicBezTo>
                    <a:pt x="34408" y="34171"/>
                    <a:pt x="34497" y="34363"/>
                    <a:pt x="34644" y="34496"/>
                  </a:cubicBezTo>
                  <a:cubicBezTo>
                    <a:pt x="34659" y="34511"/>
                    <a:pt x="34674" y="34526"/>
                    <a:pt x="34704" y="34541"/>
                  </a:cubicBezTo>
                  <a:lnTo>
                    <a:pt x="31096" y="38149"/>
                  </a:lnTo>
                  <a:lnTo>
                    <a:pt x="30726" y="38149"/>
                  </a:lnTo>
                  <a:lnTo>
                    <a:pt x="32929" y="35945"/>
                  </a:lnTo>
                  <a:lnTo>
                    <a:pt x="32929" y="35842"/>
                  </a:lnTo>
                  <a:cubicBezTo>
                    <a:pt x="33166" y="35709"/>
                    <a:pt x="33328" y="35457"/>
                    <a:pt x="33314" y="35176"/>
                  </a:cubicBezTo>
                  <a:cubicBezTo>
                    <a:pt x="33314" y="34984"/>
                    <a:pt x="33240" y="34807"/>
                    <a:pt x="33107" y="34674"/>
                  </a:cubicBezTo>
                  <a:cubicBezTo>
                    <a:pt x="33092" y="34674"/>
                    <a:pt x="33092" y="34659"/>
                    <a:pt x="33077" y="34659"/>
                  </a:cubicBezTo>
                  <a:cubicBezTo>
                    <a:pt x="33033" y="34615"/>
                    <a:pt x="32988" y="34585"/>
                    <a:pt x="32929" y="34555"/>
                  </a:cubicBezTo>
                  <a:lnTo>
                    <a:pt x="32929" y="33387"/>
                  </a:lnTo>
                  <a:close/>
                  <a:moveTo>
                    <a:pt x="28656" y="32145"/>
                  </a:moveTo>
                  <a:lnTo>
                    <a:pt x="27621" y="33180"/>
                  </a:lnTo>
                  <a:lnTo>
                    <a:pt x="27621" y="35709"/>
                  </a:lnTo>
                  <a:cubicBezTo>
                    <a:pt x="27517" y="35753"/>
                    <a:pt x="27414" y="35812"/>
                    <a:pt x="27325" y="35901"/>
                  </a:cubicBezTo>
                  <a:cubicBezTo>
                    <a:pt x="27192" y="36049"/>
                    <a:pt x="27118" y="36241"/>
                    <a:pt x="27133" y="36433"/>
                  </a:cubicBezTo>
                  <a:cubicBezTo>
                    <a:pt x="27133" y="36626"/>
                    <a:pt x="27236" y="36818"/>
                    <a:pt x="27370" y="36951"/>
                  </a:cubicBezTo>
                  <a:cubicBezTo>
                    <a:pt x="27443" y="37010"/>
                    <a:pt x="27532" y="37069"/>
                    <a:pt x="27621" y="37099"/>
                  </a:cubicBezTo>
                  <a:lnTo>
                    <a:pt x="27621" y="37661"/>
                  </a:lnTo>
                  <a:cubicBezTo>
                    <a:pt x="27488" y="37690"/>
                    <a:pt x="27370" y="37749"/>
                    <a:pt x="27266" y="37853"/>
                  </a:cubicBezTo>
                  <a:cubicBezTo>
                    <a:pt x="27177" y="37927"/>
                    <a:pt x="27133" y="38030"/>
                    <a:pt x="27089" y="38149"/>
                  </a:cubicBezTo>
                  <a:lnTo>
                    <a:pt x="25861" y="38149"/>
                  </a:lnTo>
                  <a:lnTo>
                    <a:pt x="25713" y="38282"/>
                  </a:lnTo>
                  <a:lnTo>
                    <a:pt x="25713" y="36951"/>
                  </a:lnTo>
                  <a:cubicBezTo>
                    <a:pt x="25773" y="36966"/>
                    <a:pt x="25832" y="36966"/>
                    <a:pt x="25906" y="36966"/>
                  </a:cubicBezTo>
                  <a:lnTo>
                    <a:pt x="25921" y="36966"/>
                  </a:lnTo>
                  <a:cubicBezTo>
                    <a:pt x="26335" y="36951"/>
                    <a:pt x="26645" y="36611"/>
                    <a:pt x="26630" y="36212"/>
                  </a:cubicBezTo>
                  <a:cubicBezTo>
                    <a:pt x="26630" y="36019"/>
                    <a:pt x="26542" y="35842"/>
                    <a:pt x="26423" y="35709"/>
                  </a:cubicBezTo>
                  <a:cubicBezTo>
                    <a:pt x="26408" y="35709"/>
                    <a:pt x="26408" y="35694"/>
                    <a:pt x="26394" y="35694"/>
                  </a:cubicBezTo>
                  <a:cubicBezTo>
                    <a:pt x="26275" y="35590"/>
                    <a:pt x="26142" y="35517"/>
                    <a:pt x="25994" y="35502"/>
                  </a:cubicBezTo>
                  <a:lnTo>
                    <a:pt x="25994" y="33447"/>
                  </a:lnTo>
                  <a:lnTo>
                    <a:pt x="27281" y="32145"/>
                  </a:lnTo>
                  <a:close/>
                  <a:moveTo>
                    <a:pt x="60106" y="0"/>
                  </a:moveTo>
                  <a:cubicBezTo>
                    <a:pt x="60091" y="0"/>
                    <a:pt x="60077" y="15"/>
                    <a:pt x="60077" y="15"/>
                  </a:cubicBezTo>
                  <a:cubicBezTo>
                    <a:pt x="59870" y="15"/>
                    <a:pt x="59692" y="104"/>
                    <a:pt x="59559" y="251"/>
                  </a:cubicBezTo>
                  <a:cubicBezTo>
                    <a:pt x="59426" y="385"/>
                    <a:pt x="59352" y="577"/>
                    <a:pt x="59367" y="769"/>
                  </a:cubicBezTo>
                  <a:cubicBezTo>
                    <a:pt x="59367" y="917"/>
                    <a:pt x="59411" y="1065"/>
                    <a:pt x="59500" y="1168"/>
                  </a:cubicBezTo>
                  <a:lnTo>
                    <a:pt x="56720" y="3948"/>
                  </a:lnTo>
                  <a:lnTo>
                    <a:pt x="47804" y="3948"/>
                  </a:lnTo>
                  <a:lnTo>
                    <a:pt x="43220" y="8532"/>
                  </a:lnTo>
                  <a:lnTo>
                    <a:pt x="43220" y="19429"/>
                  </a:lnTo>
                  <a:lnTo>
                    <a:pt x="39213" y="23421"/>
                  </a:lnTo>
                  <a:lnTo>
                    <a:pt x="34156" y="23421"/>
                  </a:lnTo>
                  <a:lnTo>
                    <a:pt x="29942" y="27650"/>
                  </a:lnTo>
                  <a:lnTo>
                    <a:pt x="25906" y="27650"/>
                  </a:lnTo>
                  <a:lnTo>
                    <a:pt x="20893" y="32663"/>
                  </a:lnTo>
                  <a:lnTo>
                    <a:pt x="20893" y="38267"/>
                  </a:lnTo>
                  <a:lnTo>
                    <a:pt x="13116" y="46044"/>
                  </a:lnTo>
                  <a:lnTo>
                    <a:pt x="7719" y="46044"/>
                  </a:lnTo>
                  <a:lnTo>
                    <a:pt x="1198" y="52565"/>
                  </a:lnTo>
                  <a:cubicBezTo>
                    <a:pt x="1079" y="52490"/>
                    <a:pt x="942" y="52452"/>
                    <a:pt x="805" y="52452"/>
                  </a:cubicBezTo>
                  <a:cubicBezTo>
                    <a:pt x="616" y="52452"/>
                    <a:pt x="426" y="52523"/>
                    <a:pt x="281" y="52669"/>
                  </a:cubicBezTo>
                  <a:cubicBezTo>
                    <a:pt x="0" y="52949"/>
                    <a:pt x="0" y="53423"/>
                    <a:pt x="281" y="53704"/>
                  </a:cubicBezTo>
                  <a:cubicBezTo>
                    <a:pt x="429" y="53851"/>
                    <a:pt x="618" y="53925"/>
                    <a:pt x="806" y="53925"/>
                  </a:cubicBezTo>
                  <a:cubicBezTo>
                    <a:pt x="995" y="53925"/>
                    <a:pt x="1183" y="53851"/>
                    <a:pt x="1331" y="53704"/>
                  </a:cubicBezTo>
                  <a:cubicBezTo>
                    <a:pt x="1597" y="53437"/>
                    <a:pt x="1612" y="52994"/>
                    <a:pt x="1361" y="52713"/>
                  </a:cubicBezTo>
                  <a:lnTo>
                    <a:pt x="7807" y="46266"/>
                  </a:lnTo>
                  <a:lnTo>
                    <a:pt x="13204" y="46266"/>
                  </a:lnTo>
                  <a:lnTo>
                    <a:pt x="21115" y="38356"/>
                  </a:lnTo>
                  <a:lnTo>
                    <a:pt x="21115" y="32752"/>
                  </a:lnTo>
                  <a:lnTo>
                    <a:pt x="25994" y="27872"/>
                  </a:lnTo>
                  <a:lnTo>
                    <a:pt x="29721" y="27872"/>
                  </a:lnTo>
                  <a:lnTo>
                    <a:pt x="27355" y="30238"/>
                  </a:lnTo>
                  <a:lnTo>
                    <a:pt x="25891" y="30238"/>
                  </a:lnTo>
                  <a:lnTo>
                    <a:pt x="23333" y="32781"/>
                  </a:lnTo>
                  <a:lnTo>
                    <a:pt x="23333" y="38119"/>
                  </a:lnTo>
                  <a:lnTo>
                    <a:pt x="18601" y="42851"/>
                  </a:lnTo>
                  <a:lnTo>
                    <a:pt x="15674" y="45837"/>
                  </a:lnTo>
                  <a:lnTo>
                    <a:pt x="15644" y="45867"/>
                  </a:lnTo>
                  <a:lnTo>
                    <a:pt x="15644" y="48661"/>
                  </a:lnTo>
                  <a:lnTo>
                    <a:pt x="12864" y="51441"/>
                  </a:lnTo>
                  <a:lnTo>
                    <a:pt x="8029" y="51441"/>
                  </a:lnTo>
                  <a:lnTo>
                    <a:pt x="4022" y="55448"/>
                  </a:lnTo>
                  <a:cubicBezTo>
                    <a:pt x="3883" y="55330"/>
                    <a:pt x="3713" y="55270"/>
                    <a:pt x="3544" y="55270"/>
                  </a:cubicBezTo>
                  <a:cubicBezTo>
                    <a:pt x="3354" y="55270"/>
                    <a:pt x="3165" y="55344"/>
                    <a:pt x="3017" y="55493"/>
                  </a:cubicBezTo>
                  <a:cubicBezTo>
                    <a:pt x="2736" y="55774"/>
                    <a:pt x="2736" y="56247"/>
                    <a:pt x="3017" y="56528"/>
                  </a:cubicBezTo>
                  <a:cubicBezTo>
                    <a:pt x="3165" y="56676"/>
                    <a:pt x="3357" y="56750"/>
                    <a:pt x="3547" y="56750"/>
                  </a:cubicBezTo>
                  <a:cubicBezTo>
                    <a:pt x="3738" y="56750"/>
                    <a:pt x="3926" y="56676"/>
                    <a:pt x="4067" y="56528"/>
                  </a:cubicBezTo>
                  <a:cubicBezTo>
                    <a:pt x="4318" y="56276"/>
                    <a:pt x="4347" y="55892"/>
                    <a:pt x="4170" y="55611"/>
                  </a:cubicBezTo>
                  <a:lnTo>
                    <a:pt x="8118" y="51663"/>
                  </a:lnTo>
                  <a:lnTo>
                    <a:pt x="12953" y="51663"/>
                  </a:lnTo>
                  <a:lnTo>
                    <a:pt x="15866" y="48750"/>
                  </a:lnTo>
                  <a:lnTo>
                    <a:pt x="15866" y="45956"/>
                  </a:lnTo>
                  <a:lnTo>
                    <a:pt x="18749" y="43013"/>
                  </a:lnTo>
                  <a:lnTo>
                    <a:pt x="23555" y="38208"/>
                  </a:lnTo>
                  <a:lnTo>
                    <a:pt x="23555" y="32870"/>
                  </a:lnTo>
                  <a:lnTo>
                    <a:pt x="25980" y="30460"/>
                  </a:lnTo>
                  <a:lnTo>
                    <a:pt x="27133" y="30460"/>
                  </a:lnTo>
                  <a:lnTo>
                    <a:pt x="25492" y="32086"/>
                  </a:lnTo>
                  <a:lnTo>
                    <a:pt x="25492" y="35620"/>
                  </a:lnTo>
                  <a:cubicBezTo>
                    <a:pt x="25285" y="35753"/>
                    <a:pt x="25152" y="35990"/>
                    <a:pt x="25152" y="36256"/>
                  </a:cubicBezTo>
                  <a:cubicBezTo>
                    <a:pt x="25166" y="36507"/>
                    <a:pt x="25299" y="36729"/>
                    <a:pt x="25492" y="36847"/>
                  </a:cubicBezTo>
                  <a:lnTo>
                    <a:pt x="25492" y="38503"/>
                  </a:lnTo>
                  <a:cubicBezTo>
                    <a:pt x="25388" y="38548"/>
                    <a:pt x="25285" y="38607"/>
                    <a:pt x="25211" y="38681"/>
                  </a:cubicBezTo>
                  <a:cubicBezTo>
                    <a:pt x="25122" y="38770"/>
                    <a:pt x="25063" y="38858"/>
                    <a:pt x="25033" y="38962"/>
                  </a:cubicBezTo>
                  <a:lnTo>
                    <a:pt x="18128" y="45867"/>
                  </a:lnTo>
                  <a:lnTo>
                    <a:pt x="18128" y="51131"/>
                  </a:lnTo>
                  <a:lnTo>
                    <a:pt x="13042" y="56217"/>
                  </a:lnTo>
                  <a:lnTo>
                    <a:pt x="8739" y="56217"/>
                  </a:lnTo>
                  <a:cubicBezTo>
                    <a:pt x="8709" y="56069"/>
                    <a:pt x="8650" y="55922"/>
                    <a:pt x="8532" y="55803"/>
                  </a:cubicBezTo>
                  <a:cubicBezTo>
                    <a:pt x="8384" y="55663"/>
                    <a:pt x="8196" y="55593"/>
                    <a:pt x="8007" y="55593"/>
                  </a:cubicBezTo>
                  <a:cubicBezTo>
                    <a:pt x="7819" y="55593"/>
                    <a:pt x="7630" y="55663"/>
                    <a:pt x="7482" y="55803"/>
                  </a:cubicBezTo>
                  <a:cubicBezTo>
                    <a:pt x="7201" y="56099"/>
                    <a:pt x="7201" y="56572"/>
                    <a:pt x="7482" y="56853"/>
                  </a:cubicBezTo>
                  <a:cubicBezTo>
                    <a:pt x="7630" y="57001"/>
                    <a:pt x="7819" y="57075"/>
                    <a:pt x="8007" y="57075"/>
                  </a:cubicBezTo>
                  <a:cubicBezTo>
                    <a:pt x="8196" y="57075"/>
                    <a:pt x="8384" y="57001"/>
                    <a:pt x="8532" y="56853"/>
                  </a:cubicBezTo>
                  <a:cubicBezTo>
                    <a:pt x="8650" y="56735"/>
                    <a:pt x="8709" y="56587"/>
                    <a:pt x="8739" y="56439"/>
                  </a:cubicBezTo>
                  <a:lnTo>
                    <a:pt x="13145" y="56439"/>
                  </a:lnTo>
                  <a:lnTo>
                    <a:pt x="18350" y="51234"/>
                  </a:lnTo>
                  <a:lnTo>
                    <a:pt x="18350" y="45956"/>
                  </a:lnTo>
                  <a:lnTo>
                    <a:pt x="25004" y="39302"/>
                  </a:lnTo>
                  <a:cubicBezTo>
                    <a:pt x="25019" y="39464"/>
                    <a:pt x="25092" y="39612"/>
                    <a:pt x="25211" y="39731"/>
                  </a:cubicBezTo>
                  <a:cubicBezTo>
                    <a:pt x="25351" y="39871"/>
                    <a:pt x="25540" y="39941"/>
                    <a:pt x="25728" y="39941"/>
                  </a:cubicBezTo>
                  <a:cubicBezTo>
                    <a:pt x="25917" y="39941"/>
                    <a:pt x="26105" y="39871"/>
                    <a:pt x="26246" y="39731"/>
                  </a:cubicBezTo>
                  <a:cubicBezTo>
                    <a:pt x="26542" y="39435"/>
                    <a:pt x="26542" y="38977"/>
                    <a:pt x="26246" y="38681"/>
                  </a:cubicBezTo>
                  <a:cubicBezTo>
                    <a:pt x="26128" y="38563"/>
                    <a:pt x="25980" y="38503"/>
                    <a:pt x="25832" y="38474"/>
                  </a:cubicBezTo>
                  <a:lnTo>
                    <a:pt x="25950" y="38356"/>
                  </a:lnTo>
                  <a:lnTo>
                    <a:pt x="27059" y="38356"/>
                  </a:lnTo>
                  <a:cubicBezTo>
                    <a:pt x="27044" y="38548"/>
                    <a:pt x="27118" y="38740"/>
                    <a:pt x="27266" y="38888"/>
                  </a:cubicBezTo>
                  <a:cubicBezTo>
                    <a:pt x="27414" y="39036"/>
                    <a:pt x="27602" y="39110"/>
                    <a:pt x="27791" y="39110"/>
                  </a:cubicBezTo>
                  <a:cubicBezTo>
                    <a:pt x="27979" y="39110"/>
                    <a:pt x="28168" y="39036"/>
                    <a:pt x="28316" y="38888"/>
                  </a:cubicBezTo>
                  <a:cubicBezTo>
                    <a:pt x="28464" y="38740"/>
                    <a:pt x="28523" y="38548"/>
                    <a:pt x="28523" y="38356"/>
                  </a:cubicBezTo>
                  <a:lnTo>
                    <a:pt x="30194" y="38356"/>
                  </a:lnTo>
                  <a:lnTo>
                    <a:pt x="28419" y="40130"/>
                  </a:lnTo>
                  <a:lnTo>
                    <a:pt x="26261" y="40130"/>
                  </a:lnTo>
                  <a:lnTo>
                    <a:pt x="19829" y="46562"/>
                  </a:lnTo>
                  <a:lnTo>
                    <a:pt x="19829" y="49652"/>
                  </a:lnTo>
                  <a:cubicBezTo>
                    <a:pt x="19710" y="49682"/>
                    <a:pt x="19607" y="49741"/>
                    <a:pt x="19518" y="49830"/>
                  </a:cubicBezTo>
                  <a:cubicBezTo>
                    <a:pt x="19222" y="50125"/>
                    <a:pt x="19222" y="50598"/>
                    <a:pt x="19518" y="50879"/>
                  </a:cubicBezTo>
                  <a:cubicBezTo>
                    <a:pt x="19659" y="51027"/>
                    <a:pt x="19847" y="51101"/>
                    <a:pt x="20036" y="51101"/>
                  </a:cubicBezTo>
                  <a:cubicBezTo>
                    <a:pt x="20224" y="51101"/>
                    <a:pt x="20413" y="51027"/>
                    <a:pt x="20553" y="50879"/>
                  </a:cubicBezTo>
                  <a:cubicBezTo>
                    <a:pt x="20849" y="50598"/>
                    <a:pt x="20849" y="50125"/>
                    <a:pt x="20553" y="49830"/>
                  </a:cubicBezTo>
                  <a:cubicBezTo>
                    <a:pt x="20420" y="49697"/>
                    <a:pt x="20228" y="49623"/>
                    <a:pt x="20050" y="49623"/>
                  </a:cubicBezTo>
                  <a:lnTo>
                    <a:pt x="20050" y="46651"/>
                  </a:lnTo>
                  <a:lnTo>
                    <a:pt x="26349" y="40352"/>
                  </a:lnTo>
                  <a:lnTo>
                    <a:pt x="28198" y="40352"/>
                  </a:lnTo>
                  <a:lnTo>
                    <a:pt x="27680" y="40869"/>
                  </a:lnTo>
                  <a:cubicBezTo>
                    <a:pt x="27568" y="40804"/>
                    <a:pt x="27444" y="40772"/>
                    <a:pt x="27320" y="40772"/>
                  </a:cubicBezTo>
                  <a:cubicBezTo>
                    <a:pt x="27133" y="40772"/>
                    <a:pt x="26944" y="40845"/>
                    <a:pt x="26793" y="40987"/>
                  </a:cubicBezTo>
                  <a:cubicBezTo>
                    <a:pt x="26512" y="41283"/>
                    <a:pt x="26512" y="41742"/>
                    <a:pt x="26793" y="42037"/>
                  </a:cubicBezTo>
                  <a:cubicBezTo>
                    <a:pt x="26941" y="42178"/>
                    <a:pt x="27129" y="42248"/>
                    <a:pt x="27318" y="42248"/>
                  </a:cubicBezTo>
                  <a:cubicBezTo>
                    <a:pt x="27506" y="42248"/>
                    <a:pt x="27695" y="42178"/>
                    <a:pt x="27843" y="42037"/>
                  </a:cubicBezTo>
                  <a:cubicBezTo>
                    <a:pt x="28124" y="41756"/>
                    <a:pt x="28124" y="41298"/>
                    <a:pt x="27857" y="41002"/>
                  </a:cubicBezTo>
                  <a:lnTo>
                    <a:pt x="28508" y="40352"/>
                  </a:lnTo>
                  <a:lnTo>
                    <a:pt x="30046" y="40352"/>
                  </a:lnTo>
                  <a:lnTo>
                    <a:pt x="30046" y="43265"/>
                  </a:lnTo>
                  <a:cubicBezTo>
                    <a:pt x="29883" y="43265"/>
                    <a:pt x="29706" y="43338"/>
                    <a:pt x="29573" y="43472"/>
                  </a:cubicBezTo>
                  <a:cubicBezTo>
                    <a:pt x="29395" y="43649"/>
                    <a:pt x="29321" y="43900"/>
                    <a:pt x="29366" y="44122"/>
                  </a:cubicBezTo>
                  <a:lnTo>
                    <a:pt x="23836" y="49652"/>
                  </a:lnTo>
                  <a:cubicBezTo>
                    <a:pt x="23711" y="49560"/>
                    <a:pt x="23563" y="49515"/>
                    <a:pt x="23414" y="49515"/>
                  </a:cubicBezTo>
                  <a:cubicBezTo>
                    <a:pt x="23227" y="49515"/>
                    <a:pt x="23037" y="49586"/>
                    <a:pt x="22889" y="49726"/>
                  </a:cubicBezTo>
                  <a:cubicBezTo>
                    <a:pt x="22608" y="50022"/>
                    <a:pt x="22608" y="50480"/>
                    <a:pt x="22889" y="50776"/>
                  </a:cubicBezTo>
                  <a:cubicBezTo>
                    <a:pt x="23037" y="50916"/>
                    <a:pt x="23229" y="50987"/>
                    <a:pt x="23420" y="50987"/>
                  </a:cubicBezTo>
                  <a:cubicBezTo>
                    <a:pt x="23610" y="50987"/>
                    <a:pt x="23799" y="50916"/>
                    <a:pt x="23939" y="50776"/>
                  </a:cubicBezTo>
                  <a:cubicBezTo>
                    <a:pt x="24205" y="50510"/>
                    <a:pt x="24220" y="50096"/>
                    <a:pt x="23998" y="49800"/>
                  </a:cubicBezTo>
                  <a:lnTo>
                    <a:pt x="29454" y="44359"/>
                  </a:lnTo>
                  <a:cubicBezTo>
                    <a:pt x="29484" y="44418"/>
                    <a:pt x="29514" y="44462"/>
                    <a:pt x="29573" y="44521"/>
                  </a:cubicBezTo>
                  <a:cubicBezTo>
                    <a:pt x="29713" y="44662"/>
                    <a:pt x="29902" y="44732"/>
                    <a:pt x="30090" y="44732"/>
                  </a:cubicBezTo>
                  <a:cubicBezTo>
                    <a:pt x="30279" y="44732"/>
                    <a:pt x="30467" y="44662"/>
                    <a:pt x="30608" y="44521"/>
                  </a:cubicBezTo>
                  <a:cubicBezTo>
                    <a:pt x="30874" y="44255"/>
                    <a:pt x="30889" y="43826"/>
                    <a:pt x="30667" y="43531"/>
                  </a:cubicBezTo>
                  <a:lnTo>
                    <a:pt x="38193" y="36005"/>
                  </a:lnTo>
                  <a:lnTo>
                    <a:pt x="43413" y="36005"/>
                  </a:lnTo>
                  <a:lnTo>
                    <a:pt x="48617" y="30785"/>
                  </a:lnTo>
                  <a:lnTo>
                    <a:pt x="48617" y="28878"/>
                  </a:lnTo>
                  <a:cubicBezTo>
                    <a:pt x="48750" y="28848"/>
                    <a:pt x="48854" y="28789"/>
                    <a:pt x="48957" y="28685"/>
                  </a:cubicBezTo>
                  <a:cubicBezTo>
                    <a:pt x="49238" y="28404"/>
                    <a:pt x="49238" y="27931"/>
                    <a:pt x="48957" y="27650"/>
                  </a:cubicBezTo>
                  <a:cubicBezTo>
                    <a:pt x="48810" y="27502"/>
                    <a:pt x="48621" y="27429"/>
                    <a:pt x="48432" y="27429"/>
                  </a:cubicBezTo>
                  <a:cubicBezTo>
                    <a:pt x="48244" y="27429"/>
                    <a:pt x="48055" y="27502"/>
                    <a:pt x="47908" y="27650"/>
                  </a:cubicBezTo>
                  <a:cubicBezTo>
                    <a:pt x="47627" y="27931"/>
                    <a:pt x="47627" y="28404"/>
                    <a:pt x="47908" y="28685"/>
                  </a:cubicBezTo>
                  <a:cubicBezTo>
                    <a:pt x="48041" y="28818"/>
                    <a:pt x="48218" y="28892"/>
                    <a:pt x="48396" y="28907"/>
                  </a:cubicBezTo>
                  <a:lnTo>
                    <a:pt x="48396" y="30696"/>
                  </a:lnTo>
                  <a:lnTo>
                    <a:pt x="43324" y="35783"/>
                  </a:lnTo>
                  <a:lnTo>
                    <a:pt x="38104" y="35783"/>
                  </a:lnTo>
                  <a:lnTo>
                    <a:pt x="30504" y="43383"/>
                  </a:lnTo>
                  <a:cubicBezTo>
                    <a:pt x="30430" y="43338"/>
                    <a:pt x="30356" y="43309"/>
                    <a:pt x="30268" y="43279"/>
                  </a:cubicBezTo>
                  <a:lnTo>
                    <a:pt x="30268" y="40130"/>
                  </a:lnTo>
                  <a:lnTo>
                    <a:pt x="28730" y="40130"/>
                  </a:lnTo>
                  <a:lnTo>
                    <a:pt x="30504" y="38356"/>
                  </a:lnTo>
                  <a:lnTo>
                    <a:pt x="31184" y="38356"/>
                  </a:lnTo>
                  <a:lnTo>
                    <a:pt x="34896" y="34644"/>
                  </a:lnTo>
                  <a:cubicBezTo>
                    <a:pt x="34984" y="34674"/>
                    <a:pt x="35073" y="34689"/>
                    <a:pt x="35162" y="34689"/>
                  </a:cubicBezTo>
                  <a:cubicBezTo>
                    <a:pt x="35369" y="34689"/>
                    <a:pt x="35546" y="34600"/>
                    <a:pt x="35679" y="34452"/>
                  </a:cubicBezTo>
                  <a:cubicBezTo>
                    <a:pt x="35812" y="34304"/>
                    <a:pt x="35886" y="34127"/>
                    <a:pt x="35872" y="33920"/>
                  </a:cubicBezTo>
                  <a:cubicBezTo>
                    <a:pt x="35872" y="33846"/>
                    <a:pt x="35857" y="33787"/>
                    <a:pt x="35842" y="33713"/>
                  </a:cubicBezTo>
                  <a:lnTo>
                    <a:pt x="35842" y="33713"/>
                  </a:lnTo>
                  <a:cubicBezTo>
                    <a:pt x="35961" y="33792"/>
                    <a:pt x="36105" y="33848"/>
                    <a:pt x="36250" y="33848"/>
                  </a:cubicBezTo>
                  <a:cubicBezTo>
                    <a:pt x="36267" y="33848"/>
                    <a:pt x="36284" y="33847"/>
                    <a:pt x="36300" y="33846"/>
                  </a:cubicBezTo>
                  <a:cubicBezTo>
                    <a:pt x="36507" y="33846"/>
                    <a:pt x="36685" y="33757"/>
                    <a:pt x="36818" y="33609"/>
                  </a:cubicBezTo>
                  <a:cubicBezTo>
                    <a:pt x="36951" y="33476"/>
                    <a:pt x="37025" y="33284"/>
                    <a:pt x="37010" y="33092"/>
                  </a:cubicBezTo>
                  <a:cubicBezTo>
                    <a:pt x="37010" y="32899"/>
                    <a:pt x="36936" y="32722"/>
                    <a:pt x="36803" y="32589"/>
                  </a:cubicBezTo>
                  <a:cubicBezTo>
                    <a:pt x="36788" y="32589"/>
                    <a:pt x="36788" y="32574"/>
                    <a:pt x="36774" y="32574"/>
                  </a:cubicBezTo>
                  <a:cubicBezTo>
                    <a:pt x="36759" y="32559"/>
                    <a:pt x="36744" y="32545"/>
                    <a:pt x="36714" y="32530"/>
                  </a:cubicBezTo>
                  <a:lnTo>
                    <a:pt x="37838" y="31406"/>
                  </a:lnTo>
                  <a:cubicBezTo>
                    <a:pt x="37986" y="31495"/>
                    <a:pt x="38134" y="31554"/>
                    <a:pt x="38311" y="31554"/>
                  </a:cubicBezTo>
                  <a:cubicBezTo>
                    <a:pt x="38504" y="31539"/>
                    <a:pt x="38696" y="31450"/>
                    <a:pt x="38829" y="31317"/>
                  </a:cubicBezTo>
                  <a:cubicBezTo>
                    <a:pt x="38932" y="31199"/>
                    <a:pt x="38992" y="31066"/>
                    <a:pt x="39006" y="30918"/>
                  </a:cubicBezTo>
                  <a:lnTo>
                    <a:pt x="45143" y="30918"/>
                  </a:lnTo>
                  <a:cubicBezTo>
                    <a:pt x="45215" y="31264"/>
                    <a:pt x="45511" y="31525"/>
                    <a:pt x="45867" y="31525"/>
                  </a:cubicBezTo>
                  <a:cubicBezTo>
                    <a:pt x="45877" y="31525"/>
                    <a:pt x="45887" y="31525"/>
                    <a:pt x="45897" y="31524"/>
                  </a:cubicBezTo>
                  <a:cubicBezTo>
                    <a:pt x="46311" y="31510"/>
                    <a:pt x="46621" y="31169"/>
                    <a:pt x="46606" y="30755"/>
                  </a:cubicBezTo>
                  <a:cubicBezTo>
                    <a:pt x="46606" y="30563"/>
                    <a:pt x="46518" y="30386"/>
                    <a:pt x="46399" y="30267"/>
                  </a:cubicBezTo>
                  <a:cubicBezTo>
                    <a:pt x="46252" y="30120"/>
                    <a:pt x="46059" y="30046"/>
                    <a:pt x="45838" y="30046"/>
                  </a:cubicBezTo>
                  <a:cubicBezTo>
                    <a:pt x="45483" y="30060"/>
                    <a:pt x="45187" y="30341"/>
                    <a:pt x="45143" y="30696"/>
                  </a:cubicBezTo>
                  <a:lnTo>
                    <a:pt x="39006" y="30696"/>
                  </a:lnTo>
                  <a:cubicBezTo>
                    <a:pt x="38977" y="30548"/>
                    <a:pt x="38918" y="30401"/>
                    <a:pt x="38799" y="30282"/>
                  </a:cubicBezTo>
                  <a:cubicBezTo>
                    <a:pt x="38799" y="30282"/>
                    <a:pt x="38784" y="30282"/>
                    <a:pt x="38784" y="30267"/>
                  </a:cubicBezTo>
                  <a:cubicBezTo>
                    <a:pt x="38666" y="30164"/>
                    <a:pt x="38533" y="30105"/>
                    <a:pt x="38370" y="30075"/>
                  </a:cubicBezTo>
                  <a:lnTo>
                    <a:pt x="39021" y="29439"/>
                  </a:lnTo>
                  <a:cubicBezTo>
                    <a:pt x="39124" y="29504"/>
                    <a:pt x="39250" y="29546"/>
                    <a:pt x="39378" y="29546"/>
                  </a:cubicBezTo>
                  <a:cubicBezTo>
                    <a:pt x="39397" y="29546"/>
                    <a:pt x="39416" y="29545"/>
                    <a:pt x="39435" y="29543"/>
                  </a:cubicBezTo>
                  <a:cubicBezTo>
                    <a:pt x="39627" y="29543"/>
                    <a:pt x="39805" y="29454"/>
                    <a:pt x="39938" y="29306"/>
                  </a:cubicBezTo>
                  <a:cubicBezTo>
                    <a:pt x="40071" y="29173"/>
                    <a:pt x="40145" y="28981"/>
                    <a:pt x="40145" y="28789"/>
                  </a:cubicBezTo>
                  <a:cubicBezTo>
                    <a:pt x="40130" y="28597"/>
                    <a:pt x="40056" y="28434"/>
                    <a:pt x="39938" y="28316"/>
                  </a:cubicBezTo>
                  <a:lnTo>
                    <a:pt x="43427" y="28153"/>
                  </a:lnTo>
                  <a:lnTo>
                    <a:pt x="43472" y="28153"/>
                  </a:lnTo>
                  <a:lnTo>
                    <a:pt x="45364" y="26260"/>
                  </a:lnTo>
                  <a:cubicBezTo>
                    <a:pt x="45489" y="26352"/>
                    <a:pt x="45640" y="26398"/>
                    <a:pt x="45791" y="26398"/>
                  </a:cubicBezTo>
                  <a:cubicBezTo>
                    <a:pt x="45981" y="26398"/>
                    <a:pt x="46171" y="26326"/>
                    <a:pt x="46311" y="26186"/>
                  </a:cubicBezTo>
                  <a:cubicBezTo>
                    <a:pt x="46592" y="25906"/>
                    <a:pt x="46592" y="25432"/>
                    <a:pt x="46311" y="25137"/>
                  </a:cubicBezTo>
                  <a:cubicBezTo>
                    <a:pt x="46163" y="24996"/>
                    <a:pt x="45974" y="24926"/>
                    <a:pt x="45786" y="24926"/>
                  </a:cubicBezTo>
                  <a:cubicBezTo>
                    <a:pt x="45597" y="24926"/>
                    <a:pt x="45409" y="24996"/>
                    <a:pt x="45261" y="25137"/>
                  </a:cubicBezTo>
                  <a:cubicBezTo>
                    <a:pt x="44995" y="25403"/>
                    <a:pt x="44980" y="25817"/>
                    <a:pt x="45202" y="26113"/>
                  </a:cubicBezTo>
                  <a:lnTo>
                    <a:pt x="43383" y="27946"/>
                  </a:lnTo>
                  <a:lnTo>
                    <a:pt x="39598" y="28109"/>
                  </a:lnTo>
                  <a:cubicBezTo>
                    <a:pt x="39544" y="28087"/>
                    <a:pt x="39489" y="28073"/>
                    <a:pt x="39435" y="28073"/>
                  </a:cubicBezTo>
                  <a:cubicBezTo>
                    <a:pt x="39416" y="28073"/>
                    <a:pt x="39396" y="28075"/>
                    <a:pt x="39376" y="28079"/>
                  </a:cubicBezTo>
                  <a:cubicBezTo>
                    <a:pt x="39287" y="28079"/>
                    <a:pt x="39213" y="28094"/>
                    <a:pt x="39139" y="28123"/>
                  </a:cubicBezTo>
                  <a:lnTo>
                    <a:pt x="37749" y="28183"/>
                  </a:lnTo>
                  <a:lnTo>
                    <a:pt x="37705" y="28183"/>
                  </a:lnTo>
                  <a:lnTo>
                    <a:pt x="37602" y="28286"/>
                  </a:lnTo>
                  <a:cubicBezTo>
                    <a:pt x="37498" y="28242"/>
                    <a:pt x="37395" y="28212"/>
                    <a:pt x="37276" y="28212"/>
                  </a:cubicBezTo>
                  <a:cubicBezTo>
                    <a:pt x="37069" y="28227"/>
                    <a:pt x="36892" y="28301"/>
                    <a:pt x="36759" y="28449"/>
                  </a:cubicBezTo>
                  <a:cubicBezTo>
                    <a:pt x="36626" y="28597"/>
                    <a:pt x="36552" y="28789"/>
                    <a:pt x="36567" y="28981"/>
                  </a:cubicBezTo>
                  <a:cubicBezTo>
                    <a:pt x="36567" y="29085"/>
                    <a:pt x="36581" y="29173"/>
                    <a:pt x="36626" y="29262"/>
                  </a:cubicBezTo>
                  <a:lnTo>
                    <a:pt x="33964" y="31924"/>
                  </a:lnTo>
                  <a:lnTo>
                    <a:pt x="31539" y="31924"/>
                  </a:lnTo>
                  <a:lnTo>
                    <a:pt x="33003" y="30460"/>
                  </a:lnTo>
                  <a:lnTo>
                    <a:pt x="33728" y="30460"/>
                  </a:lnTo>
                  <a:lnTo>
                    <a:pt x="35842" y="28345"/>
                  </a:lnTo>
                  <a:cubicBezTo>
                    <a:pt x="35975" y="28434"/>
                    <a:pt x="36138" y="28493"/>
                    <a:pt x="36300" y="28493"/>
                  </a:cubicBezTo>
                  <a:cubicBezTo>
                    <a:pt x="36507" y="28478"/>
                    <a:pt x="36685" y="28390"/>
                    <a:pt x="36818" y="28257"/>
                  </a:cubicBezTo>
                  <a:cubicBezTo>
                    <a:pt x="36951" y="28109"/>
                    <a:pt x="37025" y="27916"/>
                    <a:pt x="37010" y="27724"/>
                  </a:cubicBezTo>
                  <a:cubicBezTo>
                    <a:pt x="37010" y="27576"/>
                    <a:pt x="36966" y="27443"/>
                    <a:pt x="36877" y="27325"/>
                  </a:cubicBezTo>
                  <a:cubicBezTo>
                    <a:pt x="36907" y="27251"/>
                    <a:pt x="36921" y="27177"/>
                    <a:pt x="36921" y="27088"/>
                  </a:cubicBezTo>
                  <a:lnTo>
                    <a:pt x="41904" y="27015"/>
                  </a:lnTo>
                  <a:lnTo>
                    <a:pt x="45778" y="23141"/>
                  </a:lnTo>
                  <a:cubicBezTo>
                    <a:pt x="45898" y="23233"/>
                    <a:pt x="46041" y="23291"/>
                    <a:pt x="46198" y="23291"/>
                  </a:cubicBezTo>
                  <a:cubicBezTo>
                    <a:pt x="46215" y="23291"/>
                    <a:pt x="46233" y="23290"/>
                    <a:pt x="46252" y="23288"/>
                  </a:cubicBezTo>
                  <a:cubicBezTo>
                    <a:pt x="46459" y="23288"/>
                    <a:pt x="46636" y="23200"/>
                    <a:pt x="46769" y="23052"/>
                  </a:cubicBezTo>
                  <a:cubicBezTo>
                    <a:pt x="46902" y="22904"/>
                    <a:pt x="46976" y="22727"/>
                    <a:pt x="46961" y="22519"/>
                  </a:cubicBezTo>
                  <a:cubicBezTo>
                    <a:pt x="46961" y="22342"/>
                    <a:pt x="46887" y="22165"/>
                    <a:pt x="46754" y="22032"/>
                  </a:cubicBezTo>
                  <a:cubicBezTo>
                    <a:pt x="46739" y="22017"/>
                    <a:pt x="46739" y="22017"/>
                    <a:pt x="46725" y="22002"/>
                  </a:cubicBezTo>
                  <a:cubicBezTo>
                    <a:pt x="46577" y="21869"/>
                    <a:pt x="46399" y="21810"/>
                    <a:pt x="46192" y="21810"/>
                  </a:cubicBezTo>
                  <a:cubicBezTo>
                    <a:pt x="45793" y="21825"/>
                    <a:pt x="45468" y="22179"/>
                    <a:pt x="45483" y="22579"/>
                  </a:cubicBezTo>
                  <a:cubicBezTo>
                    <a:pt x="45497" y="22727"/>
                    <a:pt x="45542" y="22874"/>
                    <a:pt x="45631" y="22978"/>
                  </a:cubicBezTo>
                  <a:lnTo>
                    <a:pt x="41816" y="26807"/>
                  </a:lnTo>
                  <a:lnTo>
                    <a:pt x="36907" y="26881"/>
                  </a:lnTo>
                  <a:cubicBezTo>
                    <a:pt x="36877" y="26748"/>
                    <a:pt x="36803" y="26645"/>
                    <a:pt x="36714" y="26541"/>
                  </a:cubicBezTo>
                  <a:cubicBezTo>
                    <a:pt x="36574" y="26401"/>
                    <a:pt x="36385" y="26331"/>
                    <a:pt x="36195" y="26331"/>
                  </a:cubicBezTo>
                  <a:cubicBezTo>
                    <a:pt x="36005" y="26331"/>
                    <a:pt x="35812" y="26401"/>
                    <a:pt x="35665" y="26541"/>
                  </a:cubicBezTo>
                  <a:cubicBezTo>
                    <a:pt x="35413" y="26807"/>
                    <a:pt x="35384" y="27192"/>
                    <a:pt x="35591" y="27488"/>
                  </a:cubicBezTo>
                  <a:cubicBezTo>
                    <a:pt x="35576" y="27517"/>
                    <a:pt x="35561" y="27562"/>
                    <a:pt x="35561" y="27591"/>
                  </a:cubicBezTo>
                  <a:lnTo>
                    <a:pt x="32914" y="30238"/>
                  </a:lnTo>
                  <a:lnTo>
                    <a:pt x="30889" y="30238"/>
                  </a:lnTo>
                  <a:lnTo>
                    <a:pt x="33254" y="27872"/>
                  </a:lnTo>
                  <a:lnTo>
                    <a:pt x="33920" y="27872"/>
                  </a:lnTo>
                  <a:lnTo>
                    <a:pt x="35576" y="26201"/>
                  </a:lnTo>
                  <a:cubicBezTo>
                    <a:pt x="35694" y="26290"/>
                    <a:pt x="35857" y="26334"/>
                    <a:pt x="36019" y="26334"/>
                  </a:cubicBezTo>
                  <a:cubicBezTo>
                    <a:pt x="36389" y="26320"/>
                    <a:pt x="36670" y="26039"/>
                    <a:pt x="36714" y="25684"/>
                  </a:cubicBezTo>
                  <a:lnTo>
                    <a:pt x="40677" y="25684"/>
                  </a:lnTo>
                  <a:lnTo>
                    <a:pt x="46000" y="20361"/>
                  </a:lnTo>
                  <a:lnTo>
                    <a:pt x="46000" y="9641"/>
                  </a:lnTo>
                  <a:lnTo>
                    <a:pt x="48410" y="7231"/>
                  </a:lnTo>
                  <a:cubicBezTo>
                    <a:pt x="48542" y="7322"/>
                    <a:pt x="48693" y="7368"/>
                    <a:pt x="48844" y="7368"/>
                  </a:cubicBezTo>
                  <a:cubicBezTo>
                    <a:pt x="49034" y="7368"/>
                    <a:pt x="49223" y="7296"/>
                    <a:pt x="49371" y="7157"/>
                  </a:cubicBezTo>
                  <a:cubicBezTo>
                    <a:pt x="49652" y="6861"/>
                    <a:pt x="49652" y="6403"/>
                    <a:pt x="49371" y="6107"/>
                  </a:cubicBezTo>
                  <a:cubicBezTo>
                    <a:pt x="49224" y="5966"/>
                    <a:pt x="49031" y="5896"/>
                    <a:pt x="48841" y="5896"/>
                  </a:cubicBezTo>
                  <a:cubicBezTo>
                    <a:pt x="48651" y="5896"/>
                    <a:pt x="48462" y="5966"/>
                    <a:pt x="48322" y="6107"/>
                  </a:cubicBezTo>
                  <a:cubicBezTo>
                    <a:pt x="48055" y="6373"/>
                    <a:pt x="48041" y="6787"/>
                    <a:pt x="48262" y="7068"/>
                  </a:cubicBezTo>
                  <a:lnTo>
                    <a:pt x="45778" y="9552"/>
                  </a:lnTo>
                  <a:lnTo>
                    <a:pt x="45778" y="20272"/>
                  </a:lnTo>
                  <a:lnTo>
                    <a:pt x="40588" y="25462"/>
                  </a:lnTo>
                  <a:lnTo>
                    <a:pt x="36714" y="25462"/>
                  </a:lnTo>
                  <a:cubicBezTo>
                    <a:pt x="36685" y="25314"/>
                    <a:pt x="36611" y="25181"/>
                    <a:pt x="36507" y="25078"/>
                  </a:cubicBezTo>
                  <a:cubicBezTo>
                    <a:pt x="36360" y="24930"/>
                    <a:pt x="36167" y="24856"/>
                    <a:pt x="35960" y="24856"/>
                  </a:cubicBezTo>
                  <a:cubicBezTo>
                    <a:pt x="35576" y="24871"/>
                    <a:pt x="35265" y="25181"/>
                    <a:pt x="35251" y="25551"/>
                  </a:cubicBezTo>
                  <a:lnTo>
                    <a:pt x="33166" y="27650"/>
                  </a:lnTo>
                  <a:lnTo>
                    <a:pt x="30253" y="27650"/>
                  </a:lnTo>
                  <a:lnTo>
                    <a:pt x="34245" y="23643"/>
                  </a:lnTo>
                  <a:lnTo>
                    <a:pt x="39317" y="23643"/>
                  </a:lnTo>
                  <a:lnTo>
                    <a:pt x="43442" y="19518"/>
                  </a:lnTo>
                  <a:lnTo>
                    <a:pt x="43442" y="8635"/>
                  </a:lnTo>
                  <a:lnTo>
                    <a:pt x="47893" y="4170"/>
                  </a:lnTo>
                  <a:lnTo>
                    <a:pt x="56809" y="4170"/>
                  </a:lnTo>
                  <a:lnTo>
                    <a:pt x="59648" y="1331"/>
                  </a:lnTo>
                  <a:cubicBezTo>
                    <a:pt x="59781" y="1424"/>
                    <a:pt x="59925" y="1481"/>
                    <a:pt x="60082" y="1481"/>
                  </a:cubicBezTo>
                  <a:cubicBezTo>
                    <a:pt x="60100" y="1481"/>
                    <a:pt x="60118" y="1480"/>
                    <a:pt x="60136" y="1479"/>
                  </a:cubicBezTo>
                  <a:cubicBezTo>
                    <a:pt x="60328" y="1479"/>
                    <a:pt x="60505" y="1390"/>
                    <a:pt x="60638" y="1242"/>
                  </a:cubicBezTo>
                  <a:cubicBezTo>
                    <a:pt x="60772" y="1109"/>
                    <a:pt x="60846" y="917"/>
                    <a:pt x="60846" y="725"/>
                  </a:cubicBezTo>
                  <a:cubicBezTo>
                    <a:pt x="60831" y="532"/>
                    <a:pt x="60757" y="355"/>
                    <a:pt x="60624" y="222"/>
                  </a:cubicBezTo>
                  <a:cubicBezTo>
                    <a:pt x="60624" y="222"/>
                    <a:pt x="60609" y="207"/>
                    <a:pt x="60609" y="207"/>
                  </a:cubicBezTo>
                  <a:cubicBezTo>
                    <a:pt x="60461" y="74"/>
                    <a:pt x="60284" y="0"/>
                    <a:pt x="60106"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2" name="Google Shape;942;p70"/>
          <p:cNvSpPr/>
          <p:nvPr/>
        </p:nvSpPr>
        <p:spPr>
          <a:xfrm>
            <a:off x="282058" y="3499895"/>
            <a:ext cx="391110" cy="392022"/>
          </a:xfrm>
          <a:custGeom>
            <a:rect b="b" l="l" r="r" t="t"/>
            <a:pathLst>
              <a:path extrusionOk="0" h="6448" w="6433">
                <a:moveTo>
                  <a:pt x="5619" y="1"/>
                </a:moveTo>
                <a:cubicBezTo>
                  <a:pt x="5441" y="1"/>
                  <a:pt x="5249" y="74"/>
                  <a:pt x="5101" y="208"/>
                </a:cubicBezTo>
                <a:cubicBezTo>
                  <a:pt x="4835" y="474"/>
                  <a:pt x="4820" y="888"/>
                  <a:pt x="5042" y="1183"/>
                </a:cubicBezTo>
                <a:lnTo>
                  <a:pt x="1139" y="5087"/>
                </a:lnTo>
                <a:cubicBezTo>
                  <a:pt x="1023" y="5010"/>
                  <a:pt x="895" y="4966"/>
                  <a:pt x="766" y="4966"/>
                </a:cubicBezTo>
                <a:cubicBezTo>
                  <a:pt x="747" y="4966"/>
                  <a:pt x="729" y="4967"/>
                  <a:pt x="710" y="4969"/>
                </a:cubicBezTo>
                <a:cubicBezTo>
                  <a:pt x="518" y="4969"/>
                  <a:pt x="325" y="5057"/>
                  <a:pt x="192" y="5205"/>
                </a:cubicBezTo>
                <a:cubicBezTo>
                  <a:pt x="59" y="5353"/>
                  <a:pt x="0" y="5531"/>
                  <a:pt x="0" y="5738"/>
                </a:cubicBezTo>
                <a:cubicBezTo>
                  <a:pt x="15" y="5915"/>
                  <a:pt x="89" y="6092"/>
                  <a:pt x="222" y="6226"/>
                </a:cubicBezTo>
                <a:cubicBezTo>
                  <a:pt x="222" y="6226"/>
                  <a:pt x="237" y="6240"/>
                  <a:pt x="237" y="6240"/>
                </a:cubicBezTo>
                <a:cubicBezTo>
                  <a:pt x="385" y="6373"/>
                  <a:pt x="577" y="6447"/>
                  <a:pt x="769" y="6447"/>
                </a:cubicBezTo>
                <a:cubicBezTo>
                  <a:pt x="961" y="6433"/>
                  <a:pt x="1153" y="6344"/>
                  <a:pt x="1287" y="6211"/>
                </a:cubicBezTo>
                <a:cubicBezTo>
                  <a:pt x="1420" y="6063"/>
                  <a:pt x="1479" y="5871"/>
                  <a:pt x="1479" y="5678"/>
                </a:cubicBezTo>
                <a:cubicBezTo>
                  <a:pt x="1464" y="5516"/>
                  <a:pt x="1405" y="5353"/>
                  <a:pt x="1301" y="5235"/>
                </a:cubicBezTo>
                <a:lnTo>
                  <a:pt x="5190" y="1331"/>
                </a:lnTo>
                <a:cubicBezTo>
                  <a:pt x="5324" y="1425"/>
                  <a:pt x="5479" y="1473"/>
                  <a:pt x="5634" y="1473"/>
                </a:cubicBezTo>
                <a:cubicBezTo>
                  <a:pt x="5820" y="1473"/>
                  <a:pt x="6006" y="1403"/>
                  <a:pt x="6151" y="1257"/>
                </a:cubicBezTo>
                <a:cubicBezTo>
                  <a:pt x="6432" y="976"/>
                  <a:pt x="6432" y="503"/>
                  <a:pt x="6151" y="208"/>
                </a:cubicBezTo>
                <a:cubicBezTo>
                  <a:pt x="6003" y="74"/>
                  <a:pt x="5811" y="1"/>
                  <a:pt x="561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43" name="Google Shape;943;p70"/>
          <p:cNvGrpSpPr/>
          <p:nvPr/>
        </p:nvGrpSpPr>
        <p:grpSpPr>
          <a:xfrm>
            <a:off x="-396668" y="3016263"/>
            <a:ext cx="1086025" cy="1481619"/>
            <a:chOff x="-396668" y="3016263"/>
            <a:chExt cx="1086025" cy="1481619"/>
          </a:xfrm>
        </p:grpSpPr>
        <p:sp>
          <p:nvSpPr>
            <p:cNvPr id="944" name="Google Shape;944;p70"/>
            <p:cNvSpPr/>
            <p:nvPr/>
          </p:nvSpPr>
          <p:spPr>
            <a:xfrm>
              <a:off x="-383171" y="3016263"/>
              <a:ext cx="1072529" cy="1044744"/>
            </a:xfrm>
            <a:custGeom>
              <a:rect b="b" l="l" r="r" t="t"/>
              <a:pathLst>
                <a:path extrusionOk="0" h="17184" w="17641">
                  <a:moveTo>
                    <a:pt x="16857" y="1"/>
                  </a:moveTo>
                  <a:cubicBezTo>
                    <a:pt x="16664" y="15"/>
                    <a:pt x="16487" y="104"/>
                    <a:pt x="16354" y="237"/>
                  </a:cubicBezTo>
                  <a:cubicBezTo>
                    <a:pt x="16221" y="385"/>
                    <a:pt x="16147" y="577"/>
                    <a:pt x="16147" y="769"/>
                  </a:cubicBezTo>
                  <a:cubicBezTo>
                    <a:pt x="16162" y="962"/>
                    <a:pt x="16236" y="1139"/>
                    <a:pt x="16369" y="1272"/>
                  </a:cubicBezTo>
                  <a:cubicBezTo>
                    <a:pt x="16369" y="1272"/>
                    <a:pt x="16383" y="1287"/>
                    <a:pt x="16383" y="1287"/>
                  </a:cubicBezTo>
                  <a:cubicBezTo>
                    <a:pt x="16502" y="1390"/>
                    <a:pt x="16650" y="1464"/>
                    <a:pt x="16812" y="1479"/>
                  </a:cubicBezTo>
                  <a:lnTo>
                    <a:pt x="16812" y="5826"/>
                  </a:lnTo>
                  <a:lnTo>
                    <a:pt x="9064" y="13574"/>
                  </a:lnTo>
                  <a:lnTo>
                    <a:pt x="3416" y="13574"/>
                  </a:lnTo>
                  <a:lnTo>
                    <a:pt x="1154" y="15837"/>
                  </a:lnTo>
                  <a:cubicBezTo>
                    <a:pt x="1050" y="15759"/>
                    <a:pt x="925" y="15715"/>
                    <a:pt x="786" y="15715"/>
                  </a:cubicBezTo>
                  <a:cubicBezTo>
                    <a:pt x="766" y="15715"/>
                    <a:pt x="746" y="15716"/>
                    <a:pt x="725" y="15718"/>
                  </a:cubicBezTo>
                  <a:cubicBezTo>
                    <a:pt x="311" y="15733"/>
                    <a:pt x="0" y="16073"/>
                    <a:pt x="15" y="16472"/>
                  </a:cubicBezTo>
                  <a:cubicBezTo>
                    <a:pt x="15" y="16665"/>
                    <a:pt x="104" y="16842"/>
                    <a:pt x="222" y="16975"/>
                  </a:cubicBezTo>
                  <a:cubicBezTo>
                    <a:pt x="359" y="17098"/>
                    <a:pt x="534" y="17184"/>
                    <a:pt x="736" y="17184"/>
                  </a:cubicBezTo>
                  <a:cubicBezTo>
                    <a:pt x="752" y="17184"/>
                    <a:pt x="768" y="17183"/>
                    <a:pt x="784" y="17182"/>
                  </a:cubicBezTo>
                  <a:cubicBezTo>
                    <a:pt x="1183" y="17167"/>
                    <a:pt x="1509" y="16827"/>
                    <a:pt x="1494" y="16428"/>
                  </a:cubicBezTo>
                  <a:cubicBezTo>
                    <a:pt x="1479" y="16251"/>
                    <a:pt x="1420" y="16103"/>
                    <a:pt x="1316" y="15984"/>
                  </a:cubicBezTo>
                  <a:lnTo>
                    <a:pt x="3505" y="13796"/>
                  </a:lnTo>
                  <a:lnTo>
                    <a:pt x="9153" y="13796"/>
                  </a:lnTo>
                  <a:lnTo>
                    <a:pt x="17034" y="5915"/>
                  </a:lnTo>
                  <a:lnTo>
                    <a:pt x="17034" y="1464"/>
                  </a:lnTo>
                  <a:cubicBezTo>
                    <a:pt x="17182" y="1435"/>
                    <a:pt x="17330" y="1361"/>
                    <a:pt x="17433" y="1243"/>
                  </a:cubicBezTo>
                  <a:cubicBezTo>
                    <a:pt x="17566" y="1095"/>
                    <a:pt x="17640" y="917"/>
                    <a:pt x="17626" y="710"/>
                  </a:cubicBezTo>
                  <a:cubicBezTo>
                    <a:pt x="17626" y="518"/>
                    <a:pt x="17537" y="341"/>
                    <a:pt x="17389" y="208"/>
                  </a:cubicBezTo>
                  <a:cubicBezTo>
                    <a:pt x="17256" y="74"/>
                    <a:pt x="17078" y="1"/>
                    <a:pt x="168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70"/>
            <p:cNvSpPr/>
            <p:nvPr/>
          </p:nvSpPr>
          <p:spPr>
            <a:xfrm>
              <a:off x="-249238" y="3962856"/>
              <a:ext cx="747992" cy="352565"/>
            </a:xfrm>
            <a:custGeom>
              <a:rect b="b" l="l" r="r" t="t"/>
              <a:pathLst>
                <a:path extrusionOk="0" h="5799" w="12303">
                  <a:moveTo>
                    <a:pt x="11519" y="0"/>
                  </a:moveTo>
                  <a:cubicBezTo>
                    <a:pt x="11164" y="15"/>
                    <a:pt x="10883" y="267"/>
                    <a:pt x="10824" y="607"/>
                  </a:cubicBezTo>
                  <a:lnTo>
                    <a:pt x="4939" y="607"/>
                  </a:lnTo>
                  <a:lnTo>
                    <a:pt x="1124" y="4421"/>
                  </a:lnTo>
                  <a:cubicBezTo>
                    <a:pt x="1006" y="4362"/>
                    <a:pt x="873" y="4318"/>
                    <a:pt x="725" y="4318"/>
                  </a:cubicBezTo>
                  <a:cubicBezTo>
                    <a:pt x="326" y="4333"/>
                    <a:pt x="1" y="4688"/>
                    <a:pt x="15" y="5087"/>
                  </a:cubicBezTo>
                  <a:cubicBezTo>
                    <a:pt x="30" y="5279"/>
                    <a:pt x="104" y="5457"/>
                    <a:pt x="237" y="5590"/>
                  </a:cubicBezTo>
                  <a:cubicBezTo>
                    <a:pt x="237" y="5590"/>
                    <a:pt x="252" y="5604"/>
                    <a:pt x="252" y="5604"/>
                  </a:cubicBezTo>
                  <a:cubicBezTo>
                    <a:pt x="387" y="5726"/>
                    <a:pt x="560" y="5798"/>
                    <a:pt x="735" y="5798"/>
                  </a:cubicBezTo>
                  <a:cubicBezTo>
                    <a:pt x="752" y="5798"/>
                    <a:pt x="768" y="5798"/>
                    <a:pt x="784" y="5797"/>
                  </a:cubicBezTo>
                  <a:cubicBezTo>
                    <a:pt x="1198" y="5782"/>
                    <a:pt x="1509" y="5442"/>
                    <a:pt x="1494" y="5028"/>
                  </a:cubicBezTo>
                  <a:cubicBezTo>
                    <a:pt x="1494" y="4850"/>
                    <a:pt x="1405" y="4688"/>
                    <a:pt x="1302" y="4569"/>
                  </a:cubicBezTo>
                  <a:lnTo>
                    <a:pt x="5028" y="828"/>
                  </a:lnTo>
                  <a:lnTo>
                    <a:pt x="10824" y="828"/>
                  </a:lnTo>
                  <a:cubicBezTo>
                    <a:pt x="10839" y="991"/>
                    <a:pt x="10913" y="1139"/>
                    <a:pt x="11031" y="1257"/>
                  </a:cubicBezTo>
                  <a:cubicBezTo>
                    <a:pt x="11154" y="1381"/>
                    <a:pt x="11341" y="1466"/>
                    <a:pt x="11533" y="1466"/>
                  </a:cubicBezTo>
                  <a:cubicBezTo>
                    <a:pt x="11548" y="1466"/>
                    <a:pt x="11563" y="1465"/>
                    <a:pt x="11578" y="1464"/>
                  </a:cubicBezTo>
                  <a:cubicBezTo>
                    <a:pt x="11977" y="1449"/>
                    <a:pt x="12303" y="1109"/>
                    <a:pt x="12288" y="710"/>
                  </a:cubicBezTo>
                  <a:cubicBezTo>
                    <a:pt x="12273" y="311"/>
                    <a:pt x="11948"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70"/>
            <p:cNvSpPr/>
            <p:nvPr/>
          </p:nvSpPr>
          <p:spPr>
            <a:xfrm>
              <a:off x="-287904" y="3651824"/>
              <a:ext cx="950265" cy="846058"/>
            </a:xfrm>
            <a:custGeom>
              <a:rect b="b" l="l" r="r" t="t"/>
              <a:pathLst>
                <a:path extrusionOk="0" h="13916" w="15630">
                  <a:moveTo>
                    <a:pt x="14831" y="0"/>
                  </a:moveTo>
                  <a:cubicBezTo>
                    <a:pt x="14639" y="0"/>
                    <a:pt x="14447" y="60"/>
                    <a:pt x="14299" y="207"/>
                  </a:cubicBezTo>
                  <a:cubicBezTo>
                    <a:pt x="14018" y="503"/>
                    <a:pt x="14018" y="961"/>
                    <a:pt x="14299" y="1257"/>
                  </a:cubicBezTo>
                  <a:cubicBezTo>
                    <a:pt x="14432" y="1376"/>
                    <a:pt x="14580" y="1449"/>
                    <a:pt x="14743" y="1464"/>
                  </a:cubicBezTo>
                  <a:lnTo>
                    <a:pt x="14743" y="5974"/>
                  </a:lnTo>
                  <a:lnTo>
                    <a:pt x="12303" y="8429"/>
                  </a:lnTo>
                  <a:lnTo>
                    <a:pt x="5383" y="8429"/>
                  </a:lnTo>
                  <a:lnTo>
                    <a:pt x="1198" y="12598"/>
                  </a:lnTo>
                  <a:cubicBezTo>
                    <a:pt x="1065" y="12495"/>
                    <a:pt x="903" y="12436"/>
                    <a:pt x="725" y="12436"/>
                  </a:cubicBezTo>
                  <a:cubicBezTo>
                    <a:pt x="311" y="12465"/>
                    <a:pt x="1" y="12805"/>
                    <a:pt x="15" y="13204"/>
                  </a:cubicBezTo>
                  <a:cubicBezTo>
                    <a:pt x="15" y="13397"/>
                    <a:pt x="104" y="13574"/>
                    <a:pt x="222" y="13707"/>
                  </a:cubicBezTo>
                  <a:cubicBezTo>
                    <a:pt x="360" y="13831"/>
                    <a:pt x="535" y="13916"/>
                    <a:pt x="725" y="13916"/>
                  </a:cubicBezTo>
                  <a:cubicBezTo>
                    <a:pt x="739" y="13916"/>
                    <a:pt x="754" y="13915"/>
                    <a:pt x="770" y="13914"/>
                  </a:cubicBezTo>
                  <a:cubicBezTo>
                    <a:pt x="1184" y="13899"/>
                    <a:pt x="1509" y="13559"/>
                    <a:pt x="1479" y="13145"/>
                  </a:cubicBezTo>
                  <a:cubicBezTo>
                    <a:pt x="1479" y="13012"/>
                    <a:pt x="1435" y="12879"/>
                    <a:pt x="1361" y="12761"/>
                  </a:cubicBezTo>
                  <a:lnTo>
                    <a:pt x="5472" y="8650"/>
                  </a:lnTo>
                  <a:lnTo>
                    <a:pt x="12392" y="8650"/>
                  </a:lnTo>
                  <a:lnTo>
                    <a:pt x="14964" y="6063"/>
                  </a:lnTo>
                  <a:lnTo>
                    <a:pt x="14964" y="1464"/>
                  </a:lnTo>
                  <a:cubicBezTo>
                    <a:pt x="15112" y="1435"/>
                    <a:pt x="15245" y="1361"/>
                    <a:pt x="15349" y="1257"/>
                  </a:cubicBezTo>
                  <a:cubicBezTo>
                    <a:pt x="15630" y="961"/>
                    <a:pt x="15630" y="503"/>
                    <a:pt x="15349" y="207"/>
                  </a:cubicBezTo>
                  <a:cubicBezTo>
                    <a:pt x="15201" y="60"/>
                    <a:pt x="15009" y="0"/>
                    <a:pt x="1483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70"/>
            <p:cNvSpPr/>
            <p:nvPr/>
          </p:nvSpPr>
          <p:spPr>
            <a:xfrm>
              <a:off x="-396668" y="3217619"/>
              <a:ext cx="969173" cy="598795"/>
            </a:xfrm>
            <a:custGeom>
              <a:rect b="b" l="l" r="r" t="t"/>
              <a:pathLst>
                <a:path extrusionOk="0" h="9849" w="15941">
                  <a:moveTo>
                    <a:pt x="15156" y="1"/>
                  </a:moveTo>
                  <a:cubicBezTo>
                    <a:pt x="14757" y="15"/>
                    <a:pt x="14432" y="356"/>
                    <a:pt x="14447" y="755"/>
                  </a:cubicBezTo>
                  <a:cubicBezTo>
                    <a:pt x="14461" y="903"/>
                    <a:pt x="14506" y="1036"/>
                    <a:pt x="14595" y="1154"/>
                  </a:cubicBezTo>
                  <a:lnTo>
                    <a:pt x="9567" y="6166"/>
                  </a:lnTo>
                  <a:lnTo>
                    <a:pt x="3461" y="6166"/>
                  </a:lnTo>
                  <a:lnTo>
                    <a:pt x="1139" y="8488"/>
                  </a:lnTo>
                  <a:cubicBezTo>
                    <a:pt x="1036" y="8410"/>
                    <a:pt x="910" y="8367"/>
                    <a:pt x="772" y="8367"/>
                  </a:cubicBezTo>
                  <a:cubicBezTo>
                    <a:pt x="751" y="8367"/>
                    <a:pt x="731" y="8368"/>
                    <a:pt x="710" y="8370"/>
                  </a:cubicBezTo>
                  <a:cubicBezTo>
                    <a:pt x="518" y="8370"/>
                    <a:pt x="341" y="8458"/>
                    <a:pt x="208" y="8606"/>
                  </a:cubicBezTo>
                  <a:cubicBezTo>
                    <a:pt x="60" y="8754"/>
                    <a:pt x="1" y="8932"/>
                    <a:pt x="1" y="9139"/>
                  </a:cubicBezTo>
                  <a:cubicBezTo>
                    <a:pt x="15" y="9316"/>
                    <a:pt x="89" y="9493"/>
                    <a:pt x="222" y="9626"/>
                  </a:cubicBezTo>
                  <a:cubicBezTo>
                    <a:pt x="222" y="9641"/>
                    <a:pt x="237" y="9641"/>
                    <a:pt x="237" y="9641"/>
                  </a:cubicBezTo>
                  <a:cubicBezTo>
                    <a:pt x="385" y="9789"/>
                    <a:pt x="577" y="9848"/>
                    <a:pt x="769" y="9848"/>
                  </a:cubicBezTo>
                  <a:cubicBezTo>
                    <a:pt x="962" y="9833"/>
                    <a:pt x="1154" y="9760"/>
                    <a:pt x="1287" y="9612"/>
                  </a:cubicBezTo>
                  <a:cubicBezTo>
                    <a:pt x="1420" y="9464"/>
                    <a:pt x="1494" y="9272"/>
                    <a:pt x="1479" y="9079"/>
                  </a:cubicBezTo>
                  <a:cubicBezTo>
                    <a:pt x="1479" y="8917"/>
                    <a:pt x="1405" y="8754"/>
                    <a:pt x="1302" y="8636"/>
                  </a:cubicBezTo>
                  <a:lnTo>
                    <a:pt x="3549" y="6388"/>
                  </a:lnTo>
                  <a:lnTo>
                    <a:pt x="9656" y="6388"/>
                  </a:lnTo>
                  <a:lnTo>
                    <a:pt x="14742" y="1317"/>
                  </a:lnTo>
                  <a:cubicBezTo>
                    <a:pt x="14862" y="1410"/>
                    <a:pt x="15017" y="1467"/>
                    <a:pt x="15165" y="1467"/>
                  </a:cubicBezTo>
                  <a:cubicBezTo>
                    <a:pt x="15182" y="1467"/>
                    <a:pt x="15199" y="1466"/>
                    <a:pt x="15216" y="1464"/>
                  </a:cubicBezTo>
                  <a:cubicBezTo>
                    <a:pt x="15630" y="1450"/>
                    <a:pt x="15940" y="1110"/>
                    <a:pt x="15925" y="710"/>
                  </a:cubicBezTo>
                  <a:cubicBezTo>
                    <a:pt x="15911" y="311"/>
                    <a:pt x="15585" y="1"/>
                    <a:pt x="151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8" name="Google Shape;948;p70"/>
          <p:cNvSpPr/>
          <p:nvPr/>
        </p:nvSpPr>
        <p:spPr>
          <a:xfrm>
            <a:off x="-435437" y="2731200"/>
            <a:ext cx="1826100" cy="1826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70"/>
          <p:cNvSpPr/>
          <p:nvPr/>
        </p:nvSpPr>
        <p:spPr>
          <a:xfrm>
            <a:off x="7544613" y="3624475"/>
            <a:ext cx="1826100" cy="1826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70"/>
          <p:cNvSpPr txBox="1"/>
          <p:nvPr/>
        </p:nvSpPr>
        <p:spPr>
          <a:xfrm>
            <a:off x="2382325" y="3641606"/>
            <a:ext cx="4379400" cy="4929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300"/>
              </a:spcBef>
              <a:spcAft>
                <a:spcPts val="0"/>
              </a:spcAft>
              <a:buNone/>
            </a:pPr>
            <a:r>
              <a:rPr lang="en" sz="1000">
                <a:solidFill>
                  <a:schemeClr val="dk1"/>
                </a:solidFill>
                <a:latin typeface="Albert Sans"/>
                <a:ea typeface="Albert Sans"/>
                <a:cs typeface="Albert Sans"/>
                <a:sym typeface="Albert Sans"/>
              </a:rPr>
              <a:t>CREDITS: This presentation template was created by </a:t>
            </a:r>
            <a:r>
              <a:rPr b="1" lang="en" sz="1000" u="sng">
                <a:solidFill>
                  <a:schemeClr val="dk1"/>
                </a:solidFill>
                <a:latin typeface="Albert Sans"/>
                <a:ea typeface="Albert Sans"/>
                <a:cs typeface="Albert Sans"/>
                <a:sym typeface="Albert Sans"/>
                <a:hlinkClick r:id="rId2">
                  <a:extLst>
                    <a:ext uri="{A12FA001-AC4F-418D-AE19-62706E023703}">
                      <ahyp:hlinkClr val="tx"/>
                    </a:ext>
                  </a:extLst>
                </a:hlinkClick>
              </a:rPr>
              <a:t>Slidesgo</a:t>
            </a:r>
            <a:r>
              <a:rPr lang="en" sz="1000">
                <a:solidFill>
                  <a:schemeClr val="dk1"/>
                </a:solidFill>
                <a:latin typeface="Albert Sans"/>
                <a:ea typeface="Albert Sans"/>
                <a:cs typeface="Albert Sans"/>
                <a:sym typeface="Albert Sans"/>
              </a:rPr>
              <a:t>, including icons by </a:t>
            </a:r>
            <a:r>
              <a:rPr b="1" lang="en" sz="1000" u="sng">
                <a:solidFill>
                  <a:schemeClr val="dk1"/>
                </a:solidFill>
                <a:latin typeface="Albert Sans"/>
                <a:ea typeface="Albert Sans"/>
                <a:cs typeface="Albert Sans"/>
                <a:sym typeface="Albert Sans"/>
                <a:hlinkClick r:id="rId3">
                  <a:extLst>
                    <a:ext uri="{A12FA001-AC4F-418D-AE19-62706E023703}">
                      <ahyp:hlinkClr val="tx"/>
                    </a:ext>
                  </a:extLst>
                </a:hlinkClick>
              </a:rPr>
              <a:t>Flaticon</a:t>
            </a:r>
            <a:r>
              <a:rPr lang="en" sz="1000">
                <a:solidFill>
                  <a:schemeClr val="dk1"/>
                </a:solidFill>
                <a:latin typeface="Albert Sans"/>
                <a:ea typeface="Albert Sans"/>
                <a:cs typeface="Albert Sans"/>
                <a:sym typeface="Albert Sans"/>
              </a:rPr>
              <a:t>, and infographics &amp; images by </a:t>
            </a:r>
            <a:r>
              <a:rPr b="1" lang="en" sz="1000" u="sng">
                <a:solidFill>
                  <a:schemeClr val="dk1"/>
                </a:solidFill>
                <a:latin typeface="Albert Sans"/>
                <a:ea typeface="Albert Sans"/>
                <a:cs typeface="Albert Sans"/>
                <a:sym typeface="Albert Sans"/>
                <a:hlinkClick r:id="rId4">
                  <a:extLst>
                    <a:ext uri="{A12FA001-AC4F-418D-AE19-62706E023703}">
                      <ahyp:hlinkClr val="tx"/>
                    </a:ext>
                  </a:extLst>
                </a:hlinkClick>
              </a:rPr>
              <a:t>Freepik</a:t>
            </a:r>
            <a:endParaRPr b="1" sz="1000" u="sng">
              <a:solidFill>
                <a:schemeClr val="dk1"/>
              </a:solidFill>
              <a:latin typeface="Albert Sans"/>
              <a:ea typeface="Albert Sans"/>
              <a:cs typeface="Albert Sans"/>
              <a:sym typeface="Albert Sans"/>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bg>
      <p:bgPr>
        <a:gradFill>
          <a:gsLst>
            <a:gs pos="0">
              <a:schemeClr val="lt2"/>
            </a:gs>
            <a:gs pos="100000">
              <a:schemeClr val="lt1"/>
            </a:gs>
          </a:gsLst>
          <a:path path="circle">
            <a:fillToRect b="50%" l="50%" r="50%" t="50%"/>
          </a:path>
          <a:tileRect/>
        </a:gradFill>
      </p:bgPr>
    </p:bg>
    <p:spTree>
      <p:nvGrpSpPr>
        <p:cNvPr id="951" name="Shape 951"/>
        <p:cNvGrpSpPr/>
        <p:nvPr/>
      </p:nvGrpSpPr>
      <p:grpSpPr>
        <a:xfrm>
          <a:off x="0" y="0"/>
          <a:ext cx="0" cy="0"/>
          <a:chOff x="0" y="0"/>
          <a:chExt cx="0" cy="0"/>
        </a:xfrm>
      </p:grpSpPr>
      <p:grpSp>
        <p:nvGrpSpPr>
          <p:cNvPr id="952" name="Google Shape;952;p71"/>
          <p:cNvGrpSpPr/>
          <p:nvPr/>
        </p:nvGrpSpPr>
        <p:grpSpPr>
          <a:xfrm flipH="1" rot="-2700000">
            <a:off x="-207953" y="3813256"/>
            <a:ext cx="2303575" cy="2027523"/>
            <a:chOff x="715100" y="1571201"/>
            <a:chExt cx="2303597" cy="2027543"/>
          </a:xfrm>
        </p:grpSpPr>
        <p:sp>
          <p:nvSpPr>
            <p:cNvPr id="953" name="Google Shape;953;p71"/>
            <p:cNvSpPr/>
            <p:nvPr/>
          </p:nvSpPr>
          <p:spPr>
            <a:xfrm>
              <a:off x="715100" y="1571201"/>
              <a:ext cx="2303597" cy="202754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71"/>
            <p:cNvSpPr/>
            <p:nvPr/>
          </p:nvSpPr>
          <p:spPr>
            <a:xfrm>
              <a:off x="861935" y="2976281"/>
              <a:ext cx="902630" cy="61224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5" name="Google Shape;955;p71"/>
          <p:cNvSpPr/>
          <p:nvPr/>
        </p:nvSpPr>
        <p:spPr>
          <a:xfrm flipH="1" rot="-5400000">
            <a:off x="7327584" y="-18025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71"/>
          <p:cNvSpPr/>
          <p:nvPr/>
        </p:nvSpPr>
        <p:spPr>
          <a:xfrm flipH="1" rot="-5400000">
            <a:off x="7494893" y="-868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71"/>
          <p:cNvSpPr/>
          <p:nvPr/>
        </p:nvSpPr>
        <p:spPr>
          <a:xfrm flipH="1" rot="-5400000">
            <a:off x="8229750" y="-17396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71"/>
          <p:cNvSpPr/>
          <p:nvPr/>
        </p:nvSpPr>
        <p:spPr>
          <a:xfrm flipH="1" rot="-5400000">
            <a:off x="8296837" y="-15434"/>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71"/>
          <p:cNvSpPr/>
          <p:nvPr/>
        </p:nvSpPr>
        <p:spPr>
          <a:xfrm flipH="1">
            <a:off x="8977263" y="1096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71"/>
          <p:cNvSpPr/>
          <p:nvPr/>
        </p:nvSpPr>
        <p:spPr>
          <a:xfrm flipH="1">
            <a:off x="8970547" y="101140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71"/>
          <p:cNvSpPr/>
          <p:nvPr/>
        </p:nvSpPr>
        <p:spPr>
          <a:xfrm flipH="1">
            <a:off x="9094637" y="1126488"/>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71"/>
          <p:cNvSpPr/>
          <p:nvPr/>
        </p:nvSpPr>
        <p:spPr>
          <a:xfrm rot="10800000">
            <a:off x="9032937" y="1317128"/>
            <a:ext cx="452268" cy="441242"/>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71"/>
          <p:cNvSpPr/>
          <p:nvPr/>
        </p:nvSpPr>
        <p:spPr>
          <a:xfrm flipH="1" rot="-8100000">
            <a:off x="-961065" y="2268543"/>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71"/>
          <p:cNvSpPr/>
          <p:nvPr/>
        </p:nvSpPr>
        <p:spPr>
          <a:xfrm flipH="1" rot="-8100000">
            <a:off x="-880424" y="2391847"/>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71"/>
          <p:cNvSpPr/>
          <p:nvPr/>
        </p:nvSpPr>
        <p:spPr>
          <a:xfrm flipH="1">
            <a:off x="-782263" y="33669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71"/>
          <p:cNvSpPr/>
          <p:nvPr/>
        </p:nvSpPr>
        <p:spPr>
          <a:xfrm flipH="1">
            <a:off x="8307550" y="-673375"/>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bg>
      <p:bgPr>
        <a:gradFill>
          <a:gsLst>
            <a:gs pos="0">
              <a:schemeClr val="lt2"/>
            </a:gs>
            <a:gs pos="100000">
              <a:schemeClr val="lt1"/>
            </a:gs>
          </a:gsLst>
          <a:path path="circle">
            <a:fillToRect b="50%" l="50%" r="50%" t="50%"/>
          </a:path>
          <a:tileRect/>
        </a:gradFill>
      </p:bgPr>
    </p:bg>
    <p:spTree>
      <p:nvGrpSpPr>
        <p:cNvPr id="967" name="Shape 967"/>
        <p:cNvGrpSpPr/>
        <p:nvPr/>
      </p:nvGrpSpPr>
      <p:grpSpPr>
        <a:xfrm>
          <a:off x="0" y="0"/>
          <a:ext cx="0" cy="0"/>
          <a:chOff x="0" y="0"/>
          <a:chExt cx="0" cy="0"/>
        </a:xfrm>
      </p:grpSpPr>
      <p:sp>
        <p:nvSpPr>
          <p:cNvPr id="968" name="Google Shape;968;p72"/>
          <p:cNvSpPr/>
          <p:nvPr/>
        </p:nvSpPr>
        <p:spPr>
          <a:xfrm flipH="1" rot="10800000">
            <a:off x="-1084200" y="323882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69" name="Google Shape;969;p72"/>
          <p:cNvGrpSpPr/>
          <p:nvPr/>
        </p:nvGrpSpPr>
        <p:grpSpPr>
          <a:xfrm flipH="1" rot="10800000">
            <a:off x="7466845" y="2485915"/>
            <a:ext cx="3111009" cy="3789122"/>
            <a:chOff x="7466845" y="-519012"/>
            <a:chExt cx="3111009" cy="3789122"/>
          </a:xfrm>
        </p:grpSpPr>
        <p:sp>
          <p:nvSpPr>
            <p:cNvPr id="970" name="Google Shape;970;p72"/>
            <p:cNvSpPr/>
            <p:nvPr/>
          </p:nvSpPr>
          <p:spPr>
            <a:xfrm>
              <a:off x="8677278" y="23683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72"/>
            <p:cNvSpPr/>
            <p:nvPr/>
          </p:nvSpPr>
          <p:spPr>
            <a:xfrm>
              <a:off x="8801302" y="258321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72"/>
            <p:cNvSpPr/>
            <p:nvPr/>
          </p:nvSpPr>
          <p:spPr>
            <a:xfrm flipH="1" rot="-8100000">
              <a:off x="8046167" y="19648"/>
              <a:ext cx="2233987" cy="1767370"/>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72"/>
            <p:cNvSpPr/>
            <p:nvPr/>
          </p:nvSpPr>
          <p:spPr>
            <a:xfrm flipH="1" rot="-8100000">
              <a:off x="7796809" y="-69035"/>
              <a:ext cx="2002959" cy="1762932"/>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72"/>
            <p:cNvSpPr/>
            <p:nvPr/>
          </p:nvSpPr>
          <p:spPr>
            <a:xfrm flipH="1" rot="-8100000">
              <a:off x="7948860" y="41638"/>
              <a:ext cx="2084731" cy="180786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5" name="Google Shape;975;p72"/>
          <p:cNvGrpSpPr/>
          <p:nvPr/>
        </p:nvGrpSpPr>
        <p:grpSpPr>
          <a:xfrm flipH="1" rot="10800000">
            <a:off x="-1109500" y="1555371"/>
            <a:ext cx="2785746" cy="3818577"/>
            <a:chOff x="-1109500" y="382076"/>
            <a:chExt cx="2785746" cy="3818577"/>
          </a:xfrm>
        </p:grpSpPr>
        <p:sp>
          <p:nvSpPr>
            <p:cNvPr id="976" name="Google Shape;976;p72"/>
            <p:cNvSpPr/>
            <p:nvPr/>
          </p:nvSpPr>
          <p:spPr>
            <a:xfrm>
              <a:off x="200594" y="382076"/>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72"/>
            <p:cNvSpPr/>
            <p:nvPr/>
          </p:nvSpPr>
          <p:spPr>
            <a:xfrm>
              <a:off x="311121" y="497163"/>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72"/>
            <p:cNvSpPr/>
            <p:nvPr/>
          </p:nvSpPr>
          <p:spPr>
            <a:xfrm flipH="1" rot="-8100000">
              <a:off x="-486593" y="1823141"/>
              <a:ext cx="1666001" cy="2095349"/>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72"/>
            <p:cNvSpPr/>
            <p:nvPr/>
          </p:nvSpPr>
          <p:spPr>
            <a:xfrm flipH="1" rot="-8100000">
              <a:off x="62928" y="1755044"/>
              <a:ext cx="997429" cy="1132847"/>
            </a:xfrm>
            <a:custGeom>
              <a:rect b="b" l="l" r="r" t="t"/>
              <a:pathLst>
                <a:path extrusionOk="0" h="19818" w="17449">
                  <a:moveTo>
                    <a:pt x="16635" y="0"/>
                  </a:moveTo>
                  <a:cubicBezTo>
                    <a:pt x="16443" y="0"/>
                    <a:pt x="16251" y="74"/>
                    <a:pt x="16118" y="222"/>
                  </a:cubicBezTo>
                  <a:cubicBezTo>
                    <a:pt x="16014" y="311"/>
                    <a:pt x="15955" y="429"/>
                    <a:pt x="15925" y="548"/>
                  </a:cubicBezTo>
                  <a:lnTo>
                    <a:pt x="14003" y="548"/>
                  </a:lnTo>
                  <a:lnTo>
                    <a:pt x="8799" y="5767"/>
                  </a:lnTo>
                  <a:lnTo>
                    <a:pt x="8799" y="10972"/>
                  </a:lnTo>
                  <a:lnTo>
                    <a:pt x="1258" y="18513"/>
                  </a:lnTo>
                  <a:cubicBezTo>
                    <a:pt x="1125" y="18401"/>
                    <a:pt x="960" y="18346"/>
                    <a:pt x="795" y="18346"/>
                  </a:cubicBezTo>
                  <a:cubicBezTo>
                    <a:pt x="609" y="18346"/>
                    <a:pt x="423" y="18416"/>
                    <a:pt x="282" y="18557"/>
                  </a:cubicBezTo>
                  <a:cubicBezTo>
                    <a:pt x="1" y="18853"/>
                    <a:pt x="1" y="19311"/>
                    <a:pt x="282" y="19607"/>
                  </a:cubicBezTo>
                  <a:cubicBezTo>
                    <a:pt x="430" y="19747"/>
                    <a:pt x="618" y="19818"/>
                    <a:pt x="807" y="19818"/>
                  </a:cubicBezTo>
                  <a:cubicBezTo>
                    <a:pt x="995" y="19818"/>
                    <a:pt x="1184" y="19747"/>
                    <a:pt x="1331" y="19607"/>
                  </a:cubicBezTo>
                  <a:cubicBezTo>
                    <a:pt x="1583" y="19356"/>
                    <a:pt x="1612" y="18956"/>
                    <a:pt x="1420" y="18661"/>
                  </a:cubicBezTo>
                  <a:lnTo>
                    <a:pt x="9020" y="11061"/>
                  </a:lnTo>
                  <a:lnTo>
                    <a:pt x="9020" y="5856"/>
                  </a:lnTo>
                  <a:lnTo>
                    <a:pt x="14092" y="769"/>
                  </a:lnTo>
                  <a:lnTo>
                    <a:pt x="15896" y="769"/>
                  </a:lnTo>
                  <a:cubicBezTo>
                    <a:pt x="15911" y="947"/>
                    <a:pt x="15970" y="1124"/>
                    <a:pt x="16118" y="1257"/>
                  </a:cubicBezTo>
                  <a:cubicBezTo>
                    <a:pt x="16258" y="1405"/>
                    <a:pt x="16447" y="1479"/>
                    <a:pt x="16635" y="1479"/>
                  </a:cubicBezTo>
                  <a:cubicBezTo>
                    <a:pt x="16824" y="1479"/>
                    <a:pt x="17012" y="1405"/>
                    <a:pt x="17153" y="1257"/>
                  </a:cubicBezTo>
                  <a:cubicBezTo>
                    <a:pt x="17448" y="976"/>
                    <a:pt x="17448" y="503"/>
                    <a:pt x="17153" y="222"/>
                  </a:cubicBezTo>
                  <a:cubicBezTo>
                    <a:pt x="17005" y="74"/>
                    <a:pt x="16827" y="0"/>
                    <a:pt x="1663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72"/>
            <p:cNvSpPr/>
            <p:nvPr/>
          </p:nvSpPr>
          <p:spPr>
            <a:xfrm flipH="1" rot="-8100000">
              <a:off x="-667764" y="1853946"/>
              <a:ext cx="1704014" cy="1955244"/>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81" name="Google Shape;981;p72"/>
          <p:cNvSpPr/>
          <p:nvPr/>
        </p:nvSpPr>
        <p:spPr>
          <a:xfrm flipH="1" rot="10800000">
            <a:off x="3669900" y="-6566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72"/>
          <p:cNvSpPr/>
          <p:nvPr/>
        </p:nvSpPr>
        <p:spPr>
          <a:xfrm flipH="1" rot="10800000">
            <a:off x="8082450" y="46085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gradFill>
          <a:gsLst>
            <a:gs pos="0">
              <a:schemeClr val="lt2"/>
            </a:gs>
            <a:gs pos="100000">
              <a:schemeClr val="lt1"/>
            </a:gs>
          </a:gsLst>
          <a:path path="circle">
            <a:fillToRect b="50%" l="50%" r="50%" t="50%"/>
          </a:path>
          <a:tileRect/>
        </a:gradFill>
      </p:bgPr>
    </p:bg>
    <p:spTree>
      <p:nvGrpSpPr>
        <p:cNvPr id="986" name="Shape 986"/>
        <p:cNvGrpSpPr/>
        <p:nvPr/>
      </p:nvGrpSpPr>
      <p:grpSpPr>
        <a:xfrm>
          <a:off x="0" y="0"/>
          <a:ext cx="0" cy="0"/>
          <a:chOff x="0" y="0"/>
          <a:chExt cx="0" cy="0"/>
        </a:xfrm>
      </p:grpSpPr>
      <p:sp>
        <p:nvSpPr>
          <p:cNvPr id="987" name="Google Shape;987;p74"/>
          <p:cNvSpPr txBox="1"/>
          <p:nvPr>
            <p:ph type="ctrTitle"/>
          </p:nvPr>
        </p:nvSpPr>
        <p:spPr>
          <a:xfrm>
            <a:off x="1730850" y="1244775"/>
            <a:ext cx="5682300" cy="1847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rgbClr val="191919"/>
              </a:buClr>
              <a:buSzPts val="5200"/>
              <a:buNone/>
              <a:defRPr sz="5000"/>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p:txBody>
      </p:sp>
      <p:sp>
        <p:nvSpPr>
          <p:cNvPr id="988" name="Google Shape;988;p74"/>
          <p:cNvSpPr txBox="1"/>
          <p:nvPr>
            <p:ph idx="1" type="subTitle"/>
          </p:nvPr>
        </p:nvSpPr>
        <p:spPr>
          <a:xfrm>
            <a:off x="1730850" y="3489225"/>
            <a:ext cx="5682300" cy="409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gradFill>
          <a:gsLst>
            <a:gs pos="0">
              <a:schemeClr val="lt2"/>
            </a:gs>
            <a:gs pos="100000">
              <a:schemeClr val="lt1"/>
            </a:gs>
          </a:gsLst>
          <a:path path="circle">
            <a:fillToRect b="50%" l="50%" r="50%" t="50%"/>
          </a:path>
          <a:tileRect/>
        </a:gradFill>
      </p:bgPr>
    </p:bg>
    <p:spTree>
      <p:nvGrpSpPr>
        <p:cNvPr id="989" name="Shape 989"/>
        <p:cNvGrpSpPr/>
        <p:nvPr/>
      </p:nvGrpSpPr>
      <p:grpSpPr>
        <a:xfrm>
          <a:off x="0" y="0"/>
          <a:ext cx="0" cy="0"/>
          <a:chOff x="0" y="0"/>
          <a:chExt cx="0" cy="0"/>
        </a:xfrm>
      </p:grpSpPr>
      <p:sp>
        <p:nvSpPr>
          <p:cNvPr id="990" name="Google Shape;990;p75"/>
          <p:cNvSpPr/>
          <p:nvPr/>
        </p:nvSpPr>
        <p:spPr>
          <a:xfrm>
            <a:off x="1870050" y="3582825"/>
            <a:ext cx="5403900" cy="54039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75"/>
          <p:cNvSpPr txBox="1"/>
          <p:nvPr>
            <p:ph type="title"/>
          </p:nvPr>
        </p:nvSpPr>
        <p:spPr>
          <a:xfrm>
            <a:off x="1574575" y="2503610"/>
            <a:ext cx="5994900" cy="841800"/>
          </a:xfrm>
          <a:prstGeom prst="rect">
            <a:avLst/>
          </a:prstGeom>
        </p:spPr>
        <p:txBody>
          <a:bodyPr anchorCtr="0" anchor="t" bIns="91425" lIns="91425" spcFirstLastPara="1" rIns="91425" wrap="square" tIns="91425">
            <a:noAutofit/>
          </a:bodyPr>
          <a:lstStyle>
            <a:lvl1pPr lvl="0" algn="ctr">
              <a:spcBef>
                <a:spcPts val="0"/>
              </a:spcBef>
              <a:spcAft>
                <a:spcPts val="0"/>
              </a:spcAft>
              <a:buSzPts val="5000"/>
              <a:buNone/>
              <a:defRPr sz="5000"/>
            </a:lvl1pPr>
            <a:lvl2pPr lvl="1" algn="ctr">
              <a:spcBef>
                <a:spcPts val="0"/>
              </a:spcBef>
              <a:spcAft>
                <a:spcPts val="0"/>
              </a:spcAft>
              <a:buSzPts val="5000"/>
              <a:buNone/>
              <a:defRPr sz="5000"/>
            </a:lvl2pPr>
            <a:lvl3pPr lvl="2" algn="ctr">
              <a:spcBef>
                <a:spcPts val="0"/>
              </a:spcBef>
              <a:spcAft>
                <a:spcPts val="0"/>
              </a:spcAft>
              <a:buSzPts val="5000"/>
              <a:buNone/>
              <a:defRPr sz="5000"/>
            </a:lvl3pPr>
            <a:lvl4pPr lvl="3" algn="ctr">
              <a:spcBef>
                <a:spcPts val="0"/>
              </a:spcBef>
              <a:spcAft>
                <a:spcPts val="0"/>
              </a:spcAft>
              <a:buSzPts val="5000"/>
              <a:buNone/>
              <a:defRPr sz="5000"/>
            </a:lvl4pPr>
            <a:lvl5pPr lvl="4" algn="ctr">
              <a:spcBef>
                <a:spcPts val="0"/>
              </a:spcBef>
              <a:spcAft>
                <a:spcPts val="0"/>
              </a:spcAft>
              <a:buSzPts val="5000"/>
              <a:buNone/>
              <a:defRPr sz="5000"/>
            </a:lvl5pPr>
            <a:lvl6pPr lvl="5" algn="ctr">
              <a:spcBef>
                <a:spcPts val="0"/>
              </a:spcBef>
              <a:spcAft>
                <a:spcPts val="0"/>
              </a:spcAft>
              <a:buSzPts val="5000"/>
              <a:buNone/>
              <a:defRPr sz="5000"/>
            </a:lvl6pPr>
            <a:lvl7pPr lvl="6" algn="ctr">
              <a:spcBef>
                <a:spcPts val="0"/>
              </a:spcBef>
              <a:spcAft>
                <a:spcPts val="0"/>
              </a:spcAft>
              <a:buSzPts val="5000"/>
              <a:buNone/>
              <a:defRPr sz="5000"/>
            </a:lvl7pPr>
            <a:lvl8pPr lvl="7" algn="ctr">
              <a:spcBef>
                <a:spcPts val="0"/>
              </a:spcBef>
              <a:spcAft>
                <a:spcPts val="0"/>
              </a:spcAft>
              <a:buSzPts val="5000"/>
              <a:buNone/>
              <a:defRPr sz="5000"/>
            </a:lvl8pPr>
            <a:lvl9pPr lvl="8" algn="ctr">
              <a:spcBef>
                <a:spcPts val="0"/>
              </a:spcBef>
              <a:spcAft>
                <a:spcPts val="0"/>
              </a:spcAft>
              <a:buSzPts val="5000"/>
              <a:buNone/>
              <a:defRPr sz="5000"/>
            </a:lvl9pPr>
          </a:lstStyle>
          <a:p/>
        </p:txBody>
      </p:sp>
      <p:sp>
        <p:nvSpPr>
          <p:cNvPr id="992" name="Google Shape;992;p75"/>
          <p:cNvSpPr txBox="1"/>
          <p:nvPr>
            <p:ph hasCustomPrompt="1" idx="2" type="title"/>
          </p:nvPr>
        </p:nvSpPr>
        <p:spPr>
          <a:xfrm>
            <a:off x="4027150" y="1427100"/>
            <a:ext cx="1089900" cy="10278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6000"/>
              <a:buNone/>
              <a:defRPr sz="5000">
                <a:solidFill>
                  <a:schemeClr val="dk2"/>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grpSp>
        <p:nvGrpSpPr>
          <p:cNvPr id="993" name="Google Shape;993;p75"/>
          <p:cNvGrpSpPr/>
          <p:nvPr/>
        </p:nvGrpSpPr>
        <p:grpSpPr>
          <a:xfrm>
            <a:off x="4398323" y="-1467683"/>
            <a:ext cx="2783206" cy="2032846"/>
            <a:chOff x="4398323" y="-1467683"/>
            <a:chExt cx="2783206" cy="2032846"/>
          </a:xfrm>
        </p:grpSpPr>
        <p:sp>
          <p:nvSpPr>
            <p:cNvPr id="994" name="Google Shape;994;p75"/>
            <p:cNvSpPr/>
            <p:nvPr/>
          </p:nvSpPr>
          <p:spPr>
            <a:xfrm rot="10800000">
              <a:off x="5328349" y="-1467683"/>
              <a:ext cx="1560278" cy="1962379"/>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75"/>
            <p:cNvSpPr/>
            <p:nvPr/>
          </p:nvSpPr>
          <p:spPr>
            <a:xfrm rot="10800000">
              <a:off x="4927886" y="-491685"/>
              <a:ext cx="920641" cy="943608"/>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75"/>
            <p:cNvSpPr/>
            <p:nvPr/>
          </p:nvSpPr>
          <p:spPr>
            <a:xfrm rot="10800000">
              <a:off x="4656383" y="-380863"/>
              <a:ext cx="312698" cy="657089"/>
            </a:xfrm>
            <a:custGeom>
              <a:rect b="b" l="l" r="r" t="t"/>
              <a:pathLst>
                <a:path extrusionOk="0" h="12274" w="5841">
                  <a:moveTo>
                    <a:pt x="5087" y="1"/>
                  </a:moveTo>
                  <a:cubicBezTo>
                    <a:pt x="4702" y="1"/>
                    <a:pt x="4362" y="326"/>
                    <a:pt x="4347" y="711"/>
                  </a:cubicBezTo>
                  <a:cubicBezTo>
                    <a:pt x="4347" y="859"/>
                    <a:pt x="4392" y="992"/>
                    <a:pt x="4451" y="1110"/>
                  </a:cubicBezTo>
                  <a:lnTo>
                    <a:pt x="636" y="4925"/>
                  </a:lnTo>
                  <a:lnTo>
                    <a:pt x="636" y="10810"/>
                  </a:lnTo>
                  <a:cubicBezTo>
                    <a:pt x="296" y="10869"/>
                    <a:pt x="30" y="11150"/>
                    <a:pt x="30" y="11505"/>
                  </a:cubicBezTo>
                  <a:cubicBezTo>
                    <a:pt x="0" y="11919"/>
                    <a:pt x="325" y="12259"/>
                    <a:pt x="739" y="12273"/>
                  </a:cubicBezTo>
                  <a:cubicBezTo>
                    <a:pt x="749" y="12274"/>
                    <a:pt x="758" y="12274"/>
                    <a:pt x="767" y="12274"/>
                  </a:cubicBezTo>
                  <a:cubicBezTo>
                    <a:pt x="1154" y="12274"/>
                    <a:pt x="1479" y="11968"/>
                    <a:pt x="1493" y="11564"/>
                  </a:cubicBezTo>
                  <a:cubicBezTo>
                    <a:pt x="1508" y="11357"/>
                    <a:pt x="1420" y="11164"/>
                    <a:pt x="1286" y="11017"/>
                  </a:cubicBezTo>
                  <a:cubicBezTo>
                    <a:pt x="1168" y="10913"/>
                    <a:pt x="1020" y="10839"/>
                    <a:pt x="858" y="10810"/>
                  </a:cubicBezTo>
                  <a:lnTo>
                    <a:pt x="858" y="5013"/>
                  </a:lnTo>
                  <a:lnTo>
                    <a:pt x="4584" y="1287"/>
                  </a:lnTo>
                  <a:cubicBezTo>
                    <a:pt x="4717" y="1406"/>
                    <a:pt x="4880" y="1480"/>
                    <a:pt x="5057" y="1480"/>
                  </a:cubicBezTo>
                  <a:cubicBezTo>
                    <a:pt x="5066" y="1480"/>
                    <a:pt x="5076" y="1480"/>
                    <a:pt x="5085" y="1480"/>
                  </a:cubicBezTo>
                  <a:cubicBezTo>
                    <a:pt x="5486" y="1480"/>
                    <a:pt x="5811" y="1174"/>
                    <a:pt x="5826" y="770"/>
                  </a:cubicBezTo>
                  <a:cubicBezTo>
                    <a:pt x="5841" y="578"/>
                    <a:pt x="5767" y="385"/>
                    <a:pt x="5634" y="237"/>
                  </a:cubicBezTo>
                  <a:cubicBezTo>
                    <a:pt x="5619" y="237"/>
                    <a:pt x="5619" y="223"/>
                    <a:pt x="5619" y="223"/>
                  </a:cubicBezTo>
                  <a:cubicBezTo>
                    <a:pt x="5486" y="90"/>
                    <a:pt x="5308" y="16"/>
                    <a:pt x="511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75"/>
            <p:cNvSpPr/>
            <p:nvPr/>
          </p:nvSpPr>
          <p:spPr>
            <a:xfrm rot="10800000">
              <a:off x="4495662" y="-522571"/>
              <a:ext cx="749704" cy="832790"/>
            </a:xfrm>
            <a:custGeom>
              <a:rect b="b" l="l" r="r" t="t"/>
              <a:pathLst>
                <a:path extrusionOk="0" h="15556" w="14004">
                  <a:moveTo>
                    <a:pt x="13249" y="0"/>
                  </a:moveTo>
                  <a:cubicBezTo>
                    <a:pt x="12865" y="0"/>
                    <a:pt x="12525" y="311"/>
                    <a:pt x="12510" y="710"/>
                  </a:cubicBezTo>
                  <a:cubicBezTo>
                    <a:pt x="12510" y="887"/>
                    <a:pt x="12569" y="1065"/>
                    <a:pt x="12672" y="1198"/>
                  </a:cubicBezTo>
                  <a:lnTo>
                    <a:pt x="8503" y="5367"/>
                  </a:lnTo>
                  <a:lnTo>
                    <a:pt x="8503" y="5412"/>
                  </a:lnTo>
                  <a:lnTo>
                    <a:pt x="8503" y="12287"/>
                  </a:lnTo>
                  <a:lnTo>
                    <a:pt x="6048" y="14742"/>
                  </a:lnTo>
                  <a:lnTo>
                    <a:pt x="1538" y="14742"/>
                  </a:lnTo>
                  <a:cubicBezTo>
                    <a:pt x="1524" y="14579"/>
                    <a:pt x="1450" y="14417"/>
                    <a:pt x="1331" y="14298"/>
                  </a:cubicBezTo>
                  <a:cubicBezTo>
                    <a:pt x="1184" y="14150"/>
                    <a:pt x="995" y="14077"/>
                    <a:pt x="807" y="14077"/>
                  </a:cubicBezTo>
                  <a:cubicBezTo>
                    <a:pt x="618" y="14077"/>
                    <a:pt x="429" y="14150"/>
                    <a:pt x="282" y="14298"/>
                  </a:cubicBezTo>
                  <a:cubicBezTo>
                    <a:pt x="1" y="14579"/>
                    <a:pt x="1" y="15052"/>
                    <a:pt x="282" y="15333"/>
                  </a:cubicBezTo>
                  <a:cubicBezTo>
                    <a:pt x="429" y="15481"/>
                    <a:pt x="618" y="15555"/>
                    <a:pt x="807" y="15555"/>
                  </a:cubicBezTo>
                  <a:cubicBezTo>
                    <a:pt x="995" y="15555"/>
                    <a:pt x="1184" y="15481"/>
                    <a:pt x="1331" y="15333"/>
                  </a:cubicBezTo>
                  <a:cubicBezTo>
                    <a:pt x="1435" y="15230"/>
                    <a:pt x="1509" y="15097"/>
                    <a:pt x="1524" y="14949"/>
                  </a:cubicBezTo>
                  <a:lnTo>
                    <a:pt x="6137" y="14949"/>
                  </a:lnTo>
                  <a:lnTo>
                    <a:pt x="8725" y="12376"/>
                  </a:lnTo>
                  <a:lnTo>
                    <a:pt x="8725" y="12332"/>
                  </a:lnTo>
                  <a:lnTo>
                    <a:pt x="8725" y="5471"/>
                  </a:lnTo>
                  <a:lnTo>
                    <a:pt x="12835" y="1346"/>
                  </a:lnTo>
                  <a:cubicBezTo>
                    <a:pt x="12953" y="1420"/>
                    <a:pt x="13086" y="1464"/>
                    <a:pt x="13220" y="1479"/>
                  </a:cubicBezTo>
                  <a:cubicBezTo>
                    <a:pt x="13229" y="1479"/>
                    <a:pt x="13238" y="1479"/>
                    <a:pt x="13247" y="1479"/>
                  </a:cubicBezTo>
                  <a:cubicBezTo>
                    <a:pt x="13648" y="1479"/>
                    <a:pt x="13974" y="1159"/>
                    <a:pt x="13988" y="769"/>
                  </a:cubicBezTo>
                  <a:cubicBezTo>
                    <a:pt x="14003" y="547"/>
                    <a:pt x="13914" y="355"/>
                    <a:pt x="13781" y="222"/>
                  </a:cubicBezTo>
                  <a:cubicBezTo>
                    <a:pt x="13648" y="89"/>
                    <a:pt x="13471" y="0"/>
                    <a:pt x="1327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75"/>
            <p:cNvSpPr/>
            <p:nvPr/>
          </p:nvSpPr>
          <p:spPr>
            <a:xfrm rot="10800000">
              <a:off x="4398323" y="-1018890"/>
              <a:ext cx="1265782" cy="1181089"/>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75"/>
            <p:cNvSpPr/>
            <p:nvPr/>
          </p:nvSpPr>
          <p:spPr>
            <a:xfrm rot="10800000">
              <a:off x="5096474" y="-446608"/>
              <a:ext cx="528819" cy="852652"/>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75"/>
            <p:cNvSpPr/>
            <p:nvPr/>
          </p:nvSpPr>
          <p:spPr>
            <a:xfrm rot="10800000">
              <a:off x="5508094" y="-124439"/>
              <a:ext cx="470251" cy="689584"/>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75"/>
            <p:cNvSpPr/>
            <p:nvPr/>
          </p:nvSpPr>
          <p:spPr>
            <a:xfrm rot="10800000">
              <a:off x="6146851" y="-438034"/>
              <a:ext cx="590598" cy="587600"/>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75"/>
            <p:cNvSpPr/>
            <p:nvPr/>
          </p:nvSpPr>
          <p:spPr>
            <a:xfrm rot="10800000">
              <a:off x="5625266" y="-1193944"/>
              <a:ext cx="1556262" cy="1759107"/>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75"/>
            <p:cNvSpPr/>
            <p:nvPr/>
          </p:nvSpPr>
          <p:spPr>
            <a:xfrm rot="10800000">
              <a:off x="5029991" y="-531443"/>
              <a:ext cx="349155" cy="340643"/>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75"/>
            <p:cNvSpPr/>
            <p:nvPr/>
          </p:nvSpPr>
          <p:spPr>
            <a:xfrm rot="10800000">
              <a:off x="5443927" y="-1320677"/>
              <a:ext cx="1595878" cy="1831165"/>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gradFill>
          <a:gsLst>
            <a:gs pos="0">
              <a:schemeClr val="lt2"/>
            </a:gs>
            <a:gs pos="100000">
              <a:schemeClr val="lt1"/>
            </a:gs>
          </a:gsLst>
          <a:path path="circle">
            <a:fillToRect b="50%" l="50%" r="50%" t="50%"/>
          </a:path>
          <a:tileRect/>
        </a:gradFill>
      </p:bgPr>
    </p:bg>
    <p:spTree>
      <p:nvGrpSpPr>
        <p:cNvPr id="1005" name="Shape 1005"/>
        <p:cNvGrpSpPr/>
        <p:nvPr/>
      </p:nvGrpSpPr>
      <p:grpSpPr>
        <a:xfrm>
          <a:off x="0" y="0"/>
          <a:ext cx="0" cy="0"/>
          <a:chOff x="0" y="0"/>
          <a:chExt cx="0" cy="0"/>
        </a:xfrm>
      </p:grpSpPr>
      <p:sp>
        <p:nvSpPr>
          <p:cNvPr id="1006" name="Google Shape;1006;p7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7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1007" name="Google Shape;1007;p76"/>
          <p:cNvSpPr txBox="1"/>
          <p:nvPr>
            <p:ph idx="1" type="body"/>
          </p:nvPr>
        </p:nvSpPr>
        <p:spPr>
          <a:xfrm>
            <a:off x="720000" y="1017725"/>
            <a:ext cx="7704000" cy="3765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lnSpc>
                <a:spcPct val="100000"/>
              </a:lnSpc>
              <a:spcBef>
                <a:spcPts val="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grpSp>
        <p:nvGrpSpPr>
          <p:cNvPr id="1008" name="Google Shape;1008;p76"/>
          <p:cNvGrpSpPr/>
          <p:nvPr/>
        </p:nvGrpSpPr>
        <p:grpSpPr>
          <a:xfrm>
            <a:off x="-330296" y="1755052"/>
            <a:ext cx="1534613" cy="2378626"/>
            <a:chOff x="-330296" y="1755052"/>
            <a:chExt cx="1534613" cy="2378626"/>
          </a:xfrm>
        </p:grpSpPr>
        <p:sp>
          <p:nvSpPr>
            <p:cNvPr id="1009" name="Google Shape;1009;p76"/>
            <p:cNvSpPr/>
            <p:nvPr/>
          </p:nvSpPr>
          <p:spPr>
            <a:xfrm>
              <a:off x="188563" y="1955232"/>
              <a:ext cx="562096" cy="401417"/>
            </a:xfrm>
            <a:custGeom>
              <a:rect b="b" l="l" r="r" t="t"/>
              <a:pathLst>
                <a:path extrusionOk="0" h="6463" w="9050">
                  <a:moveTo>
                    <a:pt x="8251" y="1"/>
                  </a:moveTo>
                  <a:cubicBezTo>
                    <a:pt x="8059" y="1"/>
                    <a:pt x="7867" y="75"/>
                    <a:pt x="7719" y="208"/>
                  </a:cubicBezTo>
                  <a:cubicBezTo>
                    <a:pt x="7467" y="474"/>
                    <a:pt x="7438" y="888"/>
                    <a:pt x="7660" y="1169"/>
                  </a:cubicBezTo>
                  <a:lnTo>
                    <a:pt x="3268" y="5560"/>
                  </a:lnTo>
                  <a:lnTo>
                    <a:pt x="1479" y="5560"/>
                  </a:lnTo>
                  <a:cubicBezTo>
                    <a:pt x="1449" y="5412"/>
                    <a:pt x="1375" y="5279"/>
                    <a:pt x="1257" y="5176"/>
                  </a:cubicBezTo>
                  <a:cubicBezTo>
                    <a:pt x="1122" y="5054"/>
                    <a:pt x="949" y="4982"/>
                    <a:pt x="774" y="4982"/>
                  </a:cubicBezTo>
                  <a:cubicBezTo>
                    <a:pt x="757" y="4982"/>
                    <a:pt x="741" y="4982"/>
                    <a:pt x="725" y="4984"/>
                  </a:cubicBezTo>
                  <a:cubicBezTo>
                    <a:pt x="533" y="4984"/>
                    <a:pt x="340" y="5072"/>
                    <a:pt x="207" y="5220"/>
                  </a:cubicBezTo>
                  <a:cubicBezTo>
                    <a:pt x="74" y="5353"/>
                    <a:pt x="0" y="5545"/>
                    <a:pt x="15" y="5752"/>
                  </a:cubicBezTo>
                  <a:cubicBezTo>
                    <a:pt x="15" y="5945"/>
                    <a:pt x="104" y="6107"/>
                    <a:pt x="222" y="6240"/>
                  </a:cubicBezTo>
                  <a:cubicBezTo>
                    <a:pt x="370" y="6373"/>
                    <a:pt x="562" y="6462"/>
                    <a:pt x="784" y="6462"/>
                  </a:cubicBezTo>
                  <a:lnTo>
                    <a:pt x="784" y="6447"/>
                  </a:lnTo>
                  <a:cubicBezTo>
                    <a:pt x="1154" y="6433"/>
                    <a:pt x="1449" y="6152"/>
                    <a:pt x="1479" y="5782"/>
                  </a:cubicBezTo>
                  <a:lnTo>
                    <a:pt x="3357" y="5782"/>
                  </a:lnTo>
                  <a:lnTo>
                    <a:pt x="7807" y="1331"/>
                  </a:lnTo>
                  <a:cubicBezTo>
                    <a:pt x="7941" y="1425"/>
                    <a:pt x="8097" y="1473"/>
                    <a:pt x="8251" y="1473"/>
                  </a:cubicBezTo>
                  <a:cubicBezTo>
                    <a:pt x="8438" y="1473"/>
                    <a:pt x="8623" y="1403"/>
                    <a:pt x="8769" y="1257"/>
                  </a:cubicBezTo>
                  <a:cubicBezTo>
                    <a:pt x="9050" y="976"/>
                    <a:pt x="9050" y="503"/>
                    <a:pt x="8769" y="208"/>
                  </a:cubicBezTo>
                  <a:cubicBezTo>
                    <a:pt x="8621" y="75"/>
                    <a:pt x="8428" y="1"/>
                    <a:pt x="825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76"/>
            <p:cNvSpPr/>
            <p:nvPr/>
          </p:nvSpPr>
          <p:spPr>
            <a:xfrm>
              <a:off x="-142044" y="1755052"/>
              <a:ext cx="1248100" cy="1075683"/>
            </a:xfrm>
            <a:custGeom>
              <a:rect b="b" l="l" r="r" t="t"/>
              <a:pathLst>
                <a:path extrusionOk="0" h="17319" w="20095">
                  <a:moveTo>
                    <a:pt x="19282" y="0"/>
                  </a:moveTo>
                  <a:cubicBezTo>
                    <a:pt x="19089" y="0"/>
                    <a:pt x="18897" y="74"/>
                    <a:pt x="18764" y="207"/>
                  </a:cubicBezTo>
                  <a:cubicBezTo>
                    <a:pt x="18483" y="488"/>
                    <a:pt x="18468" y="947"/>
                    <a:pt x="18734" y="1242"/>
                  </a:cubicBezTo>
                  <a:lnTo>
                    <a:pt x="13678" y="6314"/>
                  </a:lnTo>
                  <a:lnTo>
                    <a:pt x="13678" y="8975"/>
                  </a:lnTo>
                  <a:lnTo>
                    <a:pt x="8798" y="13840"/>
                  </a:lnTo>
                  <a:lnTo>
                    <a:pt x="3165" y="14091"/>
                  </a:lnTo>
                  <a:lnTo>
                    <a:pt x="3135" y="14091"/>
                  </a:lnTo>
                  <a:lnTo>
                    <a:pt x="1242" y="15984"/>
                  </a:lnTo>
                  <a:cubicBezTo>
                    <a:pt x="1111" y="15892"/>
                    <a:pt x="960" y="15847"/>
                    <a:pt x="810" y="15847"/>
                  </a:cubicBezTo>
                  <a:cubicBezTo>
                    <a:pt x="622" y="15847"/>
                    <a:pt x="436" y="15918"/>
                    <a:pt x="296" y="16058"/>
                  </a:cubicBezTo>
                  <a:cubicBezTo>
                    <a:pt x="0" y="16354"/>
                    <a:pt x="0" y="16812"/>
                    <a:pt x="296" y="17108"/>
                  </a:cubicBezTo>
                  <a:cubicBezTo>
                    <a:pt x="437" y="17248"/>
                    <a:pt x="625" y="17319"/>
                    <a:pt x="814" y="17319"/>
                  </a:cubicBezTo>
                  <a:cubicBezTo>
                    <a:pt x="1002" y="17319"/>
                    <a:pt x="1191" y="17248"/>
                    <a:pt x="1331" y="17108"/>
                  </a:cubicBezTo>
                  <a:cubicBezTo>
                    <a:pt x="1597" y="16842"/>
                    <a:pt x="1627" y="16428"/>
                    <a:pt x="1390" y="16132"/>
                  </a:cubicBezTo>
                  <a:lnTo>
                    <a:pt x="3224" y="14313"/>
                  </a:lnTo>
                  <a:lnTo>
                    <a:pt x="8857" y="14062"/>
                  </a:lnTo>
                  <a:lnTo>
                    <a:pt x="8902" y="14062"/>
                  </a:lnTo>
                  <a:lnTo>
                    <a:pt x="13885" y="9064"/>
                  </a:lnTo>
                  <a:lnTo>
                    <a:pt x="13899" y="6403"/>
                  </a:lnTo>
                  <a:lnTo>
                    <a:pt x="18912" y="1375"/>
                  </a:lnTo>
                  <a:cubicBezTo>
                    <a:pt x="19024" y="1440"/>
                    <a:pt x="19150" y="1472"/>
                    <a:pt x="19276" y="1472"/>
                  </a:cubicBezTo>
                  <a:cubicBezTo>
                    <a:pt x="19466" y="1472"/>
                    <a:pt x="19657" y="1399"/>
                    <a:pt x="19799" y="1257"/>
                  </a:cubicBezTo>
                  <a:cubicBezTo>
                    <a:pt x="20095" y="976"/>
                    <a:pt x="20095" y="503"/>
                    <a:pt x="19799" y="207"/>
                  </a:cubicBezTo>
                  <a:cubicBezTo>
                    <a:pt x="19666" y="74"/>
                    <a:pt x="19474" y="0"/>
                    <a:pt x="1928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76"/>
            <p:cNvSpPr/>
            <p:nvPr/>
          </p:nvSpPr>
          <p:spPr>
            <a:xfrm>
              <a:off x="-280733" y="1898277"/>
              <a:ext cx="1485050" cy="2235401"/>
            </a:xfrm>
            <a:custGeom>
              <a:rect b="b" l="l" r="r" t="t"/>
              <a:pathLst>
                <a:path extrusionOk="0" h="35991" w="23910">
                  <a:moveTo>
                    <a:pt x="23111" y="1"/>
                  </a:moveTo>
                  <a:cubicBezTo>
                    <a:pt x="22919" y="1"/>
                    <a:pt x="22727" y="75"/>
                    <a:pt x="22579" y="208"/>
                  </a:cubicBezTo>
                  <a:cubicBezTo>
                    <a:pt x="22298" y="504"/>
                    <a:pt x="22298" y="977"/>
                    <a:pt x="22579" y="1258"/>
                  </a:cubicBezTo>
                  <a:cubicBezTo>
                    <a:pt x="22727" y="1406"/>
                    <a:pt x="22919" y="1479"/>
                    <a:pt x="23111" y="1479"/>
                  </a:cubicBezTo>
                  <a:lnTo>
                    <a:pt x="23111" y="7764"/>
                  </a:lnTo>
                  <a:lnTo>
                    <a:pt x="14580" y="16295"/>
                  </a:lnTo>
                  <a:lnTo>
                    <a:pt x="9523" y="16295"/>
                  </a:lnTo>
                  <a:lnTo>
                    <a:pt x="5398" y="20421"/>
                  </a:lnTo>
                  <a:lnTo>
                    <a:pt x="5398" y="31318"/>
                  </a:lnTo>
                  <a:lnTo>
                    <a:pt x="932" y="35769"/>
                  </a:lnTo>
                  <a:lnTo>
                    <a:pt x="75" y="35769"/>
                  </a:lnTo>
                  <a:cubicBezTo>
                    <a:pt x="60" y="35843"/>
                    <a:pt x="30" y="35917"/>
                    <a:pt x="1" y="35990"/>
                  </a:cubicBezTo>
                  <a:lnTo>
                    <a:pt x="1036" y="35990"/>
                  </a:lnTo>
                  <a:lnTo>
                    <a:pt x="5619" y="31407"/>
                  </a:lnTo>
                  <a:lnTo>
                    <a:pt x="5619" y="20509"/>
                  </a:lnTo>
                  <a:lnTo>
                    <a:pt x="9612" y="16517"/>
                  </a:lnTo>
                  <a:lnTo>
                    <a:pt x="14683" y="16517"/>
                  </a:lnTo>
                  <a:lnTo>
                    <a:pt x="23333" y="7852"/>
                  </a:lnTo>
                  <a:lnTo>
                    <a:pt x="23333" y="1435"/>
                  </a:lnTo>
                  <a:cubicBezTo>
                    <a:pt x="23437" y="1406"/>
                    <a:pt x="23540" y="1346"/>
                    <a:pt x="23629" y="1258"/>
                  </a:cubicBezTo>
                  <a:cubicBezTo>
                    <a:pt x="23910" y="977"/>
                    <a:pt x="23910" y="504"/>
                    <a:pt x="23629" y="208"/>
                  </a:cubicBezTo>
                  <a:cubicBezTo>
                    <a:pt x="23481" y="75"/>
                    <a:pt x="23289" y="1"/>
                    <a:pt x="2311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76"/>
            <p:cNvSpPr/>
            <p:nvPr/>
          </p:nvSpPr>
          <p:spPr>
            <a:xfrm>
              <a:off x="-330296" y="1949704"/>
              <a:ext cx="1406978" cy="2062735"/>
            </a:xfrm>
            <a:custGeom>
              <a:rect b="b" l="l" r="r" t="t"/>
              <a:pathLst>
                <a:path extrusionOk="0" h="33211" w="22653">
                  <a:moveTo>
                    <a:pt x="21839" y="1"/>
                  </a:moveTo>
                  <a:cubicBezTo>
                    <a:pt x="21647" y="1"/>
                    <a:pt x="21470" y="75"/>
                    <a:pt x="21322" y="223"/>
                  </a:cubicBezTo>
                  <a:cubicBezTo>
                    <a:pt x="21026" y="504"/>
                    <a:pt x="21026" y="977"/>
                    <a:pt x="21322" y="1258"/>
                  </a:cubicBezTo>
                  <a:cubicBezTo>
                    <a:pt x="21455" y="1391"/>
                    <a:pt x="21618" y="1465"/>
                    <a:pt x="21795" y="1479"/>
                  </a:cubicBezTo>
                  <a:lnTo>
                    <a:pt x="21795" y="5841"/>
                  </a:lnTo>
                  <a:lnTo>
                    <a:pt x="14195" y="13442"/>
                  </a:lnTo>
                  <a:lnTo>
                    <a:pt x="8946" y="13442"/>
                  </a:lnTo>
                  <a:lnTo>
                    <a:pt x="3638" y="18750"/>
                  </a:lnTo>
                  <a:lnTo>
                    <a:pt x="3638" y="29470"/>
                  </a:lnTo>
                  <a:lnTo>
                    <a:pt x="1213" y="31880"/>
                  </a:lnTo>
                  <a:cubicBezTo>
                    <a:pt x="1092" y="31792"/>
                    <a:pt x="938" y="31745"/>
                    <a:pt x="781" y="31745"/>
                  </a:cubicBezTo>
                  <a:cubicBezTo>
                    <a:pt x="728" y="31745"/>
                    <a:pt x="674" y="31750"/>
                    <a:pt x="621" y="31762"/>
                  </a:cubicBezTo>
                  <a:cubicBezTo>
                    <a:pt x="488" y="31791"/>
                    <a:pt x="370" y="31865"/>
                    <a:pt x="266" y="31954"/>
                  </a:cubicBezTo>
                  <a:cubicBezTo>
                    <a:pt x="59" y="32176"/>
                    <a:pt x="0" y="32486"/>
                    <a:pt x="104" y="32752"/>
                  </a:cubicBezTo>
                  <a:cubicBezTo>
                    <a:pt x="399" y="32826"/>
                    <a:pt x="636" y="32989"/>
                    <a:pt x="799" y="33211"/>
                  </a:cubicBezTo>
                  <a:cubicBezTo>
                    <a:pt x="976" y="33211"/>
                    <a:pt x="1168" y="33152"/>
                    <a:pt x="1316" y="33004"/>
                  </a:cubicBezTo>
                  <a:cubicBezTo>
                    <a:pt x="1582" y="32738"/>
                    <a:pt x="1597" y="32324"/>
                    <a:pt x="1375" y="32043"/>
                  </a:cubicBezTo>
                  <a:cubicBezTo>
                    <a:pt x="1375" y="32028"/>
                    <a:pt x="1375" y="32028"/>
                    <a:pt x="1375" y="32028"/>
                  </a:cubicBezTo>
                  <a:lnTo>
                    <a:pt x="3859" y="29558"/>
                  </a:lnTo>
                  <a:lnTo>
                    <a:pt x="3859" y="18853"/>
                  </a:lnTo>
                  <a:lnTo>
                    <a:pt x="9049" y="13649"/>
                  </a:lnTo>
                  <a:lnTo>
                    <a:pt x="14284" y="13649"/>
                  </a:lnTo>
                  <a:lnTo>
                    <a:pt x="22002" y="5930"/>
                  </a:lnTo>
                  <a:lnTo>
                    <a:pt x="22002" y="1465"/>
                  </a:lnTo>
                  <a:cubicBezTo>
                    <a:pt x="22135" y="1435"/>
                    <a:pt x="22268" y="1361"/>
                    <a:pt x="22372" y="1258"/>
                  </a:cubicBezTo>
                  <a:cubicBezTo>
                    <a:pt x="22653" y="977"/>
                    <a:pt x="22653" y="504"/>
                    <a:pt x="22372" y="223"/>
                  </a:cubicBezTo>
                  <a:cubicBezTo>
                    <a:pt x="22224" y="75"/>
                    <a:pt x="22032" y="1"/>
                    <a:pt x="2183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76"/>
            <p:cNvSpPr/>
            <p:nvPr/>
          </p:nvSpPr>
          <p:spPr>
            <a:xfrm flipH="1">
              <a:off x="261568" y="3231072"/>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76"/>
            <p:cNvSpPr/>
            <p:nvPr/>
          </p:nvSpPr>
          <p:spPr>
            <a:xfrm flipH="1">
              <a:off x="372101" y="344592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15" name="Google Shape;1015;p76"/>
          <p:cNvSpPr/>
          <p:nvPr/>
        </p:nvSpPr>
        <p:spPr>
          <a:xfrm>
            <a:off x="7760025" y="1114097"/>
            <a:ext cx="3164167" cy="2923198"/>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gradFill>
          <a:gsLst>
            <a:gs pos="0">
              <a:schemeClr val="lt2"/>
            </a:gs>
            <a:gs pos="100000">
              <a:schemeClr val="lt1"/>
            </a:gs>
          </a:gsLst>
          <a:path path="circle">
            <a:fillToRect b="50%" l="50%" r="50%" t="50%"/>
          </a:path>
          <a:tileRect/>
        </a:gradFill>
      </p:bgPr>
    </p:bg>
    <p:spTree>
      <p:nvGrpSpPr>
        <p:cNvPr id="1016" name="Shape 1016"/>
        <p:cNvGrpSpPr/>
        <p:nvPr/>
      </p:nvGrpSpPr>
      <p:grpSpPr>
        <a:xfrm>
          <a:off x="0" y="0"/>
          <a:ext cx="0" cy="0"/>
          <a:chOff x="0" y="0"/>
          <a:chExt cx="0" cy="0"/>
        </a:xfrm>
      </p:grpSpPr>
      <p:sp>
        <p:nvSpPr>
          <p:cNvPr id="1017" name="Google Shape;1017;p77"/>
          <p:cNvSpPr txBox="1"/>
          <p:nvPr>
            <p:ph idx="1" type="subTitle"/>
          </p:nvPr>
        </p:nvSpPr>
        <p:spPr>
          <a:xfrm>
            <a:off x="1231713" y="1657100"/>
            <a:ext cx="3084000" cy="506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018" name="Google Shape;1018;p77"/>
          <p:cNvSpPr txBox="1"/>
          <p:nvPr>
            <p:ph idx="2" type="subTitle"/>
          </p:nvPr>
        </p:nvSpPr>
        <p:spPr>
          <a:xfrm>
            <a:off x="4828288" y="1657100"/>
            <a:ext cx="3084000" cy="506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019" name="Google Shape;1019;p77"/>
          <p:cNvSpPr txBox="1"/>
          <p:nvPr>
            <p:ph idx="3" type="subTitle"/>
          </p:nvPr>
        </p:nvSpPr>
        <p:spPr>
          <a:xfrm>
            <a:off x="1231712" y="2134992"/>
            <a:ext cx="3084000" cy="1635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020" name="Google Shape;1020;p77"/>
          <p:cNvSpPr txBox="1"/>
          <p:nvPr>
            <p:ph idx="4" type="subTitle"/>
          </p:nvPr>
        </p:nvSpPr>
        <p:spPr>
          <a:xfrm>
            <a:off x="4828287" y="2134992"/>
            <a:ext cx="3084000" cy="1635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021" name="Google Shape;1021;p7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1022" name="Google Shape;1022;p77"/>
          <p:cNvGrpSpPr/>
          <p:nvPr/>
        </p:nvGrpSpPr>
        <p:grpSpPr>
          <a:xfrm>
            <a:off x="7668200" y="-880263"/>
            <a:ext cx="2239418" cy="2778714"/>
            <a:chOff x="7668200" y="-880263"/>
            <a:chExt cx="2239418" cy="2778714"/>
          </a:xfrm>
        </p:grpSpPr>
        <p:sp>
          <p:nvSpPr>
            <p:cNvPr id="1023" name="Google Shape;1023;p77"/>
            <p:cNvSpPr/>
            <p:nvPr/>
          </p:nvSpPr>
          <p:spPr>
            <a:xfrm flipH="1" rot="10800000">
              <a:off x="7886558" y="-880263"/>
              <a:ext cx="2021060" cy="254191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77"/>
            <p:cNvSpPr/>
            <p:nvPr/>
          </p:nvSpPr>
          <p:spPr>
            <a:xfrm flipH="1" rot="10800000">
              <a:off x="7668200" y="-380156"/>
              <a:ext cx="2015859" cy="2278607"/>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77"/>
            <p:cNvSpPr/>
            <p:nvPr/>
          </p:nvSpPr>
          <p:spPr>
            <a:xfrm flipH="1" rot="10800000">
              <a:off x="7690736" y="-689843"/>
              <a:ext cx="2067174" cy="2371946"/>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6" name="Google Shape;1026;p77"/>
          <p:cNvSpPr/>
          <p:nvPr/>
        </p:nvSpPr>
        <p:spPr>
          <a:xfrm flipH="1">
            <a:off x="264618" y="2637522"/>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27" name="Google Shape;1027;p77"/>
          <p:cNvGrpSpPr/>
          <p:nvPr/>
        </p:nvGrpSpPr>
        <p:grpSpPr>
          <a:xfrm>
            <a:off x="-1479417" y="3278433"/>
            <a:ext cx="2441677" cy="1958039"/>
            <a:chOff x="-1479417" y="3278433"/>
            <a:chExt cx="2441677" cy="1958039"/>
          </a:xfrm>
        </p:grpSpPr>
        <p:sp>
          <p:nvSpPr>
            <p:cNvPr id="1028" name="Google Shape;1028;p77"/>
            <p:cNvSpPr/>
            <p:nvPr/>
          </p:nvSpPr>
          <p:spPr>
            <a:xfrm flipH="1">
              <a:off x="-1271744" y="3278433"/>
              <a:ext cx="2234004" cy="1766775"/>
            </a:xfrm>
            <a:custGeom>
              <a:rect b="b" l="l" r="r" t="t"/>
              <a:pathLst>
                <a:path extrusionOk="0" h="29060" w="36745">
                  <a:moveTo>
                    <a:pt x="35961" y="1"/>
                  </a:moveTo>
                  <a:cubicBezTo>
                    <a:pt x="35562" y="15"/>
                    <a:pt x="35236" y="356"/>
                    <a:pt x="35251" y="755"/>
                  </a:cubicBezTo>
                  <a:cubicBezTo>
                    <a:pt x="35266" y="932"/>
                    <a:pt x="35325" y="1080"/>
                    <a:pt x="35414" y="1198"/>
                  </a:cubicBezTo>
                  <a:lnTo>
                    <a:pt x="33832" y="2780"/>
                  </a:lnTo>
                  <a:lnTo>
                    <a:pt x="25906" y="2780"/>
                  </a:lnTo>
                  <a:lnTo>
                    <a:pt x="20894" y="7793"/>
                  </a:lnTo>
                  <a:lnTo>
                    <a:pt x="20894" y="13412"/>
                  </a:lnTo>
                  <a:lnTo>
                    <a:pt x="13116" y="21189"/>
                  </a:lnTo>
                  <a:lnTo>
                    <a:pt x="7719" y="21189"/>
                  </a:lnTo>
                  <a:lnTo>
                    <a:pt x="1213" y="27695"/>
                  </a:lnTo>
                  <a:cubicBezTo>
                    <a:pt x="1088" y="27620"/>
                    <a:pt x="948" y="27582"/>
                    <a:pt x="809" y="27582"/>
                  </a:cubicBezTo>
                  <a:cubicBezTo>
                    <a:pt x="619" y="27582"/>
                    <a:pt x="433" y="27654"/>
                    <a:pt x="297" y="27799"/>
                  </a:cubicBezTo>
                  <a:cubicBezTo>
                    <a:pt x="1" y="28094"/>
                    <a:pt x="1" y="28553"/>
                    <a:pt x="297" y="28849"/>
                  </a:cubicBezTo>
                  <a:cubicBezTo>
                    <a:pt x="437" y="28989"/>
                    <a:pt x="626" y="29059"/>
                    <a:pt x="814" y="29059"/>
                  </a:cubicBezTo>
                  <a:cubicBezTo>
                    <a:pt x="1003" y="29059"/>
                    <a:pt x="1191" y="28989"/>
                    <a:pt x="1332" y="28849"/>
                  </a:cubicBezTo>
                  <a:cubicBezTo>
                    <a:pt x="1612" y="28568"/>
                    <a:pt x="1612" y="28139"/>
                    <a:pt x="1376" y="27843"/>
                  </a:cubicBezTo>
                  <a:lnTo>
                    <a:pt x="7808" y="21411"/>
                  </a:lnTo>
                  <a:lnTo>
                    <a:pt x="13205" y="21411"/>
                  </a:lnTo>
                  <a:lnTo>
                    <a:pt x="21115" y="13500"/>
                  </a:lnTo>
                  <a:lnTo>
                    <a:pt x="21115" y="7882"/>
                  </a:lnTo>
                  <a:lnTo>
                    <a:pt x="25995" y="3002"/>
                  </a:lnTo>
                  <a:lnTo>
                    <a:pt x="33920" y="3002"/>
                  </a:lnTo>
                  <a:lnTo>
                    <a:pt x="35576" y="1346"/>
                  </a:lnTo>
                  <a:cubicBezTo>
                    <a:pt x="35693" y="1424"/>
                    <a:pt x="35820" y="1467"/>
                    <a:pt x="35959" y="1467"/>
                  </a:cubicBezTo>
                  <a:cubicBezTo>
                    <a:pt x="35979" y="1467"/>
                    <a:pt x="35999" y="1466"/>
                    <a:pt x="36020" y="1465"/>
                  </a:cubicBezTo>
                  <a:cubicBezTo>
                    <a:pt x="36419" y="1450"/>
                    <a:pt x="36744" y="1110"/>
                    <a:pt x="36730" y="710"/>
                  </a:cubicBezTo>
                  <a:cubicBezTo>
                    <a:pt x="36715" y="503"/>
                    <a:pt x="36641" y="341"/>
                    <a:pt x="36508" y="208"/>
                  </a:cubicBezTo>
                  <a:cubicBezTo>
                    <a:pt x="36375" y="75"/>
                    <a:pt x="36197" y="1"/>
                    <a:pt x="359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77"/>
            <p:cNvSpPr/>
            <p:nvPr/>
          </p:nvSpPr>
          <p:spPr>
            <a:xfrm flipH="1">
              <a:off x="-1288824" y="3408780"/>
              <a:ext cx="2084746" cy="1808118"/>
            </a:xfrm>
            <a:custGeom>
              <a:rect b="b" l="l" r="r" t="t"/>
              <a:pathLst>
                <a:path extrusionOk="0" h="29740" w="34290">
                  <a:moveTo>
                    <a:pt x="33521" y="1"/>
                  </a:moveTo>
                  <a:cubicBezTo>
                    <a:pt x="33314" y="15"/>
                    <a:pt x="33136" y="89"/>
                    <a:pt x="33003" y="237"/>
                  </a:cubicBezTo>
                  <a:cubicBezTo>
                    <a:pt x="32870" y="385"/>
                    <a:pt x="32796" y="577"/>
                    <a:pt x="32811" y="770"/>
                  </a:cubicBezTo>
                  <a:cubicBezTo>
                    <a:pt x="32811" y="917"/>
                    <a:pt x="32870" y="1065"/>
                    <a:pt x="32959" y="1184"/>
                  </a:cubicBezTo>
                  <a:lnTo>
                    <a:pt x="30903" y="3224"/>
                  </a:lnTo>
                  <a:lnTo>
                    <a:pt x="23155" y="3224"/>
                  </a:lnTo>
                  <a:lnTo>
                    <a:pt x="20612" y="5767"/>
                  </a:lnTo>
                  <a:lnTo>
                    <a:pt x="20612" y="11105"/>
                  </a:lnTo>
                  <a:lnTo>
                    <a:pt x="15866" y="15851"/>
                  </a:lnTo>
                  <a:lnTo>
                    <a:pt x="12953" y="18824"/>
                  </a:lnTo>
                  <a:lnTo>
                    <a:pt x="12923" y="18853"/>
                  </a:lnTo>
                  <a:lnTo>
                    <a:pt x="12923" y="21648"/>
                  </a:lnTo>
                  <a:lnTo>
                    <a:pt x="10129" y="24442"/>
                  </a:lnTo>
                  <a:lnTo>
                    <a:pt x="5294" y="24442"/>
                  </a:lnTo>
                  <a:lnTo>
                    <a:pt x="1287" y="28435"/>
                  </a:lnTo>
                  <a:cubicBezTo>
                    <a:pt x="1154" y="28323"/>
                    <a:pt x="986" y="28268"/>
                    <a:pt x="817" y="28268"/>
                  </a:cubicBezTo>
                  <a:cubicBezTo>
                    <a:pt x="628" y="28268"/>
                    <a:pt x="437" y="28338"/>
                    <a:pt x="296" y="28479"/>
                  </a:cubicBezTo>
                  <a:cubicBezTo>
                    <a:pt x="0" y="28760"/>
                    <a:pt x="0" y="29233"/>
                    <a:pt x="296" y="29529"/>
                  </a:cubicBezTo>
                  <a:cubicBezTo>
                    <a:pt x="436" y="29669"/>
                    <a:pt x="625" y="29739"/>
                    <a:pt x="815" y="29739"/>
                  </a:cubicBezTo>
                  <a:cubicBezTo>
                    <a:pt x="1006" y="29739"/>
                    <a:pt x="1198" y="29669"/>
                    <a:pt x="1346" y="29529"/>
                  </a:cubicBezTo>
                  <a:cubicBezTo>
                    <a:pt x="1582" y="29277"/>
                    <a:pt x="1627" y="28893"/>
                    <a:pt x="1435" y="28597"/>
                  </a:cubicBezTo>
                  <a:lnTo>
                    <a:pt x="5382" y="24664"/>
                  </a:lnTo>
                  <a:lnTo>
                    <a:pt x="10218" y="24664"/>
                  </a:lnTo>
                  <a:lnTo>
                    <a:pt x="13145" y="21736"/>
                  </a:lnTo>
                  <a:lnTo>
                    <a:pt x="13145" y="18942"/>
                  </a:lnTo>
                  <a:lnTo>
                    <a:pt x="16028" y="15999"/>
                  </a:lnTo>
                  <a:lnTo>
                    <a:pt x="20834" y="11194"/>
                  </a:lnTo>
                  <a:lnTo>
                    <a:pt x="20834" y="5871"/>
                  </a:lnTo>
                  <a:lnTo>
                    <a:pt x="23244" y="3446"/>
                  </a:lnTo>
                  <a:lnTo>
                    <a:pt x="31007" y="3446"/>
                  </a:lnTo>
                  <a:lnTo>
                    <a:pt x="33107" y="1331"/>
                  </a:lnTo>
                  <a:cubicBezTo>
                    <a:pt x="33240" y="1435"/>
                    <a:pt x="33402" y="1479"/>
                    <a:pt x="33580" y="1479"/>
                  </a:cubicBezTo>
                  <a:cubicBezTo>
                    <a:pt x="33772" y="1479"/>
                    <a:pt x="33949" y="1391"/>
                    <a:pt x="34082" y="1243"/>
                  </a:cubicBezTo>
                  <a:cubicBezTo>
                    <a:pt x="34216" y="1095"/>
                    <a:pt x="34289" y="903"/>
                    <a:pt x="34289" y="710"/>
                  </a:cubicBezTo>
                  <a:cubicBezTo>
                    <a:pt x="34275" y="533"/>
                    <a:pt x="34201" y="356"/>
                    <a:pt x="34068" y="222"/>
                  </a:cubicBezTo>
                  <a:cubicBezTo>
                    <a:pt x="34068" y="208"/>
                    <a:pt x="34053" y="208"/>
                    <a:pt x="34053" y="193"/>
                  </a:cubicBezTo>
                  <a:cubicBezTo>
                    <a:pt x="33905" y="75"/>
                    <a:pt x="33728" y="1"/>
                    <a:pt x="3355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77"/>
            <p:cNvSpPr/>
            <p:nvPr/>
          </p:nvSpPr>
          <p:spPr>
            <a:xfrm flipH="1">
              <a:off x="-1479417" y="3473527"/>
              <a:ext cx="2003886" cy="1762945"/>
            </a:xfrm>
            <a:custGeom>
              <a:rect b="b" l="l" r="r" t="t"/>
              <a:pathLst>
                <a:path extrusionOk="0" h="28997" w="32960">
                  <a:moveTo>
                    <a:pt x="32175" y="0"/>
                  </a:moveTo>
                  <a:cubicBezTo>
                    <a:pt x="31983" y="15"/>
                    <a:pt x="31806" y="89"/>
                    <a:pt x="31673" y="237"/>
                  </a:cubicBezTo>
                  <a:cubicBezTo>
                    <a:pt x="31525" y="385"/>
                    <a:pt x="31466" y="577"/>
                    <a:pt x="31466" y="769"/>
                  </a:cubicBezTo>
                  <a:cubicBezTo>
                    <a:pt x="31480" y="932"/>
                    <a:pt x="31540" y="1094"/>
                    <a:pt x="31658" y="1228"/>
                  </a:cubicBezTo>
                  <a:lnTo>
                    <a:pt x="28701" y="4185"/>
                  </a:lnTo>
                  <a:cubicBezTo>
                    <a:pt x="28553" y="4052"/>
                    <a:pt x="28375" y="3993"/>
                    <a:pt x="28183" y="3993"/>
                  </a:cubicBezTo>
                  <a:cubicBezTo>
                    <a:pt x="27991" y="4007"/>
                    <a:pt x="27799" y="4081"/>
                    <a:pt x="27666" y="4229"/>
                  </a:cubicBezTo>
                  <a:cubicBezTo>
                    <a:pt x="27533" y="4377"/>
                    <a:pt x="27459" y="4569"/>
                    <a:pt x="27473" y="4761"/>
                  </a:cubicBezTo>
                  <a:cubicBezTo>
                    <a:pt x="27473" y="4791"/>
                    <a:pt x="27488" y="4821"/>
                    <a:pt x="27488" y="4850"/>
                  </a:cubicBezTo>
                  <a:cubicBezTo>
                    <a:pt x="27459" y="4806"/>
                    <a:pt x="27429" y="4761"/>
                    <a:pt x="27385" y="4717"/>
                  </a:cubicBezTo>
                  <a:cubicBezTo>
                    <a:pt x="27370" y="4717"/>
                    <a:pt x="27370" y="4717"/>
                    <a:pt x="27370" y="4702"/>
                  </a:cubicBezTo>
                  <a:cubicBezTo>
                    <a:pt x="27235" y="4580"/>
                    <a:pt x="27062" y="4508"/>
                    <a:pt x="26886" y="4508"/>
                  </a:cubicBezTo>
                  <a:cubicBezTo>
                    <a:pt x="26870" y="4508"/>
                    <a:pt x="26854" y="4509"/>
                    <a:pt x="26838" y="4510"/>
                  </a:cubicBezTo>
                  <a:cubicBezTo>
                    <a:pt x="26631" y="4510"/>
                    <a:pt x="26453" y="4599"/>
                    <a:pt x="26320" y="4747"/>
                  </a:cubicBezTo>
                  <a:cubicBezTo>
                    <a:pt x="26231" y="4850"/>
                    <a:pt x="26172" y="4968"/>
                    <a:pt x="26143" y="5102"/>
                  </a:cubicBezTo>
                  <a:lnTo>
                    <a:pt x="21248" y="5102"/>
                  </a:lnTo>
                  <a:lnTo>
                    <a:pt x="20509" y="5826"/>
                  </a:lnTo>
                  <a:lnTo>
                    <a:pt x="20509" y="7615"/>
                  </a:lnTo>
                  <a:cubicBezTo>
                    <a:pt x="20361" y="7645"/>
                    <a:pt x="20243" y="7719"/>
                    <a:pt x="20139" y="7822"/>
                  </a:cubicBezTo>
                  <a:cubicBezTo>
                    <a:pt x="20006" y="7970"/>
                    <a:pt x="19932" y="8162"/>
                    <a:pt x="19932" y="8354"/>
                  </a:cubicBezTo>
                  <a:cubicBezTo>
                    <a:pt x="19947" y="8562"/>
                    <a:pt x="20036" y="8739"/>
                    <a:pt x="20169" y="8872"/>
                  </a:cubicBezTo>
                  <a:cubicBezTo>
                    <a:pt x="20304" y="8994"/>
                    <a:pt x="20477" y="9066"/>
                    <a:pt x="20653" y="9066"/>
                  </a:cubicBezTo>
                  <a:cubicBezTo>
                    <a:pt x="20669" y="9066"/>
                    <a:pt x="20685" y="9065"/>
                    <a:pt x="20701" y="9064"/>
                  </a:cubicBezTo>
                  <a:cubicBezTo>
                    <a:pt x="20894" y="9064"/>
                    <a:pt x="21086" y="8976"/>
                    <a:pt x="21219" y="8828"/>
                  </a:cubicBezTo>
                  <a:cubicBezTo>
                    <a:pt x="21352" y="8680"/>
                    <a:pt x="21426" y="8502"/>
                    <a:pt x="21411" y="8295"/>
                  </a:cubicBezTo>
                  <a:cubicBezTo>
                    <a:pt x="21411" y="8118"/>
                    <a:pt x="21337" y="7940"/>
                    <a:pt x="21204" y="7807"/>
                  </a:cubicBezTo>
                  <a:cubicBezTo>
                    <a:pt x="21189" y="7807"/>
                    <a:pt x="21189" y="7793"/>
                    <a:pt x="21175" y="7793"/>
                  </a:cubicBezTo>
                  <a:cubicBezTo>
                    <a:pt x="21056" y="7674"/>
                    <a:pt x="20894" y="7615"/>
                    <a:pt x="20731" y="7600"/>
                  </a:cubicBezTo>
                  <a:lnTo>
                    <a:pt x="20731" y="5915"/>
                  </a:lnTo>
                  <a:lnTo>
                    <a:pt x="21337" y="5323"/>
                  </a:lnTo>
                  <a:lnTo>
                    <a:pt x="26128" y="5323"/>
                  </a:lnTo>
                  <a:cubicBezTo>
                    <a:pt x="26143" y="5501"/>
                    <a:pt x="26217" y="5663"/>
                    <a:pt x="26364" y="5782"/>
                  </a:cubicBezTo>
                  <a:cubicBezTo>
                    <a:pt x="26498" y="5915"/>
                    <a:pt x="26690" y="5989"/>
                    <a:pt x="26897" y="5989"/>
                  </a:cubicBezTo>
                  <a:cubicBezTo>
                    <a:pt x="27089" y="5974"/>
                    <a:pt x="27266" y="5885"/>
                    <a:pt x="27399" y="5752"/>
                  </a:cubicBezTo>
                  <a:cubicBezTo>
                    <a:pt x="27533" y="5604"/>
                    <a:pt x="27607" y="5412"/>
                    <a:pt x="27607" y="5220"/>
                  </a:cubicBezTo>
                  <a:cubicBezTo>
                    <a:pt x="27592" y="5190"/>
                    <a:pt x="27592" y="5146"/>
                    <a:pt x="27592" y="5116"/>
                  </a:cubicBezTo>
                  <a:lnTo>
                    <a:pt x="27592" y="5116"/>
                  </a:lnTo>
                  <a:cubicBezTo>
                    <a:pt x="27621" y="5175"/>
                    <a:pt x="27666" y="5235"/>
                    <a:pt x="27710" y="5279"/>
                  </a:cubicBezTo>
                  <a:cubicBezTo>
                    <a:pt x="27845" y="5401"/>
                    <a:pt x="28018" y="5473"/>
                    <a:pt x="28194" y="5473"/>
                  </a:cubicBezTo>
                  <a:cubicBezTo>
                    <a:pt x="28210" y="5473"/>
                    <a:pt x="28226" y="5472"/>
                    <a:pt x="28242" y="5471"/>
                  </a:cubicBezTo>
                  <a:cubicBezTo>
                    <a:pt x="28316" y="5471"/>
                    <a:pt x="28390" y="5456"/>
                    <a:pt x="28449" y="5427"/>
                  </a:cubicBezTo>
                  <a:cubicBezTo>
                    <a:pt x="28464" y="5442"/>
                    <a:pt x="28479" y="5456"/>
                    <a:pt x="28494" y="5486"/>
                  </a:cubicBezTo>
                  <a:lnTo>
                    <a:pt x="23895" y="10070"/>
                  </a:lnTo>
                  <a:lnTo>
                    <a:pt x="18661" y="10070"/>
                  </a:lnTo>
                  <a:lnTo>
                    <a:pt x="10942" y="17788"/>
                  </a:lnTo>
                  <a:lnTo>
                    <a:pt x="10942" y="23067"/>
                  </a:lnTo>
                  <a:lnTo>
                    <a:pt x="5856" y="28153"/>
                  </a:lnTo>
                  <a:lnTo>
                    <a:pt x="1538" y="28153"/>
                  </a:lnTo>
                  <a:cubicBezTo>
                    <a:pt x="1524" y="27991"/>
                    <a:pt x="1450" y="27857"/>
                    <a:pt x="1331" y="27739"/>
                  </a:cubicBezTo>
                  <a:cubicBezTo>
                    <a:pt x="1191" y="27591"/>
                    <a:pt x="1002" y="27517"/>
                    <a:pt x="814" y="27517"/>
                  </a:cubicBezTo>
                  <a:cubicBezTo>
                    <a:pt x="625" y="27517"/>
                    <a:pt x="437" y="27591"/>
                    <a:pt x="296" y="27739"/>
                  </a:cubicBezTo>
                  <a:cubicBezTo>
                    <a:pt x="1" y="28020"/>
                    <a:pt x="1" y="28493"/>
                    <a:pt x="296" y="28774"/>
                  </a:cubicBezTo>
                  <a:cubicBezTo>
                    <a:pt x="437" y="28922"/>
                    <a:pt x="625" y="28996"/>
                    <a:pt x="814" y="28996"/>
                  </a:cubicBezTo>
                  <a:cubicBezTo>
                    <a:pt x="1002" y="28996"/>
                    <a:pt x="1191" y="28922"/>
                    <a:pt x="1331" y="28774"/>
                  </a:cubicBezTo>
                  <a:cubicBezTo>
                    <a:pt x="1450" y="28671"/>
                    <a:pt x="1524" y="28523"/>
                    <a:pt x="1538" y="28375"/>
                  </a:cubicBezTo>
                  <a:lnTo>
                    <a:pt x="5945" y="28375"/>
                  </a:lnTo>
                  <a:lnTo>
                    <a:pt x="11149" y="23155"/>
                  </a:lnTo>
                  <a:lnTo>
                    <a:pt x="11149" y="17892"/>
                  </a:lnTo>
                  <a:lnTo>
                    <a:pt x="18750" y="10291"/>
                  </a:lnTo>
                  <a:lnTo>
                    <a:pt x="23999" y="10291"/>
                  </a:lnTo>
                  <a:lnTo>
                    <a:pt x="28642" y="5634"/>
                  </a:lnTo>
                  <a:cubicBezTo>
                    <a:pt x="28775" y="5737"/>
                    <a:pt x="28937" y="5782"/>
                    <a:pt x="29115" y="5782"/>
                  </a:cubicBezTo>
                  <a:cubicBezTo>
                    <a:pt x="29307" y="5767"/>
                    <a:pt x="29484" y="5693"/>
                    <a:pt x="29617" y="5545"/>
                  </a:cubicBezTo>
                  <a:cubicBezTo>
                    <a:pt x="29765" y="5397"/>
                    <a:pt x="29824" y="5205"/>
                    <a:pt x="29824" y="5013"/>
                  </a:cubicBezTo>
                  <a:cubicBezTo>
                    <a:pt x="29810" y="4821"/>
                    <a:pt x="29736" y="4658"/>
                    <a:pt x="29603" y="4525"/>
                  </a:cubicBezTo>
                  <a:cubicBezTo>
                    <a:pt x="29603" y="4510"/>
                    <a:pt x="29588" y="4510"/>
                    <a:pt x="29588" y="4495"/>
                  </a:cubicBezTo>
                  <a:cubicBezTo>
                    <a:pt x="29452" y="4373"/>
                    <a:pt x="29280" y="4301"/>
                    <a:pt x="29104" y="4301"/>
                  </a:cubicBezTo>
                  <a:cubicBezTo>
                    <a:pt x="29088" y="4301"/>
                    <a:pt x="29072" y="4302"/>
                    <a:pt x="29056" y="4303"/>
                  </a:cubicBezTo>
                  <a:cubicBezTo>
                    <a:pt x="28982" y="4303"/>
                    <a:pt x="28908" y="4318"/>
                    <a:pt x="28849" y="4347"/>
                  </a:cubicBezTo>
                  <a:lnTo>
                    <a:pt x="31821" y="1361"/>
                  </a:lnTo>
                  <a:cubicBezTo>
                    <a:pt x="31939" y="1449"/>
                    <a:pt x="32087" y="1479"/>
                    <a:pt x="32235" y="1479"/>
                  </a:cubicBezTo>
                  <a:cubicBezTo>
                    <a:pt x="32427" y="1464"/>
                    <a:pt x="32619" y="1390"/>
                    <a:pt x="32752" y="1242"/>
                  </a:cubicBezTo>
                  <a:cubicBezTo>
                    <a:pt x="32885" y="1094"/>
                    <a:pt x="32959" y="902"/>
                    <a:pt x="32944" y="710"/>
                  </a:cubicBezTo>
                  <a:cubicBezTo>
                    <a:pt x="32944" y="518"/>
                    <a:pt x="32856" y="355"/>
                    <a:pt x="32737" y="222"/>
                  </a:cubicBezTo>
                  <a:cubicBezTo>
                    <a:pt x="32723" y="207"/>
                    <a:pt x="32723" y="207"/>
                    <a:pt x="32708" y="193"/>
                  </a:cubicBezTo>
                  <a:cubicBezTo>
                    <a:pt x="32575" y="74"/>
                    <a:pt x="32397" y="0"/>
                    <a:pt x="3220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1" name="Google Shape;1031;p77"/>
          <p:cNvSpPr/>
          <p:nvPr/>
        </p:nvSpPr>
        <p:spPr>
          <a:xfrm flipH="1">
            <a:off x="375151" y="285237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77"/>
          <p:cNvSpPr/>
          <p:nvPr/>
        </p:nvSpPr>
        <p:spPr>
          <a:xfrm>
            <a:off x="-968650" y="379302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77"/>
          <p:cNvSpPr/>
          <p:nvPr/>
        </p:nvSpPr>
        <p:spPr>
          <a:xfrm>
            <a:off x="8174475" y="2014300"/>
            <a:ext cx="2818500" cy="28185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gradFill>
          <a:gsLst>
            <a:gs pos="0">
              <a:schemeClr val="lt2"/>
            </a:gs>
            <a:gs pos="100000">
              <a:schemeClr val="lt1"/>
            </a:gs>
          </a:gsLst>
          <a:path path="circle">
            <a:fillToRect b="50%" l="50%" r="50%" t="50%"/>
          </a:path>
          <a:tileRect/>
        </a:gradFill>
      </p:bgPr>
    </p:bg>
    <p:spTree>
      <p:nvGrpSpPr>
        <p:cNvPr id="1034" name="Shape 1034"/>
        <p:cNvGrpSpPr/>
        <p:nvPr/>
      </p:nvGrpSpPr>
      <p:grpSpPr>
        <a:xfrm>
          <a:off x="0" y="0"/>
          <a:ext cx="0" cy="0"/>
          <a:chOff x="0" y="0"/>
          <a:chExt cx="0" cy="0"/>
        </a:xfrm>
      </p:grpSpPr>
      <p:sp>
        <p:nvSpPr>
          <p:cNvPr id="1035" name="Google Shape;1035;p78"/>
          <p:cNvSpPr/>
          <p:nvPr/>
        </p:nvSpPr>
        <p:spPr>
          <a:xfrm>
            <a:off x="-1084200" y="7130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7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1037" name="Google Shape;1037;p78"/>
          <p:cNvGrpSpPr/>
          <p:nvPr/>
        </p:nvGrpSpPr>
        <p:grpSpPr>
          <a:xfrm>
            <a:off x="7466845" y="-519012"/>
            <a:ext cx="3111009" cy="3789122"/>
            <a:chOff x="7466845" y="-519012"/>
            <a:chExt cx="3111009" cy="3789122"/>
          </a:xfrm>
        </p:grpSpPr>
        <p:sp>
          <p:nvSpPr>
            <p:cNvPr id="1038" name="Google Shape;1038;p78"/>
            <p:cNvSpPr/>
            <p:nvPr/>
          </p:nvSpPr>
          <p:spPr>
            <a:xfrm>
              <a:off x="8677278" y="23683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78"/>
            <p:cNvSpPr/>
            <p:nvPr/>
          </p:nvSpPr>
          <p:spPr>
            <a:xfrm>
              <a:off x="8801302" y="258321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78"/>
            <p:cNvSpPr/>
            <p:nvPr/>
          </p:nvSpPr>
          <p:spPr>
            <a:xfrm flipH="1" rot="-8100000">
              <a:off x="8046167" y="19648"/>
              <a:ext cx="2233987" cy="1767370"/>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78"/>
            <p:cNvSpPr/>
            <p:nvPr/>
          </p:nvSpPr>
          <p:spPr>
            <a:xfrm flipH="1" rot="-8100000">
              <a:off x="7796809" y="-69035"/>
              <a:ext cx="2002959" cy="1762932"/>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78"/>
            <p:cNvSpPr/>
            <p:nvPr/>
          </p:nvSpPr>
          <p:spPr>
            <a:xfrm flipH="1" rot="-8100000">
              <a:off x="7948860" y="41638"/>
              <a:ext cx="2084731" cy="180786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43" name="Google Shape;1043;p78"/>
          <p:cNvGrpSpPr/>
          <p:nvPr/>
        </p:nvGrpSpPr>
        <p:grpSpPr>
          <a:xfrm>
            <a:off x="-1109500" y="382076"/>
            <a:ext cx="2785746" cy="3818577"/>
            <a:chOff x="-1109500" y="382076"/>
            <a:chExt cx="2785746" cy="3818577"/>
          </a:xfrm>
        </p:grpSpPr>
        <p:sp>
          <p:nvSpPr>
            <p:cNvPr id="1044" name="Google Shape;1044;p78"/>
            <p:cNvSpPr/>
            <p:nvPr/>
          </p:nvSpPr>
          <p:spPr>
            <a:xfrm>
              <a:off x="200594" y="382076"/>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78"/>
            <p:cNvSpPr/>
            <p:nvPr/>
          </p:nvSpPr>
          <p:spPr>
            <a:xfrm>
              <a:off x="311121" y="497163"/>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78"/>
            <p:cNvSpPr/>
            <p:nvPr/>
          </p:nvSpPr>
          <p:spPr>
            <a:xfrm flipH="1" rot="-8100000">
              <a:off x="-486593" y="1823141"/>
              <a:ext cx="1666001" cy="2095349"/>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78"/>
            <p:cNvSpPr/>
            <p:nvPr/>
          </p:nvSpPr>
          <p:spPr>
            <a:xfrm flipH="1" rot="-8100000">
              <a:off x="62928" y="1755044"/>
              <a:ext cx="997429" cy="1132847"/>
            </a:xfrm>
            <a:custGeom>
              <a:rect b="b" l="l" r="r" t="t"/>
              <a:pathLst>
                <a:path extrusionOk="0" h="19818" w="17449">
                  <a:moveTo>
                    <a:pt x="16635" y="0"/>
                  </a:moveTo>
                  <a:cubicBezTo>
                    <a:pt x="16443" y="0"/>
                    <a:pt x="16251" y="74"/>
                    <a:pt x="16118" y="222"/>
                  </a:cubicBezTo>
                  <a:cubicBezTo>
                    <a:pt x="16014" y="311"/>
                    <a:pt x="15955" y="429"/>
                    <a:pt x="15925" y="548"/>
                  </a:cubicBezTo>
                  <a:lnTo>
                    <a:pt x="14003" y="548"/>
                  </a:lnTo>
                  <a:lnTo>
                    <a:pt x="8799" y="5767"/>
                  </a:lnTo>
                  <a:lnTo>
                    <a:pt x="8799" y="10972"/>
                  </a:lnTo>
                  <a:lnTo>
                    <a:pt x="1258" y="18513"/>
                  </a:lnTo>
                  <a:cubicBezTo>
                    <a:pt x="1125" y="18401"/>
                    <a:pt x="960" y="18346"/>
                    <a:pt x="795" y="18346"/>
                  </a:cubicBezTo>
                  <a:cubicBezTo>
                    <a:pt x="609" y="18346"/>
                    <a:pt x="423" y="18416"/>
                    <a:pt x="282" y="18557"/>
                  </a:cubicBezTo>
                  <a:cubicBezTo>
                    <a:pt x="1" y="18853"/>
                    <a:pt x="1" y="19311"/>
                    <a:pt x="282" y="19607"/>
                  </a:cubicBezTo>
                  <a:cubicBezTo>
                    <a:pt x="430" y="19747"/>
                    <a:pt x="618" y="19818"/>
                    <a:pt x="807" y="19818"/>
                  </a:cubicBezTo>
                  <a:cubicBezTo>
                    <a:pt x="995" y="19818"/>
                    <a:pt x="1184" y="19747"/>
                    <a:pt x="1331" y="19607"/>
                  </a:cubicBezTo>
                  <a:cubicBezTo>
                    <a:pt x="1583" y="19356"/>
                    <a:pt x="1612" y="18956"/>
                    <a:pt x="1420" y="18661"/>
                  </a:cubicBezTo>
                  <a:lnTo>
                    <a:pt x="9020" y="11061"/>
                  </a:lnTo>
                  <a:lnTo>
                    <a:pt x="9020" y="5856"/>
                  </a:lnTo>
                  <a:lnTo>
                    <a:pt x="14092" y="769"/>
                  </a:lnTo>
                  <a:lnTo>
                    <a:pt x="15896" y="769"/>
                  </a:lnTo>
                  <a:cubicBezTo>
                    <a:pt x="15911" y="947"/>
                    <a:pt x="15970" y="1124"/>
                    <a:pt x="16118" y="1257"/>
                  </a:cubicBezTo>
                  <a:cubicBezTo>
                    <a:pt x="16258" y="1405"/>
                    <a:pt x="16447" y="1479"/>
                    <a:pt x="16635" y="1479"/>
                  </a:cubicBezTo>
                  <a:cubicBezTo>
                    <a:pt x="16824" y="1479"/>
                    <a:pt x="17012" y="1405"/>
                    <a:pt x="17153" y="1257"/>
                  </a:cubicBezTo>
                  <a:cubicBezTo>
                    <a:pt x="17448" y="976"/>
                    <a:pt x="17448" y="503"/>
                    <a:pt x="17153" y="222"/>
                  </a:cubicBezTo>
                  <a:cubicBezTo>
                    <a:pt x="17005" y="74"/>
                    <a:pt x="16827" y="0"/>
                    <a:pt x="1663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78"/>
            <p:cNvSpPr/>
            <p:nvPr/>
          </p:nvSpPr>
          <p:spPr>
            <a:xfrm flipH="1" rot="-8100000">
              <a:off x="-667764" y="1853946"/>
              <a:ext cx="1704014" cy="1955244"/>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49" name="Google Shape;1049;p78"/>
          <p:cNvSpPr/>
          <p:nvPr/>
        </p:nvSpPr>
        <p:spPr>
          <a:xfrm>
            <a:off x="3669900" y="46085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78"/>
          <p:cNvSpPr/>
          <p:nvPr/>
        </p:nvSpPr>
        <p:spPr>
          <a:xfrm>
            <a:off x="8082450" y="-6566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gradFill>
          <a:gsLst>
            <a:gs pos="0">
              <a:schemeClr val="lt2"/>
            </a:gs>
            <a:gs pos="100000">
              <a:schemeClr val="lt1"/>
            </a:gs>
          </a:gsLst>
          <a:path path="circle">
            <a:fillToRect b="50%" l="50%" r="50%" t="50%"/>
          </a:path>
          <a:tileRect/>
        </a:gradFill>
      </p:bgPr>
    </p:bg>
    <p:spTree>
      <p:nvGrpSpPr>
        <p:cNvPr id="1051" name="Shape 1051"/>
        <p:cNvGrpSpPr/>
        <p:nvPr/>
      </p:nvGrpSpPr>
      <p:grpSpPr>
        <a:xfrm>
          <a:off x="0" y="0"/>
          <a:ext cx="0" cy="0"/>
          <a:chOff x="0" y="0"/>
          <a:chExt cx="0" cy="0"/>
        </a:xfrm>
      </p:grpSpPr>
      <p:sp>
        <p:nvSpPr>
          <p:cNvPr id="1052" name="Google Shape;1052;p79"/>
          <p:cNvSpPr/>
          <p:nvPr/>
        </p:nvSpPr>
        <p:spPr>
          <a:xfrm>
            <a:off x="3698850" y="-130200"/>
            <a:ext cx="5403900" cy="54039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79"/>
          <p:cNvSpPr txBox="1"/>
          <p:nvPr>
            <p:ph type="title"/>
          </p:nvPr>
        </p:nvSpPr>
        <p:spPr>
          <a:xfrm>
            <a:off x="720000" y="445025"/>
            <a:ext cx="45495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7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1054" name="Google Shape;1054;p79"/>
          <p:cNvSpPr txBox="1"/>
          <p:nvPr>
            <p:ph idx="1" type="body"/>
          </p:nvPr>
        </p:nvSpPr>
        <p:spPr>
          <a:xfrm>
            <a:off x="720000" y="1459825"/>
            <a:ext cx="3340800" cy="27762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Font typeface="Nunito Light"/>
              <a:buChar char="●"/>
              <a:defRPr/>
            </a:lvl1pPr>
            <a:lvl2pPr indent="-304800" lvl="1" marL="914400">
              <a:lnSpc>
                <a:spcPct val="100000"/>
              </a:lnSpc>
              <a:spcBef>
                <a:spcPts val="0"/>
              </a:spcBef>
              <a:spcAft>
                <a:spcPts val="0"/>
              </a:spcAft>
              <a:buClr>
                <a:srgbClr val="E76A28"/>
              </a:buClr>
              <a:buSzPts val="1200"/>
              <a:buFont typeface="Nunito Light"/>
              <a:buChar char="○"/>
              <a:defRPr/>
            </a:lvl2pPr>
            <a:lvl3pPr indent="-304800" lvl="2" marL="1371600">
              <a:lnSpc>
                <a:spcPct val="100000"/>
              </a:lnSpc>
              <a:spcBef>
                <a:spcPts val="0"/>
              </a:spcBef>
              <a:spcAft>
                <a:spcPts val="0"/>
              </a:spcAft>
              <a:buClr>
                <a:srgbClr val="E76A28"/>
              </a:buClr>
              <a:buSzPts val="1200"/>
              <a:buFont typeface="Nunito Light"/>
              <a:buChar char="■"/>
              <a:defRPr/>
            </a:lvl3pPr>
            <a:lvl4pPr indent="-304800" lvl="3" marL="1828800">
              <a:lnSpc>
                <a:spcPct val="100000"/>
              </a:lnSpc>
              <a:spcBef>
                <a:spcPts val="0"/>
              </a:spcBef>
              <a:spcAft>
                <a:spcPts val="0"/>
              </a:spcAft>
              <a:buClr>
                <a:srgbClr val="E76A28"/>
              </a:buClr>
              <a:buSzPts val="1200"/>
              <a:buFont typeface="Nunito Light"/>
              <a:buChar char="●"/>
              <a:defRPr/>
            </a:lvl4pPr>
            <a:lvl5pPr indent="-304800" lvl="4" marL="2286000">
              <a:lnSpc>
                <a:spcPct val="100000"/>
              </a:lnSpc>
              <a:spcBef>
                <a:spcPts val="0"/>
              </a:spcBef>
              <a:spcAft>
                <a:spcPts val="0"/>
              </a:spcAft>
              <a:buClr>
                <a:srgbClr val="E76A28"/>
              </a:buClr>
              <a:buSzPts val="1200"/>
              <a:buFont typeface="Nunito Light"/>
              <a:buChar char="○"/>
              <a:defRPr/>
            </a:lvl5pPr>
            <a:lvl6pPr indent="-304800" lvl="5" marL="2743200">
              <a:lnSpc>
                <a:spcPct val="100000"/>
              </a:lnSpc>
              <a:spcBef>
                <a:spcPts val="0"/>
              </a:spcBef>
              <a:spcAft>
                <a:spcPts val="0"/>
              </a:spcAft>
              <a:buClr>
                <a:srgbClr val="999999"/>
              </a:buClr>
              <a:buSzPts val="1200"/>
              <a:buFont typeface="Nunito Light"/>
              <a:buChar char="■"/>
              <a:defRPr/>
            </a:lvl6pPr>
            <a:lvl7pPr indent="-304800" lvl="6" marL="3200400">
              <a:lnSpc>
                <a:spcPct val="100000"/>
              </a:lnSpc>
              <a:spcBef>
                <a:spcPts val="0"/>
              </a:spcBef>
              <a:spcAft>
                <a:spcPts val="0"/>
              </a:spcAft>
              <a:buClr>
                <a:srgbClr val="999999"/>
              </a:buClr>
              <a:buSzPts val="1200"/>
              <a:buFont typeface="Nunito Light"/>
              <a:buChar char="●"/>
              <a:defRPr/>
            </a:lvl7pPr>
            <a:lvl8pPr indent="-304800" lvl="7" marL="3657600">
              <a:lnSpc>
                <a:spcPct val="100000"/>
              </a:lnSpc>
              <a:spcBef>
                <a:spcPts val="0"/>
              </a:spcBef>
              <a:spcAft>
                <a:spcPts val="0"/>
              </a:spcAft>
              <a:buClr>
                <a:srgbClr val="999999"/>
              </a:buClr>
              <a:buSzPts val="1200"/>
              <a:buFont typeface="Nunito Light"/>
              <a:buChar char="○"/>
              <a:defRPr/>
            </a:lvl8pPr>
            <a:lvl9pPr indent="-304800" lvl="8" marL="4114800">
              <a:lnSpc>
                <a:spcPct val="100000"/>
              </a:lnSpc>
              <a:spcBef>
                <a:spcPts val="0"/>
              </a:spcBef>
              <a:spcAft>
                <a:spcPts val="0"/>
              </a:spcAft>
              <a:buClr>
                <a:srgbClr val="999999"/>
              </a:buClr>
              <a:buSzPts val="1200"/>
              <a:buFont typeface="Nunito Light"/>
              <a:buChar char="■"/>
              <a:defRPr/>
            </a:lvl9pPr>
          </a:lstStyle>
          <a:p/>
        </p:txBody>
      </p:sp>
      <p:sp>
        <p:nvSpPr>
          <p:cNvPr id="1055" name="Google Shape;1055;p79"/>
          <p:cNvSpPr/>
          <p:nvPr>
            <p:ph idx="2" type="pic"/>
          </p:nvPr>
        </p:nvSpPr>
        <p:spPr>
          <a:xfrm>
            <a:off x="4572000" y="742953"/>
            <a:ext cx="3657600" cy="3657600"/>
          </a:xfrm>
          <a:prstGeom prst="ellipse">
            <a:avLst/>
          </a:prstGeom>
          <a:noFill/>
          <a:ln cap="flat" cmpd="sng" w="28575">
            <a:solidFill>
              <a:schemeClr val="accent4"/>
            </a:solidFill>
            <a:prstDash val="solid"/>
            <a:round/>
            <a:headEnd len="sm" w="sm" type="none"/>
            <a:tailEnd len="sm" w="sm" type="none"/>
          </a:ln>
        </p:spPr>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gradFill>
          <a:gsLst>
            <a:gs pos="0">
              <a:schemeClr val="lt2"/>
            </a:gs>
            <a:gs pos="100000">
              <a:schemeClr val="lt1"/>
            </a:gs>
          </a:gsLst>
          <a:path path="circle">
            <a:fillToRect b="50%" l="50%" r="50%" t="50%"/>
          </a:path>
          <a:tileRect/>
        </a:gradFill>
      </p:bgPr>
    </p:bg>
    <p:spTree>
      <p:nvGrpSpPr>
        <p:cNvPr id="1056" name="Shape 1056"/>
        <p:cNvGrpSpPr/>
        <p:nvPr/>
      </p:nvGrpSpPr>
      <p:grpSpPr>
        <a:xfrm>
          <a:off x="0" y="0"/>
          <a:ext cx="0" cy="0"/>
          <a:chOff x="0" y="0"/>
          <a:chExt cx="0" cy="0"/>
        </a:xfrm>
      </p:grpSpPr>
      <p:sp>
        <p:nvSpPr>
          <p:cNvPr id="1057" name="Google Shape;1057;p80"/>
          <p:cNvSpPr/>
          <p:nvPr/>
        </p:nvSpPr>
        <p:spPr>
          <a:xfrm>
            <a:off x="2976025" y="387265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80"/>
          <p:cNvSpPr/>
          <p:nvPr/>
        </p:nvSpPr>
        <p:spPr>
          <a:xfrm>
            <a:off x="5379075" y="-80270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80"/>
          <p:cNvSpPr/>
          <p:nvPr/>
        </p:nvSpPr>
        <p:spPr>
          <a:xfrm>
            <a:off x="7825550" y="4045525"/>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80"/>
          <p:cNvSpPr txBox="1"/>
          <p:nvPr>
            <p:ph type="title"/>
          </p:nvPr>
        </p:nvSpPr>
        <p:spPr>
          <a:xfrm>
            <a:off x="1923750" y="1610700"/>
            <a:ext cx="5296500" cy="1722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45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gradFill>
          <a:gsLst>
            <a:gs pos="0">
              <a:schemeClr val="lt2"/>
            </a:gs>
            <a:gs pos="100000">
              <a:schemeClr val="lt1"/>
            </a:gs>
          </a:gsLst>
          <a:path path="circle">
            <a:fillToRect b="50%" l="50%" r="50%" t="50%"/>
          </a:path>
          <a:tileRect/>
        </a:gradFill>
      </p:bgPr>
    </p:bg>
    <p:spTree>
      <p:nvGrpSpPr>
        <p:cNvPr id="1061" name="Shape 1061"/>
        <p:cNvGrpSpPr/>
        <p:nvPr/>
      </p:nvGrpSpPr>
      <p:grpSpPr>
        <a:xfrm>
          <a:off x="0" y="0"/>
          <a:ext cx="0" cy="0"/>
          <a:chOff x="0" y="0"/>
          <a:chExt cx="0" cy="0"/>
        </a:xfrm>
      </p:grpSpPr>
      <p:sp>
        <p:nvSpPr>
          <p:cNvPr id="1062" name="Google Shape;1062;p81"/>
          <p:cNvSpPr txBox="1"/>
          <p:nvPr>
            <p:ph type="title"/>
          </p:nvPr>
        </p:nvSpPr>
        <p:spPr>
          <a:xfrm>
            <a:off x="2241425" y="1293100"/>
            <a:ext cx="4661100" cy="841800"/>
          </a:xfrm>
          <a:prstGeom prst="rect">
            <a:avLst/>
          </a:prstGeom>
        </p:spPr>
        <p:txBody>
          <a:bodyPr anchorCtr="0" anchor="t" bIns="91425" lIns="91425" spcFirstLastPara="1" rIns="91425" wrap="square" tIns="91425">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063" name="Google Shape;1063;p81"/>
          <p:cNvSpPr txBox="1"/>
          <p:nvPr>
            <p:ph idx="1" type="subTitle"/>
          </p:nvPr>
        </p:nvSpPr>
        <p:spPr>
          <a:xfrm>
            <a:off x="2241475" y="2168600"/>
            <a:ext cx="4661100" cy="1681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064" name="Google Shape;1064;p81"/>
          <p:cNvSpPr/>
          <p:nvPr/>
        </p:nvSpPr>
        <p:spPr>
          <a:xfrm flipH="1">
            <a:off x="197188" y="1582824"/>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81"/>
          <p:cNvSpPr/>
          <p:nvPr/>
        </p:nvSpPr>
        <p:spPr>
          <a:xfrm flipH="1">
            <a:off x="307781" y="1797677"/>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81"/>
          <p:cNvSpPr/>
          <p:nvPr/>
        </p:nvSpPr>
        <p:spPr>
          <a:xfrm flipH="1">
            <a:off x="190472" y="2484564"/>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81"/>
          <p:cNvSpPr/>
          <p:nvPr/>
        </p:nvSpPr>
        <p:spPr>
          <a:xfrm flipH="1">
            <a:off x="314562" y="2599651"/>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81"/>
          <p:cNvSpPr/>
          <p:nvPr/>
        </p:nvSpPr>
        <p:spPr>
          <a:xfrm flipH="1">
            <a:off x="193825" y="3850336"/>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81"/>
          <p:cNvSpPr/>
          <p:nvPr/>
        </p:nvSpPr>
        <p:spPr>
          <a:xfrm flipH="1">
            <a:off x="187109" y="4752076"/>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81"/>
          <p:cNvSpPr/>
          <p:nvPr/>
        </p:nvSpPr>
        <p:spPr>
          <a:xfrm flipH="1">
            <a:off x="304425" y="547688"/>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71" name="Google Shape;1071;p81"/>
          <p:cNvGrpSpPr/>
          <p:nvPr/>
        </p:nvGrpSpPr>
        <p:grpSpPr>
          <a:xfrm>
            <a:off x="6638688" y="1317128"/>
            <a:ext cx="3810271" cy="5096351"/>
            <a:chOff x="6638688" y="1317128"/>
            <a:chExt cx="3810271" cy="5096351"/>
          </a:xfrm>
        </p:grpSpPr>
        <p:sp>
          <p:nvSpPr>
            <p:cNvPr id="1072" name="Google Shape;1072;p81"/>
            <p:cNvSpPr/>
            <p:nvPr/>
          </p:nvSpPr>
          <p:spPr>
            <a:xfrm rot="10800000">
              <a:off x="9032937" y="1317128"/>
              <a:ext cx="452268" cy="441242"/>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73" name="Google Shape;1073;p81"/>
            <p:cNvGrpSpPr/>
            <p:nvPr/>
          </p:nvGrpSpPr>
          <p:grpSpPr>
            <a:xfrm>
              <a:off x="6638688" y="1813567"/>
              <a:ext cx="3810271" cy="4599912"/>
              <a:chOff x="6638688" y="1813567"/>
              <a:chExt cx="3810271" cy="4599912"/>
            </a:xfrm>
          </p:grpSpPr>
          <p:grpSp>
            <p:nvGrpSpPr>
              <p:cNvPr id="1074" name="Google Shape;1074;p81"/>
              <p:cNvGrpSpPr/>
              <p:nvPr/>
            </p:nvGrpSpPr>
            <p:grpSpPr>
              <a:xfrm rot="2700000">
                <a:off x="7018175" y="3868443"/>
                <a:ext cx="2303575" cy="2027523"/>
                <a:chOff x="715100" y="1571201"/>
                <a:chExt cx="2303597" cy="2027543"/>
              </a:xfrm>
            </p:grpSpPr>
            <p:sp>
              <p:nvSpPr>
                <p:cNvPr id="1075" name="Google Shape;1075;p81"/>
                <p:cNvSpPr/>
                <p:nvPr/>
              </p:nvSpPr>
              <p:spPr>
                <a:xfrm>
                  <a:off x="715100" y="1571201"/>
                  <a:ext cx="2303597" cy="202754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81"/>
                <p:cNvSpPr/>
                <p:nvPr/>
              </p:nvSpPr>
              <p:spPr>
                <a:xfrm>
                  <a:off x="861935" y="2976281"/>
                  <a:ext cx="902630" cy="61224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77" name="Google Shape;1077;p81"/>
              <p:cNvSpPr/>
              <p:nvPr/>
            </p:nvSpPr>
            <p:spPr>
              <a:xfrm rot="8100000">
                <a:off x="7804003" y="2323730"/>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81"/>
              <p:cNvSpPr/>
              <p:nvPr/>
            </p:nvSpPr>
            <p:spPr>
              <a:xfrm rot="8100000">
                <a:off x="7630653" y="2447034"/>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079" name="Google Shape;1079;p81"/>
          <p:cNvSpPr/>
          <p:nvPr/>
        </p:nvSpPr>
        <p:spPr>
          <a:xfrm flipH="1">
            <a:off x="7831287" y="38504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81"/>
          <p:cNvSpPr/>
          <p:nvPr/>
        </p:nvSpPr>
        <p:spPr>
          <a:xfrm flipH="1">
            <a:off x="-1178400" y="1414300"/>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gradFill>
          <a:gsLst>
            <a:gs pos="0">
              <a:schemeClr val="lt2"/>
            </a:gs>
            <a:gs pos="100000">
              <a:schemeClr val="lt1"/>
            </a:gs>
          </a:gsLst>
          <a:path path="circle">
            <a:fillToRect b="50%" l="50%" r="50%" t="50%"/>
          </a:path>
          <a:tileRect/>
        </a:gradFill>
      </p:bgPr>
    </p:bg>
    <p:spTree>
      <p:nvGrpSpPr>
        <p:cNvPr id="1081" name="Shape 1081"/>
        <p:cNvGrpSpPr/>
        <p:nvPr/>
      </p:nvGrpSpPr>
      <p:grpSpPr>
        <a:xfrm>
          <a:off x="0" y="0"/>
          <a:ext cx="0" cy="0"/>
          <a:chOff x="0" y="0"/>
          <a:chExt cx="0" cy="0"/>
        </a:xfrm>
      </p:grpSpPr>
      <p:sp>
        <p:nvSpPr>
          <p:cNvPr id="1082" name="Google Shape;1082;p82"/>
          <p:cNvSpPr/>
          <p:nvPr>
            <p:ph idx="2" type="pic"/>
          </p:nvPr>
        </p:nvSpPr>
        <p:spPr>
          <a:xfrm>
            <a:off x="0" y="0"/>
            <a:ext cx="9144000" cy="5143500"/>
          </a:xfrm>
          <a:prstGeom prst="rect">
            <a:avLst/>
          </a:prstGeom>
          <a:noFill/>
          <a:ln>
            <a:noFill/>
          </a:ln>
        </p:spPr>
      </p:sp>
      <p:sp>
        <p:nvSpPr>
          <p:cNvPr id="1083" name="Google Shape;1083;p82"/>
          <p:cNvSpPr txBox="1"/>
          <p:nvPr>
            <p:ph type="title"/>
          </p:nvPr>
        </p:nvSpPr>
        <p:spPr>
          <a:xfrm>
            <a:off x="720000" y="3859100"/>
            <a:ext cx="7704000" cy="749400"/>
          </a:xfrm>
          <a:prstGeom prst="rect">
            <a:avLst/>
          </a:prstGeom>
          <a:solidFill>
            <a:schemeClr val="accent3"/>
          </a:solidFill>
        </p:spPr>
        <p:txBody>
          <a:bodyPr anchorCtr="0" anchor="t" bIns="91425" lIns="91425" spcFirstLastPara="1" rIns="91425" wrap="square" tIns="91425">
            <a:noAutofit/>
          </a:bodyPr>
          <a:lstStyle>
            <a:lvl1pPr lvl="0" algn="ctr">
              <a:spcBef>
                <a:spcPts val="0"/>
              </a:spcBef>
              <a:spcAft>
                <a:spcPts val="0"/>
              </a:spcAft>
              <a:buSzPts val="2700"/>
              <a:buNone/>
              <a:defRPr>
                <a:solidFill>
                  <a:schemeClr val="lt1"/>
                </a:solidFill>
              </a:defRPr>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gradFill>
          <a:gsLst>
            <a:gs pos="0">
              <a:schemeClr val="lt2"/>
            </a:gs>
            <a:gs pos="100000">
              <a:schemeClr val="lt1"/>
            </a:gs>
          </a:gsLst>
          <a:path path="circle">
            <a:fillToRect b="50%" l="50%" r="50%" t="50%"/>
          </a:path>
          <a:tileRect/>
        </a:gradFill>
      </p:bgPr>
    </p:bg>
    <p:spTree>
      <p:nvGrpSpPr>
        <p:cNvPr id="1084" name="Shape 1084"/>
        <p:cNvGrpSpPr/>
        <p:nvPr/>
      </p:nvGrpSpPr>
      <p:grpSpPr>
        <a:xfrm>
          <a:off x="0" y="0"/>
          <a:ext cx="0" cy="0"/>
          <a:chOff x="0" y="0"/>
          <a:chExt cx="0" cy="0"/>
        </a:xfrm>
      </p:grpSpPr>
      <p:sp>
        <p:nvSpPr>
          <p:cNvPr id="1085" name="Google Shape;1085;p83"/>
          <p:cNvSpPr txBox="1"/>
          <p:nvPr>
            <p:ph hasCustomPrompt="1" type="title"/>
          </p:nvPr>
        </p:nvSpPr>
        <p:spPr>
          <a:xfrm>
            <a:off x="1284000" y="1366338"/>
            <a:ext cx="6576000" cy="1511100"/>
          </a:xfrm>
          <a:prstGeom prst="rect">
            <a:avLst/>
          </a:prstGeom>
        </p:spPr>
        <p:txBody>
          <a:bodyPr anchorCtr="0" anchor="t" bIns="91425" lIns="91425" spcFirstLastPara="1" rIns="91425" wrap="square" tIns="91425">
            <a:noAutofit/>
          </a:bodyPr>
          <a:lstStyle>
            <a:lvl1pPr lvl="0" algn="ctr">
              <a:spcBef>
                <a:spcPts val="0"/>
              </a:spcBef>
              <a:spcAft>
                <a:spcPts val="0"/>
              </a:spcAft>
              <a:buSzPts val="9600"/>
              <a:buNone/>
              <a:defRPr sz="9600">
                <a:solidFill>
                  <a:schemeClr val="accent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086" name="Google Shape;1086;p83"/>
          <p:cNvSpPr txBox="1"/>
          <p:nvPr>
            <p:ph idx="1" type="subTitle"/>
          </p:nvPr>
        </p:nvSpPr>
        <p:spPr>
          <a:xfrm>
            <a:off x="1284000" y="3063763"/>
            <a:ext cx="6576000" cy="713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p:txBody>
      </p:sp>
      <p:grpSp>
        <p:nvGrpSpPr>
          <p:cNvPr id="1087" name="Google Shape;1087;p83"/>
          <p:cNvGrpSpPr/>
          <p:nvPr/>
        </p:nvGrpSpPr>
        <p:grpSpPr>
          <a:xfrm>
            <a:off x="7668200" y="-880263"/>
            <a:ext cx="2239418" cy="2778714"/>
            <a:chOff x="7668200" y="-880263"/>
            <a:chExt cx="2239418" cy="2778714"/>
          </a:xfrm>
        </p:grpSpPr>
        <p:sp>
          <p:nvSpPr>
            <p:cNvPr id="1088" name="Google Shape;1088;p83"/>
            <p:cNvSpPr/>
            <p:nvPr/>
          </p:nvSpPr>
          <p:spPr>
            <a:xfrm flipH="1" rot="10800000">
              <a:off x="7886558" y="-880263"/>
              <a:ext cx="2021060" cy="254191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83"/>
            <p:cNvSpPr/>
            <p:nvPr/>
          </p:nvSpPr>
          <p:spPr>
            <a:xfrm flipH="1" rot="10800000">
              <a:off x="7668200" y="-380156"/>
              <a:ext cx="2015859" cy="2278607"/>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83"/>
            <p:cNvSpPr/>
            <p:nvPr/>
          </p:nvSpPr>
          <p:spPr>
            <a:xfrm flipH="1" rot="10800000">
              <a:off x="7690736" y="-689843"/>
              <a:ext cx="2067174" cy="2371946"/>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91" name="Google Shape;1091;p83"/>
          <p:cNvGrpSpPr/>
          <p:nvPr/>
        </p:nvGrpSpPr>
        <p:grpSpPr>
          <a:xfrm>
            <a:off x="-1299635" y="1140134"/>
            <a:ext cx="3111049" cy="2841636"/>
            <a:chOff x="-1299635" y="1140134"/>
            <a:chExt cx="3111049" cy="2841636"/>
          </a:xfrm>
        </p:grpSpPr>
        <p:sp>
          <p:nvSpPr>
            <p:cNvPr id="1092" name="Google Shape;1092;p83"/>
            <p:cNvSpPr/>
            <p:nvPr/>
          </p:nvSpPr>
          <p:spPr>
            <a:xfrm flipH="1" rot="2700000">
              <a:off x="-720057" y="1680127"/>
              <a:ext cx="2233987" cy="1766762"/>
            </a:xfrm>
            <a:custGeom>
              <a:rect b="b" l="l" r="r" t="t"/>
              <a:pathLst>
                <a:path extrusionOk="0" h="29060" w="36745">
                  <a:moveTo>
                    <a:pt x="35961" y="1"/>
                  </a:moveTo>
                  <a:cubicBezTo>
                    <a:pt x="35562" y="15"/>
                    <a:pt x="35236" y="356"/>
                    <a:pt x="35251" y="755"/>
                  </a:cubicBezTo>
                  <a:cubicBezTo>
                    <a:pt x="35266" y="932"/>
                    <a:pt x="35325" y="1080"/>
                    <a:pt x="35414" y="1198"/>
                  </a:cubicBezTo>
                  <a:lnTo>
                    <a:pt x="33832" y="2780"/>
                  </a:lnTo>
                  <a:lnTo>
                    <a:pt x="25906" y="2780"/>
                  </a:lnTo>
                  <a:lnTo>
                    <a:pt x="20894" y="7793"/>
                  </a:lnTo>
                  <a:lnTo>
                    <a:pt x="20894" y="13412"/>
                  </a:lnTo>
                  <a:lnTo>
                    <a:pt x="13116" y="21189"/>
                  </a:lnTo>
                  <a:lnTo>
                    <a:pt x="7719" y="21189"/>
                  </a:lnTo>
                  <a:lnTo>
                    <a:pt x="1213" y="27695"/>
                  </a:lnTo>
                  <a:cubicBezTo>
                    <a:pt x="1088" y="27620"/>
                    <a:pt x="948" y="27582"/>
                    <a:pt x="809" y="27582"/>
                  </a:cubicBezTo>
                  <a:cubicBezTo>
                    <a:pt x="619" y="27582"/>
                    <a:pt x="433" y="27654"/>
                    <a:pt x="297" y="27799"/>
                  </a:cubicBezTo>
                  <a:cubicBezTo>
                    <a:pt x="1" y="28094"/>
                    <a:pt x="1" y="28553"/>
                    <a:pt x="297" y="28849"/>
                  </a:cubicBezTo>
                  <a:cubicBezTo>
                    <a:pt x="437" y="28989"/>
                    <a:pt x="626" y="29059"/>
                    <a:pt x="814" y="29059"/>
                  </a:cubicBezTo>
                  <a:cubicBezTo>
                    <a:pt x="1003" y="29059"/>
                    <a:pt x="1191" y="28989"/>
                    <a:pt x="1332" y="28849"/>
                  </a:cubicBezTo>
                  <a:cubicBezTo>
                    <a:pt x="1612" y="28568"/>
                    <a:pt x="1612" y="28139"/>
                    <a:pt x="1376" y="27843"/>
                  </a:cubicBezTo>
                  <a:lnTo>
                    <a:pt x="7808" y="21411"/>
                  </a:lnTo>
                  <a:lnTo>
                    <a:pt x="13205" y="21411"/>
                  </a:lnTo>
                  <a:lnTo>
                    <a:pt x="21115" y="13500"/>
                  </a:lnTo>
                  <a:lnTo>
                    <a:pt x="21115" y="7882"/>
                  </a:lnTo>
                  <a:lnTo>
                    <a:pt x="25995" y="3002"/>
                  </a:lnTo>
                  <a:lnTo>
                    <a:pt x="33920" y="3002"/>
                  </a:lnTo>
                  <a:lnTo>
                    <a:pt x="35576" y="1346"/>
                  </a:lnTo>
                  <a:cubicBezTo>
                    <a:pt x="35693" y="1424"/>
                    <a:pt x="35820" y="1467"/>
                    <a:pt x="35959" y="1467"/>
                  </a:cubicBezTo>
                  <a:cubicBezTo>
                    <a:pt x="35979" y="1467"/>
                    <a:pt x="35999" y="1466"/>
                    <a:pt x="36020" y="1465"/>
                  </a:cubicBezTo>
                  <a:cubicBezTo>
                    <a:pt x="36419" y="1450"/>
                    <a:pt x="36744" y="1110"/>
                    <a:pt x="36730" y="710"/>
                  </a:cubicBezTo>
                  <a:cubicBezTo>
                    <a:pt x="36715" y="503"/>
                    <a:pt x="36641" y="341"/>
                    <a:pt x="36508" y="208"/>
                  </a:cubicBezTo>
                  <a:cubicBezTo>
                    <a:pt x="36375" y="75"/>
                    <a:pt x="36197" y="1"/>
                    <a:pt x="359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83"/>
            <p:cNvSpPr/>
            <p:nvPr/>
          </p:nvSpPr>
          <p:spPr>
            <a:xfrm flipH="1" rot="2700000">
              <a:off x="-817063" y="1701393"/>
              <a:ext cx="2084731" cy="1808104"/>
            </a:xfrm>
            <a:custGeom>
              <a:rect b="b" l="l" r="r" t="t"/>
              <a:pathLst>
                <a:path extrusionOk="0" h="29740" w="34290">
                  <a:moveTo>
                    <a:pt x="33521" y="1"/>
                  </a:moveTo>
                  <a:cubicBezTo>
                    <a:pt x="33314" y="15"/>
                    <a:pt x="33136" y="89"/>
                    <a:pt x="33003" y="237"/>
                  </a:cubicBezTo>
                  <a:cubicBezTo>
                    <a:pt x="32870" y="385"/>
                    <a:pt x="32796" y="577"/>
                    <a:pt x="32811" y="770"/>
                  </a:cubicBezTo>
                  <a:cubicBezTo>
                    <a:pt x="32811" y="917"/>
                    <a:pt x="32870" y="1065"/>
                    <a:pt x="32959" y="1184"/>
                  </a:cubicBezTo>
                  <a:lnTo>
                    <a:pt x="30903" y="3224"/>
                  </a:lnTo>
                  <a:lnTo>
                    <a:pt x="23155" y="3224"/>
                  </a:lnTo>
                  <a:lnTo>
                    <a:pt x="20612" y="5767"/>
                  </a:lnTo>
                  <a:lnTo>
                    <a:pt x="20612" y="11105"/>
                  </a:lnTo>
                  <a:lnTo>
                    <a:pt x="15866" y="15851"/>
                  </a:lnTo>
                  <a:lnTo>
                    <a:pt x="12953" y="18824"/>
                  </a:lnTo>
                  <a:lnTo>
                    <a:pt x="12923" y="18853"/>
                  </a:lnTo>
                  <a:lnTo>
                    <a:pt x="12923" y="21648"/>
                  </a:lnTo>
                  <a:lnTo>
                    <a:pt x="10129" y="24442"/>
                  </a:lnTo>
                  <a:lnTo>
                    <a:pt x="5294" y="24442"/>
                  </a:lnTo>
                  <a:lnTo>
                    <a:pt x="1287" y="28435"/>
                  </a:lnTo>
                  <a:cubicBezTo>
                    <a:pt x="1154" y="28323"/>
                    <a:pt x="986" y="28268"/>
                    <a:pt x="817" y="28268"/>
                  </a:cubicBezTo>
                  <a:cubicBezTo>
                    <a:pt x="628" y="28268"/>
                    <a:pt x="437" y="28338"/>
                    <a:pt x="296" y="28479"/>
                  </a:cubicBezTo>
                  <a:cubicBezTo>
                    <a:pt x="0" y="28760"/>
                    <a:pt x="0" y="29233"/>
                    <a:pt x="296" y="29529"/>
                  </a:cubicBezTo>
                  <a:cubicBezTo>
                    <a:pt x="436" y="29669"/>
                    <a:pt x="625" y="29739"/>
                    <a:pt x="815" y="29739"/>
                  </a:cubicBezTo>
                  <a:cubicBezTo>
                    <a:pt x="1006" y="29739"/>
                    <a:pt x="1198" y="29669"/>
                    <a:pt x="1346" y="29529"/>
                  </a:cubicBezTo>
                  <a:cubicBezTo>
                    <a:pt x="1582" y="29277"/>
                    <a:pt x="1627" y="28893"/>
                    <a:pt x="1435" y="28597"/>
                  </a:cubicBezTo>
                  <a:lnTo>
                    <a:pt x="5382" y="24664"/>
                  </a:lnTo>
                  <a:lnTo>
                    <a:pt x="10218" y="24664"/>
                  </a:lnTo>
                  <a:lnTo>
                    <a:pt x="13145" y="21736"/>
                  </a:lnTo>
                  <a:lnTo>
                    <a:pt x="13145" y="18942"/>
                  </a:lnTo>
                  <a:lnTo>
                    <a:pt x="16028" y="15999"/>
                  </a:lnTo>
                  <a:lnTo>
                    <a:pt x="20834" y="11194"/>
                  </a:lnTo>
                  <a:lnTo>
                    <a:pt x="20834" y="5871"/>
                  </a:lnTo>
                  <a:lnTo>
                    <a:pt x="23244" y="3446"/>
                  </a:lnTo>
                  <a:lnTo>
                    <a:pt x="31007" y="3446"/>
                  </a:lnTo>
                  <a:lnTo>
                    <a:pt x="33107" y="1331"/>
                  </a:lnTo>
                  <a:cubicBezTo>
                    <a:pt x="33240" y="1435"/>
                    <a:pt x="33402" y="1479"/>
                    <a:pt x="33580" y="1479"/>
                  </a:cubicBezTo>
                  <a:cubicBezTo>
                    <a:pt x="33772" y="1479"/>
                    <a:pt x="33949" y="1391"/>
                    <a:pt x="34082" y="1243"/>
                  </a:cubicBezTo>
                  <a:cubicBezTo>
                    <a:pt x="34216" y="1095"/>
                    <a:pt x="34289" y="903"/>
                    <a:pt x="34289" y="710"/>
                  </a:cubicBezTo>
                  <a:cubicBezTo>
                    <a:pt x="34275" y="533"/>
                    <a:pt x="34201" y="356"/>
                    <a:pt x="34068" y="222"/>
                  </a:cubicBezTo>
                  <a:cubicBezTo>
                    <a:pt x="34068" y="208"/>
                    <a:pt x="34053" y="208"/>
                    <a:pt x="34053" y="193"/>
                  </a:cubicBezTo>
                  <a:cubicBezTo>
                    <a:pt x="33905" y="75"/>
                    <a:pt x="33728" y="1"/>
                    <a:pt x="3355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83"/>
            <p:cNvSpPr/>
            <p:nvPr/>
          </p:nvSpPr>
          <p:spPr>
            <a:xfrm flipH="1" rot="2700000">
              <a:off x="-969804" y="1590434"/>
              <a:ext cx="2003870" cy="1762932"/>
            </a:xfrm>
            <a:custGeom>
              <a:rect b="b" l="l" r="r" t="t"/>
              <a:pathLst>
                <a:path extrusionOk="0" h="28997" w="32960">
                  <a:moveTo>
                    <a:pt x="32175" y="0"/>
                  </a:moveTo>
                  <a:cubicBezTo>
                    <a:pt x="31983" y="15"/>
                    <a:pt x="31806" y="89"/>
                    <a:pt x="31673" y="237"/>
                  </a:cubicBezTo>
                  <a:cubicBezTo>
                    <a:pt x="31525" y="385"/>
                    <a:pt x="31466" y="577"/>
                    <a:pt x="31466" y="769"/>
                  </a:cubicBezTo>
                  <a:cubicBezTo>
                    <a:pt x="31480" y="932"/>
                    <a:pt x="31540" y="1094"/>
                    <a:pt x="31658" y="1228"/>
                  </a:cubicBezTo>
                  <a:lnTo>
                    <a:pt x="28701" y="4185"/>
                  </a:lnTo>
                  <a:cubicBezTo>
                    <a:pt x="28553" y="4052"/>
                    <a:pt x="28375" y="3993"/>
                    <a:pt x="28183" y="3993"/>
                  </a:cubicBezTo>
                  <a:cubicBezTo>
                    <a:pt x="27991" y="4007"/>
                    <a:pt x="27799" y="4081"/>
                    <a:pt x="27666" y="4229"/>
                  </a:cubicBezTo>
                  <a:cubicBezTo>
                    <a:pt x="27533" y="4377"/>
                    <a:pt x="27459" y="4569"/>
                    <a:pt x="27473" y="4761"/>
                  </a:cubicBezTo>
                  <a:cubicBezTo>
                    <a:pt x="27473" y="4791"/>
                    <a:pt x="27488" y="4821"/>
                    <a:pt x="27488" y="4850"/>
                  </a:cubicBezTo>
                  <a:cubicBezTo>
                    <a:pt x="27459" y="4806"/>
                    <a:pt x="27429" y="4761"/>
                    <a:pt x="27385" y="4717"/>
                  </a:cubicBezTo>
                  <a:cubicBezTo>
                    <a:pt x="27370" y="4717"/>
                    <a:pt x="27370" y="4717"/>
                    <a:pt x="27370" y="4702"/>
                  </a:cubicBezTo>
                  <a:cubicBezTo>
                    <a:pt x="27235" y="4580"/>
                    <a:pt x="27062" y="4508"/>
                    <a:pt x="26886" y="4508"/>
                  </a:cubicBezTo>
                  <a:cubicBezTo>
                    <a:pt x="26870" y="4508"/>
                    <a:pt x="26854" y="4509"/>
                    <a:pt x="26838" y="4510"/>
                  </a:cubicBezTo>
                  <a:cubicBezTo>
                    <a:pt x="26631" y="4510"/>
                    <a:pt x="26453" y="4599"/>
                    <a:pt x="26320" y="4747"/>
                  </a:cubicBezTo>
                  <a:cubicBezTo>
                    <a:pt x="26231" y="4850"/>
                    <a:pt x="26172" y="4968"/>
                    <a:pt x="26143" y="5102"/>
                  </a:cubicBezTo>
                  <a:lnTo>
                    <a:pt x="21248" y="5102"/>
                  </a:lnTo>
                  <a:lnTo>
                    <a:pt x="20509" y="5826"/>
                  </a:lnTo>
                  <a:lnTo>
                    <a:pt x="20509" y="7615"/>
                  </a:lnTo>
                  <a:cubicBezTo>
                    <a:pt x="20361" y="7645"/>
                    <a:pt x="20243" y="7719"/>
                    <a:pt x="20139" y="7822"/>
                  </a:cubicBezTo>
                  <a:cubicBezTo>
                    <a:pt x="20006" y="7970"/>
                    <a:pt x="19932" y="8162"/>
                    <a:pt x="19932" y="8354"/>
                  </a:cubicBezTo>
                  <a:cubicBezTo>
                    <a:pt x="19947" y="8562"/>
                    <a:pt x="20036" y="8739"/>
                    <a:pt x="20169" y="8872"/>
                  </a:cubicBezTo>
                  <a:cubicBezTo>
                    <a:pt x="20304" y="8994"/>
                    <a:pt x="20477" y="9066"/>
                    <a:pt x="20653" y="9066"/>
                  </a:cubicBezTo>
                  <a:cubicBezTo>
                    <a:pt x="20669" y="9066"/>
                    <a:pt x="20685" y="9065"/>
                    <a:pt x="20701" y="9064"/>
                  </a:cubicBezTo>
                  <a:cubicBezTo>
                    <a:pt x="20894" y="9064"/>
                    <a:pt x="21086" y="8976"/>
                    <a:pt x="21219" y="8828"/>
                  </a:cubicBezTo>
                  <a:cubicBezTo>
                    <a:pt x="21352" y="8680"/>
                    <a:pt x="21426" y="8502"/>
                    <a:pt x="21411" y="8295"/>
                  </a:cubicBezTo>
                  <a:cubicBezTo>
                    <a:pt x="21411" y="8118"/>
                    <a:pt x="21337" y="7940"/>
                    <a:pt x="21204" y="7807"/>
                  </a:cubicBezTo>
                  <a:cubicBezTo>
                    <a:pt x="21189" y="7807"/>
                    <a:pt x="21189" y="7793"/>
                    <a:pt x="21175" y="7793"/>
                  </a:cubicBezTo>
                  <a:cubicBezTo>
                    <a:pt x="21056" y="7674"/>
                    <a:pt x="20894" y="7615"/>
                    <a:pt x="20731" y="7600"/>
                  </a:cubicBezTo>
                  <a:lnTo>
                    <a:pt x="20731" y="5915"/>
                  </a:lnTo>
                  <a:lnTo>
                    <a:pt x="21337" y="5323"/>
                  </a:lnTo>
                  <a:lnTo>
                    <a:pt x="26128" y="5323"/>
                  </a:lnTo>
                  <a:cubicBezTo>
                    <a:pt x="26143" y="5501"/>
                    <a:pt x="26217" y="5663"/>
                    <a:pt x="26364" y="5782"/>
                  </a:cubicBezTo>
                  <a:cubicBezTo>
                    <a:pt x="26498" y="5915"/>
                    <a:pt x="26690" y="5989"/>
                    <a:pt x="26897" y="5989"/>
                  </a:cubicBezTo>
                  <a:cubicBezTo>
                    <a:pt x="27089" y="5974"/>
                    <a:pt x="27266" y="5885"/>
                    <a:pt x="27399" y="5752"/>
                  </a:cubicBezTo>
                  <a:cubicBezTo>
                    <a:pt x="27533" y="5604"/>
                    <a:pt x="27607" y="5412"/>
                    <a:pt x="27607" y="5220"/>
                  </a:cubicBezTo>
                  <a:cubicBezTo>
                    <a:pt x="27592" y="5190"/>
                    <a:pt x="27592" y="5146"/>
                    <a:pt x="27592" y="5116"/>
                  </a:cubicBezTo>
                  <a:lnTo>
                    <a:pt x="27592" y="5116"/>
                  </a:lnTo>
                  <a:cubicBezTo>
                    <a:pt x="27621" y="5175"/>
                    <a:pt x="27666" y="5235"/>
                    <a:pt x="27710" y="5279"/>
                  </a:cubicBezTo>
                  <a:cubicBezTo>
                    <a:pt x="27845" y="5401"/>
                    <a:pt x="28018" y="5473"/>
                    <a:pt x="28194" y="5473"/>
                  </a:cubicBezTo>
                  <a:cubicBezTo>
                    <a:pt x="28210" y="5473"/>
                    <a:pt x="28226" y="5472"/>
                    <a:pt x="28242" y="5471"/>
                  </a:cubicBezTo>
                  <a:cubicBezTo>
                    <a:pt x="28316" y="5471"/>
                    <a:pt x="28390" y="5456"/>
                    <a:pt x="28449" y="5427"/>
                  </a:cubicBezTo>
                  <a:cubicBezTo>
                    <a:pt x="28464" y="5442"/>
                    <a:pt x="28479" y="5456"/>
                    <a:pt x="28494" y="5486"/>
                  </a:cubicBezTo>
                  <a:lnTo>
                    <a:pt x="23895" y="10070"/>
                  </a:lnTo>
                  <a:lnTo>
                    <a:pt x="18661" y="10070"/>
                  </a:lnTo>
                  <a:lnTo>
                    <a:pt x="10942" y="17788"/>
                  </a:lnTo>
                  <a:lnTo>
                    <a:pt x="10942" y="23067"/>
                  </a:lnTo>
                  <a:lnTo>
                    <a:pt x="5856" y="28153"/>
                  </a:lnTo>
                  <a:lnTo>
                    <a:pt x="1538" y="28153"/>
                  </a:lnTo>
                  <a:cubicBezTo>
                    <a:pt x="1524" y="27991"/>
                    <a:pt x="1450" y="27857"/>
                    <a:pt x="1331" y="27739"/>
                  </a:cubicBezTo>
                  <a:cubicBezTo>
                    <a:pt x="1191" y="27591"/>
                    <a:pt x="1002" y="27517"/>
                    <a:pt x="814" y="27517"/>
                  </a:cubicBezTo>
                  <a:cubicBezTo>
                    <a:pt x="625" y="27517"/>
                    <a:pt x="437" y="27591"/>
                    <a:pt x="296" y="27739"/>
                  </a:cubicBezTo>
                  <a:cubicBezTo>
                    <a:pt x="1" y="28020"/>
                    <a:pt x="1" y="28493"/>
                    <a:pt x="296" y="28774"/>
                  </a:cubicBezTo>
                  <a:cubicBezTo>
                    <a:pt x="437" y="28922"/>
                    <a:pt x="625" y="28996"/>
                    <a:pt x="814" y="28996"/>
                  </a:cubicBezTo>
                  <a:cubicBezTo>
                    <a:pt x="1002" y="28996"/>
                    <a:pt x="1191" y="28922"/>
                    <a:pt x="1331" y="28774"/>
                  </a:cubicBezTo>
                  <a:cubicBezTo>
                    <a:pt x="1450" y="28671"/>
                    <a:pt x="1524" y="28523"/>
                    <a:pt x="1538" y="28375"/>
                  </a:cubicBezTo>
                  <a:lnTo>
                    <a:pt x="5945" y="28375"/>
                  </a:lnTo>
                  <a:lnTo>
                    <a:pt x="11149" y="23155"/>
                  </a:lnTo>
                  <a:lnTo>
                    <a:pt x="11149" y="17892"/>
                  </a:lnTo>
                  <a:lnTo>
                    <a:pt x="18750" y="10291"/>
                  </a:lnTo>
                  <a:lnTo>
                    <a:pt x="23999" y="10291"/>
                  </a:lnTo>
                  <a:lnTo>
                    <a:pt x="28642" y="5634"/>
                  </a:lnTo>
                  <a:cubicBezTo>
                    <a:pt x="28775" y="5737"/>
                    <a:pt x="28937" y="5782"/>
                    <a:pt x="29115" y="5782"/>
                  </a:cubicBezTo>
                  <a:cubicBezTo>
                    <a:pt x="29307" y="5767"/>
                    <a:pt x="29484" y="5693"/>
                    <a:pt x="29617" y="5545"/>
                  </a:cubicBezTo>
                  <a:cubicBezTo>
                    <a:pt x="29765" y="5397"/>
                    <a:pt x="29824" y="5205"/>
                    <a:pt x="29824" y="5013"/>
                  </a:cubicBezTo>
                  <a:cubicBezTo>
                    <a:pt x="29810" y="4821"/>
                    <a:pt x="29736" y="4658"/>
                    <a:pt x="29603" y="4525"/>
                  </a:cubicBezTo>
                  <a:cubicBezTo>
                    <a:pt x="29603" y="4510"/>
                    <a:pt x="29588" y="4510"/>
                    <a:pt x="29588" y="4495"/>
                  </a:cubicBezTo>
                  <a:cubicBezTo>
                    <a:pt x="29452" y="4373"/>
                    <a:pt x="29280" y="4301"/>
                    <a:pt x="29104" y="4301"/>
                  </a:cubicBezTo>
                  <a:cubicBezTo>
                    <a:pt x="29088" y="4301"/>
                    <a:pt x="29072" y="4302"/>
                    <a:pt x="29056" y="4303"/>
                  </a:cubicBezTo>
                  <a:cubicBezTo>
                    <a:pt x="28982" y="4303"/>
                    <a:pt x="28908" y="4318"/>
                    <a:pt x="28849" y="4347"/>
                  </a:cubicBezTo>
                  <a:lnTo>
                    <a:pt x="31821" y="1361"/>
                  </a:lnTo>
                  <a:cubicBezTo>
                    <a:pt x="31939" y="1449"/>
                    <a:pt x="32087" y="1479"/>
                    <a:pt x="32235" y="1479"/>
                  </a:cubicBezTo>
                  <a:cubicBezTo>
                    <a:pt x="32427" y="1464"/>
                    <a:pt x="32619" y="1390"/>
                    <a:pt x="32752" y="1242"/>
                  </a:cubicBezTo>
                  <a:cubicBezTo>
                    <a:pt x="32885" y="1094"/>
                    <a:pt x="32959" y="902"/>
                    <a:pt x="32944" y="710"/>
                  </a:cubicBezTo>
                  <a:cubicBezTo>
                    <a:pt x="32944" y="518"/>
                    <a:pt x="32856" y="355"/>
                    <a:pt x="32737" y="222"/>
                  </a:cubicBezTo>
                  <a:cubicBezTo>
                    <a:pt x="32723" y="207"/>
                    <a:pt x="32723" y="207"/>
                    <a:pt x="32708" y="193"/>
                  </a:cubicBezTo>
                  <a:cubicBezTo>
                    <a:pt x="32575" y="74"/>
                    <a:pt x="32397" y="0"/>
                    <a:pt x="3220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5" name="Google Shape;1095;p83"/>
          <p:cNvSpPr/>
          <p:nvPr/>
        </p:nvSpPr>
        <p:spPr>
          <a:xfrm>
            <a:off x="-1017550" y="14704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83"/>
          <p:cNvSpPr/>
          <p:nvPr/>
        </p:nvSpPr>
        <p:spPr>
          <a:xfrm>
            <a:off x="7487838" y="-1348025"/>
            <a:ext cx="2818500" cy="28185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97" name="Google Shape;1097;p83"/>
          <p:cNvGrpSpPr/>
          <p:nvPr/>
        </p:nvGrpSpPr>
        <p:grpSpPr>
          <a:xfrm>
            <a:off x="7037622" y="4721767"/>
            <a:ext cx="1805200" cy="335359"/>
            <a:chOff x="7037622" y="4721767"/>
            <a:chExt cx="1805200" cy="335359"/>
          </a:xfrm>
        </p:grpSpPr>
        <p:sp>
          <p:nvSpPr>
            <p:cNvPr id="1098" name="Google Shape;1098;p83"/>
            <p:cNvSpPr/>
            <p:nvPr/>
          </p:nvSpPr>
          <p:spPr>
            <a:xfrm flipH="1" rot="5400000">
              <a:off x="8223843" y="4438147"/>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83"/>
            <p:cNvSpPr/>
            <p:nvPr/>
          </p:nvSpPr>
          <p:spPr>
            <a:xfrm flipH="1" rot="5400000">
              <a:off x="8291273" y="459634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83"/>
            <p:cNvSpPr/>
            <p:nvPr/>
          </p:nvSpPr>
          <p:spPr>
            <a:xfrm flipH="1" rot="5400000">
              <a:off x="7321243" y="4438147"/>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83"/>
            <p:cNvSpPr/>
            <p:nvPr/>
          </p:nvSpPr>
          <p:spPr>
            <a:xfrm flipH="1" rot="5400000">
              <a:off x="7388673" y="459634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102" name="Shape 1102"/>
        <p:cNvGrpSpPr/>
        <p:nvPr/>
      </p:nvGrpSpPr>
      <p:grpSpPr>
        <a:xfrm>
          <a:off x="0" y="0"/>
          <a:ext cx="0" cy="0"/>
          <a:chOff x="0" y="0"/>
          <a:chExt cx="0" cy="0"/>
        </a:xfrm>
      </p:grpSpPr>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bg>
      <p:bgPr>
        <a:gradFill>
          <a:gsLst>
            <a:gs pos="0">
              <a:schemeClr val="lt2"/>
            </a:gs>
            <a:gs pos="100000">
              <a:schemeClr val="lt1"/>
            </a:gs>
          </a:gsLst>
          <a:path path="circle">
            <a:fillToRect b="50%" l="50%" r="50%" t="50%"/>
          </a:path>
          <a:tileRect/>
        </a:gradFill>
      </p:bgPr>
    </p:bg>
    <p:spTree>
      <p:nvGrpSpPr>
        <p:cNvPr id="1103" name="Shape 1103"/>
        <p:cNvGrpSpPr/>
        <p:nvPr/>
      </p:nvGrpSpPr>
      <p:grpSpPr>
        <a:xfrm>
          <a:off x="0" y="0"/>
          <a:ext cx="0" cy="0"/>
          <a:chOff x="0" y="0"/>
          <a:chExt cx="0" cy="0"/>
        </a:xfrm>
      </p:grpSpPr>
      <p:sp>
        <p:nvSpPr>
          <p:cNvPr id="1104" name="Google Shape;1104;p8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105" name="Google Shape;1105;p85"/>
          <p:cNvSpPr txBox="1"/>
          <p:nvPr>
            <p:ph hasCustomPrompt="1" idx="2" type="title"/>
          </p:nvPr>
        </p:nvSpPr>
        <p:spPr>
          <a:xfrm>
            <a:off x="1416900" y="1490448"/>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06" name="Google Shape;1106;p85"/>
          <p:cNvSpPr txBox="1"/>
          <p:nvPr>
            <p:ph hasCustomPrompt="1" idx="3" type="title"/>
          </p:nvPr>
        </p:nvSpPr>
        <p:spPr>
          <a:xfrm>
            <a:off x="1416900" y="2923902"/>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07" name="Google Shape;1107;p85"/>
          <p:cNvSpPr txBox="1"/>
          <p:nvPr>
            <p:ph hasCustomPrompt="1" idx="4" type="title"/>
          </p:nvPr>
        </p:nvSpPr>
        <p:spPr>
          <a:xfrm>
            <a:off x="4204713" y="1490448"/>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08" name="Google Shape;1108;p85"/>
          <p:cNvSpPr txBox="1"/>
          <p:nvPr>
            <p:ph hasCustomPrompt="1" idx="5" type="title"/>
          </p:nvPr>
        </p:nvSpPr>
        <p:spPr>
          <a:xfrm>
            <a:off x="4204713" y="2923902"/>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09" name="Google Shape;1109;p85"/>
          <p:cNvSpPr txBox="1"/>
          <p:nvPr>
            <p:ph hasCustomPrompt="1" idx="6" type="title"/>
          </p:nvPr>
        </p:nvSpPr>
        <p:spPr>
          <a:xfrm>
            <a:off x="6992525" y="1490448"/>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10" name="Google Shape;1110;p85"/>
          <p:cNvSpPr txBox="1"/>
          <p:nvPr>
            <p:ph hasCustomPrompt="1" idx="7" type="title"/>
          </p:nvPr>
        </p:nvSpPr>
        <p:spPr>
          <a:xfrm>
            <a:off x="6992525" y="2923902"/>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11" name="Google Shape;1111;p85"/>
          <p:cNvSpPr txBox="1"/>
          <p:nvPr>
            <p:ph idx="1" type="subTitle"/>
          </p:nvPr>
        </p:nvSpPr>
        <p:spPr>
          <a:xfrm>
            <a:off x="720000" y="2111575"/>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112" name="Google Shape;1112;p85"/>
          <p:cNvSpPr txBox="1"/>
          <p:nvPr>
            <p:ph idx="8" type="subTitle"/>
          </p:nvPr>
        </p:nvSpPr>
        <p:spPr>
          <a:xfrm>
            <a:off x="3507813" y="2111575"/>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113" name="Google Shape;1113;p85"/>
          <p:cNvSpPr txBox="1"/>
          <p:nvPr>
            <p:ph idx="9" type="subTitle"/>
          </p:nvPr>
        </p:nvSpPr>
        <p:spPr>
          <a:xfrm>
            <a:off x="6295625" y="2111575"/>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114" name="Google Shape;1114;p85"/>
          <p:cNvSpPr txBox="1"/>
          <p:nvPr>
            <p:ph idx="13" type="subTitle"/>
          </p:nvPr>
        </p:nvSpPr>
        <p:spPr>
          <a:xfrm>
            <a:off x="720000" y="3546674"/>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115" name="Google Shape;1115;p85"/>
          <p:cNvSpPr txBox="1"/>
          <p:nvPr>
            <p:ph idx="14" type="subTitle"/>
          </p:nvPr>
        </p:nvSpPr>
        <p:spPr>
          <a:xfrm>
            <a:off x="3507813" y="3546674"/>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116" name="Google Shape;1116;p85"/>
          <p:cNvSpPr txBox="1"/>
          <p:nvPr>
            <p:ph idx="15" type="subTitle"/>
          </p:nvPr>
        </p:nvSpPr>
        <p:spPr>
          <a:xfrm>
            <a:off x="6295625" y="3546674"/>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117" name="Google Shape;1117;p85"/>
          <p:cNvSpPr/>
          <p:nvPr/>
        </p:nvSpPr>
        <p:spPr>
          <a:xfrm rot="-1168501">
            <a:off x="8037788" y="3996697"/>
            <a:ext cx="2534825" cy="1671007"/>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85"/>
          <p:cNvSpPr/>
          <p:nvPr/>
        </p:nvSpPr>
        <p:spPr>
          <a:xfrm rot="-1168501">
            <a:off x="-1131962" y="1855572"/>
            <a:ext cx="2534825" cy="1671007"/>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85"/>
          <p:cNvSpPr/>
          <p:nvPr/>
        </p:nvSpPr>
        <p:spPr>
          <a:xfrm>
            <a:off x="8902812" y="4210425"/>
            <a:ext cx="122889" cy="358732"/>
          </a:xfrm>
          <a:custGeom>
            <a:rect b="b" l="l" r="r" t="t"/>
            <a:pathLst>
              <a:path extrusionOk="0" h="4364" w="1495">
                <a:moveTo>
                  <a:pt x="755" y="1"/>
                </a:moveTo>
                <a:cubicBezTo>
                  <a:pt x="356" y="1"/>
                  <a:pt x="30" y="311"/>
                  <a:pt x="15" y="710"/>
                </a:cubicBezTo>
                <a:cubicBezTo>
                  <a:pt x="1" y="903"/>
                  <a:pt x="75" y="1095"/>
                  <a:pt x="208" y="1243"/>
                </a:cubicBezTo>
                <a:cubicBezTo>
                  <a:pt x="341" y="1376"/>
                  <a:pt x="503" y="1450"/>
                  <a:pt x="681" y="1479"/>
                </a:cubicBezTo>
                <a:lnTo>
                  <a:pt x="681" y="2884"/>
                </a:lnTo>
                <a:cubicBezTo>
                  <a:pt x="326" y="2928"/>
                  <a:pt x="30" y="3224"/>
                  <a:pt x="15" y="3594"/>
                </a:cubicBezTo>
                <a:cubicBezTo>
                  <a:pt x="1" y="4008"/>
                  <a:pt x="311" y="4348"/>
                  <a:pt x="725" y="4363"/>
                </a:cubicBezTo>
                <a:cubicBezTo>
                  <a:pt x="734" y="4363"/>
                  <a:pt x="743" y="4363"/>
                  <a:pt x="751" y="4363"/>
                </a:cubicBezTo>
                <a:cubicBezTo>
                  <a:pt x="1140" y="4363"/>
                  <a:pt x="1480" y="4043"/>
                  <a:pt x="1494" y="3653"/>
                </a:cubicBezTo>
                <a:cubicBezTo>
                  <a:pt x="1494" y="3431"/>
                  <a:pt x="1420" y="3239"/>
                  <a:pt x="1272" y="3106"/>
                </a:cubicBezTo>
                <a:cubicBezTo>
                  <a:pt x="1169" y="3002"/>
                  <a:pt x="1051" y="2928"/>
                  <a:pt x="903" y="2899"/>
                </a:cubicBezTo>
                <a:lnTo>
                  <a:pt x="903" y="1465"/>
                </a:lnTo>
                <a:cubicBezTo>
                  <a:pt x="1228" y="1391"/>
                  <a:pt x="1479" y="1110"/>
                  <a:pt x="1494" y="770"/>
                </a:cubicBezTo>
                <a:cubicBezTo>
                  <a:pt x="1494" y="577"/>
                  <a:pt x="1435" y="385"/>
                  <a:pt x="1302" y="237"/>
                </a:cubicBezTo>
                <a:cubicBezTo>
                  <a:pt x="1287" y="237"/>
                  <a:pt x="1287" y="223"/>
                  <a:pt x="1272" y="223"/>
                </a:cubicBezTo>
                <a:cubicBezTo>
                  <a:pt x="1139" y="89"/>
                  <a:pt x="962" y="16"/>
                  <a:pt x="784"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20" name="Google Shape;1120;p85"/>
          <p:cNvGrpSpPr/>
          <p:nvPr/>
        </p:nvGrpSpPr>
        <p:grpSpPr>
          <a:xfrm>
            <a:off x="-795219" y="-1446371"/>
            <a:ext cx="2654567" cy="3293932"/>
            <a:chOff x="7313556" y="3802542"/>
            <a:chExt cx="2654567" cy="3293932"/>
          </a:xfrm>
        </p:grpSpPr>
        <p:sp>
          <p:nvSpPr>
            <p:cNvPr id="1121" name="Google Shape;1121;p85"/>
            <p:cNvSpPr/>
            <p:nvPr/>
          </p:nvSpPr>
          <p:spPr>
            <a:xfrm>
              <a:off x="7572404" y="4083259"/>
              <a:ext cx="2395719" cy="3013215"/>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85"/>
            <p:cNvSpPr/>
            <p:nvPr/>
          </p:nvSpPr>
          <p:spPr>
            <a:xfrm>
              <a:off x="8970135" y="3975082"/>
              <a:ext cx="722045" cy="1058850"/>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85"/>
            <p:cNvSpPr/>
            <p:nvPr/>
          </p:nvSpPr>
          <p:spPr>
            <a:xfrm>
              <a:off x="7804537" y="4613209"/>
              <a:ext cx="906830" cy="902255"/>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85"/>
            <p:cNvSpPr/>
            <p:nvPr/>
          </p:nvSpPr>
          <p:spPr>
            <a:xfrm>
              <a:off x="7313556" y="3802542"/>
              <a:ext cx="2389554" cy="2701092"/>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85"/>
            <p:cNvSpPr/>
            <p:nvPr/>
          </p:nvSpPr>
          <p:spPr>
            <a:xfrm>
              <a:off x="7340271" y="4059009"/>
              <a:ext cx="2450382" cy="2811737"/>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85"/>
            <p:cNvSpPr/>
            <p:nvPr/>
          </p:nvSpPr>
          <p:spPr>
            <a:xfrm>
              <a:off x="9055212" y="4362825"/>
              <a:ext cx="122889" cy="358732"/>
            </a:xfrm>
            <a:custGeom>
              <a:rect b="b" l="l" r="r" t="t"/>
              <a:pathLst>
                <a:path extrusionOk="0" h="4364" w="1495">
                  <a:moveTo>
                    <a:pt x="755" y="1"/>
                  </a:moveTo>
                  <a:cubicBezTo>
                    <a:pt x="356" y="1"/>
                    <a:pt x="30" y="311"/>
                    <a:pt x="15" y="710"/>
                  </a:cubicBezTo>
                  <a:cubicBezTo>
                    <a:pt x="1" y="903"/>
                    <a:pt x="75" y="1095"/>
                    <a:pt x="208" y="1243"/>
                  </a:cubicBezTo>
                  <a:cubicBezTo>
                    <a:pt x="341" y="1376"/>
                    <a:pt x="503" y="1450"/>
                    <a:pt x="681" y="1479"/>
                  </a:cubicBezTo>
                  <a:lnTo>
                    <a:pt x="681" y="2884"/>
                  </a:lnTo>
                  <a:cubicBezTo>
                    <a:pt x="326" y="2928"/>
                    <a:pt x="30" y="3224"/>
                    <a:pt x="15" y="3594"/>
                  </a:cubicBezTo>
                  <a:cubicBezTo>
                    <a:pt x="1" y="4008"/>
                    <a:pt x="311" y="4348"/>
                    <a:pt x="725" y="4363"/>
                  </a:cubicBezTo>
                  <a:cubicBezTo>
                    <a:pt x="734" y="4363"/>
                    <a:pt x="743" y="4363"/>
                    <a:pt x="751" y="4363"/>
                  </a:cubicBezTo>
                  <a:cubicBezTo>
                    <a:pt x="1140" y="4363"/>
                    <a:pt x="1480" y="4043"/>
                    <a:pt x="1494" y="3653"/>
                  </a:cubicBezTo>
                  <a:cubicBezTo>
                    <a:pt x="1494" y="3431"/>
                    <a:pt x="1420" y="3239"/>
                    <a:pt x="1272" y="3106"/>
                  </a:cubicBezTo>
                  <a:cubicBezTo>
                    <a:pt x="1169" y="3002"/>
                    <a:pt x="1051" y="2928"/>
                    <a:pt x="903" y="2899"/>
                  </a:cubicBezTo>
                  <a:lnTo>
                    <a:pt x="903" y="1465"/>
                  </a:lnTo>
                  <a:cubicBezTo>
                    <a:pt x="1228" y="1391"/>
                    <a:pt x="1479" y="1110"/>
                    <a:pt x="1494" y="770"/>
                  </a:cubicBezTo>
                  <a:cubicBezTo>
                    <a:pt x="1494" y="577"/>
                    <a:pt x="1435" y="385"/>
                    <a:pt x="1302" y="237"/>
                  </a:cubicBezTo>
                  <a:cubicBezTo>
                    <a:pt x="1287" y="237"/>
                    <a:pt x="1287" y="223"/>
                    <a:pt x="1272" y="223"/>
                  </a:cubicBezTo>
                  <a:cubicBezTo>
                    <a:pt x="1139" y="89"/>
                    <a:pt x="962" y="16"/>
                    <a:pt x="784"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7" name="Google Shape;1127;p85"/>
          <p:cNvGrpSpPr/>
          <p:nvPr/>
        </p:nvGrpSpPr>
        <p:grpSpPr>
          <a:xfrm>
            <a:off x="7161156" y="3650142"/>
            <a:ext cx="2654567" cy="3293932"/>
            <a:chOff x="7161156" y="3650142"/>
            <a:chExt cx="2654567" cy="3293932"/>
          </a:xfrm>
        </p:grpSpPr>
        <p:sp>
          <p:nvSpPr>
            <p:cNvPr id="1128" name="Google Shape;1128;p85"/>
            <p:cNvSpPr/>
            <p:nvPr/>
          </p:nvSpPr>
          <p:spPr>
            <a:xfrm>
              <a:off x="7420004" y="3930859"/>
              <a:ext cx="2395719" cy="3013215"/>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85"/>
            <p:cNvSpPr/>
            <p:nvPr/>
          </p:nvSpPr>
          <p:spPr>
            <a:xfrm>
              <a:off x="8817735" y="3822682"/>
              <a:ext cx="722045" cy="1058850"/>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85"/>
            <p:cNvSpPr/>
            <p:nvPr/>
          </p:nvSpPr>
          <p:spPr>
            <a:xfrm>
              <a:off x="7161156" y="3650142"/>
              <a:ext cx="2389554" cy="2701092"/>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85"/>
            <p:cNvSpPr/>
            <p:nvPr/>
          </p:nvSpPr>
          <p:spPr>
            <a:xfrm>
              <a:off x="7187871" y="3906609"/>
              <a:ext cx="2450382" cy="2811737"/>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85"/>
            <p:cNvSpPr/>
            <p:nvPr/>
          </p:nvSpPr>
          <p:spPr>
            <a:xfrm>
              <a:off x="7652137" y="4460809"/>
              <a:ext cx="906830" cy="902255"/>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bg>
      <p:bgPr>
        <a:gradFill>
          <a:gsLst>
            <a:gs pos="0">
              <a:schemeClr val="lt2"/>
            </a:gs>
            <a:gs pos="100000">
              <a:schemeClr val="lt1"/>
            </a:gs>
          </a:gsLst>
          <a:path path="circle">
            <a:fillToRect b="50%" l="50%" r="50%" t="50%"/>
          </a:path>
          <a:tileRect/>
        </a:gradFill>
      </p:bgPr>
    </p:bg>
    <p:spTree>
      <p:nvGrpSpPr>
        <p:cNvPr id="1133" name="Shape 1133"/>
        <p:cNvGrpSpPr/>
        <p:nvPr/>
      </p:nvGrpSpPr>
      <p:grpSpPr>
        <a:xfrm>
          <a:off x="0" y="0"/>
          <a:ext cx="0" cy="0"/>
          <a:chOff x="0" y="0"/>
          <a:chExt cx="0" cy="0"/>
        </a:xfrm>
      </p:grpSpPr>
      <p:sp>
        <p:nvSpPr>
          <p:cNvPr id="1134" name="Google Shape;1134;p86"/>
          <p:cNvSpPr/>
          <p:nvPr/>
        </p:nvSpPr>
        <p:spPr>
          <a:xfrm>
            <a:off x="7864425" y="3639025"/>
            <a:ext cx="2783400" cy="2783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8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136" name="Google Shape;1136;p86"/>
          <p:cNvSpPr/>
          <p:nvPr/>
        </p:nvSpPr>
        <p:spPr>
          <a:xfrm>
            <a:off x="-1738775" y="3574925"/>
            <a:ext cx="2783400" cy="2783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37" name="Google Shape;1137;p86"/>
          <p:cNvGrpSpPr/>
          <p:nvPr/>
        </p:nvGrpSpPr>
        <p:grpSpPr>
          <a:xfrm>
            <a:off x="8243289" y="3605123"/>
            <a:ext cx="1582191" cy="2188163"/>
            <a:chOff x="8243289" y="3605123"/>
            <a:chExt cx="1582191" cy="2188163"/>
          </a:xfrm>
        </p:grpSpPr>
        <p:sp>
          <p:nvSpPr>
            <p:cNvPr id="1138" name="Google Shape;1138;p86"/>
            <p:cNvSpPr/>
            <p:nvPr/>
          </p:nvSpPr>
          <p:spPr>
            <a:xfrm>
              <a:off x="8243289" y="4923909"/>
              <a:ext cx="191512" cy="192424"/>
            </a:xfrm>
            <a:custGeom>
              <a:rect b="b" l="l" r="r" t="t"/>
              <a:pathLst>
                <a:path extrusionOk="0" h="3165" w="3150">
                  <a:moveTo>
                    <a:pt x="2336" y="0"/>
                  </a:moveTo>
                  <a:cubicBezTo>
                    <a:pt x="2144" y="0"/>
                    <a:pt x="1952" y="74"/>
                    <a:pt x="1804" y="222"/>
                  </a:cubicBezTo>
                  <a:cubicBezTo>
                    <a:pt x="1553" y="488"/>
                    <a:pt x="1523" y="902"/>
                    <a:pt x="1745" y="1183"/>
                  </a:cubicBezTo>
                  <a:lnTo>
                    <a:pt x="414" y="2514"/>
                  </a:lnTo>
                  <a:lnTo>
                    <a:pt x="0" y="2928"/>
                  </a:lnTo>
                  <a:cubicBezTo>
                    <a:pt x="30" y="2987"/>
                    <a:pt x="45" y="3031"/>
                    <a:pt x="74" y="3091"/>
                  </a:cubicBezTo>
                  <a:cubicBezTo>
                    <a:pt x="74" y="3120"/>
                    <a:pt x="74" y="3135"/>
                    <a:pt x="89" y="3164"/>
                  </a:cubicBezTo>
                  <a:lnTo>
                    <a:pt x="473" y="2765"/>
                  </a:lnTo>
                  <a:lnTo>
                    <a:pt x="1908" y="1346"/>
                  </a:lnTo>
                  <a:cubicBezTo>
                    <a:pt x="2032" y="1431"/>
                    <a:pt x="2183" y="1475"/>
                    <a:pt x="2334" y="1475"/>
                  </a:cubicBezTo>
                  <a:cubicBezTo>
                    <a:pt x="2524" y="1475"/>
                    <a:pt x="2714" y="1405"/>
                    <a:pt x="2854" y="1257"/>
                  </a:cubicBezTo>
                  <a:cubicBezTo>
                    <a:pt x="3135" y="976"/>
                    <a:pt x="3150" y="503"/>
                    <a:pt x="2854" y="222"/>
                  </a:cubicBezTo>
                  <a:cubicBezTo>
                    <a:pt x="2706" y="74"/>
                    <a:pt x="2514" y="0"/>
                    <a:pt x="2336"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86"/>
            <p:cNvSpPr/>
            <p:nvPr/>
          </p:nvSpPr>
          <p:spPr>
            <a:xfrm>
              <a:off x="8325060" y="5075838"/>
              <a:ext cx="98978" cy="397372"/>
            </a:xfrm>
            <a:custGeom>
              <a:rect b="b" l="l" r="r" t="t"/>
              <a:pathLst>
                <a:path extrusionOk="0" h="6536" w="1628">
                  <a:moveTo>
                    <a:pt x="814" y="0"/>
                  </a:moveTo>
                  <a:cubicBezTo>
                    <a:pt x="622" y="0"/>
                    <a:pt x="430" y="74"/>
                    <a:pt x="296" y="222"/>
                  </a:cubicBezTo>
                  <a:cubicBezTo>
                    <a:pt x="1" y="503"/>
                    <a:pt x="1" y="976"/>
                    <a:pt x="296" y="1257"/>
                  </a:cubicBezTo>
                  <a:cubicBezTo>
                    <a:pt x="415" y="1390"/>
                    <a:pt x="577" y="1449"/>
                    <a:pt x="740" y="1464"/>
                  </a:cubicBezTo>
                  <a:lnTo>
                    <a:pt x="740" y="5988"/>
                  </a:lnTo>
                  <a:lnTo>
                    <a:pt x="430" y="6284"/>
                  </a:lnTo>
                  <a:cubicBezTo>
                    <a:pt x="459" y="6373"/>
                    <a:pt x="474" y="6462"/>
                    <a:pt x="489" y="6536"/>
                  </a:cubicBezTo>
                  <a:lnTo>
                    <a:pt x="962" y="6077"/>
                  </a:lnTo>
                  <a:lnTo>
                    <a:pt x="962" y="1464"/>
                  </a:lnTo>
                  <a:cubicBezTo>
                    <a:pt x="1095" y="1434"/>
                    <a:pt x="1228" y="1360"/>
                    <a:pt x="1331" y="1257"/>
                  </a:cubicBezTo>
                  <a:cubicBezTo>
                    <a:pt x="1627" y="976"/>
                    <a:pt x="1627" y="503"/>
                    <a:pt x="1331" y="222"/>
                  </a:cubicBezTo>
                  <a:cubicBezTo>
                    <a:pt x="1198"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86"/>
            <p:cNvSpPr/>
            <p:nvPr/>
          </p:nvSpPr>
          <p:spPr>
            <a:xfrm>
              <a:off x="8371812" y="3605123"/>
              <a:ext cx="1453668" cy="2188163"/>
            </a:xfrm>
            <a:custGeom>
              <a:rect b="b" l="l" r="r" t="t"/>
              <a:pathLst>
                <a:path extrusionOk="0" h="35991" w="23910">
                  <a:moveTo>
                    <a:pt x="23111" y="1"/>
                  </a:moveTo>
                  <a:cubicBezTo>
                    <a:pt x="22919" y="1"/>
                    <a:pt x="22727" y="75"/>
                    <a:pt x="22579" y="208"/>
                  </a:cubicBezTo>
                  <a:cubicBezTo>
                    <a:pt x="22298" y="504"/>
                    <a:pt x="22298" y="977"/>
                    <a:pt x="22579" y="1258"/>
                  </a:cubicBezTo>
                  <a:cubicBezTo>
                    <a:pt x="22727" y="1406"/>
                    <a:pt x="22919" y="1479"/>
                    <a:pt x="23111" y="1479"/>
                  </a:cubicBezTo>
                  <a:lnTo>
                    <a:pt x="23111" y="7764"/>
                  </a:lnTo>
                  <a:lnTo>
                    <a:pt x="14580" y="16295"/>
                  </a:lnTo>
                  <a:lnTo>
                    <a:pt x="9523" y="16295"/>
                  </a:lnTo>
                  <a:lnTo>
                    <a:pt x="5398" y="20421"/>
                  </a:lnTo>
                  <a:lnTo>
                    <a:pt x="5398" y="31318"/>
                  </a:lnTo>
                  <a:lnTo>
                    <a:pt x="932" y="35769"/>
                  </a:lnTo>
                  <a:lnTo>
                    <a:pt x="75" y="35769"/>
                  </a:lnTo>
                  <a:cubicBezTo>
                    <a:pt x="60" y="35843"/>
                    <a:pt x="30" y="35917"/>
                    <a:pt x="1" y="35990"/>
                  </a:cubicBezTo>
                  <a:lnTo>
                    <a:pt x="1036" y="35990"/>
                  </a:lnTo>
                  <a:lnTo>
                    <a:pt x="5619" y="31407"/>
                  </a:lnTo>
                  <a:lnTo>
                    <a:pt x="5619" y="20509"/>
                  </a:lnTo>
                  <a:lnTo>
                    <a:pt x="9612" y="16517"/>
                  </a:lnTo>
                  <a:lnTo>
                    <a:pt x="14683" y="16517"/>
                  </a:lnTo>
                  <a:lnTo>
                    <a:pt x="23333" y="7852"/>
                  </a:lnTo>
                  <a:lnTo>
                    <a:pt x="23333" y="1435"/>
                  </a:lnTo>
                  <a:cubicBezTo>
                    <a:pt x="23437" y="1406"/>
                    <a:pt x="23540" y="1346"/>
                    <a:pt x="23629" y="1258"/>
                  </a:cubicBezTo>
                  <a:cubicBezTo>
                    <a:pt x="23910" y="977"/>
                    <a:pt x="23910" y="504"/>
                    <a:pt x="23629" y="208"/>
                  </a:cubicBezTo>
                  <a:cubicBezTo>
                    <a:pt x="23481" y="75"/>
                    <a:pt x="23289" y="1"/>
                    <a:pt x="2311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86"/>
            <p:cNvSpPr/>
            <p:nvPr/>
          </p:nvSpPr>
          <p:spPr>
            <a:xfrm>
              <a:off x="8792931" y="4664542"/>
              <a:ext cx="335420" cy="902600"/>
            </a:xfrm>
            <a:custGeom>
              <a:rect b="b" l="l" r="r" t="t"/>
              <a:pathLst>
                <a:path extrusionOk="0" h="14846" w="5517">
                  <a:moveTo>
                    <a:pt x="2840" y="0"/>
                  </a:moveTo>
                  <a:lnTo>
                    <a:pt x="1" y="2839"/>
                  </a:lnTo>
                  <a:lnTo>
                    <a:pt x="1" y="11888"/>
                  </a:lnTo>
                  <a:lnTo>
                    <a:pt x="1" y="11932"/>
                  </a:lnTo>
                  <a:lnTo>
                    <a:pt x="2455" y="14402"/>
                  </a:lnTo>
                  <a:cubicBezTo>
                    <a:pt x="2455" y="14431"/>
                    <a:pt x="2455" y="14446"/>
                    <a:pt x="2455" y="14476"/>
                  </a:cubicBezTo>
                  <a:cubicBezTo>
                    <a:pt x="2455" y="14683"/>
                    <a:pt x="2618" y="14845"/>
                    <a:pt x="2825" y="14845"/>
                  </a:cubicBezTo>
                  <a:cubicBezTo>
                    <a:pt x="3032" y="14845"/>
                    <a:pt x="3195" y="14683"/>
                    <a:pt x="3195" y="14476"/>
                  </a:cubicBezTo>
                  <a:cubicBezTo>
                    <a:pt x="3195" y="14269"/>
                    <a:pt x="3032" y="14106"/>
                    <a:pt x="2825" y="14106"/>
                  </a:cubicBezTo>
                  <a:cubicBezTo>
                    <a:pt x="2721" y="14106"/>
                    <a:pt x="2648" y="14150"/>
                    <a:pt x="2574" y="14210"/>
                  </a:cubicBezTo>
                  <a:lnTo>
                    <a:pt x="223" y="11844"/>
                  </a:lnTo>
                  <a:lnTo>
                    <a:pt x="223" y="2928"/>
                  </a:lnTo>
                  <a:lnTo>
                    <a:pt x="2840" y="311"/>
                  </a:lnTo>
                  <a:lnTo>
                    <a:pt x="5013" y="2499"/>
                  </a:lnTo>
                  <a:lnTo>
                    <a:pt x="5013" y="11666"/>
                  </a:lnTo>
                  <a:cubicBezTo>
                    <a:pt x="4880" y="11711"/>
                    <a:pt x="4777" y="11844"/>
                    <a:pt x="4777" y="12006"/>
                  </a:cubicBezTo>
                  <a:cubicBezTo>
                    <a:pt x="4777" y="12213"/>
                    <a:pt x="4939" y="12376"/>
                    <a:pt x="5146" y="12376"/>
                  </a:cubicBezTo>
                  <a:cubicBezTo>
                    <a:pt x="5339" y="12376"/>
                    <a:pt x="5516" y="12213"/>
                    <a:pt x="5516" y="12006"/>
                  </a:cubicBezTo>
                  <a:cubicBezTo>
                    <a:pt x="5516" y="11829"/>
                    <a:pt x="5398" y="11696"/>
                    <a:pt x="5235" y="11652"/>
                  </a:cubicBezTo>
                  <a:lnTo>
                    <a:pt x="5235" y="2455"/>
                  </a:lnTo>
                  <a:lnTo>
                    <a:pt x="5235" y="2410"/>
                  </a:lnTo>
                  <a:lnTo>
                    <a:pt x="2840"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86"/>
            <p:cNvSpPr/>
            <p:nvPr/>
          </p:nvSpPr>
          <p:spPr>
            <a:xfrm>
              <a:off x="8323297" y="3655462"/>
              <a:ext cx="1377246" cy="2019146"/>
            </a:xfrm>
            <a:custGeom>
              <a:rect b="b" l="l" r="r" t="t"/>
              <a:pathLst>
                <a:path extrusionOk="0" h="33211" w="22653">
                  <a:moveTo>
                    <a:pt x="21839" y="1"/>
                  </a:moveTo>
                  <a:cubicBezTo>
                    <a:pt x="21647" y="1"/>
                    <a:pt x="21470" y="75"/>
                    <a:pt x="21322" y="223"/>
                  </a:cubicBezTo>
                  <a:cubicBezTo>
                    <a:pt x="21026" y="504"/>
                    <a:pt x="21026" y="977"/>
                    <a:pt x="21322" y="1258"/>
                  </a:cubicBezTo>
                  <a:cubicBezTo>
                    <a:pt x="21455" y="1391"/>
                    <a:pt x="21618" y="1465"/>
                    <a:pt x="21795" y="1479"/>
                  </a:cubicBezTo>
                  <a:lnTo>
                    <a:pt x="21795" y="5841"/>
                  </a:lnTo>
                  <a:lnTo>
                    <a:pt x="14195" y="13442"/>
                  </a:lnTo>
                  <a:lnTo>
                    <a:pt x="8946" y="13442"/>
                  </a:lnTo>
                  <a:lnTo>
                    <a:pt x="3638" y="18750"/>
                  </a:lnTo>
                  <a:lnTo>
                    <a:pt x="3638" y="29470"/>
                  </a:lnTo>
                  <a:lnTo>
                    <a:pt x="1213" y="31880"/>
                  </a:lnTo>
                  <a:cubicBezTo>
                    <a:pt x="1092" y="31792"/>
                    <a:pt x="938" y="31745"/>
                    <a:pt x="781" y="31745"/>
                  </a:cubicBezTo>
                  <a:cubicBezTo>
                    <a:pt x="728" y="31745"/>
                    <a:pt x="674" y="31750"/>
                    <a:pt x="621" y="31762"/>
                  </a:cubicBezTo>
                  <a:cubicBezTo>
                    <a:pt x="488" y="31791"/>
                    <a:pt x="370" y="31865"/>
                    <a:pt x="266" y="31954"/>
                  </a:cubicBezTo>
                  <a:cubicBezTo>
                    <a:pt x="59" y="32176"/>
                    <a:pt x="0" y="32486"/>
                    <a:pt x="104" y="32752"/>
                  </a:cubicBezTo>
                  <a:cubicBezTo>
                    <a:pt x="399" y="32826"/>
                    <a:pt x="636" y="32989"/>
                    <a:pt x="799" y="33211"/>
                  </a:cubicBezTo>
                  <a:cubicBezTo>
                    <a:pt x="976" y="33211"/>
                    <a:pt x="1168" y="33152"/>
                    <a:pt x="1316" y="33004"/>
                  </a:cubicBezTo>
                  <a:cubicBezTo>
                    <a:pt x="1582" y="32738"/>
                    <a:pt x="1597" y="32324"/>
                    <a:pt x="1375" y="32043"/>
                  </a:cubicBezTo>
                  <a:cubicBezTo>
                    <a:pt x="1375" y="32028"/>
                    <a:pt x="1375" y="32028"/>
                    <a:pt x="1375" y="32028"/>
                  </a:cubicBezTo>
                  <a:lnTo>
                    <a:pt x="3859" y="29558"/>
                  </a:lnTo>
                  <a:lnTo>
                    <a:pt x="3859" y="18853"/>
                  </a:lnTo>
                  <a:lnTo>
                    <a:pt x="9049" y="13649"/>
                  </a:lnTo>
                  <a:lnTo>
                    <a:pt x="14284" y="13649"/>
                  </a:lnTo>
                  <a:lnTo>
                    <a:pt x="22002" y="5930"/>
                  </a:lnTo>
                  <a:lnTo>
                    <a:pt x="22002" y="1465"/>
                  </a:lnTo>
                  <a:cubicBezTo>
                    <a:pt x="22135" y="1435"/>
                    <a:pt x="22268" y="1361"/>
                    <a:pt x="22372" y="1258"/>
                  </a:cubicBezTo>
                  <a:cubicBezTo>
                    <a:pt x="22653" y="977"/>
                    <a:pt x="22653" y="504"/>
                    <a:pt x="22372" y="223"/>
                  </a:cubicBezTo>
                  <a:cubicBezTo>
                    <a:pt x="22224" y="75"/>
                    <a:pt x="22032" y="1"/>
                    <a:pt x="2183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86"/>
            <p:cNvSpPr/>
            <p:nvPr/>
          </p:nvSpPr>
          <p:spPr>
            <a:xfrm>
              <a:off x="8910281" y="4829493"/>
              <a:ext cx="100741" cy="572712"/>
            </a:xfrm>
            <a:custGeom>
              <a:rect b="b" l="l" r="r" t="t"/>
              <a:pathLst>
                <a:path extrusionOk="0" h="9420" w="1657">
                  <a:moveTo>
                    <a:pt x="799" y="1"/>
                  </a:moveTo>
                  <a:cubicBezTo>
                    <a:pt x="622" y="1"/>
                    <a:pt x="429" y="75"/>
                    <a:pt x="281" y="222"/>
                  </a:cubicBezTo>
                  <a:cubicBezTo>
                    <a:pt x="1" y="503"/>
                    <a:pt x="1" y="977"/>
                    <a:pt x="281" y="1257"/>
                  </a:cubicBezTo>
                  <a:cubicBezTo>
                    <a:pt x="400" y="1391"/>
                    <a:pt x="548" y="1450"/>
                    <a:pt x="710" y="1464"/>
                  </a:cubicBezTo>
                  <a:lnTo>
                    <a:pt x="710" y="7956"/>
                  </a:lnTo>
                  <a:cubicBezTo>
                    <a:pt x="562" y="7985"/>
                    <a:pt x="429" y="8044"/>
                    <a:pt x="326" y="8163"/>
                  </a:cubicBezTo>
                  <a:cubicBezTo>
                    <a:pt x="30" y="8444"/>
                    <a:pt x="30" y="8917"/>
                    <a:pt x="326" y="9198"/>
                  </a:cubicBezTo>
                  <a:cubicBezTo>
                    <a:pt x="466" y="9346"/>
                    <a:pt x="655" y="9419"/>
                    <a:pt x="843" y="9419"/>
                  </a:cubicBezTo>
                  <a:cubicBezTo>
                    <a:pt x="1032" y="9419"/>
                    <a:pt x="1220" y="9346"/>
                    <a:pt x="1361" y="9198"/>
                  </a:cubicBezTo>
                  <a:cubicBezTo>
                    <a:pt x="1657" y="8917"/>
                    <a:pt x="1657" y="8444"/>
                    <a:pt x="1361" y="8163"/>
                  </a:cubicBezTo>
                  <a:cubicBezTo>
                    <a:pt x="1243" y="8030"/>
                    <a:pt x="1095" y="7970"/>
                    <a:pt x="932" y="7956"/>
                  </a:cubicBezTo>
                  <a:lnTo>
                    <a:pt x="932" y="1464"/>
                  </a:lnTo>
                  <a:cubicBezTo>
                    <a:pt x="1080" y="1450"/>
                    <a:pt x="1213" y="1376"/>
                    <a:pt x="1331" y="1257"/>
                  </a:cubicBezTo>
                  <a:cubicBezTo>
                    <a:pt x="1612" y="977"/>
                    <a:pt x="1612" y="503"/>
                    <a:pt x="1331" y="222"/>
                  </a:cubicBezTo>
                  <a:cubicBezTo>
                    <a:pt x="1183"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44" name="Google Shape;1144;p86"/>
          <p:cNvGrpSpPr/>
          <p:nvPr/>
        </p:nvGrpSpPr>
        <p:grpSpPr>
          <a:xfrm>
            <a:off x="-1405792" y="-28815"/>
            <a:ext cx="3111009" cy="2934907"/>
            <a:chOff x="-1405792" y="-28815"/>
            <a:chExt cx="3111009" cy="2934907"/>
          </a:xfrm>
        </p:grpSpPr>
        <p:sp>
          <p:nvSpPr>
            <p:cNvPr id="1145" name="Google Shape;1145;p86"/>
            <p:cNvSpPr/>
            <p:nvPr/>
          </p:nvSpPr>
          <p:spPr>
            <a:xfrm rot="-2700000">
              <a:off x="-826469" y="600061"/>
              <a:ext cx="2233987" cy="1767370"/>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86"/>
            <p:cNvSpPr/>
            <p:nvPr/>
          </p:nvSpPr>
          <p:spPr>
            <a:xfrm rot="-2700000">
              <a:off x="-89715" y="372719"/>
              <a:ext cx="1213691" cy="1051850"/>
            </a:xfrm>
            <a:custGeom>
              <a:rect b="b" l="l" r="r" t="t"/>
              <a:pathLst>
                <a:path extrusionOk="0" h="17301" w="19963">
                  <a:moveTo>
                    <a:pt x="19149" y="0"/>
                  </a:moveTo>
                  <a:cubicBezTo>
                    <a:pt x="18972" y="0"/>
                    <a:pt x="18779" y="60"/>
                    <a:pt x="18631" y="207"/>
                  </a:cubicBezTo>
                  <a:cubicBezTo>
                    <a:pt x="18365" y="474"/>
                    <a:pt x="18351" y="902"/>
                    <a:pt x="18572" y="1183"/>
                  </a:cubicBezTo>
                  <a:lnTo>
                    <a:pt x="11046" y="8724"/>
                  </a:lnTo>
                  <a:lnTo>
                    <a:pt x="5841" y="8724"/>
                  </a:lnTo>
                  <a:lnTo>
                    <a:pt x="622" y="13929"/>
                  </a:lnTo>
                  <a:lnTo>
                    <a:pt x="622" y="15851"/>
                  </a:lnTo>
                  <a:cubicBezTo>
                    <a:pt x="504" y="15881"/>
                    <a:pt x="385" y="15940"/>
                    <a:pt x="297" y="16043"/>
                  </a:cubicBezTo>
                  <a:cubicBezTo>
                    <a:pt x="1" y="16324"/>
                    <a:pt x="1" y="16798"/>
                    <a:pt x="297" y="17078"/>
                  </a:cubicBezTo>
                  <a:cubicBezTo>
                    <a:pt x="437" y="17226"/>
                    <a:pt x="626" y="17300"/>
                    <a:pt x="814" y="17300"/>
                  </a:cubicBezTo>
                  <a:cubicBezTo>
                    <a:pt x="1003" y="17300"/>
                    <a:pt x="1191" y="17226"/>
                    <a:pt x="1332" y="17078"/>
                  </a:cubicBezTo>
                  <a:cubicBezTo>
                    <a:pt x="1627" y="16798"/>
                    <a:pt x="1627" y="16324"/>
                    <a:pt x="1332" y="16043"/>
                  </a:cubicBezTo>
                  <a:cubicBezTo>
                    <a:pt x="1199" y="15896"/>
                    <a:pt x="1021" y="15836"/>
                    <a:pt x="844" y="15822"/>
                  </a:cubicBezTo>
                  <a:lnTo>
                    <a:pt x="844" y="14033"/>
                  </a:lnTo>
                  <a:lnTo>
                    <a:pt x="5930" y="8946"/>
                  </a:lnTo>
                  <a:lnTo>
                    <a:pt x="11135" y="8946"/>
                  </a:lnTo>
                  <a:lnTo>
                    <a:pt x="18735" y="1346"/>
                  </a:lnTo>
                  <a:cubicBezTo>
                    <a:pt x="18863" y="1429"/>
                    <a:pt x="19008" y="1471"/>
                    <a:pt x="19153" y="1471"/>
                  </a:cubicBezTo>
                  <a:cubicBezTo>
                    <a:pt x="19342" y="1471"/>
                    <a:pt x="19530" y="1400"/>
                    <a:pt x="19681" y="1257"/>
                  </a:cubicBezTo>
                  <a:cubicBezTo>
                    <a:pt x="19962" y="962"/>
                    <a:pt x="19962" y="503"/>
                    <a:pt x="19681" y="207"/>
                  </a:cubicBezTo>
                  <a:cubicBezTo>
                    <a:pt x="19533" y="60"/>
                    <a:pt x="19341" y="0"/>
                    <a:pt x="191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86"/>
            <p:cNvSpPr/>
            <p:nvPr/>
          </p:nvSpPr>
          <p:spPr>
            <a:xfrm rot="-2700000">
              <a:off x="-1075828" y="693182"/>
              <a:ext cx="2002959" cy="1762932"/>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86"/>
            <p:cNvSpPr/>
            <p:nvPr/>
          </p:nvSpPr>
          <p:spPr>
            <a:xfrm rot="-2700000">
              <a:off x="-58163" y="138595"/>
              <a:ext cx="329946" cy="321860"/>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86"/>
            <p:cNvSpPr/>
            <p:nvPr/>
          </p:nvSpPr>
          <p:spPr>
            <a:xfrm rot="-2700000">
              <a:off x="-207158" y="149805"/>
              <a:ext cx="767745" cy="633809"/>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86"/>
            <p:cNvSpPr/>
            <p:nvPr/>
          </p:nvSpPr>
          <p:spPr>
            <a:xfrm rot="-2700000">
              <a:off x="-923777" y="537580"/>
              <a:ext cx="2084731" cy="180786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bg>
      <p:bgPr>
        <a:gradFill>
          <a:gsLst>
            <a:gs pos="0">
              <a:schemeClr val="lt2"/>
            </a:gs>
            <a:gs pos="100000">
              <a:schemeClr val="lt1"/>
            </a:gs>
          </a:gsLst>
          <a:path path="circle">
            <a:fillToRect b="50%" l="50%" r="50%" t="50%"/>
          </a:path>
          <a:tileRect/>
        </a:gradFill>
      </p:bgPr>
    </p:bg>
    <p:spTree>
      <p:nvGrpSpPr>
        <p:cNvPr id="1151" name="Shape 1151"/>
        <p:cNvGrpSpPr/>
        <p:nvPr/>
      </p:nvGrpSpPr>
      <p:grpSpPr>
        <a:xfrm>
          <a:off x="0" y="0"/>
          <a:ext cx="0" cy="0"/>
          <a:chOff x="0" y="0"/>
          <a:chExt cx="0" cy="0"/>
        </a:xfrm>
      </p:grpSpPr>
      <p:sp>
        <p:nvSpPr>
          <p:cNvPr id="1152" name="Google Shape;1152;p87"/>
          <p:cNvSpPr/>
          <p:nvPr/>
        </p:nvSpPr>
        <p:spPr>
          <a:xfrm>
            <a:off x="7013863" y="2735075"/>
            <a:ext cx="2954100" cy="2954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87"/>
          <p:cNvSpPr txBox="1"/>
          <p:nvPr>
            <p:ph type="title"/>
          </p:nvPr>
        </p:nvSpPr>
        <p:spPr>
          <a:xfrm>
            <a:off x="1458150" y="2843525"/>
            <a:ext cx="6227700" cy="595800"/>
          </a:xfrm>
          <a:prstGeom prst="rect">
            <a:avLst/>
          </a:prstGeom>
        </p:spPr>
        <p:txBody>
          <a:bodyPr anchorCtr="0" anchor="t" bIns="91425" lIns="91425" spcFirstLastPara="1" rIns="91425" wrap="square" tIns="91425">
            <a:noAutofit/>
          </a:bodyPr>
          <a:lstStyle>
            <a:lvl1pPr lvl="0" algn="r">
              <a:spcBef>
                <a:spcPts val="0"/>
              </a:spcBef>
              <a:spcAft>
                <a:spcPts val="0"/>
              </a:spcAft>
              <a:buSzPts val="3000"/>
              <a:buNone/>
              <a:defRPr sz="3000"/>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p:txBody>
      </p:sp>
      <p:sp>
        <p:nvSpPr>
          <p:cNvPr id="1154" name="Google Shape;1154;p87"/>
          <p:cNvSpPr txBox="1"/>
          <p:nvPr>
            <p:ph idx="1" type="subTitle"/>
          </p:nvPr>
        </p:nvSpPr>
        <p:spPr>
          <a:xfrm>
            <a:off x="1458150" y="1399375"/>
            <a:ext cx="6227700" cy="1444200"/>
          </a:xfrm>
          <a:prstGeom prst="rect">
            <a:avLst/>
          </a:prstGeom>
        </p:spPr>
        <p:txBody>
          <a:bodyPr anchorCtr="0" anchor="b" bIns="91425" lIns="91425" spcFirstLastPara="1" rIns="91425" wrap="square" tIns="91425">
            <a:noAutofit/>
          </a:bodyPr>
          <a:lstStyle>
            <a:lvl1pPr lvl="0" algn="r">
              <a:lnSpc>
                <a:spcPct val="100000"/>
              </a:lnSpc>
              <a:spcBef>
                <a:spcPts val="0"/>
              </a:spcBef>
              <a:spcAft>
                <a:spcPts val="0"/>
              </a:spcAft>
              <a:buSzPts val="2500"/>
              <a:buNone/>
              <a:defRPr sz="25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p:txBody>
      </p:sp>
      <p:sp>
        <p:nvSpPr>
          <p:cNvPr id="1155" name="Google Shape;1155;p87"/>
          <p:cNvSpPr/>
          <p:nvPr/>
        </p:nvSpPr>
        <p:spPr>
          <a:xfrm>
            <a:off x="-1298975" y="168950"/>
            <a:ext cx="3108000" cy="31080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bg>
      <p:bgPr>
        <a:gradFill>
          <a:gsLst>
            <a:gs pos="0">
              <a:schemeClr val="lt2"/>
            </a:gs>
            <a:gs pos="100000">
              <a:schemeClr val="lt1"/>
            </a:gs>
          </a:gsLst>
          <a:path path="circle">
            <a:fillToRect b="50%" l="50%" r="50%" t="50%"/>
          </a:path>
          <a:tileRect/>
        </a:gradFill>
      </p:bgPr>
    </p:bg>
    <p:spTree>
      <p:nvGrpSpPr>
        <p:cNvPr id="1156" name="Shape 1156"/>
        <p:cNvGrpSpPr/>
        <p:nvPr/>
      </p:nvGrpSpPr>
      <p:grpSpPr>
        <a:xfrm>
          <a:off x="0" y="0"/>
          <a:ext cx="0" cy="0"/>
          <a:chOff x="0" y="0"/>
          <a:chExt cx="0" cy="0"/>
        </a:xfrm>
      </p:grpSpPr>
      <p:sp>
        <p:nvSpPr>
          <p:cNvPr id="1157" name="Google Shape;1157;p88"/>
          <p:cNvSpPr/>
          <p:nvPr/>
        </p:nvSpPr>
        <p:spPr>
          <a:xfrm>
            <a:off x="8254325" y="2056500"/>
            <a:ext cx="2125200" cy="2125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88"/>
          <p:cNvSpPr/>
          <p:nvPr/>
        </p:nvSpPr>
        <p:spPr>
          <a:xfrm>
            <a:off x="3690375" y="-447450"/>
            <a:ext cx="3019200" cy="3019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88"/>
          <p:cNvSpPr txBox="1"/>
          <p:nvPr>
            <p:ph idx="1" type="subTitle"/>
          </p:nvPr>
        </p:nvSpPr>
        <p:spPr>
          <a:xfrm>
            <a:off x="6108500" y="1497518"/>
            <a:ext cx="2329800" cy="1179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160" name="Google Shape;1160;p88"/>
          <p:cNvSpPr txBox="1"/>
          <p:nvPr>
            <p:ph type="title"/>
          </p:nvPr>
        </p:nvSpPr>
        <p:spPr>
          <a:xfrm>
            <a:off x="6108500" y="619775"/>
            <a:ext cx="2329800" cy="927300"/>
          </a:xfrm>
          <a:prstGeom prst="rect">
            <a:avLst/>
          </a:prstGeom>
        </p:spPr>
        <p:txBody>
          <a:bodyPr anchorCtr="0" anchor="b"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1161" name="Google Shape;1161;p88"/>
          <p:cNvGrpSpPr/>
          <p:nvPr/>
        </p:nvGrpSpPr>
        <p:grpSpPr>
          <a:xfrm>
            <a:off x="8001262" y="-663982"/>
            <a:ext cx="1738725" cy="1787692"/>
            <a:chOff x="3751137" y="-268257"/>
            <a:chExt cx="1738725" cy="1787692"/>
          </a:xfrm>
        </p:grpSpPr>
        <p:sp>
          <p:nvSpPr>
            <p:cNvPr id="1162" name="Google Shape;1162;p88"/>
            <p:cNvSpPr/>
            <p:nvPr/>
          </p:nvSpPr>
          <p:spPr>
            <a:xfrm rot="2700100">
              <a:off x="3963446" y="248430"/>
              <a:ext cx="1072552" cy="1044797"/>
            </a:xfrm>
            <a:custGeom>
              <a:rect b="b" l="l" r="r" t="t"/>
              <a:pathLst>
                <a:path extrusionOk="0" h="17185" w="17641">
                  <a:moveTo>
                    <a:pt x="16857" y="1"/>
                  </a:moveTo>
                  <a:cubicBezTo>
                    <a:pt x="16443" y="30"/>
                    <a:pt x="16132" y="371"/>
                    <a:pt x="16147" y="770"/>
                  </a:cubicBezTo>
                  <a:cubicBezTo>
                    <a:pt x="16147" y="947"/>
                    <a:pt x="16206" y="1095"/>
                    <a:pt x="16310" y="1213"/>
                  </a:cubicBezTo>
                  <a:lnTo>
                    <a:pt x="14122" y="3402"/>
                  </a:lnTo>
                  <a:lnTo>
                    <a:pt x="8473" y="3402"/>
                  </a:lnTo>
                  <a:lnTo>
                    <a:pt x="607" y="11283"/>
                  </a:lnTo>
                  <a:lnTo>
                    <a:pt x="607" y="15733"/>
                  </a:lnTo>
                  <a:cubicBezTo>
                    <a:pt x="444" y="15763"/>
                    <a:pt x="311" y="15837"/>
                    <a:pt x="193" y="15955"/>
                  </a:cubicBezTo>
                  <a:cubicBezTo>
                    <a:pt x="60" y="16088"/>
                    <a:pt x="1" y="16281"/>
                    <a:pt x="1" y="16473"/>
                  </a:cubicBezTo>
                  <a:cubicBezTo>
                    <a:pt x="15" y="16680"/>
                    <a:pt x="89" y="16857"/>
                    <a:pt x="237" y="16990"/>
                  </a:cubicBezTo>
                  <a:cubicBezTo>
                    <a:pt x="373" y="17112"/>
                    <a:pt x="545" y="17184"/>
                    <a:pt x="721" y="17184"/>
                  </a:cubicBezTo>
                  <a:cubicBezTo>
                    <a:pt x="737" y="17184"/>
                    <a:pt x="753" y="17184"/>
                    <a:pt x="770" y="17182"/>
                  </a:cubicBezTo>
                  <a:cubicBezTo>
                    <a:pt x="962" y="17182"/>
                    <a:pt x="1154" y="17094"/>
                    <a:pt x="1287" y="16946"/>
                  </a:cubicBezTo>
                  <a:cubicBezTo>
                    <a:pt x="1420" y="16813"/>
                    <a:pt x="1479" y="16621"/>
                    <a:pt x="1479" y="16428"/>
                  </a:cubicBezTo>
                  <a:cubicBezTo>
                    <a:pt x="1465" y="16236"/>
                    <a:pt x="1391" y="16059"/>
                    <a:pt x="1258" y="15926"/>
                  </a:cubicBezTo>
                  <a:cubicBezTo>
                    <a:pt x="1258" y="15926"/>
                    <a:pt x="1243" y="15911"/>
                    <a:pt x="1243" y="15911"/>
                  </a:cubicBezTo>
                  <a:cubicBezTo>
                    <a:pt x="1124" y="15793"/>
                    <a:pt x="977" y="15733"/>
                    <a:pt x="814" y="15719"/>
                  </a:cubicBezTo>
                  <a:lnTo>
                    <a:pt x="814" y="11372"/>
                  </a:lnTo>
                  <a:lnTo>
                    <a:pt x="8577" y="3624"/>
                  </a:lnTo>
                  <a:lnTo>
                    <a:pt x="14210" y="3624"/>
                  </a:lnTo>
                  <a:lnTo>
                    <a:pt x="16473" y="1361"/>
                  </a:lnTo>
                  <a:cubicBezTo>
                    <a:pt x="16589" y="1439"/>
                    <a:pt x="16716" y="1482"/>
                    <a:pt x="16855" y="1482"/>
                  </a:cubicBezTo>
                  <a:cubicBezTo>
                    <a:pt x="16875" y="1482"/>
                    <a:pt x="16895" y="1481"/>
                    <a:pt x="16916" y="1480"/>
                  </a:cubicBezTo>
                  <a:cubicBezTo>
                    <a:pt x="17315" y="1465"/>
                    <a:pt x="17641" y="1125"/>
                    <a:pt x="17626" y="711"/>
                  </a:cubicBezTo>
                  <a:cubicBezTo>
                    <a:pt x="17611" y="518"/>
                    <a:pt x="17537" y="356"/>
                    <a:pt x="17404" y="223"/>
                  </a:cubicBezTo>
                  <a:cubicBezTo>
                    <a:pt x="17271" y="90"/>
                    <a:pt x="17079" y="1"/>
                    <a:pt x="1688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88"/>
            <p:cNvSpPr/>
            <p:nvPr/>
          </p:nvSpPr>
          <p:spPr>
            <a:xfrm rot="2700100">
              <a:off x="4569111" y="189981"/>
              <a:ext cx="748008" cy="352440"/>
            </a:xfrm>
            <a:custGeom>
              <a:rect b="b" l="l" r="r" t="t"/>
              <a:pathLst>
                <a:path extrusionOk="0" h="5797" w="12303">
                  <a:moveTo>
                    <a:pt x="11519" y="0"/>
                  </a:moveTo>
                  <a:cubicBezTo>
                    <a:pt x="11120" y="15"/>
                    <a:pt x="10795" y="355"/>
                    <a:pt x="10809" y="754"/>
                  </a:cubicBezTo>
                  <a:cubicBezTo>
                    <a:pt x="10824" y="947"/>
                    <a:pt x="10898" y="1109"/>
                    <a:pt x="11016" y="1227"/>
                  </a:cubicBezTo>
                  <a:lnTo>
                    <a:pt x="7275" y="4968"/>
                  </a:lnTo>
                  <a:lnTo>
                    <a:pt x="1494" y="4968"/>
                  </a:lnTo>
                  <a:cubicBezTo>
                    <a:pt x="1464" y="4791"/>
                    <a:pt x="1391" y="4658"/>
                    <a:pt x="1287" y="4540"/>
                  </a:cubicBezTo>
                  <a:cubicBezTo>
                    <a:pt x="1139" y="4392"/>
                    <a:pt x="947" y="4318"/>
                    <a:pt x="725" y="4318"/>
                  </a:cubicBezTo>
                  <a:cubicBezTo>
                    <a:pt x="326" y="4333"/>
                    <a:pt x="1" y="4687"/>
                    <a:pt x="15" y="5087"/>
                  </a:cubicBezTo>
                  <a:cubicBezTo>
                    <a:pt x="30" y="5491"/>
                    <a:pt x="369" y="5797"/>
                    <a:pt x="757" y="5797"/>
                  </a:cubicBezTo>
                  <a:cubicBezTo>
                    <a:pt x="766" y="5797"/>
                    <a:pt x="775" y="5797"/>
                    <a:pt x="784" y="5796"/>
                  </a:cubicBezTo>
                  <a:cubicBezTo>
                    <a:pt x="1139" y="5782"/>
                    <a:pt x="1435" y="5515"/>
                    <a:pt x="1494" y="5175"/>
                  </a:cubicBezTo>
                  <a:lnTo>
                    <a:pt x="7379" y="5175"/>
                  </a:lnTo>
                  <a:lnTo>
                    <a:pt x="11179" y="1375"/>
                  </a:lnTo>
                  <a:cubicBezTo>
                    <a:pt x="11282" y="1427"/>
                    <a:pt x="11396" y="1467"/>
                    <a:pt x="11521" y="1467"/>
                  </a:cubicBezTo>
                  <a:cubicBezTo>
                    <a:pt x="11540" y="1467"/>
                    <a:pt x="11559" y="1466"/>
                    <a:pt x="11578" y="1464"/>
                  </a:cubicBezTo>
                  <a:cubicBezTo>
                    <a:pt x="11992" y="1449"/>
                    <a:pt x="12303" y="1109"/>
                    <a:pt x="12288" y="710"/>
                  </a:cubicBezTo>
                  <a:cubicBezTo>
                    <a:pt x="12288" y="518"/>
                    <a:pt x="12214" y="340"/>
                    <a:pt x="12081" y="207"/>
                  </a:cubicBezTo>
                  <a:cubicBezTo>
                    <a:pt x="12066" y="207"/>
                    <a:pt x="12066" y="192"/>
                    <a:pt x="12051" y="192"/>
                  </a:cubicBezTo>
                  <a:cubicBezTo>
                    <a:pt x="11918" y="59"/>
                    <a:pt x="11741"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88"/>
            <p:cNvSpPr/>
            <p:nvPr/>
          </p:nvSpPr>
          <p:spPr>
            <a:xfrm rot="2700100">
              <a:off x="4378462" y="-56010"/>
              <a:ext cx="951197" cy="847146"/>
            </a:xfrm>
            <a:custGeom>
              <a:rect b="b" l="l" r="r" t="t"/>
              <a:pathLst>
                <a:path extrusionOk="0" h="13934" w="15645">
                  <a:moveTo>
                    <a:pt x="14890" y="1"/>
                  </a:moveTo>
                  <a:cubicBezTo>
                    <a:pt x="14875" y="1"/>
                    <a:pt x="14861" y="1"/>
                    <a:pt x="14861" y="16"/>
                  </a:cubicBezTo>
                  <a:cubicBezTo>
                    <a:pt x="14447" y="30"/>
                    <a:pt x="14136" y="370"/>
                    <a:pt x="14151" y="770"/>
                  </a:cubicBezTo>
                  <a:cubicBezTo>
                    <a:pt x="14151" y="918"/>
                    <a:pt x="14210" y="1051"/>
                    <a:pt x="14284" y="1154"/>
                  </a:cubicBezTo>
                  <a:lnTo>
                    <a:pt x="10159" y="5279"/>
                  </a:lnTo>
                  <a:lnTo>
                    <a:pt x="3239" y="5279"/>
                  </a:lnTo>
                  <a:lnTo>
                    <a:pt x="666" y="7852"/>
                  </a:lnTo>
                  <a:lnTo>
                    <a:pt x="666" y="12466"/>
                  </a:lnTo>
                  <a:cubicBezTo>
                    <a:pt x="533" y="12495"/>
                    <a:pt x="400" y="12569"/>
                    <a:pt x="281" y="12673"/>
                  </a:cubicBezTo>
                  <a:cubicBezTo>
                    <a:pt x="1" y="12954"/>
                    <a:pt x="1" y="13427"/>
                    <a:pt x="281" y="13722"/>
                  </a:cubicBezTo>
                  <a:cubicBezTo>
                    <a:pt x="429" y="13863"/>
                    <a:pt x="618" y="13933"/>
                    <a:pt x="806" y="13933"/>
                  </a:cubicBezTo>
                  <a:cubicBezTo>
                    <a:pt x="995" y="13933"/>
                    <a:pt x="1183" y="13863"/>
                    <a:pt x="1331" y="13722"/>
                  </a:cubicBezTo>
                  <a:cubicBezTo>
                    <a:pt x="1612" y="13427"/>
                    <a:pt x="1612" y="12954"/>
                    <a:pt x="1331" y="12673"/>
                  </a:cubicBezTo>
                  <a:cubicBezTo>
                    <a:pt x="1213" y="12554"/>
                    <a:pt x="1050" y="12480"/>
                    <a:pt x="888" y="12466"/>
                  </a:cubicBezTo>
                  <a:lnTo>
                    <a:pt x="888" y="7941"/>
                  </a:lnTo>
                  <a:lnTo>
                    <a:pt x="3342" y="5501"/>
                  </a:lnTo>
                  <a:lnTo>
                    <a:pt x="10247" y="5501"/>
                  </a:lnTo>
                  <a:lnTo>
                    <a:pt x="14432" y="1317"/>
                  </a:lnTo>
                  <a:cubicBezTo>
                    <a:pt x="14551" y="1423"/>
                    <a:pt x="14695" y="1482"/>
                    <a:pt x="14862" y="1482"/>
                  </a:cubicBezTo>
                  <a:cubicBezTo>
                    <a:pt x="14881" y="1482"/>
                    <a:pt x="14900" y="1481"/>
                    <a:pt x="14920" y="1479"/>
                  </a:cubicBezTo>
                  <a:cubicBezTo>
                    <a:pt x="15319" y="1465"/>
                    <a:pt x="15644" y="1125"/>
                    <a:pt x="15630" y="711"/>
                  </a:cubicBezTo>
                  <a:cubicBezTo>
                    <a:pt x="15615" y="518"/>
                    <a:pt x="15541" y="356"/>
                    <a:pt x="15408" y="223"/>
                  </a:cubicBezTo>
                  <a:cubicBezTo>
                    <a:pt x="15275" y="90"/>
                    <a:pt x="15082" y="1"/>
                    <a:pt x="148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88"/>
            <p:cNvSpPr/>
            <p:nvPr/>
          </p:nvSpPr>
          <p:spPr>
            <a:xfrm rot="2700100">
              <a:off x="4044622" y="533075"/>
              <a:ext cx="970045" cy="598790"/>
            </a:xfrm>
            <a:custGeom>
              <a:rect b="b" l="l" r="r" t="t"/>
              <a:pathLst>
                <a:path extrusionOk="0" h="9849" w="15955">
                  <a:moveTo>
                    <a:pt x="15171" y="1"/>
                  </a:moveTo>
                  <a:cubicBezTo>
                    <a:pt x="14979" y="15"/>
                    <a:pt x="14786" y="89"/>
                    <a:pt x="14653" y="237"/>
                  </a:cubicBezTo>
                  <a:cubicBezTo>
                    <a:pt x="14520" y="385"/>
                    <a:pt x="14461" y="577"/>
                    <a:pt x="14461" y="769"/>
                  </a:cubicBezTo>
                  <a:cubicBezTo>
                    <a:pt x="14476" y="932"/>
                    <a:pt x="14535" y="1080"/>
                    <a:pt x="14638" y="1213"/>
                  </a:cubicBezTo>
                  <a:lnTo>
                    <a:pt x="12391" y="3446"/>
                  </a:lnTo>
                  <a:lnTo>
                    <a:pt x="6284" y="3446"/>
                  </a:lnTo>
                  <a:lnTo>
                    <a:pt x="1198" y="8532"/>
                  </a:lnTo>
                  <a:cubicBezTo>
                    <a:pt x="1065" y="8429"/>
                    <a:pt x="902" y="8370"/>
                    <a:pt x="725" y="8370"/>
                  </a:cubicBezTo>
                  <a:cubicBezTo>
                    <a:pt x="311" y="8399"/>
                    <a:pt x="0" y="8739"/>
                    <a:pt x="15" y="9138"/>
                  </a:cubicBezTo>
                  <a:cubicBezTo>
                    <a:pt x="29" y="9543"/>
                    <a:pt x="354" y="9849"/>
                    <a:pt x="755" y="9849"/>
                  </a:cubicBezTo>
                  <a:cubicBezTo>
                    <a:pt x="765" y="9849"/>
                    <a:pt x="774" y="9848"/>
                    <a:pt x="784" y="9848"/>
                  </a:cubicBezTo>
                  <a:cubicBezTo>
                    <a:pt x="1183" y="9833"/>
                    <a:pt x="1508" y="9493"/>
                    <a:pt x="1494" y="9079"/>
                  </a:cubicBezTo>
                  <a:cubicBezTo>
                    <a:pt x="1479" y="8946"/>
                    <a:pt x="1434" y="8798"/>
                    <a:pt x="1360" y="8695"/>
                  </a:cubicBezTo>
                  <a:lnTo>
                    <a:pt x="6373" y="3668"/>
                  </a:lnTo>
                  <a:lnTo>
                    <a:pt x="12494" y="3668"/>
                  </a:lnTo>
                  <a:lnTo>
                    <a:pt x="14801" y="1361"/>
                  </a:lnTo>
                  <a:cubicBezTo>
                    <a:pt x="14934" y="1435"/>
                    <a:pt x="15082" y="1479"/>
                    <a:pt x="15230" y="1479"/>
                  </a:cubicBezTo>
                  <a:cubicBezTo>
                    <a:pt x="15422" y="1464"/>
                    <a:pt x="15614" y="1390"/>
                    <a:pt x="15747" y="1243"/>
                  </a:cubicBezTo>
                  <a:cubicBezTo>
                    <a:pt x="15881" y="1095"/>
                    <a:pt x="15954" y="903"/>
                    <a:pt x="15940" y="710"/>
                  </a:cubicBezTo>
                  <a:cubicBezTo>
                    <a:pt x="15940" y="518"/>
                    <a:pt x="15851" y="355"/>
                    <a:pt x="15718" y="222"/>
                  </a:cubicBezTo>
                  <a:cubicBezTo>
                    <a:pt x="15718" y="208"/>
                    <a:pt x="15718" y="208"/>
                    <a:pt x="15703" y="193"/>
                  </a:cubicBezTo>
                  <a:cubicBezTo>
                    <a:pt x="15570" y="74"/>
                    <a:pt x="15393" y="1"/>
                    <a:pt x="1520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bg>
      <p:bgPr>
        <a:gradFill>
          <a:gsLst>
            <a:gs pos="0">
              <a:schemeClr val="lt2"/>
            </a:gs>
            <a:gs pos="100000">
              <a:schemeClr val="lt1"/>
            </a:gs>
          </a:gsLst>
          <a:path path="circle">
            <a:fillToRect b="50%" l="50%" r="50%" t="50%"/>
          </a:path>
          <a:tileRect/>
        </a:gradFill>
      </p:bgPr>
    </p:bg>
    <p:spTree>
      <p:nvGrpSpPr>
        <p:cNvPr id="1166" name="Shape 1166"/>
        <p:cNvGrpSpPr/>
        <p:nvPr/>
      </p:nvGrpSpPr>
      <p:grpSpPr>
        <a:xfrm>
          <a:off x="0" y="0"/>
          <a:ext cx="0" cy="0"/>
          <a:chOff x="0" y="0"/>
          <a:chExt cx="0" cy="0"/>
        </a:xfrm>
      </p:grpSpPr>
      <p:sp>
        <p:nvSpPr>
          <p:cNvPr id="1167" name="Google Shape;1167;p8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168" name="Google Shape;1168;p89"/>
          <p:cNvSpPr txBox="1"/>
          <p:nvPr>
            <p:ph idx="1" type="subTitle"/>
          </p:nvPr>
        </p:nvSpPr>
        <p:spPr>
          <a:xfrm>
            <a:off x="1000000" y="1572275"/>
            <a:ext cx="2180400" cy="7818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169" name="Google Shape;1169;p89"/>
          <p:cNvSpPr txBox="1"/>
          <p:nvPr>
            <p:ph idx="2" type="subTitle"/>
          </p:nvPr>
        </p:nvSpPr>
        <p:spPr>
          <a:xfrm>
            <a:off x="999999" y="2326880"/>
            <a:ext cx="2180400" cy="1881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170" name="Google Shape;1170;p89"/>
          <p:cNvSpPr txBox="1"/>
          <p:nvPr>
            <p:ph idx="3" type="subTitle"/>
          </p:nvPr>
        </p:nvSpPr>
        <p:spPr>
          <a:xfrm>
            <a:off x="3481800" y="2326880"/>
            <a:ext cx="2180400" cy="1881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171" name="Google Shape;1171;p89"/>
          <p:cNvSpPr txBox="1"/>
          <p:nvPr>
            <p:ph idx="4" type="subTitle"/>
          </p:nvPr>
        </p:nvSpPr>
        <p:spPr>
          <a:xfrm>
            <a:off x="5963601" y="2326880"/>
            <a:ext cx="2180400" cy="1881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172" name="Google Shape;1172;p89"/>
          <p:cNvSpPr txBox="1"/>
          <p:nvPr>
            <p:ph idx="5" type="subTitle"/>
          </p:nvPr>
        </p:nvSpPr>
        <p:spPr>
          <a:xfrm>
            <a:off x="3481788" y="1572275"/>
            <a:ext cx="2180400" cy="7818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173" name="Google Shape;1173;p89"/>
          <p:cNvSpPr txBox="1"/>
          <p:nvPr>
            <p:ph idx="6" type="subTitle"/>
          </p:nvPr>
        </p:nvSpPr>
        <p:spPr>
          <a:xfrm>
            <a:off x="5963600" y="1572275"/>
            <a:ext cx="2180400" cy="7818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grpSp>
        <p:nvGrpSpPr>
          <p:cNvPr id="1174" name="Google Shape;1174;p89"/>
          <p:cNvGrpSpPr/>
          <p:nvPr/>
        </p:nvGrpSpPr>
        <p:grpSpPr>
          <a:xfrm>
            <a:off x="-976438" y="1317128"/>
            <a:ext cx="1639593" cy="2964960"/>
            <a:chOff x="-976438" y="1317128"/>
            <a:chExt cx="1639593" cy="2964960"/>
          </a:xfrm>
        </p:grpSpPr>
        <p:sp>
          <p:nvSpPr>
            <p:cNvPr id="1175" name="Google Shape;1175;p89"/>
            <p:cNvSpPr/>
            <p:nvPr/>
          </p:nvSpPr>
          <p:spPr>
            <a:xfrm flipH="1" rot="10800000">
              <a:off x="-749858" y="2759442"/>
              <a:ext cx="1377122" cy="742408"/>
            </a:xfrm>
            <a:custGeom>
              <a:rect b="b" l="l" r="r" t="t"/>
              <a:pathLst>
                <a:path extrusionOk="0" h="10706" w="19859">
                  <a:moveTo>
                    <a:pt x="19045" y="0"/>
                  </a:moveTo>
                  <a:cubicBezTo>
                    <a:pt x="18867" y="0"/>
                    <a:pt x="18675" y="74"/>
                    <a:pt x="18527" y="222"/>
                  </a:cubicBezTo>
                  <a:cubicBezTo>
                    <a:pt x="18261" y="488"/>
                    <a:pt x="18246" y="888"/>
                    <a:pt x="18453" y="1169"/>
                  </a:cubicBezTo>
                  <a:lnTo>
                    <a:pt x="16043" y="3593"/>
                  </a:lnTo>
                  <a:lnTo>
                    <a:pt x="5323" y="3593"/>
                  </a:lnTo>
                  <a:lnTo>
                    <a:pt x="0" y="8902"/>
                  </a:lnTo>
                  <a:lnTo>
                    <a:pt x="0" y="10706"/>
                  </a:lnTo>
                  <a:lnTo>
                    <a:pt x="222" y="10706"/>
                  </a:lnTo>
                  <a:lnTo>
                    <a:pt x="222" y="8990"/>
                  </a:lnTo>
                  <a:lnTo>
                    <a:pt x="5412" y="3815"/>
                  </a:lnTo>
                  <a:lnTo>
                    <a:pt x="16132" y="3815"/>
                  </a:lnTo>
                  <a:lnTo>
                    <a:pt x="18601" y="1331"/>
                  </a:lnTo>
                  <a:cubicBezTo>
                    <a:pt x="18738" y="1434"/>
                    <a:pt x="18900" y="1486"/>
                    <a:pt x="19061" y="1486"/>
                  </a:cubicBezTo>
                  <a:cubicBezTo>
                    <a:pt x="19248" y="1486"/>
                    <a:pt x="19434" y="1415"/>
                    <a:pt x="19577" y="1272"/>
                  </a:cubicBezTo>
                  <a:cubicBezTo>
                    <a:pt x="19858" y="976"/>
                    <a:pt x="19858" y="503"/>
                    <a:pt x="19577" y="222"/>
                  </a:cubicBezTo>
                  <a:cubicBezTo>
                    <a:pt x="19429" y="74"/>
                    <a:pt x="19237" y="0"/>
                    <a:pt x="1904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89"/>
            <p:cNvSpPr/>
            <p:nvPr/>
          </p:nvSpPr>
          <p:spPr>
            <a:xfrm flipH="1" rot="10800000">
              <a:off x="-529371" y="1368618"/>
              <a:ext cx="1192526" cy="1222275"/>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89"/>
            <p:cNvSpPr/>
            <p:nvPr/>
          </p:nvSpPr>
          <p:spPr>
            <a:xfrm flipH="1" rot="10800000">
              <a:off x="-976438" y="2752198"/>
              <a:ext cx="1639593" cy="1529889"/>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89"/>
            <p:cNvSpPr/>
            <p:nvPr/>
          </p:nvSpPr>
          <p:spPr>
            <a:xfrm flipH="1" rot="10800000">
              <a:off x="-240215" y="1427009"/>
              <a:ext cx="684990" cy="1104458"/>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89"/>
            <p:cNvSpPr/>
            <p:nvPr/>
          </p:nvSpPr>
          <p:spPr>
            <a:xfrm flipH="1" rot="10800000">
              <a:off x="-529373" y="2739978"/>
              <a:ext cx="936158" cy="221557"/>
            </a:xfrm>
            <a:custGeom>
              <a:rect b="b" l="l" r="r" t="t"/>
              <a:pathLst>
                <a:path extrusionOk="0" h="3195" w="13500">
                  <a:moveTo>
                    <a:pt x="1494" y="1"/>
                  </a:moveTo>
                  <a:lnTo>
                    <a:pt x="429" y="1051"/>
                  </a:lnTo>
                  <a:lnTo>
                    <a:pt x="0" y="1494"/>
                  </a:lnTo>
                  <a:cubicBezTo>
                    <a:pt x="118" y="1465"/>
                    <a:pt x="251" y="1435"/>
                    <a:pt x="385" y="1420"/>
                  </a:cubicBezTo>
                  <a:lnTo>
                    <a:pt x="769" y="1036"/>
                  </a:lnTo>
                  <a:lnTo>
                    <a:pt x="1582" y="223"/>
                  </a:lnTo>
                  <a:lnTo>
                    <a:pt x="10498" y="223"/>
                  </a:lnTo>
                  <a:lnTo>
                    <a:pt x="12849" y="2574"/>
                  </a:lnTo>
                  <a:cubicBezTo>
                    <a:pt x="12790" y="2647"/>
                    <a:pt x="12761" y="2721"/>
                    <a:pt x="12761" y="2825"/>
                  </a:cubicBezTo>
                  <a:cubicBezTo>
                    <a:pt x="12761" y="3032"/>
                    <a:pt x="12923" y="3195"/>
                    <a:pt x="13130" y="3195"/>
                  </a:cubicBezTo>
                  <a:cubicBezTo>
                    <a:pt x="13337" y="3195"/>
                    <a:pt x="13500" y="3032"/>
                    <a:pt x="13500" y="2825"/>
                  </a:cubicBezTo>
                  <a:cubicBezTo>
                    <a:pt x="13500" y="2618"/>
                    <a:pt x="13337" y="2455"/>
                    <a:pt x="13130" y="2455"/>
                  </a:cubicBezTo>
                  <a:lnTo>
                    <a:pt x="13056" y="2455"/>
                  </a:lnTo>
                  <a:lnTo>
                    <a:pt x="10587"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89"/>
            <p:cNvSpPr/>
            <p:nvPr/>
          </p:nvSpPr>
          <p:spPr>
            <a:xfrm flipH="1" rot="10800000">
              <a:off x="78620" y="1317128"/>
              <a:ext cx="452268" cy="441242"/>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1" name="Google Shape;1181;p89"/>
          <p:cNvGrpSpPr/>
          <p:nvPr/>
        </p:nvGrpSpPr>
        <p:grpSpPr>
          <a:xfrm>
            <a:off x="7160364" y="1816005"/>
            <a:ext cx="3288586" cy="3220788"/>
            <a:chOff x="7160364" y="1816005"/>
            <a:chExt cx="3288586" cy="3220788"/>
          </a:xfrm>
        </p:grpSpPr>
        <p:sp>
          <p:nvSpPr>
            <p:cNvPr id="1182" name="Google Shape;1182;p89"/>
            <p:cNvSpPr/>
            <p:nvPr/>
          </p:nvSpPr>
          <p:spPr>
            <a:xfrm rot="8100000">
              <a:off x="7803994" y="2326168"/>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89"/>
            <p:cNvSpPr/>
            <p:nvPr/>
          </p:nvSpPr>
          <p:spPr>
            <a:xfrm rot="8100000">
              <a:off x="7538894" y="2451647"/>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84" name="Google Shape;1184;p89"/>
          <p:cNvSpPr/>
          <p:nvPr/>
        </p:nvSpPr>
        <p:spPr>
          <a:xfrm>
            <a:off x="-1028650" y="166965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89"/>
          <p:cNvSpPr/>
          <p:nvPr/>
        </p:nvSpPr>
        <p:spPr>
          <a:xfrm>
            <a:off x="8307550" y="1055475"/>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bg>
      <p:bgPr>
        <a:gradFill>
          <a:gsLst>
            <a:gs pos="0">
              <a:schemeClr val="lt2"/>
            </a:gs>
            <a:gs pos="100000">
              <a:schemeClr val="lt1"/>
            </a:gs>
          </a:gsLst>
          <a:path path="circle">
            <a:fillToRect b="50%" l="50%" r="50%" t="50%"/>
          </a:path>
          <a:tileRect/>
        </a:gradFill>
      </p:bgPr>
    </p:bg>
    <p:spTree>
      <p:nvGrpSpPr>
        <p:cNvPr id="1186" name="Shape 1186"/>
        <p:cNvGrpSpPr/>
        <p:nvPr/>
      </p:nvGrpSpPr>
      <p:grpSpPr>
        <a:xfrm>
          <a:off x="0" y="0"/>
          <a:ext cx="0" cy="0"/>
          <a:chOff x="0" y="0"/>
          <a:chExt cx="0" cy="0"/>
        </a:xfrm>
      </p:grpSpPr>
      <p:sp>
        <p:nvSpPr>
          <p:cNvPr id="1187" name="Google Shape;1187;p9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188" name="Google Shape;1188;p90"/>
          <p:cNvSpPr txBox="1"/>
          <p:nvPr>
            <p:ph idx="1" type="subTitle"/>
          </p:nvPr>
        </p:nvSpPr>
        <p:spPr>
          <a:xfrm>
            <a:off x="2258450" y="1663401"/>
            <a:ext cx="4420200" cy="5262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189" name="Google Shape;1189;p90"/>
          <p:cNvSpPr txBox="1"/>
          <p:nvPr>
            <p:ph idx="2" type="subTitle"/>
          </p:nvPr>
        </p:nvSpPr>
        <p:spPr>
          <a:xfrm>
            <a:off x="2258450" y="2833333"/>
            <a:ext cx="4420200" cy="526200"/>
          </a:xfrm>
          <a:prstGeom prst="rect">
            <a:avLst/>
          </a:prstGeom>
          <a:ln>
            <a:noFill/>
          </a:ln>
        </p:spPr>
        <p:txBody>
          <a:bodyPr anchorCtr="0" anchor="b" bIns="91425" lIns="91425" spcFirstLastPara="1" rIns="91425" wrap="square" tIns="91425">
            <a:noAutofit/>
          </a:bodyPr>
          <a:lstStyle>
            <a:lvl1pPr lvl="0" algn="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190" name="Google Shape;1190;p90"/>
          <p:cNvSpPr txBox="1"/>
          <p:nvPr>
            <p:ph idx="3" type="subTitle"/>
          </p:nvPr>
        </p:nvSpPr>
        <p:spPr>
          <a:xfrm>
            <a:off x="2258450" y="4003265"/>
            <a:ext cx="4420200" cy="5262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191" name="Google Shape;1191;p90"/>
          <p:cNvSpPr txBox="1"/>
          <p:nvPr>
            <p:ph idx="4" type="subTitle"/>
          </p:nvPr>
        </p:nvSpPr>
        <p:spPr>
          <a:xfrm>
            <a:off x="2258450" y="1232200"/>
            <a:ext cx="4420200" cy="458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192" name="Google Shape;1192;p90"/>
          <p:cNvSpPr txBox="1"/>
          <p:nvPr>
            <p:ph idx="5" type="subTitle"/>
          </p:nvPr>
        </p:nvSpPr>
        <p:spPr>
          <a:xfrm>
            <a:off x="2258450" y="2403317"/>
            <a:ext cx="4420200" cy="458700"/>
          </a:xfrm>
          <a:prstGeom prst="rect">
            <a:avLst/>
          </a:prstGeom>
        </p:spPr>
        <p:txBody>
          <a:bodyPr anchorCtr="0" anchor="b" bIns="91425" lIns="91425" spcFirstLastPara="1" rIns="91425" wrap="square" tIns="91425">
            <a:noAutofit/>
          </a:bodyPr>
          <a:lstStyle>
            <a:lvl1pPr lvl="0" algn="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193" name="Google Shape;1193;p90"/>
          <p:cNvSpPr txBox="1"/>
          <p:nvPr>
            <p:ph idx="6" type="subTitle"/>
          </p:nvPr>
        </p:nvSpPr>
        <p:spPr>
          <a:xfrm>
            <a:off x="2258450" y="3574435"/>
            <a:ext cx="4420200" cy="458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194" name="Google Shape;1194;p90"/>
          <p:cNvSpPr/>
          <p:nvPr/>
        </p:nvSpPr>
        <p:spPr>
          <a:xfrm>
            <a:off x="-1848683" y="-2056425"/>
            <a:ext cx="4239000" cy="42390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90"/>
          <p:cNvSpPr/>
          <p:nvPr/>
        </p:nvSpPr>
        <p:spPr>
          <a:xfrm>
            <a:off x="6951650" y="277075"/>
            <a:ext cx="2057100" cy="2057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bg>
      <p:bgPr>
        <a:gradFill>
          <a:gsLst>
            <a:gs pos="0">
              <a:schemeClr val="lt2"/>
            </a:gs>
            <a:gs pos="100000">
              <a:schemeClr val="lt1"/>
            </a:gs>
          </a:gsLst>
          <a:path path="circle">
            <a:fillToRect b="50%" l="50%" r="50%" t="50%"/>
          </a:path>
          <a:tileRect/>
        </a:gradFill>
      </p:bgPr>
    </p:bg>
    <p:spTree>
      <p:nvGrpSpPr>
        <p:cNvPr id="1196" name="Shape 1196"/>
        <p:cNvGrpSpPr/>
        <p:nvPr/>
      </p:nvGrpSpPr>
      <p:grpSpPr>
        <a:xfrm>
          <a:off x="0" y="0"/>
          <a:ext cx="0" cy="0"/>
          <a:chOff x="0" y="0"/>
          <a:chExt cx="0" cy="0"/>
        </a:xfrm>
      </p:grpSpPr>
      <p:sp>
        <p:nvSpPr>
          <p:cNvPr id="1197" name="Google Shape;1197;p9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198" name="Google Shape;1198;p91"/>
          <p:cNvSpPr txBox="1"/>
          <p:nvPr>
            <p:ph idx="1" type="subTitle"/>
          </p:nvPr>
        </p:nvSpPr>
        <p:spPr>
          <a:xfrm>
            <a:off x="1362712" y="1306475"/>
            <a:ext cx="29670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199" name="Google Shape;1199;p91"/>
          <p:cNvSpPr txBox="1"/>
          <p:nvPr>
            <p:ph idx="2" type="subTitle"/>
          </p:nvPr>
        </p:nvSpPr>
        <p:spPr>
          <a:xfrm>
            <a:off x="1362714" y="1803474"/>
            <a:ext cx="29670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200" name="Google Shape;1200;p91"/>
          <p:cNvSpPr txBox="1"/>
          <p:nvPr>
            <p:ph idx="3" type="subTitle"/>
          </p:nvPr>
        </p:nvSpPr>
        <p:spPr>
          <a:xfrm>
            <a:off x="4814290" y="1803474"/>
            <a:ext cx="29670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201" name="Google Shape;1201;p91"/>
          <p:cNvSpPr txBox="1"/>
          <p:nvPr>
            <p:ph idx="4" type="subTitle"/>
          </p:nvPr>
        </p:nvSpPr>
        <p:spPr>
          <a:xfrm>
            <a:off x="1362714" y="3553430"/>
            <a:ext cx="29670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202" name="Google Shape;1202;p91"/>
          <p:cNvSpPr txBox="1"/>
          <p:nvPr>
            <p:ph idx="5" type="subTitle"/>
          </p:nvPr>
        </p:nvSpPr>
        <p:spPr>
          <a:xfrm>
            <a:off x="4814290" y="3553430"/>
            <a:ext cx="29670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203" name="Google Shape;1203;p91"/>
          <p:cNvSpPr txBox="1"/>
          <p:nvPr>
            <p:ph idx="6" type="subTitle"/>
          </p:nvPr>
        </p:nvSpPr>
        <p:spPr>
          <a:xfrm>
            <a:off x="1362712" y="3054800"/>
            <a:ext cx="29670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204" name="Google Shape;1204;p91"/>
          <p:cNvSpPr txBox="1"/>
          <p:nvPr>
            <p:ph idx="7" type="subTitle"/>
          </p:nvPr>
        </p:nvSpPr>
        <p:spPr>
          <a:xfrm>
            <a:off x="4814288" y="1306475"/>
            <a:ext cx="29670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205" name="Google Shape;1205;p91"/>
          <p:cNvSpPr txBox="1"/>
          <p:nvPr>
            <p:ph idx="8" type="subTitle"/>
          </p:nvPr>
        </p:nvSpPr>
        <p:spPr>
          <a:xfrm>
            <a:off x="4814288" y="3054800"/>
            <a:ext cx="29670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grpSp>
        <p:nvGrpSpPr>
          <p:cNvPr id="1206" name="Google Shape;1206;p91"/>
          <p:cNvGrpSpPr/>
          <p:nvPr/>
        </p:nvGrpSpPr>
        <p:grpSpPr>
          <a:xfrm>
            <a:off x="7343407" y="1104256"/>
            <a:ext cx="2900704" cy="2934979"/>
            <a:chOff x="7343407" y="1104256"/>
            <a:chExt cx="2900704" cy="2934979"/>
          </a:xfrm>
        </p:grpSpPr>
        <p:sp>
          <p:nvSpPr>
            <p:cNvPr id="1207" name="Google Shape;1207;p91"/>
            <p:cNvSpPr/>
            <p:nvPr/>
          </p:nvSpPr>
          <p:spPr>
            <a:xfrm rot="-2699900">
              <a:off x="7673383" y="1826264"/>
              <a:ext cx="2003017" cy="176298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91"/>
            <p:cNvSpPr/>
            <p:nvPr/>
          </p:nvSpPr>
          <p:spPr>
            <a:xfrm rot="-2699900">
              <a:off x="8691037" y="1271668"/>
              <a:ext cx="329955" cy="32186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91"/>
            <p:cNvSpPr/>
            <p:nvPr/>
          </p:nvSpPr>
          <p:spPr>
            <a:xfrm rot="-2699900">
              <a:off x="8542046" y="1282880"/>
              <a:ext cx="767767" cy="633828"/>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91"/>
            <p:cNvSpPr/>
            <p:nvPr/>
          </p:nvSpPr>
          <p:spPr>
            <a:xfrm rot="-2699900">
              <a:off x="7825434" y="1670662"/>
              <a:ext cx="2084791" cy="1807913"/>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11" name="Google Shape;1211;p91"/>
          <p:cNvGrpSpPr/>
          <p:nvPr/>
        </p:nvGrpSpPr>
        <p:grpSpPr>
          <a:xfrm>
            <a:off x="-1188863" y="136721"/>
            <a:ext cx="2962868" cy="2926137"/>
            <a:chOff x="-1188863" y="136721"/>
            <a:chExt cx="2962868" cy="2926137"/>
          </a:xfrm>
        </p:grpSpPr>
        <p:sp>
          <p:nvSpPr>
            <p:cNvPr id="1212" name="Google Shape;1212;p91"/>
            <p:cNvSpPr/>
            <p:nvPr/>
          </p:nvSpPr>
          <p:spPr>
            <a:xfrm rot="-2700000">
              <a:off x="-526352" y="436826"/>
              <a:ext cx="1771930" cy="2228576"/>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91"/>
            <p:cNvSpPr/>
            <p:nvPr/>
          </p:nvSpPr>
          <p:spPr>
            <a:xfrm rot="-2700000">
              <a:off x="58096" y="1532941"/>
              <a:ext cx="1060848" cy="1204876"/>
            </a:xfrm>
            <a:custGeom>
              <a:rect b="b" l="l" r="r" t="t"/>
              <a:pathLst>
                <a:path extrusionOk="0" h="19818" w="17449">
                  <a:moveTo>
                    <a:pt x="16635" y="0"/>
                  </a:moveTo>
                  <a:cubicBezTo>
                    <a:pt x="16443" y="0"/>
                    <a:pt x="16251" y="74"/>
                    <a:pt x="16118" y="222"/>
                  </a:cubicBezTo>
                  <a:cubicBezTo>
                    <a:pt x="16014" y="311"/>
                    <a:pt x="15955" y="429"/>
                    <a:pt x="15925" y="548"/>
                  </a:cubicBezTo>
                  <a:lnTo>
                    <a:pt x="14003" y="548"/>
                  </a:lnTo>
                  <a:lnTo>
                    <a:pt x="8799" y="5767"/>
                  </a:lnTo>
                  <a:lnTo>
                    <a:pt x="8799" y="10972"/>
                  </a:lnTo>
                  <a:lnTo>
                    <a:pt x="1258" y="18513"/>
                  </a:lnTo>
                  <a:cubicBezTo>
                    <a:pt x="1125" y="18401"/>
                    <a:pt x="960" y="18346"/>
                    <a:pt x="795" y="18346"/>
                  </a:cubicBezTo>
                  <a:cubicBezTo>
                    <a:pt x="609" y="18346"/>
                    <a:pt x="423" y="18416"/>
                    <a:pt x="282" y="18557"/>
                  </a:cubicBezTo>
                  <a:cubicBezTo>
                    <a:pt x="1" y="18853"/>
                    <a:pt x="1" y="19311"/>
                    <a:pt x="282" y="19607"/>
                  </a:cubicBezTo>
                  <a:cubicBezTo>
                    <a:pt x="430" y="19747"/>
                    <a:pt x="618" y="19818"/>
                    <a:pt x="807" y="19818"/>
                  </a:cubicBezTo>
                  <a:cubicBezTo>
                    <a:pt x="995" y="19818"/>
                    <a:pt x="1184" y="19747"/>
                    <a:pt x="1331" y="19607"/>
                  </a:cubicBezTo>
                  <a:cubicBezTo>
                    <a:pt x="1583" y="19356"/>
                    <a:pt x="1612" y="18956"/>
                    <a:pt x="1420" y="18661"/>
                  </a:cubicBezTo>
                  <a:lnTo>
                    <a:pt x="9020" y="11061"/>
                  </a:lnTo>
                  <a:lnTo>
                    <a:pt x="9020" y="5856"/>
                  </a:lnTo>
                  <a:lnTo>
                    <a:pt x="14092" y="769"/>
                  </a:lnTo>
                  <a:lnTo>
                    <a:pt x="15896" y="769"/>
                  </a:lnTo>
                  <a:cubicBezTo>
                    <a:pt x="15911" y="947"/>
                    <a:pt x="15970" y="1124"/>
                    <a:pt x="16118" y="1257"/>
                  </a:cubicBezTo>
                  <a:cubicBezTo>
                    <a:pt x="16258" y="1405"/>
                    <a:pt x="16447" y="1479"/>
                    <a:pt x="16635" y="1479"/>
                  </a:cubicBezTo>
                  <a:cubicBezTo>
                    <a:pt x="16824" y="1479"/>
                    <a:pt x="17012" y="1405"/>
                    <a:pt x="17153" y="1257"/>
                  </a:cubicBezTo>
                  <a:cubicBezTo>
                    <a:pt x="17448" y="976"/>
                    <a:pt x="17448" y="503"/>
                    <a:pt x="17153" y="222"/>
                  </a:cubicBezTo>
                  <a:cubicBezTo>
                    <a:pt x="17005" y="74"/>
                    <a:pt x="16827" y="0"/>
                    <a:pt x="1663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91"/>
            <p:cNvSpPr/>
            <p:nvPr/>
          </p:nvSpPr>
          <p:spPr>
            <a:xfrm rot="-2700000">
              <a:off x="-73029" y="2188562"/>
              <a:ext cx="642868" cy="758018"/>
            </a:xfrm>
            <a:custGeom>
              <a:rect b="b" l="l" r="r" t="t"/>
              <a:pathLst>
                <a:path extrusionOk="0" h="12468" w="10574">
                  <a:moveTo>
                    <a:pt x="9760" y="1"/>
                  </a:moveTo>
                  <a:cubicBezTo>
                    <a:pt x="9568" y="1"/>
                    <a:pt x="9375" y="60"/>
                    <a:pt x="9242" y="208"/>
                  </a:cubicBezTo>
                  <a:cubicBezTo>
                    <a:pt x="8976" y="474"/>
                    <a:pt x="8947" y="888"/>
                    <a:pt x="9183" y="1184"/>
                  </a:cubicBezTo>
                  <a:lnTo>
                    <a:pt x="8385" y="1982"/>
                  </a:lnTo>
                  <a:lnTo>
                    <a:pt x="8385" y="6817"/>
                  </a:lnTo>
                  <a:lnTo>
                    <a:pt x="3550" y="11638"/>
                  </a:lnTo>
                  <a:lnTo>
                    <a:pt x="1539" y="11638"/>
                  </a:lnTo>
                  <a:cubicBezTo>
                    <a:pt x="1524" y="11490"/>
                    <a:pt x="1450" y="11327"/>
                    <a:pt x="1332" y="11209"/>
                  </a:cubicBezTo>
                  <a:cubicBezTo>
                    <a:pt x="1191" y="11061"/>
                    <a:pt x="1003" y="10987"/>
                    <a:pt x="812" y="10987"/>
                  </a:cubicBezTo>
                  <a:cubicBezTo>
                    <a:pt x="622" y="10987"/>
                    <a:pt x="430" y="11061"/>
                    <a:pt x="282" y="11209"/>
                  </a:cubicBezTo>
                  <a:cubicBezTo>
                    <a:pt x="1" y="11490"/>
                    <a:pt x="1" y="11963"/>
                    <a:pt x="282" y="12259"/>
                  </a:cubicBezTo>
                  <a:cubicBezTo>
                    <a:pt x="428" y="12397"/>
                    <a:pt x="617" y="12467"/>
                    <a:pt x="805" y="12467"/>
                  </a:cubicBezTo>
                  <a:cubicBezTo>
                    <a:pt x="998" y="12467"/>
                    <a:pt x="1189" y="12394"/>
                    <a:pt x="1332" y="12244"/>
                  </a:cubicBezTo>
                  <a:cubicBezTo>
                    <a:pt x="1435" y="12140"/>
                    <a:pt x="1509" y="12007"/>
                    <a:pt x="1539" y="11859"/>
                  </a:cubicBezTo>
                  <a:lnTo>
                    <a:pt x="3653" y="11859"/>
                  </a:lnTo>
                  <a:lnTo>
                    <a:pt x="8606" y="6906"/>
                  </a:lnTo>
                  <a:lnTo>
                    <a:pt x="8606" y="2071"/>
                  </a:lnTo>
                  <a:lnTo>
                    <a:pt x="9331" y="1332"/>
                  </a:lnTo>
                  <a:cubicBezTo>
                    <a:pt x="9462" y="1423"/>
                    <a:pt x="9614" y="1469"/>
                    <a:pt x="9764" y="1469"/>
                  </a:cubicBezTo>
                  <a:cubicBezTo>
                    <a:pt x="9952" y="1469"/>
                    <a:pt x="10137" y="1397"/>
                    <a:pt x="10277" y="1258"/>
                  </a:cubicBezTo>
                  <a:cubicBezTo>
                    <a:pt x="10573" y="962"/>
                    <a:pt x="10573" y="504"/>
                    <a:pt x="10277" y="208"/>
                  </a:cubicBezTo>
                  <a:cubicBezTo>
                    <a:pt x="10129" y="60"/>
                    <a:pt x="9952" y="1"/>
                    <a:pt x="976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91"/>
            <p:cNvSpPr/>
            <p:nvPr/>
          </p:nvSpPr>
          <p:spPr>
            <a:xfrm rot="-2700000">
              <a:off x="13007" y="2573774"/>
              <a:ext cx="330857" cy="321920"/>
            </a:xfrm>
            <a:custGeom>
              <a:rect b="b" l="l" r="r" t="t"/>
              <a:pathLst>
                <a:path extrusionOk="0" h="5295" w="5442">
                  <a:moveTo>
                    <a:pt x="4629" y="1"/>
                  </a:moveTo>
                  <a:cubicBezTo>
                    <a:pt x="4437" y="1"/>
                    <a:pt x="4244" y="75"/>
                    <a:pt x="4111" y="222"/>
                  </a:cubicBezTo>
                  <a:cubicBezTo>
                    <a:pt x="3845" y="489"/>
                    <a:pt x="3830" y="903"/>
                    <a:pt x="4037" y="1183"/>
                  </a:cubicBezTo>
                  <a:lnTo>
                    <a:pt x="1258" y="3978"/>
                  </a:lnTo>
                  <a:cubicBezTo>
                    <a:pt x="1123" y="3870"/>
                    <a:pt x="963" y="3818"/>
                    <a:pt x="804" y="3818"/>
                  </a:cubicBezTo>
                  <a:cubicBezTo>
                    <a:pt x="615" y="3818"/>
                    <a:pt x="426" y="3892"/>
                    <a:pt x="282" y="4037"/>
                  </a:cubicBezTo>
                  <a:cubicBezTo>
                    <a:pt x="1" y="4318"/>
                    <a:pt x="1" y="4791"/>
                    <a:pt x="282" y="5072"/>
                  </a:cubicBezTo>
                  <a:cubicBezTo>
                    <a:pt x="429" y="5220"/>
                    <a:pt x="618" y="5294"/>
                    <a:pt x="807" y="5294"/>
                  </a:cubicBezTo>
                  <a:cubicBezTo>
                    <a:pt x="995" y="5294"/>
                    <a:pt x="1184" y="5220"/>
                    <a:pt x="1331" y="5072"/>
                  </a:cubicBezTo>
                  <a:cubicBezTo>
                    <a:pt x="1583" y="4821"/>
                    <a:pt x="1612" y="4422"/>
                    <a:pt x="1405" y="4126"/>
                  </a:cubicBezTo>
                  <a:lnTo>
                    <a:pt x="4200" y="1346"/>
                  </a:lnTo>
                  <a:cubicBezTo>
                    <a:pt x="4325" y="1438"/>
                    <a:pt x="4475" y="1483"/>
                    <a:pt x="4627" y="1483"/>
                  </a:cubicBezTo>
                  <a:cubicBezTo>
                    <a:pt x="4816" y="1483"/>
                    <a:pt x="5006" y="1412"/>
                    <a:pt x="5146" y="1272"/>
                  </a:cubicBezTo>
                  <a:cubicBezTo>
                    <a:pt x="5442" y="976"/>
                    <a:pt x="5442" y="518"/>
                    <a:pt x="5146" y="222"/>
                  </a:cubicBezTo>
                  <a:cubicBezTo>
                    <a:pt x="5013" y="75"/>
                    <a:pt x="4821" y="1"/>
                    <a:pt x="462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91"/>
            <p:cNvSpPr/>
            <p:nvPr/>
          </p:nvSpPr>
          <p:spPr>
            <a:xfrm rot="-2700000">
              <a:off x="-719040" y="553074"/>
              <a:ext cx="1812360" cy="2079563"/>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17" name="Google Shape;1217;p91"/>
          <p:cNvSpPr/>
          <p:nvPr/>
        </p:nvSpPr>
        <p:spPr>
          <a:xfrm>
            <a:off x="-1097075" y="150675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91"/>
          <p:cNvSpPr/>
          <p:nvPr/>
        </p:nvSpPr>
        <p:spPr>
          <a:xfrm>
            <a:off x="7940975" y="53500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gradFill>
          <a:gsLst>
            <a:gs pos="0">
              <a:schemeClr val="lt2"/>
            </a:gs>
            <a:gs pos="100000">
              <a:schemeClr val="lt1"/>
            </a:gs>
          </a:gsLst>
          <a:path path="circle">
            <a:fillToRect b="50%" l="50%" r="50%" t="50%"/>
          </a:path>
          <a:tileRect/>
        </a:gradFill>
      </p:bgPr>
    </p:bg>
    <p:spTree>
      <p:nvGrpSpPr>
        <p:cNvPr id="1219" name="Shape 1219"/>
        <p:cNvGrpSpPr/>
        <p:nvPr/>
      </p:nvGrpSpPr>
      <p:grpSpPr>
        <a:xfrm>
          <a:off x="0" y="0"/>
          <a:ext cx="0" cy="0"/>
          <a:chOff x="0" y="0"/>
          <a:chExt cx="0" cy="0"/>
        </a:xfrm>
      </p:grpSpPr>
      <p:sp>
        <p:nvSpPr>
          <p:cNvPr id="1220" name="Google Shape;1220;p9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221" name="Google Shape;1221;p92"/>
          <p:cNvSpPr txBox="1"/>
          <p:nvPr>
            <p:ph idx="1" type="subTitle"/>
          </p:nvPr>
        </p:nvSpPr>
        <p:spPr>
          <a:xfrm>
            <a:off x="725269" y="1891467"/>
            <a:ext cx="24591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222" name="Google Shape;1222;p92"/>
          <p:cNvSpPr txBox="1"/>
          <p:nvPr>
            <p:ph idx="2" type="subTitle"/>
          </p:nvPr>
        </p:nvSpPr>
        <p:spPr>
          <a:xfrm>
            <a:off x="3345000" y="1891467"/>
            <a:ext cx="24591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223" name="Google Shape;1223;p92"/>
          <p:cNvSpPr txBox="1"/>
          <p:nvPr>
            <p:ph idx="3" type="subTitle"/>
          </p:nvPr>
        </p:nvSpPr>
        <p:spPr>
          <a:xfrm>
            <a:off x="5964731" y="1891467"/>
            <a:ext cx="24597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224" name="Google Shape;1224;p92"/>
          <p:cNvSpPr txBox="1"/>
          <p:nvPr>
            <p:ph idx="4" type="subTitle"/>
          </p:nvPr>
        </p:nvSpPr>
        <p:spPr>
          <a:xfrm>
            <a:off x="725143" y="3483267"/>
            <a:ext cx="24591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225" name="Google Shape;1225;p92"/>
          <p:cNvSpPr txBox="1"/>
          <p:nvPr>
            <p:ph idx="5" type="subTitle"/>
          </p:nvPr>
        </p:nvSpPr>
        <p:spPr>
          <a:xfrm>
            <a:off x="3344875" y="3483267"/>
            <a:ext cx="24591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226" name="Google Shape;1226;p92"/>
          <p:cNvSpPr txBox="1"/>
          <p:nvPr>
            <p:ph idx="6" type="subTitle"/>
          </p:nvPr>
        </p:nvSpPr>
        <p:spPr>
          <a:xfrm>
            <a:off x="5964606" y="3483267"/>
            <a:ext cx="24597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227" name="Google Shape;1227;p92"/>
          <p:cNvSpPr txBox="1"/>
          <p:nvPr>
            <p:ph idx="7" type="subTitle"/>
          </p:nvPr>
        </p:nvSpPr>
        <p:spPr>
          <a:xfrm>
            <a:off x="720000" y="1498975"/>
            <a:ext cx="24591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228" name="Google Shape;1228;p92"/>
          <p:cNvSpPr txBox="1"/>
          <p:nvPr>
            <p:ph idx="8" type="subTitle"/>
          </p:nvPr>
        </p:nvSpPr>
        <p:spPr>
          <a:xfrm>
            <a:off x="3344876" y="1498975"/>
            <a:ext cx="24591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229" name="Google Shape;1229;p92"/>
          <p:cNvSpPr txBox="1"/>
          <p:nvPr>
            <p:ph idx="9" type="subTitle"/>
          </p:nvPr>
        </p:nvSpPr>
        <p:spPr>
          <a:xfrm>
            <a:off x="5969752" y="1498975"/>
            <a:ext cx="24597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230" name="Google Shape;1230;p92"/>
          <p:cNvSpPr txBox="1"/>
          <p:nvPr>
            <p:ph idx="13" type="subTitle"/>
          </p:nvPr>
        </p:nvSpPr>
        <p:spPr>
          <a:xfrm>
            <a:off x="720350" y="3089375"/>
            <a:ext cx="24591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231" name="Google Shape;1231;p92"/>
          <p:cNvSpPr txBox="1"/>
          <p:nvPr>
            <p:ph idx="14" type="subTitle"/>
          </p:nvPr>
        </p:nvSpPr>
        <p:spPr>
          <a:xfrm>
            <a:off x="3343751" y="3089375"/>
            <a:ext cx="24591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232" name="Google Shape;1232;p92"/>
          <p:cNvSpPr txBox="1"/>
          <p:nvPr>
            <p:ph idx="15" type="subTitle"/>
          </p:nvPr>
        </p:nvSpPr>
        <p:spPr>
          <a:xfrm>
            <a:off x="5967151" y="3089375"/>
            <a:ext cx="24591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233" name="Google Shape;1233;p92"/>
          <p:cNvSpPr/>
          <p:nvPr/>
        </p:nvSpPr>
        <p:spPr>
          <a:xfrm rot="5400000">
            <a:off x="1900882" y="-18025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92"/>
          <p:cNvSpPr/>
          <p:nvPr/>
        </p:nvSpPr>
        <p:spPr>
          <a:xfrm rot="5400000">
            <a:off x="1968190" y="-868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92"/>
          <p:cNvSpPr/>
          <p:nvPr/>
        </p:nvSpPr>
        <p:spPr>
          <a:xfrm rot="5400000">
            <a:off x="998716" y="-17396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92"/>
          <p:cNvSpPr/>
          <p:nvPr/>
        </p:nvSpPr>
        <p:spPr>
          <a:xfrm rot="5400000">
            <a:off x="1166246" y="-15434"/>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92"/>
          <p:cNvSpPr/>
          <p:nvPr/>
        </p:nvSpPr>
        <p:spPr>
          <a:xfrm>
            <a:off x="251203" y="1096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92"/>
          <p:cNvSpPr/>
          <p:nvPr/>
        </p:nvSpPr>
        <p:spPr>
          <a:xfrm>
            <a:off x="375227" y="32451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92"/>
          <p:cNvSpPr/>
          <p:nvPr/>
        </p:nvSpPr>
        <p:spPr>
          <a:xfrm>
            <a:off x="257919" y="101140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92"/>
          <p:cNvSpPr/>
          <p:nvPr/>
        </p:nvSpPr>
        <p:spPr>
          <a:xfrm>
            <a:off x="368446" y="1126488"/>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41" name="Google Shape;1241;p92"/>
          <p:cNvGrpSpPr/>
          <p:nvPr/>
        </p:nvGrpSpPr>
        <p:grpSpPr>
          <a:xfrm>
            <a:off x="6638679" y="1816005"/>
            <a:ext cx="3810271" cy="4599912"/>
            <a:chOff x="6638679" y="1816005"/>
            <a:chExt cx="3810271" cy="4599912"/>
          </a:xfrm>
        </p:grpSpPr>
        <p:grpSp>
          <p:nvGrpSpPr>
            <p:cNvPr id="1242" name="Google Shape;1242;p92"/>
            <p:cNvGrpSpPr/>
            <p:nvPr/>
          </p:nvGrpSpPr>
          <p:grpSpPr>
            <a:xfrm rot="2700000">
              <a:off x="7018166" y="3870881"/>
              <a:ext cx="2303575" cy="2027523"/>
              <a:chOff x="715100" y="1571201"/>
              <a:chExt cx="2303597" cy="2027543"/>
            </a:xfrm>
          </p:grpSpPr>
          <p:sp>
            <p:nvSpPr>
              <p:cNvPr id="1243" name="Google Shape;1243;p92"/>
              <p:cNvSpPr/>
              <p:nvPr/>
            </p:nvSpPr>
            <p:spPr>
              <a:xfrm>
                <a:off x="715100" y="1571201"/>
                <a:ext cx="2303597" cy="202754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92"/>
              <p:cNvSpPr/>
              <p:nvPr/>
            </p:nvSpPr>
            <p:spPr>
              <a:xfrm>
                <a:off x="861935" y="2976281"/>
                <a:ext cx="902630" cy="61224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5" name="Google Shape;1245;p92"/>
            <p:cNvSpPr/>
            <p:nvPr/>
          </p:nvSpPr>
          <p:spPr>
            <a:xfrm rot="8100000">
              <a:off x="7803994" y="2326168"/>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92"/>
            <p:cNvSpPr/>
            <p:nvPr/>
          </p:nvSpPr>
          <p:spPr>
            <a:xfrm rot="8100000">
              <a:off x="7630644" y="2449472"/>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7" name="Google Shape;1247;p92"/>
          <p:cNvSpPr/>
          <p:nvPr/>
        </p:nvSpPr>
        <p:spPr>
          <a:xfrm>
            <a:off x="8091850" y="34246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92"/>
          <p:cNvSpPr/>
          <p:nvPr/>
        </p:nvSpPr>
        <p:spPr>
          <a:xfrm>
            <a:off x="-885125" y="-673375"/>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bg>
      <p:bgPr>
        <a:gradFill>
          <a:gsLst>
            <a:gs pos="0">
              <a:schemeClr val="lt2"/>
            </a:gs>
            <a:gs pos="100000">
              <a:schemeClr val="lt1"/>
            </a:gs>
          </a:gsLst>
          <a:path path="circle">
            <a:fillToRect b="50%" l="50%" r="50%" t="50%"/>
          </a:path>
          <a:tileRect/>
        </a:gradFill>
      </p:bgPr>
    </p:bg>
    <p:spTree>
      <p:nvGrpSpPr>
        <p:cNvPr id="1249" name="Shape 1249"/>
        <p:cNvGrpSpPr/>
        <p:nvPr/>
      </p:nvGrpSpPr>
      <p:grpSpPr>
        <a:xfrm>
          <a:off x="0" y="0"/>
          <a:ext cx="0" cy="0"/>
          <a:chOff x="0" y="0"/>
          <a:chExt cx="0" cy="0"/>
        </a:xfrm>
      </p:grpSpPr>
      <p:sp>
        <p:nvSpPr>
          <p:cNvPr id="1250" name="Google Shape;1250;p93"/>
          <p:cNvSpPr txBox="1"/>
          <p:nvPr>
            <p:ph hasCustomPrompt="1" type="title"/>
          </p:nvPr>
        </p:nvSpPr>
        <p:spPr>
          <a:xfrm>
            <a:off x="1838088" y="553575"/>
            <a:ext cx="5467800" cy="6402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36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251" name="Google Shape;1251;p93"/>
          <p:cNvSpPr txBox="1"/>
          <p:nvPr>
            <p:ph idx="1" type="subTitle"/>
          </p:nvPr>
        </p:nvSpPr>
        <p:spPr>
          <a:xfrm>
            <a:off x="1838088" y="1099145"/>
            <a:ext cx="5467800" cy="457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252" name="Google Shape;1252;p93"/>
          <p:cNvSpPr txBox="1"/>
          <p:nvPr>
            <p:ph hasCustomPrompt="1" idx="2" type="title"/>
          </p:nvPr>
        </p:nvSpPr>
        <p:spPr>
          <a:xfrm>
            <a:off x="1838088" y="2078252"/>
            <a:ext cx="5467800" cy="6402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36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253" name="Google Shape;1253;p93"/>
          <p:cNvSpPr txBox="1"/>
          <p:nvPr>
            <p:ph idx="3" type="subTitle"/>
          </p:nvPr>
        </p:nvSpPr>
        <p:spPr>
          <a:xfrm>
            <a:off x="1838088" y="2625222"/>
            <a:ext cx="5467800" cy="457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254" name="Google Shape;1254;p93"/>
          <p:cNvSpPr txBox="1"/>
          <p:nvPr>
            <p:ph hasCustomPrompt="1" idx="4" type="title"/>
          </p:nvPr>
        </p:nvSpPr>
        <p:spPr>
          <a:xfrm>
            <a:off x="1838088" y="3602930"/>
            <a:ext cx="5467800" cy="6402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36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255" name="Google Shape;1255;p93"/>
          <p:cNvSpPr txBox="1"/>
          <p:nvPr>
            <p:ph idx="5" type="subTitle"/>
          </p:nvPr>
        </p:nvSpPr>
        <p:spPr>
          <a:xfrm>
            <a:off x="1838088" y="4151299"/>
            <a:ext cx="5467800" cy="457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256" name="Google Shape;1256;p93"/>
          <p:cNvSpPr/>
          <p:nvPr/>
        </p:nvSpPr>
        <p:spPr>
          <a:xfrm>
            <a:off x="7331300" y="-300887"/>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93"/>
          <p:cNvSpPr/>
          <p:nvPr/>
        </p:nvSpPr>
        <p:spPr>
          <a:xfrm>
            <a:off x="-138400" y="3376825"/>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bg>
      <p:bgPr>
        <a:gradFill>
          <a:gsLst>
            <a:gs pos="0">
              <a:schemeClr val="lt2"/>
            </a:gs>
            <a:gs pos="100000">
              <a:schemeClr val="lt1"/>
            </a:gs>
          </a:gsLst>
          <a:path path="circle">
            <a:fillToRect b="50%" l="50%" r="50%" t="50%"/>
          </a:path>
          <a:tileRect/>
        </a:gradFill>
      </p:bgPr>
    </p:bg>
    <p:spTree>
      <p:nvGrpSpPr>
        <p:cNvPr id="1258" name="Shape 1258"/>
        <p:cNvGrpSpPr/>
        <p:nvPr/>
      </p:nvGrpSpPr>
      <p:grpSpPr>
        <a:xfrm>
          <a:off x="0" y="0"/>
          <a:ext cx="0" cy="0"/>
          <a:chOff x="0" y="0"/>
          <a:chExt cx="0" cy="0"/>
        </a:xfrm>
      </p:grpSpPr>
      <p:sp>
        <p:nvSpPr>
          <p:cNvPr id="1259" name="Google Shape;1259;p94"/>
          <p:cNvSpPr txBox="1"/>
          <p:nvPr>
            <p:ph type="ctrTitle"/>
          </p:nvPr>
        </p:nvSpPr>
        <p:spPr>
          <a:xfrm>
            <a:off x="2382250" y="772088"/>
            <a:ext cx="4379400" cy="1056300"/>
          </a:xfrm>
          <a:prstGeom prst="rect">
            <a:avLst/>
          </a:prstGeom>
        </p:spPr>
        <p:txBody>
          <a:bodyPr anchorCtr="0" anchor="t" bIns="91425" lIns="91425" spcFirstLastPara="1" rIns="91425" wrap="square" tIns="91425">
            <a:noAutofit/>
          </a:bodyPr>
          <a:lstStyle>
            <a:lvl1pPr lvl="0" algn="ctr">
              <a:spcBef>
                <a:spcPts val="0"/>
              </a:spcBef>
              <a:spcAft>
                <a:spcPts val="0"/>
              </a:spcAft>
              <a:buSzPts val="5200"/>
              <a:buNone/>
              <a:defRPr sz="7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60" name="Google Shape;1260;p94"/>
          <p:cNvSpPr txBox="1"/>
          <p:nvPr>
            <p:ph idx="1" type="subTitle"/>
          </p:nvPr>
        </p:nvSpPr>
        <p:spPr>
          <a:xfrm>
            <a:off x="2382350" y="1911388"/>
            <a:ext cx="4379400" cy="1056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261" name="Google Shape;1261;p94"/>
          <p:cNvSpPr/>
          <p:nvPr/>
        </p:nvSpPr>
        <p:spPr>
          <a:xfrm>
            <a:off x="5944317" y="-1855125"/>
            <a:ext cx="4239000" cy="42390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62" name="Google Shape;1262;p94"/>
          <p:cNvGrpSpPr/>
          <p:nvPr/>
        </p:nvGrpSpPr>
        <p:grpSpPr>
          <a:xfrm>
            <a:off x="-1020133" y="-2925727"/>
            <a:ext cx="5110744" cy="5069576"/>
            <a:chOff x="-1020133" y="-2925727"/>
            <a:chExt cx="5110744" cy="5069576"/>
          </a:xfrm>
        </p:grpSpPr>
        <p:sp>
          <p:nvSpPr>
            <p:cNvPr id="1263" name="Google Shape;1263;p94"/>
            <p:cNvSpPr/>
            <p:nvPr/>
          </p:nvSpPr>
          <p:spPr>
            <a:xfrm rot="2700100">
              <a:off x="2564196" y="-268220"/>
              <a:ext cx="1072552" cy="1044797"/>
            </a:xfrm>
            <a:custGeom>
              <a:rect b="b" l="l" r="r" t="t"/>
              <a:pathLst>
                <a:path extrusionOk="0" h="17185" w="17641">
                  <a:moveTo>
                    <a:pt x="16857" y="1"/>
                  </a:moveTo>
                  <a:cubicBezTo>
                    <a:pt x="16443" y="30"/>
                    <a:pt x="16132" y="371"/>
                    <a:pt x="16147" y="770"/>
                  </a:cubicBezTo>
                  <a:cubicBezTo>
                    <a:pt x="16147" y="947"/>
                    <a:pt x="16206" y="1095"/>
                    <a:pt x="16310" y="1213"/>
                  </a:cubicBezTo>
                  <a:lnTo>
                    <a:pt x="14122" y="3402"/>
                  </a:lnTo>
                  <a:lnTo>
                    <a:pt x="8473" y="3402"/>
                  </a:lnTo>
                  <a:lnTo>
                    <a:pt x="607" y="11283"/>
                  </a:lnTo>
                  <a:lnTo>
                    <a:pt x="607" y="15733"/>
                  </a:lnTo>
                  <a:cubicBezTo>
                    <a:pt x="444" y="15763"/>
                    <a:pt x="311" y="15837"/>
                    <a:pt x="193" y="15955"/>
                  </a:cubicBezTo>
                  <a:cubicBezTo>
                    <a:pt x="60" y="16088"/>
                    <a:pt x="1" y="16281"/>
                    <a:pt x="1" y="16473"/>
                  </a:cubicBezTo>
                  <a:cubicBezTo>
                    <a:pt x="15" y="16680"/>
                    <a:pt x="89" y="16857"/>
                    <a:pt x="237" y="16990"/>
                  </a:cubicBezTo>
                  <a:cubicBezTo>
                    <a:pt x="373" y="17112"/>
                    <a:pt x="545" y="17184"/>
                    <a:pt x="721" y="17184"/>
                  </a:cubicBezTo>
                  <a:cubicBezTo>
                    <a:pt x="737" y="17184"/>
                    <a:pt x="753" y="17184"/>
                    <a:pt x="770" y="17182"/>
                  </a:cubicBezTo>
                  <a:cubicBezTo>
                    <a:pt x="962" y="17182"/>
                    <a:pt x="1154" y="17094"/>
                    <a:pt x="1287" y="16946"/>
                  </a:cubicBezTo>
                  <a:cubicBezTo>
                    <a:pt x="1420" y="16813"/>
                    <a:pt x="1479" y="16621"/>
                    <a:pt x="1479" y="16428"/>
                  </a:cubicBezTo>
                  <a:cubicBezTo>
                    <a:pt x="1465" y="16236"/>
                    <a:pt x="1391" y="16059"/>
                    <a:pt x="1258" y="15926"/>
                  </a:cubicBezTo>
                  <a:cubicBezTo>
                    <a:pt x="1258" y="15926"/>
                    <a:pt x="1243" y="15911"/>
                    <a:pt x="1243" y="15911"/>
                  </a:cubicBezTo>
                  <a:cubicBezTo>
                    <a:pt x="1124" y="15793"/>
                    <a:pt x="977" y="15733"/>
                    <a:pt x="814" y="15719"/>
                  </a:cubicBezTo>
                  <a:lnTo>
                    <a:pt x="814" y="11372"/>
                  </a:lnTo>
                  <a:lnTo>
                    <a:pt x="8577" y="3624"/>
                  </a:lnTo>
                  <a:lnTo>
                    <a:pt x="14210" y="3624"/>
                  </a:lnTo>
                  <a:lnTo>
                    <a:pt x="16473" y="1361"/>
                  </a:lnTo>
                  <a:cubicBezTo>
                    <a:pt x="16589" y="1439"/>
                    <a:pt x="16716" y="1482"/>
                    <a:pt x="16855" y="1482"/>
                  </a:cubicBezTo>
                  <a:cubicBezTo>
                    <a:pt x="16875" y="1482"/>
                    <a:pt x="16895" y="1481"/>
                    <a:pt x="16916" y="1480"/>
                  </a:cubicBezTo>
                  <a:cubicBezTo>
                    <a:pt x="17315" y="1465"/>
                    <a:pt x="17641" y="1125"/>
                    <a:pt x="17626" y="711"/>
                  </a:cubicBezTo>
                  <a:cubicBezTo>
                    <a:pt x="17611" y="518"/>
                    <a:pt x="17537" y="356"/>
                    <a:pt x="17404" y="223"/>
                  </a:cubicBezTo>
                  <a:cubicBezTo>
                    <a:pt x="17271" y="90"/>
                    <a:pt x="17079" y="1"/>
                    <a:pt x="1688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94"/>
            <p:cNvSpPr/>
            <p:nvPr/>
          </p:nvSpPr>
          <p:spPr>
            <a:xfrm rot="2700100">
              <a:off x="3169861" y="-326669"/>
              <a:ext cx="748008" cy="352440"/>
            </a:xfrm>
            <a:custGeom>
              <a:rect b="b" l="l" r="r" t="t"/>
              <a:pathLst>
                <a:path extrusionOk="0" h="5797" w="12303">
                  <a:moveTo>
                    <a:pt x="11519" y="0"/>
                  </a:moveTo>
                  <a:cubicBezTo>
                    <a:pt x="11120" y="15"/>
                    <a:pt x="10795" y="355"/>
                    <a:pt x="10809" y="754"/>
                  </a:cubicBezTo>
                  <a:cubicBezTo>
                    <a:pt x="10824" y="947"/>
                    <a:pt x="10898" y="1109"/>
                    <a:pt x="11016" y="1227"/>
                  </a:cubicBezTo>
                  <a:lnTo>
                    <a:pt x="7275" y="4968"/>
                  </a:lnTo>
                  <a:lnTo>
                    <a:pt x="1494" y="4968"/>
                  </a:lnTo>
                  <a:cubicBezTo>
                    <a:pt x="1464" y="4791"/>
                    <a:pt x="1391" y="4658"/>
                    <a:pt x="1287" y="4540"/>
                  </a:cubicBezTo>
                  <a:cubicBezTo>
                    <a:pt x="1139" y="4392"/>
                    <a:pt x="947" y="4318"/>
                    <a:pt x="725" y="4318"/>
                  </a:cubicBezTo>
                  <a:cubicBezTo>
                    <a:pt x="326" y="4333"/>
                    <a:pt x="1" y="4687"/>
                    <a:pt x="15" y="5087"/>
                  </a:cubicBezTo>
                  <a:cubicBezTo>
                    <a:pt x="30" y="5491"/>
                    <a:pt x="369" y="5797"/>
                    <a:pt x="757" y="5797"/>
                  </a:cubicBezTo>
                  <a:cubicBezTo>
                    <a:pt x="766" y="5797"/>
                    <a:pt x="775" y="5797"/>
                    <a:pt x="784" y="5796"/>
                  </a:cubicBezTo>
                  <a:cubicBezTo>
                    <a:pt x="1139" y="5782"/>
                    <a:pt x="1435" y="5515"/>
                    <a:pt x="1494" y="5175"/>
                  </a:cubicBezTo>
                  <a:lnTo>
                    <a:pt x="7379" y="5175"/>
                  </a:lnTo>
                  <a:lnTo>
                    <a:pt x="11179" y="1375"/>
                  </a:lnTo>
                  <a:cubicBezTo>
                    <a:pt x="11282" y="1427"/>
                    <a:pt x="11396" y="1467"/>
                    <a:pt x="11521" y="1467"/>
                  </a:cubicBezTo>
                  <a:cubicBezTo>
                    <a:pt x="11540" y="1467"/>
                    <a:pt x="11559" y="1466"/>
                    <a:pt x="11578" y="1464"/>
                  </a:cubicBezTo>
                  <a:cubicBezTo>
                    <a:pt x="11992" y="1449"/>
                    <a:pt x="12303" y="1109"/>
                    <a:pt x="12288" y="710"/>
                  </a:cubicBezTo>
                  <a:cubicBezTo>
                    <a:pt x="12288" y="518"/>
                    <a:pt x="12214" y="340"/>
                    <a:pt x="12081" y="207"/>
                  </a:cubicBezTo>
                  <a:cubicBezTo>
                    <a:pt x="12066" y="207"/>
                    <a:pt x="12066" y="192"/>
                    <a:pt x="12051" y="192"/>
                  </a:cubicBezTo>
                  <a:cubicBezTo>
                    <a:pt x="11918" y="59"/>
                    <a:pt x="11741"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94"/>
            <p:cNvSpPr/>
            <p:nvPr/>
          </p:nvSpPr>
          <p:spPr>
            <a:xfrm rot="2700100">
              <a:off x="2979212" y="-572660"/>
              <a:ext cx="951197" cy="847146"/>
            </a:xfrm>
            <a:custGeom>
              <a:rect b="b" l="l" r="r" t="t"/>
              <a:pathLst>
                <a:path extrusionOk="0" h="13934" w="15645">
                  <a:moveTo>
                    <a:pt x="14890" y="1"/>
                  </a:moveTo>
                  <a:cubicBezTo>
                    <a:pt x="14875" y="1"/>
                    <a:pt x="14861" y="1"/>
                    <a:pt x="14861" y="16"/>
                  </a:cubicBezTo>
                  <a:cubicBezTo>
                    <a:pt x="14447" y="30"/>
                    <a:pt x="14136" y="370"/>
                    <a:pt x="14151" y="770"/>
                  </a:cubicBezTo>
                  <a:cubicBezTo>
                    <a:pt x="14151" y="918"/>
                    <a:pt x="14210" y="1051"/>
                    <a:pt x="14284" y="1154"/>
                  </a:cubicBezTo>
                  <a:lnTo>
                    <a:pt x="10159" y="5279"/>
                  </a:lnTo>
                  <a:lnTo>
                    <a:pt x="3239" y="5279"/>
                  </a:lnTo>
                  <a:lnTo>
                    <a:pt x="666" y="7852"/>
                  </a:lnTo>
                  <a:lnTo>
                    <a:pt x="666" y="12466"/>
                  </a:lnTo>
                  <a:cubicBezTo>
                    <a:pt x="533" y="12495"/>
                    <a:pt x="400" y="12569"/>
                    <a:pt x="281" y="12673"/>
                  </a:cubicBezTo>
                  <a:cubicBezTo>
                    <a:pt x="1" y="12954"/>
                    <a:pt x="1" y="13427"/>
                    <a:pt x="281" y="13722"/>
                  </a:cubicBezTo>
                  <a:cubicBezTo>
                    <a:pt x="429" y="13863"/>
                    <a:pt x="618" y="13933"/>
                    <a:pt x="806" y="13933"/>
                  </a:cubicBezTo>
                  <a:cubicBezTo>
                    <a:pt x="995" y="13933"/>
                    <a:pt x="1183" y="13863"/>
                    <a:pt x="1331" y="13722"/>
                  </a:cubicBezTo>
                  <a:cubicBezTo>
                    <a:pt x="1612" y="13427"/>
                    <a:pt x="1612" y="12954"/>
                    <a:pt x="1331" y="12673"/>
                  </a:cubicBezTo>
                  <a:cubicBezTo>
                    <a:pt x="1213" y="12554"/>
                    <a:pt x="1050" y="12480"/>
                    <a:pt x="888" y="12466"/>
                  </a:cubicBezTo>
                  <a:lnTo>
                    <a:pt x="888" y="7941"/>
                  </a:lnTo>
                  <a:lnTo>
                    <a:pt x="3342" y="5501"/>
                  </a:lnTo>
                  <a:lnTo>
                    <a:pt x="10247" y="5501"/>
                  </a:lnTo>
                  <a:lnTo>
                    <a:pt x="14432" y="1317"/>
                  </a:lnTo>
                  <a:cubicBezTo>
                    <a:pt x="14551" y="1423"/>
                    <a:pt x="14695" y="1482"/>
                    <a:pt x="14862" y="1482"/>
                  </a:cubicBezTo>
                  <a:cubicBezTo>
                    <a:pt x="14881" y="1482"/>
                    <a:pt x="14900" y="1481"/>
                    <a:pt x="14920" y="1479"/>
                  </a:cubicBezTo>
                  <a:cubicBezTo>
                    <a:pt x="15319" y="1465"/>
                    <a:pt x="15644" y="1125"/>
                    <a:pt x="15630" y="711"/>
                  </a:cubicBezTo>
                  <a:cubicBezTo>
                    <a:pt x="15615" y="518"/>
                    <a:pt x="15541" y="356"/>
                    <a:pt x="15408" y="223"/>
                  </a:cubicBezTo>
                  <a:cubicBezTo>
                    <a:pt x="15275" y="90"/>
                    <a:pt x="15082" y="1"/>
                    <a:pt x="148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94"/>
            <p:cNvSpPr/>
            <p:nvPr/>
          </p:nvSpPr>
          <p:spPr>
            <a:xfrm rot="2700100">
              <a:off x="2645372" y="16425"/>
              <a:ext cx="970045" cy="598790"/>
            </a:xfrm>
            <a:custGeom>
              <a:rect b="b" l="l" r="r" t="t"/>
              <a:pathLst>
                <a:path extrusionOk="0" h="9849" w="15955">
                  <a:moveTo>
                    <a:pt x="15171" y="1"/>
                  </a:moveTo>
                  <a:cubicBezTo>
                    <a:pt x="14979" y="15"/>
                    <a:pt x="14786" y="89"/>
                    <a:pt x="14653" y="237"/>
                  </a:cubicBezTo>
                  <a:cubicBezTo>
                    <a:pt x="14520" y="385"/>
                    <a:pt x="14461" y="577"/>
                    <a:pt x="14461" y="769"/>
                  </a:cubicBezTo>
                  <a:cubicBezTo>
                    <a:pt x="14476" y="932"/>
                    <a:pt x="14535" y="1080"/>
                    <a:pt x="14638" y="1213"/>
                  </a:cubicBezTo>
                  <a:lnTo>
                    <a:pt x="12391" y="3446"/>
                  </a:lnTo>
                  <a:lnTo>
                    <a:pt x="6284" y="3446"/>
                  </a:lnTo>
                  <a:lnTo>
                    <a:pt x="1198" y="8532"/>
                  </a:lnTo>
                  <a:cubicBezTo>
                    <a:pt x="1065" y="8429"/>
                    <a:pt x="902" y="8370"/>
                    <a:pt x="725" y="8370"/>
                  </a:cubicBezTo>
                  <a:cubicBezTo>
                    <a:pt x="311" y="8399"/>
                    <a:pt x="0" y="8739"/>
                    <a:pt x="15" y="9138"/>
                  </a:cubicBezTo>
                  <a:cubicBezTo>
                    <a:pt x="29" y="9543"/>
                    <a:pt x="354" y="9849"/>
                    <a:pt x="755" y="9849"/>
                  </a:cubicBezTo>
                  <a:cubicBezTo>
                    <a:pt x="765" y="9849"/>
                    <a:pt x="774" y="9848"/>
                    <a:pt x="784" y="9848"/>
                  </a:cubicBezTo>
                  <a:cubicBezTo>
                    <a:pt x="1183" y="9833"/>
                    <a:pt x="1508" y="9493"/>
                    <a:pt x="1494" y="9079"/>
                  </a:cubicBezTo>
                  <a:cubicBezTo>
                    <a:pt x="1479" y="8946"/>
                    <a:pt x="1434" y="8798"/>
                    <a:pt x="1360" y="8695"/>
                  </a:cubicBezTo>
                  <a:lnTo>
                    <a:pt x="6373" y="3668"/>
                  </a:lnTo>
                  <a:lnTo>
                    <a:pt x="12494" y="3668"/>
                  </a:lnTo>
                  <a:lnTo>
                    <a:pt x="14801" y="1361"/>
                  </a:lnTo>
                  <a:cubicBezTo>
                    <a:pt x="14934" y="1435"/>
                    <a:pt x="15082" y="1479"/>
                    <a:pt x="15230" y="1479"/>
                  </a:cubicBezTo>
                  <a:cubicBezTo>
                    <a:pt x="15422" y="1464"/>
                    <a:pt x="15614" y="1390"/>
                    <a:pt x="15747" y="1243"/>
                  </a:cubicBezTo>
                  <a:cubicBezTo>
                    <a:pt x="15881" y="1095"/>
                    <a:pt x="15954" y="903"/>
                    <a:pt x="15940" y="710"/>
                  </a:cubicBezTo>
                  <a:cubicBezTo>
                    <a:pt x="15940" y="518"/>
                    <a:pt x="15851" y="355"/>
                    <a:pt x="15718" y="222"/>
                  </a:cubicBezTo>
                  <a:cubicBezTo>
                    <a:pt x="15718" y="208"/>
                    <a:pt x="15718" y="208"/>
                    <a:pt x="15703" y="193"/>
                  </a:cubicBezTo>
                  <a:cubicBezTo>
                    <a:pt x="15570" y="74"/>
                    <a:pt x="15393" y="1"/>
                    <a:pt x="1520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94"/>
            <p:cNvSpPr/>
            <p:nvPr/>
          </p:nvSpPr>
          <p:spPr>
            <a:xfrm rot="2700100">
              <a:off x="-335103" y="-2125935"/>
              <a:ext cx="3699364" cy="3469991"/>
            </a:xfrm>
            <a:custGeom>
              <a:rect b="b" l="l" r="r" t="t"/>
              <a:pathLst>
                <a:path extrusionOk="0" h="57075" w="60846">
                  <a:moveTo>
                    <a:pt x="35280" y="25832"/>
                  </a:moveTo>
                  <a:cubicBezTo>
                    <a:pt x="35310" y="25920"/>
                    <a:pt x="35354" y="25994"/>
                    <a:pt x="35413" y="26053"/>
                  </a:cubicBezTo>
                  <a:lnTo>
                    <a:pt x="33831" y="27650"/>
                  </a:lnTo>
                  <a:lnTo>
                    <a:pt x="33476" y="27650"/>
                  </a:lnTo>
                  <a:lnTo>
                    <a:pt x="35280" y="25832"/>
                  </a:lnTo>
                  <a:close/>
                  <a:moveTo>
                    <a:pt x="32944" y="27872"/>
                  </a:moveTo>
                  <a:lnTo>
                    <a:pt x="30563" y="30238"/>
                  </a:lnTo>
                  <a:lnTo>
                    <a:pt x="27665" y="30238"/>
                  </a:lnTo>
                  <a:lnTo>
                    <a:pt x="30031" y="27872"/>
                  </a:lnTo>
                  <a:close/>
                  <a:moveTo>
                    <a:pt x="35561" y="27902"/>
                  </a:moveTo>
                  <a:cubicBezTo>
                    <a:pt x="35576" y="28005"/>
                    <a:pt x="35620" y="28109"/>
                    <a:pt x="35679" y="28183"/>
                  </a:cubicBezTo>
                  <a:lnTo>
                    <a:pt x="33639" y="30238"/>
                  </a:lnTo>
                  <a:lnTo>
                    <a:pt x="33225" y="30238"/>
                  </a:lnTo>
                  <a:lnTo>
                    <a:pt x="35561" y="27902"/>
                  </a:lnTo>
                  <a:close/>
                  <a:moveTo>
                    <a:pt x="32693" y="30460"/>
                  </a:moveTo>
                  <a:lnTo>
                    <a:pt x="31229" y="31924"/>
                  </a:lnTo>
                  <a:lnTo>
                    <a:pt x="29188" y="31924"/>
                  </a:lnTo>
                  <a:lnTo>
                    <a:pt x="30667" y="30460"/>
                  </a:lnTo>
                  <a:close/>
                  <a:moveTo>
                    <a:pt x="37557" y="30903"/>
                  </a:moveTo>
                  <a:cubicBezTo>
                    <a:pt x="37572" y="31036"/>
                    <a:pt x="37616" y="31140"/>
                    <a:pt x="37690" y="31243"/>
                  </a:cubicBezTo>
                  <a:lnTo>
                    <a:pt x="36522" y="32411"/>
                  </a:lnTo>
                  <a:cubicBezTo>
                    <a:pt x="36457" y="32390"/>
                    <a:pt x="36392" y="32376"/>
                    <a:pt x="36322" y="32376"/>
                  </a:cubicBezTo>
                  <a:cubicBezTo>
                    <a:pt x="36296" y="32376"/>
                    <a:pt x="36269" y="32378"/>
                    <a:pt x="36241" y="32382"/>
                  </a:cubicBezTo>
                  <a:cubicBezTo>
                    <a:pt x="36167" y="32382"/>
                    <a:pt x="36108" y="32397"/>
                    <a:pt x="36034" y="32411"/>
                  </a:cubicBezTo>
                  <a:lnTo>
                    <a:pt x="37557" y="30903"/>
                  </a:lnTo>
                  <a:close/>
                  <a:moveTo>
                    <a:pt x="33742" y="32145"/>
                  </a:moveTo>
                  <a:lnTo>
                    <a:pt x="32722" y="33166"/>
                  </a:lnTo>
                  <a:lnTo>
                    <a:pt x="30475" y="33166"/>
                  </a:lnTo>
                  <a:lnTo>
                    <a:pt x="30475" y="32988"/>
                  </a:lnTo>
                  <a:lnTo>
                    <a:pt x="31317" y="32145"/>
                  </a:lnTo>
                  <a:close/>
                  <a:moveTo>
                    <a:pt x="38829" y="28360"/>
                  </a:moveTo>
                  <a:cubicBezTo>
                    <a:pt x="38711" y="28493"/>
                    <a:pt x="38651" y="28656"/>
                    <a:pt x="38666" y="28833"/>
                  </a:cubicBezTo>
                  <a:cubicBezTo>
                    <a:pt x="38666" y="29011"/>
                    <a:pt x="38740" y="29173"/>
                    <a:pt x="38844" y="29292"/>
                  </a:cubicBezTo>
                  <a:lnTo>
                    <a:pt x="38016" y="30120"/>
                  </a:lnTo>
                  <a:cubicBezTo>
                    <a:pt x="37912" y="30164"/>
                    <a:pt x="37823" y="30223"/>
                    <a:pt x="37735" y="30312"/>
                  </a:cubicBezTo>
                  <a:cubicBezTo>
                    <a:pt x="37676" y="30386"/>
                    <a:pt x="37616" y="30460"/>
                    <a:pt x="37587" y="30548"/>
                  </a:cubicBezTo>
                  <a:lnTo>
                    <a:pt x="35886" y="32249"/>
                  </a:lnTo>
                  <a:cubicBezTo>
                    <a:pt x="35765" y="32141"/>
                    <a:pt x="35593" y="32070"/>
                    <a:pt x="35429" y="32070"/>
                  </a:cubicBezTo>
                  <a:cubicBezTo>
                    <a:pt x="35414" y="32070"/>
                    <a:pt x="35399" y="32070"/>
                    <a:pt x="35384" y="32071"/>
                  </a:cubicBezTo>
                  <a:cubicBezTo>
                    <a:pt x="35177" y="32071"/>
                    <a:pt x="34999" y="32160"/>
                    <a:pt x="34866" y="32308"/>
                  </a:cubicBezTo>
                  <a:cubicBezTo>
                    <a:pt x="34733" y="32456"/>
                    <a:pt x="34659" y="32633"/>
                    <a:pt x="34674" y="32840"/>
                  </a:cubicBezTo>
                  <a:cubicBezTo>
                    <a:pt x="34674" y="32870"/>
                    <a:pt x="34674" y="32899"/>
                    <a:pt x="34674" y="32929"/>
                  </a:cubicBezTo>
                  <a:cubicBezTo>
                    <a:pt x="34644" y="32885"/>
                    <a:pt x="34615" y="32840"/>
                    <a:pt x="34585" y="32796"/>
                  </a:cubicBezTo>
                  <a:cubicBezTo>
                    <a:pt x="34570" y="32796"/>
                    <a:pt x="34570" y="32781"/>
                    <a:pt x="34556" y="32781"/>
                  </a:cubicBezTo>
                  <a:cubicBezTo>
                    <a:pt x="34408" y="32648"/>
                    <a:pt x="34230" y="32574"/>
                    <a:pt x="34023" y="32574"/>
                  </a:cubicBezTo>
                  <a:cubicBezTo>
                    <a:pt x="33831" y="32589"/>
                    <a:pt x="33654" y="32678"/>
                    <a:pt x="33521" y="32811"/>
                  </a:cubicBezTo>
                  <a:cubicBezTo>
                    <a:pt x="33417" y="32914"/>
                    <a:pt x="33358" y="33032"/>
                    <a:pt x="33328" y="33166"/>
                  </a:cubicBezTo>
                  <a:lnTo>
                    <a:pt x="33033" y="33166"/>
                  </a:lnTo>
                  <a:lnTo>
                    <a:pt x="34053" y="32145"/>
                  </a:lnTo>
                  <a:lnTo>
                    <a:pt x="34334" y="32145"/>
                  </a:lnTo>
                  <a:lnTo>
                    <a:pt x="36907" y="29587"/>
                  </a:lnTo>
                  <a:cubicBezTo>
                    <a:pt x="37025" y="29646"/>
                    <a:pt x="37158" y="29691"/>
                    <a:pt x="37291" y="29691"/>
                  </a:cubicBezTo>
                  <a:lnTo>
                    <a:pt x="37321" y="29691"/>
                  </a:lnTo>
                  <a:cubicBezTo>
                    <a:pt x="37528" y="29691"/>
                    <a:pt x="37705" y="29602"/>
                    <a:pt x="37838" y="29454"/>
                  </a:cubicBezTo>
                  <a:cubicBezTo>
                    <a:pt x="37971" y="29306"/>
                    <a:pt x="38045" y="29129"/>
                    <a:pt x="38030" y="28922"/>
                  </a:cubicBezTo>
                  <a:cubicBezTo>
                    <a:pt x="38030" y="28744"/>
                    <a:pt x="37956" y="28567"/>
                    <a:pt x="37823" y="28434"/>
                  </a:cubicBezTo>
                  <a:cubicBezTo>
                    <a:pt x="37809" y="28419"/>
                    <a:pt x="37809" y="28419"/>
                    <a:pt x="37794" y="28404"/>
                  </a:cubicBezTo>
                  <a:lnTo>
                    <a:pt x="38829" y="28360"/>
                  </a:lnTo>
                  <a:close/>
                  <a:moveTo>
                    <a:pt x="34777" y="33195"/>
                  </a:moveTo>
                  <a:cubicBezTo>
                    <a:pt x="34792" y="33225"/>
                    <a:pt x="34822" y="33254"/>
                    <a:pt x="34851" y="33269"/>
                  </a:cubicBezTo>
                  <a:cubicBezTo>
                    <a:pt x="34822" y="33284"/>
                    <a:pt x="34807" y="33299"/>
                    <a:pt x="34792" y="33299"/>
                  </a:cubicBezTo>
                  <a:cubicBezTo>
                    <a:pt x="34792" y="33299"/>
                    <a:pt x="34792" y="33299"/>
                    <a:pt x="34792" y="33284"/>
                  </a:cubicBezTo>
                  <a:cubicBezTo>
                    <a:pt x="34792" y="33254"/>
                    <a:pt x="34792" y="33225"/>
                    <a:pt x="34777" y="33195"/>
                  </a:cubicBezTo>
                  <a:close/>
                  <a:moveTo>
                    <a:pt x="31007" y="32145"/>
                  </a:moveTo>
                  <a:lnTo>
                    <a:pt x="30253" y="32899"/>
                  </a:lnTo>
                  <a:lnTo>
                    <a:pt x="30253" y="33166"/>
                  </a:lnTo>
                  <a:lnTo>
                    <a:pt x="28434" y="33166"/>
                  </a:lnTo>
                  <a:lnTo>
                    <a:pt x="27843" y="33757"/>
                  </a:lnTo>
                  <a:lnTo>
                    <a:pt x="27843" y="33269"/>
                  </a:lnTo>
                  <a:lnTo>
                    <a:pt x="28966" y="32145"/>
                  </a:lnTo>
                  <a:close/>
                  <a:moveTo>
                    <a:pt x="32707" y="33387"/>
                  </a:moveTo>
                  <a:lnTo>
                    <a:pt x="32707" y="34467"/>
                  </a:lnTo>
                  <a:cubicBezTo>
                    <a:pt x="32678" y="34467"/>
                    <a:pt x="32642" y="34460"/>
                    <a:pt x="32603" y="34460"/>
                  </a:cubicBezTo>
                  <a:cubicBezTo>
                    <a:pt x="32584" y="34460"/>
                    <a:pt x="32564" y="34462"/>
                    <a:pt x="32545" y="34467"/>
                  </a:cubicBezTo>
                  <a:cubicBezTo>
                    <a:pt x="32205" y="34467"/>
                    <a:pt x="31924" y="34718"/>
                    <a:pt x="31865" y="35043"/>
                  </a:cubicBezTo>
                  <a:lnTo>
                    <a:pt x="30889" y="35043"/>
                  </a:lnTo>
                  <a:cubicBezTo>
                    <a:pt x="30770" y="34925"/>
                    <a:pt x="30637" y="34866"/>
                    <a:pt x="30475" y="34836"/>
                  </a:cubicBezTo>
                  <a:lnTo>
                    <a:pt x="30475" y="33387"/>
                  </a:lnTo>
                  <a:close/>
                  <a:moveTo>
                    <a:pt x="30356" y="30460"/>
                  </a:moveTo>
                  <a:lnTo>
                    <a:pt x="28878" y="31924"/>
                  </a:lnTo>
                  <a:lnTo>
                    <a:pt x="27192" y="31924"/>
                  </a:lnTo>
                  <a:lnTo>
                    <a:pt x="25773" y="33358"/>
                  </a:lnTo>
                  <a:lnTo>
                    <a:pt x="25773" y="35517"/>
                  </a:lnTo>
                  <a:lnTo>
                    <a:pt x="25713" y="35517"/>
                  </a:lnTo>
                  <a:lnTo>
                    <a:pt x="25713" y="32175"/>
                  </a:lnTo>
                  <a:lnTo>
                    <a:pt x="27443" y="30460"/>
                  </a:lnTo>
                  <a:close/>
                  <a:moveTo>
                    <a:pt x="30253" y="33387"/>
                  </a:moveTo>
                  <a:lnTo>
                    <a:pt x="30253" y="34718"/>
                  </a:lnTo>
                  <a:cubicBezTo>
                    <a:pt x="30238" y="34703"/>
                    <a:pt x="30238" y="34689"/>
                    <a:pt x="30223" y="34674"/>
                  </a:cubicBezTo>
                  <a:cubicBezTo>
                    <a:pt x="30086" y="34550"/>
                    <a:pt x="29911" y="34465"/>
                    <a:pt x="29709" y="34465"/>
                  </a:cubicBezTo>
                  <a:cubicBezTo>
                    <a:pt x="29694" y="34465"/>
                    <a:pt x="29678" y="34466"/>
                    <a:pt x="29661" y="34467"/>
                  </a:cubicBezTo>
                  <a:cubicBezTo>
                    <a:pt x="29262" y="34482"/>
                    <a:pt x="28937" y="34822"/>
                    <a:pt x="28952" y="35221"/>
                  </a:cubicBezTo>
                  <a:cubicBezTo>
                    <a:pt x="28966" y="35625"/>
                    <a:pt x="29305" y="35931"/>
                    <a:pt x="29693" y="35931"/>
                  </a:cubicBezTo>
                  <a:cubicBezTo>
                    <a:pt x="29702" y="35931"/>
                    <a:pt x="29711" y="35931"/>
                    <a:pt x="29721" y="35931"/>
                  </a:cubicBezTo>
                  <a:lnTo>
                    <a:pt x="29735" y="35931"/>
                  </a:lnTo>
                  <a:cubicBezTo>
                    <a:pt x="29765" y="35990"/>
                    <a:pt x="29809" y="36034"/>
                    <a:pt x="29854" y="36093"/>
                  </a:cubicBezTo>
                  <a:cubicBezTo>
                    <a:pt x="29994" y="36234"/>
                    <a:pt x="30183" y="36304"/>
                    <a:pt x="30371" y="36304"/>
                  </a:cubicBezTo>
                  <a:cubicBezTo>
                    <a:pt x="30560" y="36304"/>
                    <a:pt x="30748" y="36234"/>
                    <a:pt x="30889" y="36093"/>
                  </a:cubicBezTo>
                  <a:cubicBezTo>
                    <a:pt x="31110" y="35871"/>
                    <a:pt x="31170" y="35531"/>
                    <a:pt x="31051" y="35265"/>
                  </a:cubicBezTo>
                  <a:lnTo>
                    <a:pt x="31850" y="35265"/>
                  </a:lnTo>
                  <a:cubicBezTo>
                    <a:pt x="31865" y="35443"/>
                    <a:pt x="31938" y="35620"/>
                    <a:pt x="32072" y="35738"/>
                  </a:cubicBezTo>
                  <a:cubicBezTo>
                    <a:pt x="32207" y="35860"/>
                    <a:pt x="32379" y="35932"/>
                    <a:pt x="32555" y="35932"/>
                  </a:cubicBezTo>
                  <a:cubicBezTo>
                    <a:pt x="32571" y="35932"/>
                    <a:pt x="32588" y="35932"/>
                    <a:pt x="32604" y="35931"/>
                  </a:cubicBezTo>
                  <a:lnTo>
                    <a:pt x="32619" y="35931"/>
                  </a:lnTo>
                  <a:lnTo>
                    <a:pt x="30416" y="38149"/>
                  </a:lnTo>
                  <a:lnTo>
                    <a:pt x="28493" y="38149"/>
                  </a:lnTo>
                  <a:cubicBezTo>
                    <a:pt x="28449" y="38030"/>
                    <a:pt x="28405" y="37927"/>
                    <a:pt x="28316" y="37853"/>
                  </a:cubicBezTo>
                  <a:cubicBezTo>
                    <a:pt x="28183" y="37720"/>
                    <a:pt x="28020" y="37646"/>
                    <a:pt x="27843" y="37631"/>
                  </a:cubicBezTo>
                  <a:lnTo>
                    <a:pt x="27843" y="37143"/>
                  </a:lnTo>
                  <a:lnTo>
                    <a:pt x="27902" y="37143"/>
                  </a:lnTo>
                  <a:cubicBezTo>
                    <a:pt x="28094" y="37128"/>
                    <a:pt x="28272" y="37054"/>
                    <a:pt x="28419" y="36906"/>
                  </a:cubicBezTo>
                  <a:cubicBezTo>
                    <a:pt x="28552" y="36759"/>
                    <a:pt x="28612" y="36566"/>
                    <a:pt x="28612" y="36374"/>
                  </a:cubicBezTo>
                  <a:cubicBezTo>
                    <a:pt x="28597" y="36182"/>
                    <a:pt x="28523" y="36019"/>
                    <a:pt x="28390" y="35886"/>
                  </a:cubicBezTo>
                  <a:cubicBezTo>
                    <a:pt x="28390" y="35871"/>
                    <a:pt x="28375" y="35871"/>
                    <a:pt x="28375" y="35857"/>
                  </a:cubicBezTo>
                  <a:cubicBezTo>
                    <a:pt x="28242" y="35738"/>
                    <a:pt x="28094" y="35679"/>
                    <a:pt x="27931" y="35664"/>
                  </a:cubicBezTo>
                  <a:lnTo>
                    <a:pt x="27931" y="33994"/>
                  </a:lnTo>
                  <a:lnTo>
                    <a:pt x="28523" y="33387"/>
                  </a:lnTo>
                  <a:close/>
                  <a:moveTo>
                    <a:pt x="33328" y="33387"/>
                  </a:moveTo>
                  <a:cubicBezTo>
                    <a:pt x="33343" y="33565"/>
                    <a:pt x="33417" y="33727"/>
                    <a:pt x="33550" y="33861"/>
                  </a:cubicBezTo>
                  <a:cubicBezTo>
                    <a:pt x="33686" y="33982"/>
                    <a:pt x="33858" y="34055"/>
                    <a:pt x="34034" y="34055"/>
                  </a:cubicBezTo>
                  <a:cubicBezTo>
                    <a:pt x="34050" y="34055"/>
                    <a:pt x="34066" y="34054"/>
                    <a:pt x="34082" y="34053"/>
                  </a:cubicBezTo>
                  <a:cubicBezTo>
                    <a:pt x="34201" y="34053"/>
                    <a:pt x="34304" y="34023"/>
                    <a:pt x="34408" y="33964"/>
                  </a:cubicBezTo>
                  <a:cubicBezTo>
                    <a:pt x="34408" y="33979"/>
                    <a:pt x="34408" y="33979"/>
                    <a:pt x="34408" y="33979"/>
                  </a:cubicBezTo>
                  <a:cubicBezTo>
                    <a:pt x="34408" y="34171"/>
                    <a:pt x="34497" y="34363"/>
                    <a:pt x="34644" y="34496"/>
                  </a:cubicBezTo>
                  <a:cubicBezTo>
                    <a:pt x="34659" y="34511"/>
                    <a:pt x="34674" y="34526"/>
                    <a:pt x="34704" y="34541"/>
                  </a:cubicBezTo>
                  <a:lnTo>
                    <a:pt x="31096" y="38149"/>
                  </a:lnTo>
                  <a:lnTo>
                    <a:pt x="30726" y="38149"/>
                  </a:lnTo>
                  <a:lnTo>
                    <a:pt x="32929" y="35945"/>
                  </a:lnTo>
                  <a:lnTo>
                    <a:pt x="32929" y="35842"/>
                  </a:lnTo>
                  <a:cubicBezTo>
                    <a:pt x="33166" y="35709"/>
                    <a:pt x="33328" y="35457"/>
                    <a:pt x="33314" y="35176"/>
                  </a:cubicBezTo>
                  <a:cubicBezTo>
                    <a:pt x="33314" y="34984"/>
                    <a:pt x="33240" y="34807"/>
                    <a:pt x="33107" y="34674"/>
                  </a:cubicBezTo>
                  <a:cubicBezTo>
                    <a:pt x="33092" y="34674"/>
                    <a:pt x="33092" y="34659"/>
                    <a:pt x="33077" y="34659"/>
                  </a:cubicBezTo>
                  <a:cubicBezTo>
                    <a:pt x="33033" y="34615"/>
                    <a:pt x="32988" y="34585"/>
                    <a:pt x="32929" y="34555"/>
                  </a:cubicBezTo>
                  <a:lnTo>
                    <a:pt x="32929" y="33387"/>
                  </a:lnTo>
                  <a:close/>
                  <a:moveTo>
                    <a:pt x="28656" y="32145"/>
                  </a:moveTo>
                  <a:lnTo>
                    <a:pt x="27621" y="33180"/>
                  </a:lnTo>
                  <a:lnTo>
                    <a:pt x="27621" y="35709"/>
                  </a:lnTo>
                  <a:cubicBezTo>
                    <a:pt x="27517" y="35753"/>
                    <a:pt x="27414" y="35812"/>
                    <a:pt x="27325" y="35901"/>
                  </a:cubicBezTo>
                  <a:cubicBezTo>
                    <a:pt x="27192" y="36049"/>
                    <a:pt x="27118" y="36241"/>
                    <a:pt x="27133" y="36433"/>
                  </a:cubicBezTo>
                  <a:cubicBezTo>
                    <a:pt x="27133" y="36626"/>
                    <a:pt x="27236" y="36818"/>
                    <a:pt x="27370" y="36951"/>
                  </a:cubicBezTo>
                  <a:cubicBezTo>
                    <a:pt x="27443" y="37010"/>
                    <a:pt x="27532" y="37069"/>
                    <a:pt x="27621" y="37099"/>
                  </a:cubicBezTo>
                  <a:lnTo>
                    <a:pt x="27621" y="37661"/>
                  </a:lnTo>
                  <a:cubicBezTo>
                    <a:pt x="27488" y="37690"/>
                    <a:pt x="27370" y="37749"/>
                    <a:pt x="27266" y="37853"/>
                  </a:cubicBezTo>
                  <a:cubicBezTo>
                    <a:pt x="27177" y="37927"/>
                    <a:pt x="27133" y="38030"/>
                    <a:pt x="27089" y="38149"/>
                  </a:cubicBezTo>
                  <a:lnTo>
                    <a:pt x="25861" y="38149"/>
                  </a:lnTo>
                  <a:lnTo>
                    <a:pt x="25713" y="38282"/>
                  </a:lnTo>
                  <a:lnTo>
                    <a:pt x="25713" y="36951"/>
                  </a:lnTo>
                  <a:cubicBezTo>
                    <a:pt x="25773" y="36966"/>
                    <a:pt x="25832" y="36966"/>
                    <a:pt x="25906" y="36966"/>
                  </a:cubicBezTo>
                  <a:lnTo>
                    <a:pt x="25921" y="36966"/>
                  </a:lnTo>
                  <a:cubicBezTo>
                    <a:pt x="26335" y="36951"/>
                    <a:pt x="26645" y="36611"/>
                    <a:pt x="26630" y="36212"/>
                  </a:cubicBezTo>
                  <a:cubicBezTo>
                    <a:pt x="26630" y="36019"/>
                    <a:pt x="26542" y="35842"/>
                    <a:pt x="26423" y="35709"/>
                  </a:cubicBezTo>
                  <a:cubicBezTo>
                    <a:pt x="26408" y="35709"/>
                    <a:pt x="26408" y="35694"/>
                    <a:pt x="26394" y="35694"/>
                  </a:cubicBezTo>
                  <a:cubicBezTo>
                    <a:pt x="26275" y="35590"/>
                    <a:pt x="26142" y="35517"/>
                    <a:pt x="25994" y="35502"/>
                  </a:cubicBezTo>
                  <a:lnTo>
                    <a:pt x="25994" y="33447"/>
                  </a:lnTo>
                  <a:lnTo>
                    <a:pt x="27281" y="32145"/>
                  </a:lnTo>
                  <a:close/>
                  <a:moveTo>
                    <a:pt x="60106" y="0"/>
                  </a:moveTo>
                  <a:cubicBezTo>
                    <a:pt x="60091" y="0"/>
                    <a:pt x="60077" y="15"/>
                    <a:pt x="60077" y="15"/>
                  </a:cubicBezTo>
                  <a:cubicBezTo>
                    <a:pt x="59870" y="15"/>
                    <a:pt x="59692" y="104"/>
                    <a:pt x="59559" y="251"/>
                  </a:cubicBezTo>
                  <a:cubicBezTo>
                    <a:pt x="59426" y="385"/>
                    <a:pt x="59352" y="577"/>
                    <a:pt x="59367" y="769"/>
                  </a:cubicBezTo>
                  <a:cubicBezTo>
                    <a:pt x="59367" y="917"/>
                    <a:pt x="59411" y="1065"/>
                    <a:pt x="59500" y="1168"/>
                  </a:cubicBezTo>
                  <a:lnTo>
                    <a:pt x="56720" y="3948"/>
                  </a:lnTo>
                  <a:lnTo>
                    <a:pt x="47804" y="3948"/>
                  </a:lnTo>
                  <a:lnTo>
                    <a:pt x="43220" y="8532"/>
                  </a:lnTo>
                  <a:lnTo>
                    <a:pt x="43220" y="19429"/>
                  </a:lnTo>
                  <a:lnTo>
                    <a:pt x="39213" y="23421"/>
                  </a:lnTo>
                  <a:lnTo>
                    <a:pt x="34156" y="23421"/>
                  </a:lnTo>
                  <a:lnTo>
                    <a:pt x="29942" y="27650"/>
                  </a:lnTo>
                  <a:lnTo>
                    <a:pt x="25906" y="27650"/>
                  </a:lnTo>
                  <a:lnTo>
                    <a:pt x="20893" y="32663"/>
                  </a:lnTo>
                  <a:lnTo>
                    <a:pt x="20893" y="38267"/>
                  </a:lnTo>
                  <a:lnTo>
                    <a:pt x="13116" y="46044"/>
                  </a:lnTo>
                  <a:lnTo>
                    <a:pt x="7719" y="46044"/>
                  </a:lnTo>
                  <a:lnTo>
                    <a:pt x="1198" y="52565"/>
                  </a:lnTo>
                  <a:cubicBezTo>
                    <a:pt x="1079" y="52490"/>
                    <a:pt x="942" y="52452"/>
                    <a:pt x="805" y="52452"/>
                  </a:cubicBezTo>
                  <a:cubicBezTo>
                    <a:pt x="616" y="52452"/>
                    <a:pt x="426" y="52523"/>
                    <a:pt x="281" y="52669"/>
                  </a:cubicBezTo>
                  <a:cubicBezTo>
                    <a:pt x="0" y="52949"/>
                    <a:pt x="0" y="53423"/>
                    <a:pt x="281" y="53704"/>
                  </a:cubicBezTo>
                  <a:cubicBezTo>
                    <a:pt x="429" y="53851"/>
                    <a:pt x="618" y="53925"/>
                    <a:pt x="806" y="53925"/>
                  </a:cubicBezTo>
                  <a:cubicBezTo>
                    <a:pt x="995" y="53925"/>
                    <a:pt x="1183" y="53851"/>
                    <a:pt x="1331" y="53704"/>
                  </a:cubicBezTo>
                  <a:cubicBezTo>
                    <a:pt x="1597" y="53437"/>
                    <a:pt x="1612" y="52994"/>
                    <a:pt x="1361" y="52713"/>
                  </a:cubicBezTo>
                  <a:lnTo>
                    <a:pt x="7807" y="46266"/>
                  </a:lnTo>
                  <a:lnTo>
                    <a:pt x="13204" y="46266"/>
                  </a:lnTo>
                  <a:lnTo>
                    <a:pt x="21115" y="38356"/>
                  </a:lnTo>
                  <a:lnTo>
                    <a:pt x="21115" y="32752"/>
                  </a:lnTo>
                  <a:lnTo>
                    <a:pt x="25994" y="27872"/>
                  </a:lnTo>
                  <a:lnTo>
                    <a:pt x="29721" y="27872"/>
                  </a:lnTo>
                  <a:lnTo>
                    <a:pt x="27355" y="30238"/>
                  </a:lnTo>
                  <a:lnTo>
                    <a:pt x="25891" y="30238"/>
                  </a:lnTo>
                  <a:lnTo>
                    <a:pt x="23333" y="32781"/>
                  </a:lnTo>
                  <a:lnTo>
                    <a:pt x="23333" y="38119"/>
                  </a:lnTo>
                  <a:lnTo>
                    <a:pt x="18601" y="42851"/>
                  </a:lnTo>
                  <a:lnTo>
                    <a:pt x="15674" y="45837"/>
                  </a:lnTo>
                  <a:lnTo>
                    <a:pt x="15644" y="45867"/>
                  </a:lnTo>
                  <a:lnTo>
                    <a:pt x="15644" y="48661"/>
                  </a:lnTo>
                  <a:lnTo>
                    <a:pt x="12864" y="51441"/>
                  </a:lnTo>
                  <a:lnTo>
                    <a:pt x="8029" y="51441"/>
                  </a:lnTo>
                  <a:lnTo>
                    <a:pt x="4022" y="55448"/>
                  </a:lnTo>
                  <a:cubicBezTo>
                    <a:pt x="3883" y="55330"/>
                    <a:pt x="3713" y="55270"/>
                    <a:pt x="3544" y="55270"/>
                  </a:cubicBezTo>
                  <a:cubicBezTo>
                    <a:pt x="3354" y="55270"/>
                    <a:pt x="3165" y="55344"/>
                    <a:pt x="3017" y="55493"/>
                  </a:cubicBezTo>
                  <a:cubicBezTo>
                    <a:pt x="2736" y="55774"/>
                    <a:pt x="2736" y="56247"/>
                    <a:pt x="3017" y="56528"/>
                  </a:cubicBezTo>
                  <a:cubicBezTo>
                    <a:pt x="3165" y="56676"/>
                    <a:pt x="3357" y="56750"/>
                    <a:pt x="3547" y="56750"/>
                  </a:cubicBezTo>
                  <a:cubicBezTo>
                    <a:pt x="3738" y="56750"/>
                    <a:pt x="3926" y="56676"/>
                    <a:pt x="4067" y="56528"/>
                  </a:cubicBezTo>
                  <a:cubicBezTo>
                    <a:pt x="4318" y="56276"/>
                    <a:pt x="4347" y="55892"/>
                    <a:pt x="4170" y="55611"/>
                  </a:cubicBezTo>
                  <a:lnTo>
                    <a:pt x="8118" y="51663"/>
                  </a:lnTo>
                  <a:lnTo>
                    <a:pt x="12953" y="51663"/>
                  </a:lnTo>
                  <a:lnTo>
                    <a:pt x="15866" y="48750"/>
                  </a:lnTo>
                  <a:lnTo>
                    <a:pt x="15866" y="45956"/>
                  </a:lnTo>
                  <a:lnTo>
                    <a:pt x="18749" y="43013"/>
                  </a:lnTo>
                  <a:lnTo>
                    <a:pt x="23555" y="38208"/>
                  </a:lnTo>
                  <a:lnTo>
                    <a:pt x="23555" y="32870"/>
                  </a:lnTo>
                  <a:lnTo>
                    <a:pt x="25980" y="30460"/>
                  </a:lnTo>
                  <a:lnTo>
                    <a:pt x="27133" y="30460"/>
                  </a:lnTo>
                  <a:lnTo>
                    <a:pt x="25492" y="32086"/>
                  </a:lnTo>
                  <a:lnTo>
                    <a:pt x="25492" y="35620"/>
                  </a:lnTo>
                  <a:cubicBezTo>
                    <a:pt x="25285" y="35753"/>
                    <a:pt x="25152" y="35990"/>
                    <a:pt x="25152" y="36256"/>
                  </a:cubicBezTo>
                  <a:cubicBezTo>
                    <a:pt x="25166" y="36507"/>
                    <a:pt x="25299" y="36729"/>
                    <a:pt x="25492" y="36847"/>
                  </a:cubicBezTo>
                  <a:lnTo>
                    <a:pt x="25492" y="38503"/>
                  </a:lnTo>
                  <a:cubicBezTo>
                    <a:pt x="25388" y="38548"/>
                    <a:pt x="25285" y="38607"/>
                    <a:pt x="25211" y="38681"/>
                  </a:cubicBezTo>
                  <a:cubicBezTo>
                    <a:pt x="25122" y="38770"/>
                    <a:pt x="25063" y="38858"/>
                    <a:pt x="25033" y="38962"/>
                  </a:cubicBezTo>
                  <a:lnTo>
                    <a:pt x="18128" y="45867"/>
                  </a:lnTo>
                  <a:lnTo>
                    <a:pt x="18128" y="51131"/>
                  </a:lnTo>
                  <a:lnTo>
                    <a:pt x="13042" y="56217"/>
                  </a:lnTo>
                  <a:lnTo>
                    <a:pt x="8739" y="56217"/>
                  </a:lnTo>
                  <a:cubicBezTo>
                    <a:pt x="8709" y="56069"/>
                    <a:pt x="8650" y="55922"/>
                    <a:pt x="8532" y="55803"/>
                  </a:cubicBezTo>
                  <a:cubicBezTo>
                    <a:pt x="8384" y="55663"/>
                    <a:pt x="8196" y="55593"/>
                    <a:pt x="8007" y="55593"/>
                  </a:cubicBezTo>
                  <a:cubicBezTo>
                    <a:pt x="7819" y="55593"/>
                    <a:pt x="7630" y="55663"/>
                    <a:pt x="7482" y="55803"/>
                  </a:cubicBezTo>
                  <a:cubicBezTo>
                    <a:pt x="7201" y="56099"/>
                    <a:pt x="7201" y="56572"/>
                    <a:pt x="7482" y="56853"/>
                  </a:cubicBezTo>
                  <a:cubicBezTo>
                    <a:pt x="7630" y="57001"/>
                    <a:pt x="7819" y="57075"/>
                    <a:pt x="8007" y="57075"/>
                  </a:cubicBezTo>
                  <a:cubicBezTo>
                    <a:pt x="8196" y="57075"/>
                    <a:pt x="8384" y="57001"/>
                    <a:pt x="8532" y="56853"/>
                  </a:cubicBezTo>
                  <a:cubicBezTo>
                    <a:pt x="8650" y="56735"/>
                    <a:pt x="8709" y="56587"/>
                    <a:pt x="8739" y="56439"/>
                  </a:cubicBezTo>
                  <a:lnTo>
                    <a:pt x="13145" y="56439"/>
                  </a:lnTo>
                  <a:lnTo>
                    <a:pt x="18350" y="51234"/>
                  </a:lnTo>
                  <a:lnTo>
                    <a:pt x="18350" y="45956"/>
                  </a:lnTo>
                  <a:lnTo>
                    <a:pt x="25004" y="39302"/>
                  </a:lnTo>
                  <a:cubicBezTo>
                    <a:pt x="25019" y="39464"/>
                    <a:pt x="25092" y="39612"/>
                    <a:pt x="25211" y="39731"/>
                  </a:cubicBezTo>
                  <a:cubicBezTo>
                    <a:pt x="25351" y="39871"/>
                    <a:pt x="25540" y="39941"/>
                    <a:pt x="25728" y="39941"/>
                  </a:cubicBezTo>
                  <a:cubicBezTo>
                    <a:pt x="25917" y="39941"/>
                    <a:pt x="26105" y="39871"/>
                    <a:pt x="26246" y="39731"/>
                  </a:cubicBezTo>
                  <a:cubicBezTo>
                    <a:pt x="26542" y="39435"/>
                    <a:pt x="26542" y="38977"/>
                    <a:pt x="26246" y="38681"/>
                  </a:cubicBezTo>
                  <a:cubicBezTo>
                    <a:pt x="26128" y="38563"/>
                    <a:pt x="25980" y="38503"/>
                    <a:pt x="25832" y="38474"/>
                  </a:cubicBezTo>
                  <a:lnTo>
                    <a:pt x="25950" y="38356"/>
                  </a:lnTo>
                  <a:lnTo>
                    <a:pt x="27059" y="38356"/>
                  </a:lnTo>
                  <a:cubicBezTo>
                    <a:pt x="27044" y="38548"/>
                    <a:pt x="27118" y="38740"/>
                    <a:pt x="27266" y="38888"/>
                  </a:cubicBezTo>
                  <a:cubicBezTo>
                    <a:pt x="27414" y="39036"/>
                    <a:pt x="27602" y="39110"/>
                    <a:pt x="27791" y="39110"/>
                  </a:cubicBezTo>
                  <a:cubicBezTo>
                    <a:pt x="27979" y="39110"/>
                    <a:pt x="28168" y="39036"/>
                    <a:pt x="28316" y="38888"/>
                  </a:cubicBezTo>
                  <a:cubicBezTo>
                    <a:pt x="28464" y="38740"/>
                    <a:pt x="28523" y="38548"/>
                    <a:pt x="28523" y="38356"/>
                  </a:cubicBezTo>
                  <a:lnTo>
                    <a:pt x="30194" y="38356"/>
                  </a:lnTo>
                  <a:lnTo>
                    <a:pt x="28419" y="40130"/>
                  </a:lnTo>
                  <a:lnTo>
                    <a:pt x="26261" y="40130"/>
                  </a:lnTo>
                  <a:lnTo>
                    <a:pt x="19829" y="46562"/>
                  </a:lnTo>
                  <a:lnTo>
                    <a:pt x="19829" y="49652"/>
                  </a:lnTo>
                  <a:cubicBezTo>
                    <a:pt x="19710" y="49682"/>
                    <a:pt x="19607" y="49741"/>
                    <a:pt x="19518" y="49830"/>
                  </a:cubicBezTo>
                  <a:cubicBezTo>
                    <a:pt x="19222" y="50125"/>
                    <a:pt x="19222" y="50598"/>
                    <a:pt x="19518" y="50879"/>
                  </a:cubicBezTo>
                  <a:cubicBezTo>
                    <a:pt x="19659" y="51027"/>
                    <a:pt x="19847" y="51101"/>
                    <a:pt x="20036" y="51101"/>
                  </a:cubicBezTo>
                  <a:cubicBezTo>
                    <a:pt x="20224" y="51101"/>
                    <a:pt x="20413" y="51027"/>
                    <a:pt x="20553" y="50879"/>
                  </a:cubicBezTo>
                  <a:cubicBezTo>
                    <a:pt x="20849" y="50598"/>
                    <a:pt x="20849" y="50125"/>
                    <a:pt x="20553" y="49830"/>
                  </a:cubicBezTo>
                  <a:cubicBezTo>
                    <a:pt x="20420" y="49697"/>
                    <a:pt x="20228" y="49623"/>
                    <a:pt x="20050" y="49623"/>
                  </a:cubicBezTo>
                  <a:lnTo>
                    <a:pt x="20050" y="46651"/>
                  </a:lnTo>
                  <a:lnTo>
                    <a:pt x="26349" y="40352"/>
                  </a:lnTo>
                  <a:lnTo>
                    <a:pt x="28198" y="40352"/>
                  </a:lnTo>
                  <a:lnTo>
                    <a:pt x="27680" y="40869"/>
                  </a:lnTo>
                  <a:cubicBezTo>
                    <a:pt x="27568" y="40804"/>
                    <a:pt x="27444" y="40772"/>
                    <a:pt x="27320" y="40772"/>
                  </a:cubicBezTo>
                  <a:cubicBezTo>
                    <a:pt x="27133" y="40772"/>
                    <a:pt x="26944" y="40845"/>
                    <a:pt x="26793" y="40987"/>
                  </a:cubicBezTo>
                  <a:cubicBezTo>
                    <a:pt x="26512" y="41283"/>
                    <a:pt x="26512" y="41742"/>
                    <a:pt x="26793" y="42037"/>
                  </a:cubicBezTo>
                  <a:cubicBezTo>
                    <a:pt x="26941" y="42178"/>
                    <a:pt x="27129" y="42248"/>
                    <a:pt x="27318" y="42248"/>
                  </a:cubicBezTo>
                  <a:cubicBezTo>
                    <a:pt x="27506" y="42248"/>
                    <a:pt x="27695" y="42178"/>
                    <a:pt x="27843" y="42037"/>
                  </a:cubicBezTo>
                  <a:cubicBezTo>
                    <a:pt x="28124" y="41756"/>
                    <a:pt x="28124" y="41298"/>
                    <a:pt x="27857" y="41002"/>
                  </a:cubicBezTo>
                  <a:lnTo>
                    <a:pt x="28508" y="40352"/>
                  </a:lnTo>
                  <a:lnTo>
                    <a:pt x="30046" y="40352"/>
                  </a:lnTo>
                  <a:lnTo>
                    <a:pt x="30046" y="43265"/>
                  </a:lnTo>
                  <a:cubicBezTo>
                    <a:pt x="29883" y="43265"/>
                    <a:pt x="29706" y="43338"/>
                    <a:pt x="29573" y="43472"/>
                  </a:cubicBezTo>
                  <a:cubicBezTo>
                    <a:pt x="29395" y="43649"/>
                    <a:pt x="29321" y="43900"/>
                    <a:pt x="29366" y="44122"/>
                  </a:cubicBezTo>
                  <a:lnTo>
                    <a:pt x="23836" y="49652"/>
                  </a:lnTo>
                  <a:cubicBezTo>
                    <a:pt x="23711" y="49560"/>
                    <a:pt x="23563" y="49515"/>
                    <a:pt x="23414" y="49515"/>
                  </a:cubicBezTo>
                  <a:cubicBezTo>
                    <a:pt x="23227" y="49515"/>
                    <a:pt x="23037" y="49586"/>
                    <a:pt x="22889" y="49726"/>
                  </a:cubicBezTo>
                  <a:cubicBezTo>
                    <a:pt x="22608" y="50022"/>
                    <a:pt x="22608" y="50480"/>
                    <a:pt x="22889" y="50776"/>
                  </a:cubicBezTo>
                  <a:cubicBezTo>
                    <a:pt x="23037" y="50916"/>
                    <a:pt x="23229" y="50987"/>
                    <a:pt x="23420" y="50987"/>
                  </a:cubicBezTo>
                  <a:cubicBezTo>
                    <a:pt x="23610" y="50987"/>
                    <a:pt x="23799" y="50916"/>
                    <a:pt x="23939" y="50776"/>
                  </a:cubicBezTo>
                  <a:cubicBezTo>
                    <a:pt x="24205" y="50510"/>
                    <a:pt x="24220" y="50096"/>
                    <a:pt x="23998" y="49800"/>
                  </a:cubicBezTo>
                  <a:lnTo>
                    <a:pt x="29454" y="44359"/>
                  </a:lnTo>
                  <a:cubicBezTo>
                    <a:pt x="29484" y="44418"/>
                    <a:pt x="29514" y="44462"/>
                    <a:pt x="29573" y="44521"/>
                  </a:cubicBezTo>
                  <a:cubicBezTo>
                    <a:pt x="29713" y="44662"/>
                    <a:pt x="29902" y="44732"/>
                    <a:pt x="30090" y="44732"/>
                  </a:cubicBezTo>
                  <a:cubicBezTo>
                    <a:pt x="30279" y="44732"/>
                    <a:pt x="30467" y="44662"/>
                    <a:pt x="30608" y="44521"/>
                  </a:cubicBezTo>
                  <a:cubicBezTo>
                    <a:pt x="30874" y="44255"/>
                    <a:pt x="30889" y="43826"/>
                    <a:pt x="30667" y="43531"/>
                  </a:cubicBezTo>
                  <a:lnTo>
                    <a:pt x="38193" y="36005"/>
                  </a:lnTo>
                  <a:lnTo>
                    <a:pt x="43413" y="36005"/>
                  </a:lnTo>
                  <a:lnTo>
                    <a:pt x="48617" y="30785"/>
                  </a:lnTo>
                  <a:lnTo>
                    <a:pt x="48617" y="28878"/>
                  </a:lnTo>
                  <a:cubicBezTo>
                    <a:pt x="48750" y="28848"/>
                    <a:pt x="48854" y="28789"/>
                    <a:pt x="48957" y="28685"/>
                  </a:cubicBezTo>
                  <a:cubicBezTo>
                    <a:pt x="49238" y="28404"/>
                    <a:pt x="49238" y="27931"/>
                    <a:pt x="48957" y="27650"/>
                  </a:cubicBezTo>
                  <a:cubicBezTo>
                    <a:pt x="48810" y="27502"/>
                    <a:pt x="48621" y="27429"/>
                    <a:pt x="48432" y="27429"/>
                  </a:cubicBezTo>
                  <a:cubicBezTo>
                    <a:pt x="48244" y="27429"/>
                    <a:pt x="48055" y="27502"/>
                    <a:pt x="47908" y="27650"/>
                  </a:cubicBezTo>
                  <a:cubicBezTo>
                    <a:pt x="47627" y="27931"/>
                    <a:pt x="47627" y="28404"/>
                    <a:pt x="47908" y="28685"/>
                  </a:cubicBezTo>
                  <a:cubicBezTo>
                    <a:pt x="48041" y="28818"/>
                    <a:pt x="48218" y="28892"/>
                    <a:pt x="48396" y="28907"/>
                  </a:cubicBezTo>
                  <a:lnTo>
                    <a:pt x="48396" y="30696"/>
                  </a:lnTo>
                  <a:lnTo>
                    <a:pt x="43324" y="35783"/>
                  </a:lnTo>
                  <a:lnTo>
                    <a:pt x="38104" y="35783"/>
                  </a:lnTo>
                  <a:lnTo>
                    <a:pt x="30504" y="43383"/>
                  </a:lnTo>
                  <a:cubicBezTo>
                    <a:pt x="30430" y="43338"/>
                    <a:pt x="30356" y="43309"/>
                    <a:pt x="30268" y="43279"/>
                  </a:cubicBezTo>
                  <a:lnTo>
                    <a:pt x="30268" y="40130"/>
                  </a:lnTo>
                  <a:lnTo>
                    <a:pt x="28730" y="40130"/>
                  </a:lnTo>
                  <a:lnTo>
                    <a:pt x="30504" y="38356"/>
                  </a:lnTo>
                  <a:lnTo>
                    <a:pt x="31184" y="38356"/>
                  </a:lnTo>
                  <a:lnTo>
                    <a:pt x="34896" y="34644"/>
                  </a:lnTo>
                  <a:cubicBezTo>
                    <a:pt x="34984" y="34674"/>
                    <a:pt x="35073" y="34689"/>
                    <a:pt x="35162" y="34689"/>
                  </a:cubicBezTo>
                  <a:cubicBezTo>
                    <a:pt x="35369" y="34689"/>
                    <a:pt x="35546" y="34600"/>
                    <a:pt x="35679" y="34452"/>
                  </a:cubicBezTo>
                  <a:cubicBezTo>
                    <a:pt x="35812" y="34304"/>
                    <a:pt x="35886" y="34127"/>
                    <a:pt x="35872" y="33920"/>
                  </a:cubicBezTo>
                  <a:cubicBezTo>
                    <a:pt x="35872" y="33846"/>
                    <a:pt x="35857" y="33787"/>
                    <a:pt x="35842" y="33713"/>
                  </a:cubicBezTo>
                  <a:lnTo>
                    <a:pt x="35842" y="33713"/>
                  </a:lnTo>
                  <a:cubicBezTo>
                    <a:pt x="35961" y="33792"/>
                    <a:pt x="36105" y="33848"/>
                    <a:pt x="36250" y="33848"/>
                  </a:cubicBezTo>
                  <a:cubicBezTo>
                    <a:pt x="36267" y="33848"/>
                    <a:pt x="36284" y="33847"/>
                    <a:pt x="36300" y="33846"/>
                  </a:cubicBezTo>
                  <a:cubicBezTo>
                    <a:pt x="36507" y="33846"/>
                    <a:pt x="36685" y="33757"/>
                    <a:pt x="36818" y="33609"/>
                  </a:cubicBezTo>
                  <a:cubicBezTo>
                    <a:pt x="36951" y="33476"/>
                    <a:pt x="37025" y="33284"/>
                    <a:pt x="37010" y="33092"/>
                  </a:cubicBezTo>
                  <a:cubicBezTo>
                    <a:pt x="37010" y="32899"/>
                    <a:pt x="36936" y="32722"/>
                    <a:pt x="36803" y="32589"/>
                  </a:cubicBezTo>
                  <a:cubicBezTo>
                    <a:pt x="36788" y="32589"/>
                    <a:pt x="36788" y="32574"/>
                    <a:pt x="36774" y="32574"/>
                  </a:cubicBezTo>
                  <a:cubicBezTo>
                    <a:pt x="36759" y="32559"/>
                    <a:pt x="36744" y="32545"/>
                    <a:pt x="36714" y="32530"/>
                  </a:cubicBezTo>
                  <a:lnTo>
                    <a:pt x="37838" y="31406"/>
                  </a:lnTo>
                  <a:cubicBezTo>
                    <a:pt x="37986" y="31495"/>
                    <a:pt x="38134" y="31554"/>
                    <a:pt x="38311" y="31554"/>
                  </a:cubicBezTo>
                  <a:cubicBezTo>
                    <a:pt x="38504" y="31539"/>
                    <a:pt x="38696" y="31450"/>
                    <a:pt x="38829" y="31317"/>
                  </a:cubicBezTo>
                  <a:cubicBezTo>
                    <a:pt x="38932" y="31199"/>
                    <a:pt x="38992" y="31066"/>
                    <a:pt x="39006" y="30918"/>
                  </a:cubicBezTo>
                  <a:lnTo>
                    <a:pt x="45143" y="30918"/>
                  </a:lnTo>
                  <a:cubicBezTo>
                    <a:pt x="45215" y="31264"/>
                    <a:pt x="45511" y="31525"/>
                    <a:pt x="45867" y="31525"/>
                  </a:cubicBezTo>
                  <a:cubicBezTo>
                    <a:pt x="45877" y="31525"/>
                    <a:pt x="45887" y="31525"/>
                    <a:pt x="45897" y="31524"/>
                  </a:cubicBezTo>
                  <a:cubicBezTo>
                    <a:pt x="46311" y="31510"/>
                    <a:pt x="46621" y="31169"/>
                    <a:pt x="46606" y="30755"/>
                  </a:cubicBezTo>
                  <a:cubicBezTo>
                    <a:pt x="46606" y="30563"/>
                    <a:pt x="46518" y="30386"/>
                    <a:pt x="46399" y="30267"/>
                  </a:cubicBezTo>
                  <a:cubicBezTo>
                    <a:pt x="46252" y="30120"/>
                    <a:pt x="46059" y="30046"/>
                    <a:pt x="45838" y="30046"/>
                  </a:cubicBezTo>
                  <a:cubicBezTo>
                    <a:pt x="45483" y="30060"/>
                    <a:pt x="45187" y="30341"/>
                    <a:pt x="45143" y="30696"/>
                  </a:cubicBezTo>
                  <a:lnTo>
                    <a:pt x="39006" y="30696"/>
                  </a:lnTo>
                  <a:cubicBezTo>
                    <a:pt x="38977" y="30548"/>
                    <a:pt x="38918" y="30401"/>
                    <a:pt x="38799" y="30282"/>
                  </a:cubicBezTo>
                  <a:cubicBezTo>
                    <a:pt x="38799" y="30282"/>
                    <a:pt x="38784" y="30282"/>
                    <a:pt x="38784" y="30267"/>
                  </a:cubicBezTo>
                  <a:cubicBezTo>
                    <a:pt x="38666" y="30164"/>
                    <a:pt x="38533" y="30105"/>
                    <a:pt x="38370" y="30075"/>
                  </a:cubicBezTo>
                  <a:lnTo>
                    <a:pt x="39021" y="29439"/>
                  </a:lnTo>
                  <a:cubicBezTo>
                    <a:pt x="39124" y="29504"/>
                    <a:pt x="39250" y="29546"/>
                    <a:pt x="39378" y="29546"/>
                  </a:cubicBezTo>
                  <a:cubicBezTo>
                    <a:pt x="39397" y="29546"/>
                    <a:pt x="39416" y="29545"/>
                    <a:pt x="39435" y="29543"/>
                  </a:cubicBezTo>
                  <a:cubicBezTo>
                    <a:pt x="39627" y="29543"/>
                    <a:pt x="39805" y="29454"/>
                    <a:pt x="39938" y="29306"/>
                  </a:cubicBezTo>
                  <a:cubicBezTo>
                    <a:pt x="40071" y="29173"/>
                    <a:pt x="40145" y="28981"/>
                    <a:pt x="40145" y="28789"/>
                  </a:cubicBezTo>
                  <a:cubicBezTo>
                    <a:pt x="40130" y="28597"/>
                    <a:pt x="40056" y="28434"/>
                    <a:pt x="39938" y="28316"/>
                  </a:cubicBezTo>
                  <a:lnTo>
                    <a:pt x="43427" y="28153"/>
                  </a:lnTo>
                  <a:lnTo>
                    <a:pt x="43472" y="28153"/>
                  </a:lnTo>
                  <a:lnTo>
                    <a:pt x="45364" y="26260"/>
                  </a:lnTo>
                  <a:cubicBezTo>
                    <a:pt x="45489" y="26352"/>
                    <a:pt x="45640" y="26398"/>
                    <a:pt x="45791" y="26398"/>
                  </a:cubicBezTo>
                  <a:cubicBezTo>
                    <a:pt x="45981" y="26398"/>
                    <a:pt x="46171" y="26326"/>
                    <a:pt x="46311" y="26186"/>
                  </a:cubicBezTo>
                  <a:cubicBezTo>
                    <a:pt x="46592" y="25906"/>
                    <a:pt x="46592" y="25432"/>
                    <a:pt x="46311" y="25137"/>
                  </a:cubicBezTo>
                  <a:cubicBezTo>
                    <a:pt x="46163" y="24996"/>
                    <a:pt x="45974" y="24926"/>
                    <a:pt x="45786" y="24926"/>
                  </a:cubicBezTo>
                  <a:cubicBezTo>
                    <a:pt x="45597" y="24926"/>
                    <a:pt x="45409" y="24996"/>
                    <a:pt x="45261" y="25137"/>
                  </a:cubicBezTo>
                  <a:cubicBezTo>
                    <a:pt x="44995" y="25403"/>
                    <a:pt x="44980" y="25817"/>
                    <a:pt x="45202" y="26113"/>
                  </a:cubicBezTo>
                  <a:lnTo>
                    <a:pt x="43383" y="27946"/>
                  </a:lnTo>
                  <a:lnTo>
                    <a:pt x="39598" y="28109"/>
                  </a:lnTo>
                  <a:cubicBezTo>
                    <a:pt x="39544" y="28087"/>
                    <a:pt x="39489" y="28073"/>
                    <a:pt x="39435" y="28073"/>
                  </a:cubicBezTo>
                  <a:cubicBezTo>
                    <a:pt x="39416" y="28073"/>
                    <a:pt x="39396" y="28075"/>
                    <a:pt x="39376" y="28079"/>
                  </a:cubicBezTo>
                  <a:cubicBezTo>
                    <a:pt x="39287" y="28079"/>
                    <a:pt x="39213" y="28094"/>
                    <a:pt x="39139" y="28123"/>
                  </a:cubicBezTo>
                  <a:lnTo>
                    <a:pt x="37749" y="28183"/>
                  </a:lnTo>
                  <a:lnTo>
                    <a:pt x="37705" y="28183"/>
                  </a:lnTo>
                  <a:lnTo>
                    <a:pt x="37602" y="28286"/>
                  </a:lnTo>
                  <a:cubicBezTo>
                    <a:pt x="37498" y="28242"/>
                    <a:pt x="37395" y="28212"/>
                    <a:pt x="37276" y="28212"/>
                  </a:cubicBezTo>
                  <a:cubicBezTo>
                    <a:pt x="37069" y="28227"/>
                    <a:pt x="36892" y="28301"/>
                    <a:pt x="36759" y="28449"/>
                  </a:cubicBezTo>
                  <a:cubicBezTo>
                    <a:pt x="36626" y="28597"/>
                    <a:pt x="36552" y="28789"/>
                    <a:pt x="36567" y="28981"/>
                  </a:cubicBezTo>
                  <a:cubicBezTo>
                    <a:pt x="36567" y="29085"/>
                    <a:pt x="36581" y="29173"/>
                    <a:pt x="36626" y="29262"/>
                  </a:cubicBezTo>
                  <a:lnTo>
                    <a:pt x="33964" y="31924"/>
                  </a:lnTo>
                  <a:lnTo>
                    <a:pt x="31539" y="31924"/>
                  </a:lnTo>
                  <a:lnTo>
                    <a:pt x="33003" y="30460"/>
                  </a:lnTo>
                  <a:lnTo>
                    <a:pt x="33728" y="30460"/>
                  </a:lnTo>
                  <a:lnTo>
                    <a:pt x="35842" y="28345"/>
                  </a:lnTo>
                  <a:cubicBezTo>
                    <a:pt x="35975" y="28434"/>
                    <a:pt x="36138" y="28493"/>
                    <a:pt x="36300" y="28493"/>
                  </a:cubicBezTo>
                  <a:cubicBezTo>
                    <a:pt x="36507" y="28478"/>
                    <a:pt x="36685" y="28390"/>
                    <a:pt x="36818" y="28257"/>
                  </a:cubicBezTo>
                  <a:cubicBezTo>
                    <a:pt x="36951" y="28109"/>
                    <a:pt x="37025" y="27916"/>
                    <a:pt x="37010" y="27724"/>
                  </a:cubicBezTo>
                  <a:cubicBezTo>
                    <a:pt x="37010" y="27576"/>
                    <a:pt x="36966" y="27443"/>
                    <a:pt x="36877" y="27325"/>
                  </a:cubicBezTo>
                  <a:cubicBezTo>
                    <a:pt x="36907" y="27251"/>
                    <a:pt x="36921" y="27177"/>
                    <a:pt x="36921" y="27088"/>
                  </a:cubicBezTo>
                  <a:lnTo>
                    <a:pt x="41904" y="27015"/>
                  </a:lnTo>
                  <a:lnTo>
                    <a:pt x="45778" y="23141"/>
                  </a:lnTo>
                  <a:cubicBezTo>
                    <a:pt x="45898" y="23233"/>
                    <a:pt x="46041" y="23291"/>
                    <a:pt x="46198" y="23291"/>
                  </a:cubicBezTo>
                  <a:cubicBezTo>
                    <a:pt x="46215" y="23291"/>
                    <a:pt x="46233" y="23290"/>
                    <a:pt x="46252" y="23288"/>
                  </a:cubicBezTo>
                  <a:cubicBezTo>
                    <a:pt x="46459" y="23288"/>
                    <a:pt x="46636" y="23200"/>
                    <a:pt x="46769" y="23052"/>
                  </a:cubicBezTo>
                  <a:cubicBezTo>
                    <a:pt x="46902" y="22904"/>
                    <a:pt x="46976" y="22727"/>
                    <a:pt x="46961" y="22519"/>
                  </a:cubicBezTo>
                  <a:cubicBezTo>
                    <a:pt x="46961" y="22342"/>
                    <a:pt x="46887" y="22165"/>
                    <a:pt x="46754" y="22032"/>
                  </a:cubicBezTo>
                  <a:cubicBezTo>
                    <a:pt x="46739" y="22017"/>
                    <a:pt x="46739" y="22017"/>
                    <a:pt x="46725" y="22002"/>
                  </a:cubicBezTo>
                  <a:cubicBezTo>
                    <a:pt x="46577" y="21869"/>
                    <a:pt x="46399" y="21810"/>
                    <a:pt x="46192" y="21810"/>
                  </a:cubicBezTo>
                  <a:cubicBezTo>
                    <a:pt x="45793" y="21825"/>
                    <a:pt x="45468" y="22179"/>
                    <a:pt x="45483" y="22579"/>
                  </a:cubicBezTo>
                  <a:cubicBezTo>
                    <a:pt x="45497" y="22727"/>
                    <a:pt x="45542" y="22874"/>
                    <a:pt x="45631" y="22978"/>
                  </a:cubicBezTo>
                  <a:lnTo>
                    <a:pt x="41816" y="26807"/>
                  </a:lnTo>
                  <a:lnTo>
                    <a:pt x="36907" y="26881"/>
                  </a:lnTo>
                  <a:cubicBezTo>
                    <a:pt x="36877" y="26748"/>
                    <a:pt x="36803" y="26645"/>
                    <a:pt x="36714" y="26541"/>
                  </a:cubicBezTo>
                  <a:cubicBezTo>
                    <a:pt x="36574" y="26401"/>
                    <a:pt x="36385" y="26331"/>
                    <a:pt x="36195" y="26331"/>
                  </a:cubicBezTo>
                  <a:cubicBezTo>
                    <a:pt x="36005" y="26331"/>
                    <a:pt x="35812" y="26401"/>
                    <a:pt x="35665" y="26541"/>
                  </a:cubicBezTo>
                  <a:cubicBezTo>
                    <a:pt x="35413" y="26807"/>
                    <a:pt x="35384" y="27192"/>
                    <a:pt x="35591" y="27488"/>
                  </a:cubicBezTo>
                  <a:cubicBezTo>
                    <a:pt x="35576" y="27517"/>
                    <a:pt x="35561" y="27562"/>
                    <a:pt x="35561" y="27591"/>
                  </a:cubicBezTo>
                  <a:lnTo>
                    <a:pt x="32914" y="30238"/>
                  </a:lnTo>
                  <a:lnTo>
                    <a:pt x="30889" y="30238"/>
                  </a:lnTo>
                  <a:lnTo>
                    <a:pt x="33254" y="27872"/>
                  </a:lnTo>
                  <a:lnTo>
                    <a:pt x="33920" y="27872"/>
                  </a:lnTo>
                  <a:lnTo>
                    <a:pt x="35576" y="26201"/>
                  </a:lnTo>
                  <a:cubicBezTo>
                    <a:pt x="35694" y="26290"/>
                    <a:pt x="35857" y="26334"/>
                    <a:pt x="36019" y="26334"/>
                  </a:cubicBezTo>
                  <a:cubicBezTo>
                    <a:pt x="36389" y="26320"/>
                    <a:pt x="36670" y="26039"/>
                    <a:pt x="36714" y="25684"/>
                  </a:cubicBezTo>
                  <a:lnTo>
                    <a:pt x="40677" y="25684"/>
                  </a:lnTo>
                  <a:lnTo>
                    <a:pt x="46000" y="20361"/>
                  </a:lnTo>
                  <a:lnTo>
                    <a:pt x="46000" y="9641"/>
                  </a:lnTo>
                  <a:lnTo>
                    <a:pt x="48410" y="7231"/>
                  </a:lnTo>
                  <a:cubicBezTo>
                    <a:pt x="48542" y="7322"/>
                    <a:pt x="48693" y="7368"/>
                    <a:pt x="48844" y="7368"/>
                  </a:cubicBezTo>
                  <a:cubicBezTo>
                    <a:pt x="49034" y="7368"/>
                    <a:pt x="49223" y="7296"/>
                    <a:pt x="49371" y="7157"/>
                  </a:cubicBezTo>
                  <a:cubicBezTo>
                    <a:pt x="49652" y="6861"/>
                    <a:pt x="49652" y="6403"/>
                    <a:pt x="49371" y="6107"/>
                  </a:cubicBezTo>
                  <a:cubicBezTo>
                    <a:pt x="49224" y="5966"/>
                    <a:pt x="49031" y="5896"/>
                    <a:pt x="48841" y="5896"/>
                  </a:cubicBezTo>
                  <a:cubicBezTo>
                    <a:pt x="48651" y="5896"/>
                    <a:pt x="48462" y="5966"/>
                    <a:pt x="48322" y="6107"/>
                  </a:cubicBezTo>
                  <a:cubicBezTo>
                    <a:pt x="48055" y="6373"/>
                    <a:pt x="48041" y="6787"/>
                    <a:pt x="48262" y="7068"/>
                  </a:cubicBezTo>
                  <a:lnTo>
                    <a:pt x="45778" y="9552"/>
                  </a:lnTo>
                  <a:lnTo>
                    <a:pt x="45778" y="20272"/>
                  </a:lnTo>
                  <a:lnTo>
                    <a:pt x="40588" y="25462"/>
                  </a:lnTo>
                  <a:lnTo>
                    <a:pt x="36714" y="25462"/>
                  </a:lnTo>
                  <a:cubicBezTo>
                    <a:pt x="36685" y="25314"/>
                    <a:pt x="36611" y="25181"/>
                    <a:pt x="36507" y="25078"/>
                  </a:cubicBezTo>
                  <a:cubicBezTo>
                    <a:pt x="36360" y="24930"/>
                    <a:pt x="36167" y="24856"/>
                    <a:pt x="35960" y="24856"/>
                  </a:cubicBezTo>
                  <a:cubicBezTo>
                    <a:pt x="35576" y="24871"/>
                    <a:pt x="35265" y="25181"/>
                    <a:pt x="35251" y="25551"/>
                  </a:cubicBezTo>
                  <a:lnTo>
                    <a:pt x="33166" y="27650"/>
                  </a:lnTo>
                  <a:lnTo>
                    <a:pt x="30253" y="27650"/>
                  </a:lnTo>
                  <a:lnTo>
                    <a:pt x="34245" y="23643"/>
                  </a:lnTo>
                  <a:lnTo>
                    <a:pt x="39317" y="23643"/>
                  </a:lnTo>
                  <a:lnTo>
                    <a:pt x="43442" y="19518"/>
                  </a:lnTo>
                  <a:lnTo>
                    <a:pt x="43442" y="8635"/>
                  </a:lnTo>
                  <a:lnTo>
                    <a:pt x="47893" y="4170"/>
                  </a:lnTo>
                  <a:lnTo>
                    <a:pt x="56809" y="4170"/>
                  </a:lnTo>
                  <a:lnTo>
                    <a:pt x="59648" y="1331"/>
                  </a:lnTo>
                  <a:cubicBezTo>
                    <a:pt x="59781" y="1424"/>
                    <a:pt x="59925" y="1481"/>
                    <a:pt x="60082" y="1481"/>
                  </a:cubicBezTo>
                  <a:cubicBezTo>
                    <a:pt x="60100" y="1481"/>
                    <a:pt x="60118" y="1480"/>
                    <a:pt x="60136" y="1479"/>
                  </a:cubicBezTo>
                  <a:cubicBezTo>
                    <a:pt x="60328" y="1479"/>
                    <a:pt x="60505" y="1390"/>
                    <a:pt x="60638" y="1242"/>
                  </a:cubicBezTo>
                  <a:cubicBezTo>
                    <a:pt x="60772" y="1109"/>
                    <a:pt x="60846" y="917"/>
                    <a:pt x="60846" y="725"/>
                  </a:cubicBezTo>
                  <a:cubicBezTo>
                    <a:pt x="60831" y="532"/>
                    <a:pt x="60757" y="355"/>
                    <a:pt x="60624" y="222"/>
                  </a:cubicBezTo>
                  <a:cubicBezTo>
                    <a:pt x="60624" y="222"/>
                    <a:pt x="60609" y="207"/>
                    <a:pt x="60609" y="207"/>
                  </a:cubicBezTo>
                  <a:cubicBezTo>
                    <a:pt x="60461" y="74"/>
                    <a:pt x="60284" y="0"/>
                    <a:pt x="60106"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68" name="Google Shape;1268;p94"/>
          <p:cNvSpPr/>
          <p:nvPr/>
        </p:nvSpPr>
        <p:spPr>
          <a:xfrm>
            <a:off x="282058" y="3499895"/>
            <a:ext cx="391110" cy="392022"/>
          </a:xfrm>
          <a:custGeom>
            <a:rect b="b" l="l" r="r" t="t"/>
            <a:pathLst>
              <a:path extrusionOk="0" h="6448" w="6433">
                <a:moveTo>
                  <a:pt x="5619" y="1"/>
                </a:moveTo>
                <a:cubicBezTo>
                  <a:pt x="5441" y="1"/>
                  <a:pt x="5249" y="74"/>
                  <a:pt x="5101" y="208"/>
                </a:cubicBezTo>
                <a:cubicBezTo>
                  <a:pt x="4835" y="474"/>
                  <a:pt x="4820" y="888"/>
                  <a:pt x="5042" y="1183"/>
                </a:cubicBezTo>
                <a:lnTo>
                  <a:pt x="1139" y="5087"/>
                </a:lnTo>
                <a:cubicBezTo>
                  <a:pt x="1023" y="5010"/>
                  <a:pt x="895" y="4966"/>
                  <a:pt x="766" y="4966"/>
                </a:cubicBezTo>
                <a:cubicBezTo>
                  <a:pt x="747" y="4966"/>
                  <a:pt x="729" y="4967"/>
                  <a:pt x="710" y="4969"/>
                </a:cubicBezTo>
                <a:cubicBezTo>
                  <a:pt x="518" y="4969"/>
                  <a:pt x="325" y="5057"/>
                  <a:pt x="192" y="5205"/>
                </a:cubicBezTo>
                <a:cubicBezTo>
                  <a:pt x="59" y="5353"/>
                  <a:pt x="0" y="5531"/>
                  <a:pt x="0" y="5738"/>
                </a:cubicBezTo>
                <a:cubicBezTo>
                  <a:pt x="15" y="5915"/>
                  <a:pt x="89" y="6092"/>
                  <a:pt x="222" y="6226"/>
                </a:cubicBezTo>
                <a:cubicBezTo>
                  <a:pt x="222" y="6226"/>
                  <a:pt x="237" y="6240"/>
                  <a:pt x="237" y="6240"/>
                </a:cubicBezTo>
                <a:cubicBezTo>
                  <a:pt x="385" y="6373"/>
                  <a:pt x="577" y="6447"/>
                  <a:pt x="769" y="6447"/>
                </a:cubicBezTo>
                <a:cubicBezTo>
                  <a:pt x="961" y="6433"/>
                  <a:pt x="1153" y="6344"/>
                  <a:pt x="1287" y="6211"/>
                </a:cubicBezTo>
                <a:cubicBezTo>
                  <a:pt x="1420" y="6063"/>
                  <a:pt x="1479" y="5871"/>
                  <a:pt x="1479" y="5678"/>
                </a:cubicBezTo>
                <a:cubicBezTo>
                  <a:pt x="1464" y="5516"/>
                  <a:pt x="1405" y="5353"/>
                  <a:pt x="1301" y="5235"/>
                </a:cubicBezTo>
                <a:lnTo>
                  <a:pt x="5190" y="1331"/>
                </a:lnTo>
                <a:cubicBezTo>
                  <a:pt x="5324" y="1425"/>
                  <a:pt x="5479" y="1473"/>
                  <a:pt x="5634" y="1473"/>
                </a:cubicBezTo>
                <a:cubicBezTo>
                  <a:pt x="5820" y="1473"/>
                  <a:pt x="6006" y="1403"/>
                  <a:pt x="6151" y="1257"/>
                </a:cubicBezTo>
                <a:cubicBezTo>
                  <a:pt x="6432" y="976"/>
                  <a:pt x="6432" y="503"/>
                  <a:pt x="6151" y="208"/>
                </a:cubicBezTo>
                <a:cubicBezTo>
                  <a:pt x="6003" y="74"/>
                  <a:pt x="5811" y="1"/>
                  <a:pt x="561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69" name="Google Shape;1269;p94"/>
          <p:cNvGrpSpPr/>
          <p:nvPr/>
        </p:nvGrpSpPr>
        <p:grpSpPr>
          <a:xfrm>
            <a:off x="-396668" y="3016263"/>
            <a:ext cx="1086025" cy="1481619"/>
            <a:chOff x="-396668" y="3016263"/>
            <a:chExt cx="1086025" cy="1481619"/>
          </a:xfrm>
        </p:grpSpPr>
        <p:sp>
          <p:nvSpPr>
            <p:cNvPr id="1270" name="Google Shape;1270;p94"/>
            <p:cNvSpPr/>
            <p:nvPr/>
          </p:nvSpPr>
          <p:spPr>
            <a:xfrm>
              <a:off x="-383171" y="3016263"/>
              <a:ext cx="1072529" cy="1044744"/>
            </a:xfrm>
            <a:custGeom>
              <a:rect b="b" l="l" r="r" t="t"/>
              <a:pathLst>
                <a:path extrusionOk="0" h="17184" w="17641">
                  <a:moveTo>
                    <a:pt x="16857" y="1"/>
                  </a:moveTo>
                  <a:cubicBezTo>
                    <a:pt x="16664" y="15"/>
                    <a:pt x="16487" y="104"/>
                    <a:pt x="16354" y="237"/>
                  </a:cubicBezTo>
                  <a:cubicBezTo>
                    <a:pt x="16221" y="385"/>
                    <a:pt x="16147" y="577"/>
                    <a:pt x="16147" y="769"/>
                  </a:cubicBezTo>
                  <a:cubicBezTo>
                    <a:pt x="16162" y="962"/>
                    <a:pt x="16236" y="1139"/>
                    <a:pt x="16369" y="1272"/>
                  </a:cubicBezTo>
                  <a:cubicBezTo>
                    <a:pt x="16369" y="1272"/>
                    <a:pt x="16383" y="1287"/>
                    <a:pt x="16383" y="1287"/>
                  </a:cubicBezTo>
                  <a:cubicBezTo>
                    <a:pt x="16502" y="1390"/>
                    <a:pt x="16650" y="1464"/>
                    <a:pt x="16812" y="1479"/>
                  </a:cubicBezTo>
                  <a:lnTo>
                    <a:pt x="16812" y="5826"/>
                  </a:lnTo>
                  <a:lnTo>
                    <a:pt x="9064" y="13574"/>
                  </a:lnTo>
                  <a:lnTo>
                    <a:pt x="3416" y="13574"/>
                  </a:lnTo>
                  <a:lnTo>
                    <a:pt x="1154" y="15837"/>
                  </a:lnTo>
                  <a:cubicBezTo>
                    <a:pt x="1050" y="15759"/>
                    <a:pt x="925" y="15715"/>
                    <a:pt x="786" y="15715"/>
                  </a:cubicBezTo>
                  <a:cubicBezTo>
                    <a:pt x="766" y="15715"/>
                    <a:pt x="746" y="15716"/>
                    <a:pt x="725" y="15718"/>
                  </a:cubicBezTo>
                  <a:cubicBezTo>
                    <a:pt x="311" y="15733"/>
                    <a:pt x="0" y="16073"/>
                    <a:pt x="15" y="16472"/>
                  </a:cubicBezTo>
                  <a:cubicBezTo>
                    <a:pt x="15" y="16665"/>
                    <a:pt x="104" y="16842"/>
                    <a:pt x="222" y="16975"/>
                  </a:cubicBezTo>
                  <a:cubicBezTo>
                    <a:pt x="359" y="17098"/>
                    <a:pt x="534" y="17184"/>
                    <a:pt x="736" y="17184"/>
                  </a:cubicBezTo>
                  <a:cubicBezTo>
                    <a:pt x="752" y="17184"/>
                    <a:pt x="768" y="17183"/>
                    <a:pt x="784" y="17182"/>
                  </a:cubicBezTo>
                  <a:cubicBezTo>
                    <a:pt x="1183" y="17167"/>
                    <a:pt x="1509" y="16827"/>
                    <a:pt x="1494" y="16428"/>
                  </a:cubicBezTo>
                  <a:cubicBezTo>
                    <a:pt x="1479" y="16251"/>
                    <a:pt x="1420" y="16103"/>
                    <a:pt x="1316" y="15984"/>
                  </a:cubicBezTo>
                  <a:lnTo>
                    <a:pt x="3505" y="13796"/>
                  </a:lnTo>
                  <a:lnTo>
                    <a:pt x="9153" y="13796"/>
                  </a:lnTo>
                  <a:lnTo>
                    <a:pt x="17034" y="5915"/>
                  </a:lnTo>
                  <a:lnTo>
                    <a:pt x="17034" y="1464"/>
                  </a:lnTo>
                  <a:cubicBezTo>
                    <a:pt x="17182" y="1435"/>
                    <a:pt x="17330" y="1361"/>
                    <a:pt x="17433" y="1243"/>
                  </a:cubicBezTo>
                  <a:cubicBezTo>
                    <a:pt x="17566" y="1095"/>
                    <a:pt x="17640" y="917"/>
                    <a:pt x="17626" y="710"/>
                  </a:cubicBezTo>
                  <a:cubicBezTo>
                    <a:pt x="17626" y="518"/>
                    <a:pt x="17537" y="341"/>
                    <a:pt x="17389" y="208"/>
                  </a:cubicBezTo>
                  <a:cubicBezTo>
                    <a:pt x="17256" y="74"/>
                    <a:pt x="17078" y="1"/>
                    <a:pt x="168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94"/>
            <p:cNvSpPr/>
            <p:nvPr/>
          </p:nvSpPr>
          <p:spPr>
            <a:xfrm>
              <a:off x="-249238" y="3962856"/>
              <a:ext cx="747992" cy="352565"/>
            </a:xfrm>
            <a:custGeom>
              <a:rect b="b" l="l" r="r" t="t"/>
              <a:pathLst>
                <a:path extrusionOk="0" h="5799" w="12303">
                  <a:moveTo>
                    <a:pt x="11519" y="0"/>
                  </a:moveTo>
                  <a:cubicBezTo>
                    <a:pt x="11164" y="15"/>
                    <a:pt x="10883" y="267"/>
                    <a:pt x="10824" y="607"/>
                  </a:cubicBezTo>
                  <a:lnTo>
                    <a:pt x="4939" y="607"/>
                  </a:lnTo>
                  <a:lnTo>
                    <a:pt x="1124" y="4421"/>
                  </a:lnTo>
                  <a:cubicBezTo>
                    <a:pt x="1006" y="4362"/>
                    <a:pt x="873" y="4318"/>
                    <a:pt x="725" y="4318"/>
                  </a:cubicBezTo>
                  <a:cubicBezTo>
                    <a:pt x="326" y="4333"/>
                    <a:pt x="1" y="4688"/>
                    <a:pt x="15" y="5087"/>
                  </a:cubicBezTo>
                  <a:cubicBezTo>
                    <a:pt x="30" y="5279"/>
                    <a:pt x="104" y="5457"/>
                    <a:pt x="237" y="5590"/>
                  </a:cubicBezTo>
                  <a:cubicBezTo>
                    <a:pt x="237" y="5590"/>
                    <a:pt x="252" y="5604"/>
                    <a:pt x="252" y="5604"/>
                  </a:cubicBezTo>
                  <a:cubicBezTo>
                    <a:pt x="387" y="5726"/>
                    <a:pt x="560" y="5798"/>
                    <a:pt x="735" y="5798"/>
                  </a:cubicBezTo>
                  <a:cubicBezTo>
                    <a:pt x="752" y="5798"/>
                    <a:pt x="768" y="5798"/>
                    <a:pt x="784" y="5797"/>
                  </a:cubicBezTo>
                  <a:cubicBezTo>
                    <a:pt x="1198" y="5782"/>
                    <a:pt x="1509" y="5442"/>
                    <a:pt x="1494" y="5028"/>
                  </a:cubicBezTo>
                  <a:cubicBezTo>
                    <a:pt x="1494" y="4850"/>
                    <a:pt x="1405" y="4688"/>
                    <a:pt x="1302" y="4569"/>
                  </a:cubicBezTo>
                  <a:lnTo>
                    <a:pt x="5028" y="828"/>
                  </a:lnTo>
                  <a:lnTo>
                    <a:pt x="10824" y="828"/>
                  </a:lnTo>
                  <a:cubicBezTo>
                    <a:pt x="10839" y="991"/>
                    <a:pt x="10913" y="1139"/>
                    <a:pt x="11031" y="1257"/>
                  </a:cubicBezTo>
                  <a:cubicBezTo>
                    <a:pt x="11154" y="1381"/>
                    <a:pt x="11341" y="1466"/>
                    <a:pt x="11533" y="1466"/>
                  </a:cubicBezTo>
                  <a:cubicBezTo>
                    <a:pt x="11548" y="1466"/>
                    <a:pt x="11563" y="1465"/>
                    <a:pt x="11578" y="1464"/>
                  </a:cubicBezTo>
                  <a:cubicBezTo>
                    <a:pt x="11977" y="1449"/>
                    <a:pt x="12303" y="1109"/>
                    <a:pt x="12288" y="710"/>
                  </a:cubicBezTo>
                  <a:cubicBezTo>
                    <a:pt x="12273" y="311"/>
                    <a:pt x="11948"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94"/>
            <p:cNvSpPr/>
            <p:nvPr/>
          </p:nvSpPr>
          <p:spPr>
            <a:xfrm>
              <a:off x="-287904" y="3651824"/>
              <a:ext cx="950265" cy="846058"/>
            </a:xfrm>
            <a:custGeom>
              <a:rect b="b" l="l" r="r" t="t"/>
              <a:pathLst>
                <a:path extrusionOk="0" h="13916" w="15630">
                  <a:moveTo>
                    <a:pt x="14831" y="0"/>
                  </a:moveTo>
                  <a:cubicBezTo>
                    <a:pt x="14639" y="0"/>
                    <a:pt x="14447" y="60"/>
                    <a:pt x="14299" y="207"/>
                  </a:cubicBezTo>
                  <a:cubicBezTo>
                    <a:pt x="14018" y="503"/>
                    <a:pt x="14018" y="961"/>
                    <a:pt x="14299" y="1257"/>
                  </a:cubicBezTo>
                  <a:cubicBezTo>
                    <a:pt x="14432" y="1376"/>
                    <a:pt x="14580" y="1449"/>
                    <a:pt x="14743" y="1464"/>
                  </a:cubicBezTo>
                  <a:lnTo>
                    <a:pt x="14743" y="5974"/>
                  </a:lnTo>
                  <a:lnTo>
                    <a:pt x="12303" y="8429"/>
                  </a:lnTo>
                  <a:lnTo>
                    <a:pt x="5383" y="8429"/>
                  </a:lnTo>
                  <a:lnTo>
                    <a:pt x="1198" y="12598"/>
                  </a:lnTo>
                  <a:cubicBezTo>
                    <a:pt x="1065" y="12495"/>
                    <a:pt x="903" y="12436"/>
                    <a:pt x="725" y="12436"/>
                  </a:cubicBezTo>
                  <a:cubicBezTo>
                    <a:pt x="311" y="12465"/>
                    <a:pt x="1" y="12805"/>
                    <a:pt x="15" y="13204"/>
                  </a:cubicBezTo>
                  <a:cubicBezTo>
                    <a:pt x="15" y="13397"/>
                    <a:pt x="104" y="13574"/>
                    <a:pt x="222" y="13707"/>
                  </a:cubicBezTo>
                  <a:cubicBezTo>
                    <a:pt x="360" y="13831"/>
                    <a:pt x="535" y="13916"/>
                    <a:pt x="725" y="13916"/>
                  </a:cubicBezTo>
                  <a:cubicBezTo>
                    <a:pt x="739" y="13916"/>
                    <a:pt x="754" y="13915"/>
                    <a:pt x="770" y="13914"/>
                  </a:cubicBezTo>
                  <a:cubicBezTo>
                    <a:pt x="1184" y="13899"/>
                    <a:pt x="1509" y="13559"/>
                    <a:pt x="1479" y="13145"/>
                  </a:cubicBezTo>
                  <a:cubicBezTo>
                    <a:pt x="1479" y="13012"/>
                    <a:pt x="1435" y="12879"/>
                    <a:pt x="1361" y="12761"/>
                  </a:cubicBezTo>
                  <a:lnTo>
                    <a:pt x="5472" y="8650"/>
                  </a:lnTo>
                  <a:lnTo>
                    <a:pt x="12392" y="8650"/>
                  </a:lnTo>
                  <a:lnTo>
                    <a:pt x="14964" y="6063"/>
                  </a:lnTo>
                  <a:lnTo>
                    <a:pt x="14964" y="1464"/>
                  </a:lnTo>
                  <a:cubicBezTo>
                    <a:pt x="15112" y="1435"/>
                    <a:pt x="15245" y="1361"/>
                    <a:pt x="15349" y="1257"/>
                  </a:cubicBezTo>
                  <a:cubicBezTo>
                    <a:pt x="15630" y="961"/>
                    <a:pt x="15630" y="503"/>
                    <a:pt x="15349" y="207"/>
                  </a:cubicBezTo>
                  <a:cubicBezTo>
                    <a:pt x="15201" y="60"/>
                    <a:pt x="15009" y="0"/>
                    <a:pt x="1483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94"/>
            <p:cNvSpPr/>
            <p:nvPr/>
          </p:nvSpPr>
          <p:spPr>
            <a:xfrm>
              <a:off x="-396668" y="3217619"/>
              <a:ext cx="969173" cy="598795"/>
            </a:xfrm>
            <a:custGeom>
              <a:rect b="b" l="l" r="r" t="t"/>
              <a:pathLst>
                <a:path extrusionOk="0" h="9849" w="15941">
                  <a:moveTo>
                    <a:pt x="15156" y="1"/>
                  </a:moveTo>
                  <a:cubicBezTo>
                    <a:pt x="14757" y="15"/>
                    <a:pt x="14432" y="356"/>
                    <a:pt x="14447" y="755"/>
                  </a:cubicBezTo>
                  <a:cubicBezTo>
                    <a:pt x="14461" y="903"/>
                    <a:pt x="14506" y="1036"/>
                    <a:pt x="14595" y="1154"/>
                  </a:cubicBezTo>
                  <a:lnTo>
                    <a:pt x="9567" y="6166"/>
                  </a:lnTo>
                  <a:lnTo>
                    <a:pt x="3461" y="6166"/>
                  </a:lnTo>
                  <a:lnTo>
                    <a:pt x="1139" y="8488"/>
                  </a:lnTo>
                  <a:cubicBezTo>
                    <a:pt x="1036" y="8410"/>
                    <a:pt x="910" y="8367"/>
                    <a:pt x="772" y="8367"/>
                  </a:cubicBezTo>
                  <a:cubicBezTo>
                    <a:pt x="751" y="8367"/>
                    <a:pt x="731" y="8368"/>
                    <a:pt x="710" y="8370"/>
                  </a:cubicBezTo>
                  <a:cubicBezTo>
                    <a:pt x="518" y="8370"/>
                    <a:pt x="341" y="8458"/>
                    <a:pt x="208" y="8606"/>
                  </a:cubicBezTo>
                  <a:cubicBezTo>
                    <a:pt x="60" y="8754"/>
                    <a:pt x="1" y="8932"/>
                    <a:pt x="1" y="9139"/>
                  </a:cubicBezTo>
                  <a:cubicBezTo>
                    <a:pt x="15" y="9316"/>
                    <a:pt x="89" y="9493"/>
                    <a:pt x="222" y="9626"/>
                  </a:cubicBezTo>
                  <a:cubicBezTo>
                    <a:pt x="222" y="9641"/>
                    <a:pt x="237" y="9641"/>
                    <a:pt x="237" y="9641"/>
                  </a:cubicBezTo>
                  <a:cubicBezTo>
                    <a:pt x="385" y="9789"/>
                    <a:pt x="577" y="9848"/>
                    <a:pt x="769" y="9848"/>
                  </a:cubicBezTo>
                  <a:cubicBezTo>
                    <a:pt x="962" y="9833"/>
                    <a:pt x="1154" y="9760"/>
                    <a:pt x="1287" y="9612"/>
                  </a:cubicBezTo>
                  <a:cubicBezTo>
                    <a:pt x="1420" y="9464"/>
                    <a:pt x="1494" y="9272"/>
                    <a:pt x="1479" y="9079"/>
                  </a:cubicBezTo>
                  <a:cubicBezTo>
                    <a:pt x="1479" y="8917"/>
                    <a:pt x="1405" y="8754"/>
                    <a:pt x="1302" y="8636"/>
                  </a:cubicBezTo>
                  <a:lnTo>
                    <a:pt x="3549" y="6388"/>
                  </a:lnTo>
                  <a:lnTo>
                    <a:pt x="9656" y="6388"/>
                  </a:lnTo>
                  <a:lnTo>
                    <a:pt x="14742" y="1317"/>
                  </a:lnTo>
                  <a:cubicBezTo>
                    <a:pt x="14862" y="1410"/>
                    <a:pt x="15017" y="1467"/>
                    <a:pt x="15165" y="1467"/>
                  </a:cubicBezTo>
                  <a:cubicBezTo>
                    <a:pt x="15182" y="1467"/>
                    <a:pt x="15199" y="1466"/>
                    <a:pt x="15216" y="1464"/>
                  </a:cubicBezTo>
                  <a:cubicBezTo>
                    <a:pt x="15630" y="1450"/>
                    <a:pt x="15940" y="1110"/>
                    <a:pt x="15925" y="710"/>
                  </a:cubicBezTo>
                  <a:cubicBezTo>
                    <a:pt x="15911" y="311"/>
                    <a:pt x="15585" y="1"/>
                    <a:pt x="151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74" name="Google Shape;1274;p94"/>
          <p:cNvSpPr/>
          <p:nvPr/>
        </p:nvSpPr>
        <p:spPr>
          <a:xfrm>
            <a:off x="-435437" y="2731200"/>
            <a:ext cx="1826100" cy="1826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94"/>
          <p:cNvSpPr/>
          <p:nvPr/>
        </p:nvSpPr>
        <p:spPr>
          <a:xfrm>
            <a:off x="7544613" y="3624475"/>
            <a:ext cx="1826100" cy="1826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94"/>
          <p:cNvSpPr txBox="1"/>
          <p:nvPr/>
        </p:nvSpPr>
        <p:spPr>
          <a:xfrm>
            <a:off x="2382325" y="3641606"/>
            <a:ext cx="4379400" cy="4929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300"/>
              </a:spcBef>
              <a:spcAft>
                <a:spcPts val="0"/>
              </a:spcAft>
              <a:buNone/>
            </a:pPr>
            <a:r>
              <a:rPr lang="en" sz="1000">
                <a:solidFill>
                  <a:schemeClr val="dk1"/>
                </a:solidFill>
                <a:latin typeface="Albert Sans"/>
                <a:ea typeface="Albert Sans"/>
                <a:cs typeface="Albert Sans"/>
                <a:sym typeface="Albert Sans"/>
              </a:rPr>
              <a:t>CREDITS: This presentation template was created by </a:t>
            </a:r>
            <a:r>
              <a:rPr b="1" lang="en" sz="1000" u="sng">
                <a:solidFill>
                  <a:schemeClr val="dk1"/>
                </a:solidFill>
                <a:latin typeface="Albert Sans"/>
                <a:ea typeface="Albert Sans"/>
                <a:cs typeface="Albert Sans"/>
                <a:sym typeface="Albert Sans"/>
                <a:hlinkClick r:id="rId2">
                  <a:extLst>
                    <a:ext uri="{A12FA001-AC4F-418D-AE19-62706E023703}">
                      <ahyp:hlinkClr val="tx"/>
                    </a:ext>
                  </a:extLst>
                </a:hlinkClick>
              </a:rPr>
              <a:t>Slidesgo</a:t>
            </a:r>
            <a:r>
              <a:rPr lang="en" sz="1000">
                <a:solidFill>
                  <a:schemeClr val="dk1"/>
                </a:solidFill>
                <a:latin typeface="Albert Sans"/>
                <a:ea typeface="Albert Sans"/>
                <a:cs typeface="Albert Sans"/>
                <a:sym typeface="Albert Sans"/>
              </a:rPr>
              <a:t>, including icons by </a:t>
            </a:r>
            <a:r>
              <a:rPr b="1" lang="en" sz="1000" u="sng">
                <a:solidFill>
                  <a:schemeClr val="dk1"/>
                </a:solidFill>
                <a:latin typeface="Albert Sans"/>
                <a:ea typeface="Albert Sans"/>
                <a:cs typeface="Albert Sans"/>
                <a:sym typeface="Albert Sans"/>
                <a:hlinkClick r:id="rId3">
                  <a:extLst>
                    <a:ext uri="{A12FA001-AC4F-418D-AE19-62706E023703}">
                      <ahyp:hlinkClr val="tx"/>
                    </a:ext>
                  </a:extLst>
                </a:hlinkClick>
              </a:rPr>
              <a:t>Flaticon</a:t>
            </a:r>
            <a:r>
              <a:rPr lang="en" sz="1000">
                <a:solidFill>
                  <a:schemeClr val="dk1"/>
                </a:solidFill>
                <a:latin typeface="Albert Sans"/>
                <a:ea typeface="Albert Sans"/>
                <a:cs typeface="Albert Sans"/>
                <a:sym typeface="Albert Sans"/>
              </a:rPr>
              <a:t>, and infographics &amp; images by </a:t>
            </a:r>
            <a:r>
              <a:rPr b="1" lang="en" sz="1000" u="sng">
                <a:solidFill>
                  <a:schemeClr val="dk1"/>
                </a:solidFill>
                <a:latin typeface="Albert Sans"/>
                <a:ea typeface="Albert Sans"/>
                <a:cs typeface="Albert Sans"/>
                <a:sym typeface="Albert Sans"/>
                <a:hlinkClick r:id="rId4">
                  <a:extLst>
                    <a:ext uri="{A12FA001-AC4F-418D-AE19-62706E023703}">
                      <ahyp:hlinkClr val="tx"/>
                    </a:ext>
                  </a:extLst>
                </a:hlinkClick>
              </a:rPr>
              <a:t>Freepik</a:t>
            </a:r>
            <a:endParaRPr b="1" sz="1000" u="sng">
              <a:solidFill>
                <a:schemeClr val="dk1"/>
              </a:solidFill>
              <a:latin typeface="Albert Sans"/>
              <a:ea typeface="Albert Sans"/>
              <a:cs typeface="Albert Sans"/>
              <a:sym typeface="Albert Sans"/>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bg>
      <p:bgPr>
        <a:gradFill>
          <a:gsLst>
            <a:gs pos="0">
              <a:schemeClr val="lt2"/>
            </a:gs>
            <a:gs pos="100000">
              <a:schemeClr val="lt1"/>
            </a:gs>
          </a:gsLst>
          <a:path path="circle">
            <a:fillToRect b="50%" l="50%" r="50%" t="50%"/>
          </a:path>
          <a:tileRect/>
        </a:gradFill>
      </p:bgPr>
    </p:bg>
    <p:spTree>
      <p:nvGrpSpPr>
        <p:cNvPr id="1277" name="Shape 1277"/>
        <p:cNvGrpSpPr/>
        <p:nvPr/>
      </p:nvGrpSpPr>
      <p:grpSpPr>
        <a:xfrm>
          <a:off x="0" y="0"/>
          <a:ext cx="0" cy="0"/>
          <a:chOff x="0" y="0"/>
          <a:chExt cx="0" cy="0"/>
        </a:xfrm>
      </p:grpSpPr>
      <p:grpSp>
        <p:nvGrpSpPr>
          <p:cNvPr id="1278" name="Google Shape;1278;p95"/>
          <p:cNvGrpSpPr/>
          <p:nvPr/>
        </p:nvGrpSpPr>
        <p:grpSpPr>
          <a:xfrm flipH="1" rot="-2700000">
            <a:off x="-207953" y="3813256"/>
            <a:ext cx="2303575" cy="2027523"/>
            <a:chOff x="715100" y="1571201"/>
            <a:chExt cx="2303597" cy="2027543"/>
          </a:xfrm>
        </p:grpSpPr>
        <p:sp>
          <p:nvSpPr>
            <p:cNvPr id="1279" name="Google Shape;1279;p95"/>
            <p:cNvSpPr/>
            <p:nvPr/>
          </p:nvSpPr>
          <p:spPr>
            <a:xfrm>
              <a:off x="715100" y="1571201"/>
              <a:ext cx="2303597" cy="202754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95"/>
            <p:cNvSpPr/>
            <p:nvPr/>
          </p:nvSpPr>
          <p:spPr>
            <a:xfrm>
              <a:off x="861935" y="2976281"/>
              <a:ext cx="902630" cy="61224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81" name="Google Shape;1281;p95"/>
          <p:cNvSpPr/>
          <p:nvPr/>
        </p:nvSpPr>
        <p:spPr>
          <a:xfrm flipH="1" rot="-5400000">
            <a:off x="7327584" y="-18025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95"/>
          <p:cNvSpPr/>
          <p:nvPr/>
        </p:nvSpPr>
        <p:spPr>
          <a:xfrm flipH="1" rot="-5400000">
            <a:off x="7494893" y="-868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95"/>
          <p:cNvSpPr/>
          <p:nvPr/>
        </p:nvSpPr>
        <p:spPr>
          <a:xfrm flipH="1" rot="-5400000">
            <a:off x="8229750" y="-17396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95"/>
          <p:cNvSpPr/>
          <p:nvPr/>
        </p:nvSpPr>
        <p:spPr>
          <a:xfrm flipH="1" rot="-5400000">
            <a:off x="8296837" y="-15434"/>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95"/>
          <p:cNvSpPr/>
          <p:nvPr/>
        </p:nvSpPr>
        <p:spPr>
          <a:xfrm flipH="1">
            <a:off x="8977263" y="1096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95"/>
          <p:cNvSpPr/>
          <p:nvPr/>
        </p:nvSpPr>
        <p:spPr>
          <a:xfrm flipH="1">
            <a:off x="8970547" y="101140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95"/>
          <p:cNvSpPr/>
          <p:nvPr/>
        </p:nvSpPr>
        <p:spPr>
          <a:xfrm flipH="1">
            <a:off x="9094637" y="1126488"/>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95"/>
          <p:cNvSpPr/>
          <p:nvPr/>
        </p:nvSpPr>
        <p:spPr>
          <a:xfrm rot="10800000">
            <a:off x="9032937" y="1317128"/>
            <a:ext cx="452268" cy="441242"/>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95"/>
          <p:cNvSpPr/>
          <p:nvPr/>
        </p:nvSpPr>
        <p:spPr>
          <a:xfrm flipH="1" rot="-8100000">
            <a:off x="-961065" y="2268543"/>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95"/>
          <p:cNvSpPr/>
          <p:nvPr/>
        </p:nvSpPr>
        <p:spPr>
          <a:xfrm flipH="1" rot="-8100000">
            <a:off x="-880424" y="2391847"/>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95"/>
          <p:cNvSpPr/>
          <p:nvPr/>
        </p:nvSpPr>
        <p:spPr>
          <a:xfrm flipH="1">
            <a:off x="-782263" y="33669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95"/>
          <p:cNvSpPr/>
          <p:nvPr/>
        </p:nvSpPr>
        <p:spPr>
          <a:xfrm flipH="1">
            <a:off x="8307550" y="-673375"/>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bg>
      <p:bgPr>
        <a:gradFill>
          <a:gsLst>
            <a:gs pos="0">
              <a:schemeClr val="lt2"/>
            </a:gs>
            <a:gs pos="100000">
              <a:schemeClr val="lt1"/>
            </a:gs>
          </a:gsLst>
          <a:path path="circle">
            <a:fillToRect b="50%" l="50%" r="50%" t="50%"/>
          </a:path>
          <a:tileRect/>
        </a:gradFill>
      </p:bgPr>
    </p:bg>
    <p:spTree>
      <p:nvGrpSpPr>
        <p:cNvPr id="1293" name="Shape 1293"/>
        <p:cNvGrpSpPr/>
        <p:nvPr/>
      </p:nvGrpSpPr>
      <p:grpSpPr>
        <a:xfrm>
          <a:off x="0" y="0"/>
          <a:ext cx="0" cy="0"/>
          <a:chOff x="0" y="0"/>
          <a:chExt cx="0" cy="0"/>
        </a:xfrm>
      </p:grpSpPr>
      <p:sp>
        <p:nvSpPr>
          <p:cNvPr id="1294" name="Google Shape;1294;p96"/>
          <p:cNvSpPr/>
          <p:nvPr/>
        </p:nvSpPr>
        <p:spPr>
          <a:xfrm flipH="1" rot="10800000">
            <a:off x="-1084200" y="323882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95" name="Google Shape;1295;p96"/>
          <p:cNvGrpSpPr/>
          <p:nvPr/>
        </p:nvGrpSpPr>
        <p:grpSpPr>
          <a:xfrm flipH="1" rot="10800000">
            <a:off x="7466845" y="2485915"/>
            <a:ext cx="3111009" cy="3789122"/>
            <a:chOff x="7466845" y="-519012"/>
            <a:chExt cx="3111009" cy="3789122"/>
          </a:xfrm>
        </p:grpSpPr>
        <p:sp>
          <p:nvSpPr>
            <p:cNvPr id="1296" name="Google Shape;1296;p96"/>
            <p:cNvSpPr/>
            <p:nvPr/>
          </p:nvSpPr>
          <p:spPr>
            <a:xfrm>
              <a:off x="8677278" y="23683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96"/>
            <p:cNvSpPr/>
            <p:nvPr/>
          </p:nvSpPr>
          <p:spPr>
            <a:xfrm>
              <a:off x="8801302" y="258321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96"/>
            <p:cNvSpPr/>
            <p:nvPr/>
          </p:nvSpPr>
          <p:spPr>
            <a:xfrm flipH="1" rot="-8100000">
              <a:off x="8046167" y="19648"/>
              <a:ext cx="2233987" cy="1767370"/>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96"/>
            <p:cNvSpPr/>
            <p:nvPr/>
          </p:nvSpPr>
          <p:spPr>
            <a:xfrm flipH="1" rot="-8100000">
              <a:off x="7796809" y="-69035"/>
              <a:ext cx="2002959" cy="1762932"/>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96"/>
            <p:cNvSpPr/>
            <p:nvPr/>
          </p:nvSpPr>
          <p:spPr>
            <a:xfrm flipH="1" rot="-8100000">
              <a:off x="7948860" y="41638"/>
              <a:ext cx="2084731" cy="180786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01" name="Google Shape;1301;p96"/>
          <p:cNvGrpSpPr/>
          <p:nvPr/>
        </p:nvGrpSpPr>
        <p:grpSpPr>
          <a:xfrm flipH="1" rot="10800000">
            <a:off x="-1109500" y="1555371"/>
            <a:ext cx="2785746" cy="3818577"/>
            <a:chOff x="-1109500" y="382076"/>
            <a:chExt cx="2785746" cy="3818577"/>
          </a:xfrm>
        </p:grpSpPr>
        <p:sp>
          <p:nvSpPr>
            <p:cNvPr id="1302" name="Google Shape;1302;p96"/>
            <p:cNvSpPr/>
            <p:nvPr/>
          </p:nvSpPr>
          <p:spPr>
            <a:xfrm>
              <a:off x="200594" y="382076"/>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96"/>
            <p:cNvSpPr/>
            <p:nvPr/>
          </p:nvSpPr>
          <p:spPr>
            <a:xfrm>
              <a:off x="311121" y="497163"/>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96"/>
            <p:cNvSpPr/>
            <p:nvPr/>
          </p:nvSpPr>
          <p:spPr>
            <a:xfrm flipH="1" rot="-8100000">
              <a:off x="-486593" y="1823141"/>
              <a:ext cx="1666001" cy="2095349"/>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96"/>
            <p:cNvSpPr/>
            <p:nvPr/>
          </p:nvSpPr>
          <p:spPr>
            <a:xfrm flipH="1" rot="-8100000">
              <a:off x="62928" y="1755044"/>
              <a:ext cx="997429" cy="1132847"/>
            </a:xfrm>
            <a:custGeom>
              <a:rect b="b" l="l" r="r" t="t"/>
              <a:pathLst>
                <a:path extrusionOk="0" h="19818" w="17449">
                  <a:moveTo>
                    <a:pt x="16635" y="0"/>
                  </a:moveTo>
                  <a:cubicBezTo>
                    <a:pt x="16443" y="0"/>
                    <a:pt x="16251" y="74"/>
                    <a:pt x="16118" y="222"/>
                  </a:cubicBezTo>
                  <a:cubicBezTo>
                    <a:pt x="16014" y="311"/>
                    <a:pt x="15955" y="429"/>
                    <a:pt x="15925" y="548"/>
                  </a:cubicBezTo>
                  <a:lnTo>
                    <a:pt x="14003" y="548"/>
                  </a:lnTo>
                  <a:lnTo>
                    <a:pt x="8799" y="5767"/>
                  </a:lnTo>
                  <a:lnTo>
                    <a:pt x="8799" y="10972"/>
                  </a:lnTo>
                  <a:lnTo>
                    <a:pt x="1258" y="18513"/>
                  </a:lnTo>
                  <a:cubicBezTo>
                    <a:pt x="1125" y="18401"/>
                    <a:pt x="960" y="18346"/>
                    <a:pt x="795" y="18346"/>
                  </a:cubicBezTo>
                  <a:cubicBezTo>
                    <a:pt x="609" y="18346"/>
                    <a:pt x="423" y="18416"/>
                    <a:pt x="282" y="18557"/>
                  </a:cubicBezTo>
                  <a:cubicBezTo>
                    <a:pt x="1" y="18853"/>
                    <a:pt x="1" y="19311"/>
                    <a:pt x="282" y="19607"/>
                  </a:cubicBezTo>
                  <a:cubicBezTo>
                    <a:pt x="430" y="19747"/>
                    <a:pt x="618" y="19818"/>
                    <a:pt x="807" y="19818"/>
                  </a:cubicBezTo>
                  <a:cubicBezTo>
                    <a:pt x="995" y="19818"/>
                    <a:pt x="1184" y="19747"/>
                    <a:pt x="1331" y="19607"/>
                  </a:cubicBezTo>
                  <a:cubicBezTo>
                    <a:pt x="1583" y="19356"/>
                    <a:pt x="1612" y="18956"/>
                    <a:pt x="1420" y="18661"/>
                  </a:cubicBezTo>
                  <a:lnTo>
                    <a:pt x="9020" y="11061"/>
                  </a:lnTo>
                  <a:lnTo>
                    <a:pt x="9020" y="5856"/>
                  </a:lnTo>
                  <a:lnTo>
                    <a:pt x="14092" y="769"/>
                  </a:lnTo>
                  <a:lnTo>
                    <a:pt x="15896" y="769"/>
                  </a:lnTo>
                  <a:cubicBezTo>
                    <a:pt x="15911" y="947"/>
                    <a:pt x="15970" y="1124"/>
                    <a:pt x="16118" y="1257"/>
                  </a:cubicBezTo>
                  <a:cubicBezTo>
                    <a:pt x="16258" y="1405"/>
                    <a:pt x="16447" y="1479"/>
                    <a:pt x="16635" y="1479"/>
                  </a:cubicBezTo>
                  <a:cubicBezTo>
                    <a:pt x="16824" y="1479"/>
                    <a:pt x="17012" y="1405"/>
                    <a:pt x="17153" y="1257"/>
                  </a:cubicBezTo>
                  <a:cubicBezTo>
                    <a:pt x="17448" y="976"/>
                    <a:pt x="17448" y="503"/>
                    <a:pt x="17153" y="222"/>
                  </a:cubicBezTo>
                  <a:cubicBezTo>
                    <a:pt x="17005" y="74"/>
                    <a:pt x="16827" y="0"/>
                    <a:pt x="1663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96"/>
            <p:cNvSpPr/>
            <p:nvPr/>
          </p:nvSpPr>
          <p:spPr>
            <a:xfrm flipH="1" rot="-8100000">
              <a:off x="-667764" y="1853946"/>
              <a:ext cx="1704014" cy="1955244"/>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07" name="Google Shape;1307;p96"/>
          <p:cNvSpPr/>
          <p:nvPr/>
        </p:nvSpPr>
        <p:spPr>
          <a:xfrm flipH="1" rot="10800000">
            <a:off x="3669900" y="-6566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96"/>
          <p:cNvSpPr/>
          <p:nvPr/>
        </p:nvSpPr>
        <p:spPr>
          <a:xfrm flipH="1" rot="10800000">
            <a:off x="8082450" y="46085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15" name="Shape 1315"/>
        <p:cNvGrpSpPr/>
        <p:nvPr/>
      </p:nvGrpSpPr>
      <p:grpSpPr>
        <a:xfrm>
          <a:off x="0" y="0"/>
          <a:ext cx="0" cy="0"/>
          <a:chOff x="0" y="0"/>
          <a:chExt cx="0" cy="0"/>
        </a:xfrm>
      </p:grpSpPr>
      <p:sp>
        <p:nvSpPr>
          <p:cNvPr id="1316" name="Google Shape;1316;p98"/>
          <p:cNvSpPr txBox="1"/>
          <p:nvPr>
            <p:ph type="ctrTitle"/>
          </p:nvPr>
        </p:nvSpPr>
        <p:spPr>
          <a:xfrm>
            <a:off x="1143000" y="841772"/>
            <a:ext cx="6858000" cy="1790700"/>
          </a:xfrm>
          <a:prstGeom prst="rect">
            <a:avLst/>
          </a:prstGeom>
          <a:noFill/>
          <a:ln>
            <a:noFill/>
          </a:ln>
        </p:spPr>
        <p:txBody>
          <a:bodyPr anchorCtr="0" anchor="b" bIns="8725" lIns="17450" spcFirstLastPara="1" rIns="17450" wrap="square" tIns="8725">
            <a:normAutofit/>
          </a:bodyPr>
          <a:lstStyle>
            <a:lvl1pPr lvl="0" algn="ctr">
              <a:lnSpc>
                <a:spcPct val="90000"/>
              </a:lnSpc>
              <a:spcBef>
                <a:spcPts val="0"/>
              </a:spcBef>
              <a:spcAft>
                <a:spcPts val="0"/>
              </a:spcAft>
              <a:buClr>
                <a:schemeClr val="dk1"/>
              </a:buClr>
              <a:buSzPts val="1100"/>
              <a:buFont typeface="Play"/>
              <a:buNone/>
              <a:defRPr sz="1100"/>
            </a:lvl1pPr>
            <a:lvl2pPr lvl="1">
              <a:spcBef>
                <a:spcPts val="0"/>
              </a:spcBef>
              <a:spcAft>
                <a:spcPts val="0"/>
              </a:spcAft>
              <a:buSzPts val="300"/>
              <a:buNone/>
              <a:defRPr/>
            </a:lvl2pPr>
            <a:lvl3pPr lvl="2">
              <a:spcBef>
                <a:spcPts val="0"/>
              </a:spcBef>
              <a:spcAft>
                <a:spcPts val="0"/>
              </a:spcAft>
              <a:buSzPts val="300"/>
              <a:buNone/>
              <a:defRPr/>
            </a:lvl3pPr>
            <a:lvl4pPr lvl="3">
              <a:spcBef>
                <a:spcPts val="0"/>
              </a:spcBef>
              <a:spcAft>
                <a:spcPts val="0"/>
              </a:spcAft>
              <a:buSzPts val="300"/>
              <a:buNone/>
              <a:defRPr/>
            </a:lvl4pPr>
            <a:lvl5pPr lvl="4">
              <a:spcBef>
                <a:spcPts val="0"/>
              </a:spcBef>
              <a:spcAft>
                <a:spcPts val="0"/>
              </a:spcAft>
              <a:buSzPts val="300"/>
              <a:buNone/>
              <a:defRPr/>
            </a:lvl5pPr>
            <a:lvl6pPr lvl="5">
              <a:spcBef>
                <a:spcPts val="0"/>
              </a:spcBef>
              <a:spcAft>
                <a:spcPts val="0"/>
              </a:spcAft>
              <a:buSzPts val="300"/>
              <a:buNone/>
              <a:defRPr/>
            </a:lvl6pPr>
            <a:lvl7pPr lvl="6">
              <a:spcBef>
                <a:spcPts val="0"/>
              </a:spcBef>
              <a:spcAft>
                <a:spcPts val="0"/>
              </a:spcAft>
              <a:buSzPts val="300"/>
              <a:buNone/>
              <a:defRPr/>
            </a:lvl7pPr>
            <a:lvl8pPr lvl="7">
              <a:spcBef>
                <a:spcPts val="0"/>
              </a:spcBef>
              <a:spcAft>
                <a:spcPts val="0"/>
              </a:spcAft>
              <a:buSzPts val="300"/>
              <a:buNone/>
              <a:defRPr/>
            </a:lvl8pPr>
            <a:lvl9pPr lvl="8">
              <a:spcBef>
                <a:spcPts val="0"/>
              </a:spcBef>
              <a:spcAft>
                <a:spcPts val="0"/>
              </a:spcAft>
              <a:buSzPts val="300"/>
              <a:buNone/>
              <a:defRPr/>
            </a:lvl9pPr>
          </a:lstStyle>
          <a:p/>
        </p:txBody>
      </p:sp>
      <p:sp>
        <p:nvSpPr>
          <p:cNvPr id="1317" name="Google Shape;1317;p98"/>
          <p:cNvSpPr txBox="1"/>
          <p:nvPr>
            <p:ph idx="1" type="subTitle"/>
          </p:nvPr>
        </p:nvSpPr>
        <p:spPr>
          <a:xfrm>
            <a:off x="1143000" y="2701528"/>
            <a:ext cx="6858000" cy="1241822"/>
          </a:xfrm>
          <a:prstGeom prst="rect">
            <a:avLst/>
          </a:prstGeom>
          <a:noFill/>
          <a:ln>
            <a:noFill/>
          </a:ln>
        </p:spPr>
        <p:txBody>
          <a:bodyPr anchorCtr="0" anchor="t" bIns="8725" lIns="17450" spcFirstLastPara="1" rIns="17450" wrap="square" tIns="8725">
            <a:normAutofit/>
          </a:bodyPr>
          <a:lstStyle>
            <a:lvl1pPr lvl="0" algn="ctr">
              <a:lnSpc>
                <a:spcPct val="90000"/>
              </a:lnSpc>
              <a:spcBef>
                <a:spcPts val="200"/>
              </a:spcBef>
              <a:spcAft>
                <a:spcPts val="0"/>
              </a:spcAft>
              <a:buClr>
                <a:schemeClr val="dk1"/>
              </a:buClr>
              <a:buSzPts val="500"/>
              <a:buNone/>
              <a:defRPr sz="500"/>
            </a:lvl1pPr>
            <a:lvl2pPr lvl="1" algn="ctr">
              <a:lnSpc>
                <a:spcPct val="90000"/>
              </a:lnSpc>
              <a:spcBef>
                <a:spcPts val="100"/>
              </a:spcBef>
              <a:spcAft>
                <a:spcPts val="0"/>
              </a:spcAft>
              <a:buClr>
                <a:schemeClr val="dk1"/>
              </a:buClr>
              <a:buSzPts val="400"/>
              <a:buNone/>
              <a:defRPr sz="400"/>
            </a:lvl2pPr>
            <a:lvl3pPr lvl="2" algn="ctr">
              <a:lnSpc>
                <a:spcPct val="90000"/>
              </a:lnSpc>
              <a:spcBef>
                <a:spcPts val="100"/>
              </a:spcBef>
              <a:spcAft>
                <a:spcPts val="0"/>
              </a:spcAft>
              <a:buClr>
                <a:schemeClr val="dk1"/>
              </a:buClr>
              <a:buSzPts val="300"/>
              <a:buNone/>
              <a:defRPr sz="300"/>
            </a:lvl3pPr>
            <a:lvl4pPr lvl="3" algn="ctr">
              <a:lnSpc>
                <a:spcPct val="90000"/>
              </a:lnSpc>
              <a:spcBef>
                <a:spcPts val="100"/>
              </a:spcBef>
              <a:spcAft>
                <a:spcPts val="0"/>
              </a:spcAft>
              <a:buClr>
                <a:schemeClr val="dk1"/>
              </a:buClr>
              <a:buSzPts val="300"/>
              <a:buNone/>
              <a:defRPr sz="300"/>
            </a:lvl4pPr>
            <a:lvl5pPr lvl="4" algn="ctr">
              <a:lnSpc>
                <a:spcPct val="90000"/>
              </a:lnSpc>
              <a:spcBef>
                <a:spcPts val="100"/>
              </a:spcBef>
              <a:spcAft>
                <a:spcPts val="0"/>
              </a:spcAft>
              <a:buClr>
                <a:schemeClr val="dk1"/>
              </a:buClr>
              <a:buSzPts val="300"/>
              <a:buNone/>
              <a:defRPr sz="300"/>
            </a:lvl5pPr>
            <a:lvl6pPr lvl="5" algn="ctr">
              <a:lnSpc>
                <a:spcPct val="90000"/>
              </a:lnSpc>
              <a:spcBef>
                <a:spcPts val="100"/>
              </a:spcBef>
              <a:spcAft>
                <a:spcPts val="0"/>
              </a:spcAft>
              <a:buClr>
                <a:schemeClr val="dk1"/>
              </a:buClr>
              <a:buSzPts val="300"/>
              <a:buNone/>
              <a:defRPr sz="300"/>
            </a:lvl6pPr>
            <a:lvl7pPr lvl="6" algn="ctr">
              <a:lnSpc>
                <a:spcPct val="90000"/>
              </a:lnSpc>
              <a:spcBef>
                <a:spcPts val="100"/>
              </a:spcBef>
              <a:spcAft>
                <a:spcPts val="0"/>
              </a:spcAft>
              <a:buClr>
                <a:schemeClr val="dk1"/>
              </a:buClr>
              <a:buSzPts val="300"/>
              <a:buNone/>
              <a:defRPr sz="300"/>
            </a:lvl7pPr>
            <a:lvl8pPr lvl="7" algn="ctr">
              <a:lnSpc>
                <a:spcPct val="90000"/>
              </a:lnSpc>
              <a:spcBef>
                <a:spcPts val="100"/>
              </a:spcBef>
              <a:spcAft>
                <a:spcPts val="0"/>
              </a:spcAft>
              <a:buClr>
                <a:schemeClr val="dk1"/>
              </a:buClr>
              <a:buSzPts val="300"/>
              <a:buNone/>
              <a:defRPr sz="300"/>
            </a:lvl8pPr>
            <a:lvl9pPr lvl="8" algn="ctr">
              <a:lnSpc>
                <a:spcPct val="90000"/>
              </a:lnSpc>
              <a:spcBef>
                <a:spcPts val="100"/>
              </a:spcBef>
              <a:spcAft>
                <a:spcPts val="0"/>
              </a:spcAft>
              <a:buClr>
                <a:schemeClr val="dk1"/>
              </a:buClr>
              <a:buSzPts val="300"/>
              <a:buNone/>
              <a:defRPr sz="300"/>
            </a:lvl9pPr>
          </a:lstStyle>
          <a:p/>
        </p:txBody>
      </p:sp>
      <p:sp>
        <p:nvSpPr>
          <p:cNvPr id="1318" name="Google Shape;1318;p98"/>
          <p:cNvSpPr txBox="1"/>
          <p:nvPr>
            <p:ph idx="10" type="dt"/>
          </p:nvPr>
        </p:nvSpPr>
        <p:spPr>
          <a:xfrm>
            <a:off x="628650" y="4767263"/>
            <a:ext cx="2057400" cy="273844"/>
          </a:xfrm>
          <a:prstGeom prst="rect">
            <a:avLst/>
          </a:prstGeom>
          <a:noFill/>
          <a:ln>
            <a:noFill/>
          </a:ln>
        </p:spPr>
        <p:txBody>
          <a:bodyPr anchorCtr="0" anchor="ctr" bIns="8725" lIns="17450" spcFirstLastPara="1" rIns="17450" wrap="square" tIns="8725">
            <a:noAutofit/>
          </a:bodyPr>
          <a:lstStyle>
            <a:lvl1pPr lvl="0" algn="l">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p:txBody>
      </p:sp>
      <p:sp>
        <p:nvSpPr>
          <p:cNvPr id="1319" name="Google Shape;1319;p98"/>
          <p:cNvSpPr txBox="1"/>
          <p:nvPr>
            <p:ph idx="11" type="ftr"/>
          </p:nvPr>
        </p:nvSpPr>
        <p:spPr>
          <a:xfrm>
            <a:off x="3028950" y="4767263"/>
            <a:ext cx="3086100" cy="273844"/>
          </a:xfrm>
          <a:prstGeom prst="rect">
            <a:avLst/>
          </a:prstGeom>
          <a:noFill/>
          <a:ln>
            <a:noFill/>
          </a:ln>
        </p:spPr>
        <p:txBody>
          <a:bodyPr anchorCtr="0" anchor="ctr" bIns="8725" lIns="17450" spcFirstLastPara="1" rIns="17450" wrap="square" tIns="8725">
            <a:noAutofit/>
          </a:bodyPr>
          <a:lstStyle>
            <a:lvl1pPr lvl="0" algn="ctr">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p:txBody>
      </p:sp>
      <p:sp>
        <p:nvSpPr>
          <p:cNvPr id="1320" name="Google Shape;1320;p98"/>
          <p:cNvSpPr txBox="1"/>
          <p:nvPr>
            <p:ph idx="12" type="sldNum"/>
          </p:nvPr>
        </p:nvSpPr>
        <p:spPr>
          <a:xfrm>
            <a:off x="6457950" y="4767263"/>
            <a:ext cx="2057400" cy="273844"/>
          </a:xfrm>
          <a:prstGeom prst="rect">
            <a:avLst/>
          </a:prstGeom>
          <a:noFill/>
          <a:ln>
            <a:noFill/>
          </a:ln>
        </p:spPr>
        <p:txBody>
          <a:bodyPr anchorCtr="0" anchor="ctr" bIns="8725" lIns="17450" spcFirstLastPara="1" rIns="17450" wrap="square" tIns="87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21" name="Shape 1321"/>
        <p:cNvGrpSpPr/>
        <p:nvPr/>
      </p:nvGrpSpPr>
      <p:grpSpPr>
        <a:xfrm>
          <a:off x="0" y="0"/>
          <a:ext cx="0" cy="0"/>
          <a:chOff x="0" y="0"/>
          <a:chExt cx="0" cy="0"/>
        </a:xfrm>
      </p:grpSpPr>
      <p:sp>
        <p:nvSpPr>
          <p:cNvPr id="1322" name="Google Shape;1322;p99"/>
          <p:cNvSpPr txBox="1"/>
          <p:nvPr>
            <p:ph type="title"/>
          </p:nvPr>
        </p:nvSpPr>
        <p:spPr>
          <a:xfrm>
            <a:off x="628650" y="273844"/>
            <a:ext cx="7886700" cy="994172"/>
          </a:xfrm>
          <a:prstGeom prst="rect">
            <a:avLst/>
          </a:prstGeom>
          <a:noFill/>
          <a:ln>
            <a:noFill/>
          </a:ln>
        </p:spPr>
        <p:txBody>
          <a:bodyPr anchorCtr="0" anchor="ctr" bIns="8725" lIns="17450" spcFirstLastPara="1" rIns="17450" wrap="square" tIns="8725">
            <a:normAutofit/>
          </a:bodyPr>
          <a:lstStyle>
            <a:lvl1pPr lvl="0" algn="l">
              <a:lnSpc>
                <a:spcPct val="90000"/>
              </a:lnSpc>
              <a:spcBef>
                <a:spcPts val="0"/>
              </a:spcBef>
              <a:spcAft>
                <a:spcPts val="0"/>
              </a:spcAft>
              <a:buClr>
                <a:schemeClr val="dk1"/>
              </a:buClr>
              <a:buSzPts val="300"/>
              <a:buNone/>
              <a:defRPr/>
            </a:lvl1pPr>
            <a:lvl2pPr lvl="1">
              <a:spcBef>
                <a:spcPts val="0"/>
              </a:spcBef>
              <a:spcAft>
                <a:spcPts val="0"/>
              </a:spcAft>
              <a:buSzPts val="300"/>
              <a:buNone/>
              <a:defRPr/>
            </a:lvl2pPr>
            <a:lvl3pPr lvl="2">
              <a:spcBef>
                <a:spcPts val="0"/>
              </a:spcBef>
              <a:spcAft>
                <a:spcPts val="0"/>
              </a:spcAft>
              <a:buSzPts val="300"/>
              <a:buNone/>
              <a:defRPr/>
            </a:lvl3pPr>
            <a:lvl4pPr lvl="3">
              <a:spcBef>
                <a:spcPts val="0"/>
              </a:spcBef>
              <a:spcAft>
                <a:spcPts val="0"/>
              </a:spcAft>
              <a:buSzPts val="300"/>
              <a:buNone/>
              <a:defRPr/>
            </a:lvl4pPr>
            <a:lvl5pPr lvl="4">
              <a:spcBef>
                <a:spcPts val="0"/>
              </a:spcBef>
              <a:spcAft>
                <a:spcPts val="0"/>
              </a:spcAft>
              <a:buSzPts val="300"/>
              <a:buNone/>
              <a:defRPr/>
            </a:lvl5pPr>
            <a:lvl6pPr lvl="5">
              <a:spcBef>
                <a:spcPts val="0"/>
              </a:spcBef>
              <a:spcAft>
                <a:spcPts val="0"/>
              </a:spcAft>
              <a:buSzPts val="300"/>
              <a:buNone/>
              <a:defRPr/>
            </a:lvl6pPr>
            <a:lvl7pPr lvl="6">
              <a:spcBef>
                <a:spcPts val="0"/>
              </a:spcBef>
              <a:spcAft>
                <a:spcPts val="0"/>
              </a:spcAft>
              <a:buSzPts val="300"/>
              <a:buNone/>
              <a:defRPr/>
            </a:lvl7pPr>
            <a:lvl8pPr lvl="7">
              <a:spcBef>
                <a:spcPts val="0"/>
              </a:spcBef>
              <a:spcAft>
                <a:spcPts val="0"/>
              </a:spcAft>
              <a:buSzPts val="300"/>
              <a:buNone/>
              <a:defRPr/>
            </a:lvl8pPr>
            <a:lvl9pPr lvl="8">
              <a:spcBef>
                <a:spcPts val="0"/>
              </a:spcBef>
              <a:spcAft>
                <a:spcPts val="0"/>
              </a:spcAft>
              <a:buSzPts val="300"/>
              <a:buNone/>
              <a:defRPr/>
            </a:lvl9pPr>
          </a:lstStyle>
          <a:p/>
        </p:txBody>
      </p:sp>
      <p:sp>
        <p:nvSpPr>
          <p:cNvPr id="1323" name="Google Shape;1323;p99"/>
          <p:cNvSpPr txBox="1"/>
          <p:nvPr>
            <p:ph idx="1" type="body"/>
          </p:nvPr>
        </p:nvSpPr>
        <p:spPr>
          <a:xfrm>
            <a:off x="628650" y="1369219"/>
            <a:ext cx="7886700" cy="3263503"/>
          </a:xfrm>
          <a:prstGeom prst="rect">
            <a:avLst/>
          </a:prstGeom>
          <a:noFill/>
          <a:ln>
            <a:noFill/>
          </a:ln>
        </p:spPr>
        <p:txBody>
          <a:bodyPr anchorCtr="0" anchor="t" bIns="8725" lIns="17450" spcFirstLastPara="1" rIns="17450" wrap="square" tIns="8725">
            <a:normAutofit/>
          </a:bodyPr>
          <a:lstStyle>
            <a:lvl1pPr indent="-247650" lvl="0" marL="457200" algn="l">
              <a:lnSpc>
                <a:spcPct val="90000"/>
              </a:lnSpc>
              <a:spcBef>
                <a:spcPts val="200"/>
              </a:spcBef>
              <a:spcAft>
                <a:spcPts val="0"/>
              </a:spcAft>
              <a:buClr>
                <a:schemeClr val="dk1"/>
              </a:buClr>
              <a:buSzPts val="300"/>
              <a:buChar char="•"/>
              <a:defRPr/>
            </a:lvl1pPr>
            <a:lvl2pPr indent="-247650" lvl="1" marL="914400" algn="l">
              <a:lnSpc>
                <a:spcPct val="90000"/>
              </a:lnSpc>
              <a:spcBef>
                <a:spcPts val="100"/>
              </a:spcBef>
              <a:spcAft>
                <a:spcPts val="0"/>
              </a:spcAft>
              <a:buClr>
                <a:schemeClr val="dk1"/>
              </a:buClr>
              <a:buSzPts val="300"/>
              <a:buChar char="•"/>
              <a:defRPr/>
            </a:lvl2pPr>
            <a:lvl3pPr indent="-247650" lvl="2" marL="1371600" algn="l">
              <a:lnSpc>
                <a:spcPct val="90000"/>
              </a:lnSpc>
              <a:spcBef>
                <a:spcPts val="100"/>
              </a:spcBef>
              <a:spcAft>
                <a:spcPts val="0"/>
              </a:spcAft>
              <a:buClr>
                <a:schemeClr val="dk1"/>
              </a:buClr>
              <a:buSzPts val="300"/>
              <a:buChar char="•"/>
              <a:defRPr/>
            </a:lvl3pPr>
            <a:lvl4pPr indent="-247650" lvl="3" marL="1828800" algn="l">
              <a:lnSpc>
                <a:spcPct val="90000"/>
              </a:lnSpc>
              <a:spcBef>
                <a:spcPts val="100"/>
              </a:spcBef>
              <a:spcAft>
                <a:spcPts val="0"/>
              </a:spcAft>
              <a:buClr>
                <a:schemeClr val="dk1"/>
              </a:buClr>
              <a:buSzPts val="300"/>
              <a:buChar char="•"/>
              <a:defRPr/>
            </a:lvl4pPr>
            <a:lvl5pPr indent="-247650" lvl="4" marL="2286000" algn="l">
              <a:lnSpc>
                <a:spcPct val="90000"/>
              </a:lnSpc>
              <a:spcBef>
                <a:spcPts val="100"/>
              </a:spcBef>
              <a:spcAft>
                <a:spcPts val="0"/>
              </a:spcAft>
              <a:buClr>
                <a:schemeClr val="dk1"/>
              </a:buClr>
              <a:buSzPts val="300"/>
              <a:buChar char="•"/>
              <a:defRPr/>
            </a:lvl5pPr>
            <a:lvl6pPr indent="-247650" lvl="5" marL="2743200" algn="l">
              <a:lnSpc>
                <a:spcPct val="90000"/>
              </a:lnSpc>
              <a:spcBef>
                <a:spcPts val="100"/>
              </a:spcBef>
              <a:spcAft>
                <a:spcPts val="0"/>
              </a:spcAft>
              <a:buClr>
                <a:schemeClr val="dk1"/>
              </a:buClr>
              <a:buSzPts val="300"/>
              <a:buChar char="•"/>
              <a:defRPr/>
            </a:lvl6pPr>
            <a:lvl7pPr indent="-247650" lvl="6" marL="3200400" algn="l">
              <a:lnSpc>
                <a:spcPct val="90000"/>
              </a:lnSpc>
              <a:spcBef>
                <a:spcPts val="100"/>
              </a:spcBef>
              <a:spcAft>
                <a:spcPts val="0"/>
              </a:spcAft>
              <a:buClr>
                <a:schemeClr val="dk1"/>
              </a:buClr>
              <a:buSzPts val="300"/>
              <a:buChar char="•"/>
              <a:defRPr/>
            </a:lvl7pPr>
            <a:lvl8pPr indent="-247650" lvl="7" marL="3657600" algn="l">
              <a:lnSpc>
                <a:spcPct val="90000"/>
              </a:lnSpc>
              <a:spcBef>
                <a:spcPts val="100"/>
              </a:spcBef>
              <a:spcAft>
                <a:spcPts val="0"/>
              </a:spcAft>
              <a:buClr>
                <a:schemeClr val="dk1"/>
              </a:buClr>
              <a:buSzPts val="300"/>
              <a:buChar char="•"/>
              <a:defRPr/>
            </a:lvl8pPr>
            <a:lvl9pPr indent="-247650" lvl="8" marL="4114800" algn="l">
              <a:lnSpc>
                <a:spcPct val="90000"/>
              </a:lnSpc>
              <a:spcBef>
                <a:spcPts val="100"/>
              </a:spcBef>
              <a:spcAft>
                <a:spcPts val="0"/>
              </a:spcAft>
              <a:buClr>
                <a:schemeClr val="dk1"/>
              </a:buClr>
              <a:buSzPts val="300"/>
              <a:buChar char="•"/>
              <a:defRPr/>
            </a:lvl9pPr>
          </a:lstStyle>
          <a:p/>
        </p:txBody>
      </p:sp>
      <p:sp>
        <p:nvSpPr>
          <p:cNvPr id="1324" name="Google Shape;1324;p99"/>
          <p:cNvSpPr txBox="1"/>
          <p:nvPr>
            <p:ph idx="10" type="dt"/>
          </p:nvPr>
        </p:nvSpPr>
        <p:spPr>
          <a:xfrm>
            <a:off x="628650" y="4767263"/>
            <a:ext cx="2057400" cy="273844"/>
          </a:xfrm>
          <a:prstGeom prst="rect">
            <a:avLst/>
          </a:prstGeom>
          <a:noFill/>
          <a:ln>
            <a:noFill/>
          </a:ln>
        </p:spPr>
        <p:txBody>
          <a:bodyPr anchorCtr="0" anchor="ctr" bIns="8725" lIns="17450" spcFirstLastPara="1" rIns="17450" wrap="square" tIns="8725">
            <a:noAutofit/>
          </a:bodyPr>
          <a:lstStyle>
            <a:lvl1pPr lvl="0" algn="l">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p:txBody>
      </p:sp>
      <p:sp>
        <p:nvSpPr>
          <p:cNvPr id="1325" name="Google Shape;1325;p99"/>
          <p:cNvSpPr txBox="1"/>
          <p:nvPr>
            <p:ph idx="11" type="ftr"/>
          </p:nvPr>
        </p:nvSpPr>
        <p:spPr>
          <a:xfrm>
            <a:off x="3028950" y="4767263"/>
            <a:ext cx="3086100" cy="273844"/>
          </a:xfrm>
          <a:prstGeom prst="rect">
            <a:avLst/>
          </a:prstGeom>
          <a:noFill/>
          <a:ln>
            <a:noFill/>
          </a:ln>
        </p:spPr>
        <p:txBody>
          <a:bodyPr anchorCtr="0" anchor="ctr" bIns="8725" lIns="17450" spcFirstLastPara="1" rIns="17450" wrap="square" tIns="8725">
            <a:noAutofit/>
          </a:bodyPr>
          <a:lstStyle>
            <a:lvl1pPr lvl="0" algn="ctr">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p:txBody>
      </p:sp>
      <p:sp>
        <p:nvSpPr>
          <p:cNvPr id="1326" name="Google Shape;1326;p99"/>
          <p:cNvSpPr txBox="1"/>
          <p:nvPr>
            <p:ph idx="12" type="sldNum"/>
          </p:nvPr>
        </p:nvSpPr>
        <p:spPr>
          <a:xfrm>
            <a:off x="6457950" y="4767263"/>
            <a:ext cx="2057400" cy="273844"/>
          </a:xfrm>
          <a:prstGeom prst="rect">
            <a:avLst/>
          </a:prstGeom>
          <a:noFill/>
          <a:ln>
            <a:noFill/>
          </a:ln>
        </p:spPr>
        <p:txBody>
          <a:bodyPr anchorCtr="0" anchor="ctr" bIns="8725" lIns="17450" spcFirstLastPara="1" rIns="17450" wrap="square" tIns="87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27" name="Shape 1327"/>
        <p:cNvGrpSpPr/>
        <p:nvPr/>
      </p:nvGrpSpPr>
      <p:grpSpPr>
        <a:xfrm>
          <a:off x="0" y="0"/>
          <a:ext cx="0" cy="0"/>
          <a:chOff x="0" y="0"/>
          <a:chExt cx="0" cy="0"/>
        </a:xfrm>
      </p:grpSpPr>
      <p:sp>
        <p:nvSpPr>
          <p:cNvPr id="1328" name="Google Shape;1328;p100"/>
          <p:cNvSpPr txBox="1"/>
          <p:nvPr>
            <p:ph type="title"/>
          </p:nvPr>
        </p:nvSpPr>
        <p:spPr>
          <a:xfrm>
            <a:off x="623888" y="1282304"/>
            <a:ext cx="7886700" cy="2139553"/>
          </a:xfrm>
          <a:prstGeom prst="rect">
            <a:avLst/>
          </a:prstGeom>
          <a:noFill/>
          <a:ln>
            <a:noFill/>
          </a:ln>
        </p:spPr>
        <p:txBody>
          <a:bodyPr anchorCtr="0" anchor="b" bIns="8725" lIns="17450" spcFirstLastPara="1" rIns="17450" wrap="square" tIns="8725">
            <a:normAutofit/>
          </a:bodyPr>
          <a:lstStyle>
            <a:lvl1pPr lvl="0" algn="l">
              <a:lnSpc>
                <a:spcPct val="90000"/>
              </a:lnSpc>
              <a:spcBef>
                <a:spcPts val="0"/>
              </a:spcBef>
              <a:spcAft>
                <a:spcPts val="0"/>
              </a:spcAft>
              <a:buClr>
                <a:schemeClr val="dk1"/>
              </a:buClr>
              <a:buSzPts val="1100"/>
              <a:buFont typeface="Play"/>
              <a:buNone/>
              <a:defRPr sz="1100"/>
            </a:lvl1pPr>
            <a:lvl2pPr lvl="1">
              <a:spcBef>
                <a:spcPts val="0"/>
              </a:spcBef>
              <a:spcAft>
                <a:spcPts val="0"/>
              </a:spcAft>
              <a:buSzPts val="300"/>
              <a:buNone/>
              <a:defRPr/>
            </a:lvl2pPr>
            <a:lvl3pPr lvl="2">
              <a:spcBef>
                <a:spcPts val="0"/>
              </a:spcBef>
              <a:spcAft>
                <a:spcPts val="0"/>
              </a:spcAft>
              <a:buSzPts val="300"/>
              <a:buNone/>
              <a:defRPr/>
            </a:lvl3pPr>
            <a:lvl4pPr lvl="3">
              <a:spcBef>
                <a:spcPts val="0"/>
              </a:spcBef>
              <a:spcAft>
                <a:spcPts val="0"/>
              </a:spcAft>
              <a:buSzPts val="300"/>
              <a:buNone/>
              <a:defRPr/>
            </a:lvl4pPr>
            <a:lvl5pPr lvl="4">
              <a:spcBef>
                <a:spcPts val="0"/>
              </a:spcBef>
              <a:spcAft>
                <a:spcPts val="0"/>
              </a:spcAft>
              <a:buSzPts val="300"/>
              <a:buNone/>
              <a:defRPr/>
            </a:lvl5pPr>
            <a:lvl6pPr lvl="5">
              <a:spcBef>
                <a:spcPts val="0"/>
              </a:spcBef>
              <a:spcAft>
                <a:spcPts val="0"/>
              </a:spcAft>
              <a:buSzPts val="300"/>
              <a:buNone/>
              <a:defRPr/>
            </a:lvl6pPr>
            <a:lvl7pPr lvl="6">
              <a:spcBef>
                <a:spcPts val="0"/>
              </a:spcBef>
              <a:spcAft>
                <a:spcPts val="0"/>
              </a:spcAft>
              <a:buSzPts val="300"/>
              <a:buNone/>
              <a:defRPr/>
            </a:lvl7pPr>
            <a:lvl8pPr lvl="7">
              <a:spcBef>
                <a:spcPts val="0"/>
              </a:spcBef>
              <a:spcAft>
                <a:spcPts val="0"/>
              </a:spcAft>
              <a:buSzPts val="300"/>
              <a:buNone/>
              <a:defRPr/>
            </a:lvl8pPr>
            <a:lvl9pPr lvl="8">
              <a:spcBef>
                <a:spcPts val="0"/>
              </a:spcBef>
              <a:spcAft>
                <a:spcPts val="0"/>
              </a:spcAft>
              <a:buSzPts val="300"/>
              <a:buNone/>
              <a:defRPr/>
            </a:lvl9pPr>
          </a:lstStyle>
          <a:p/>
        </p:txBody>
      </p:sp>
      <p:sp>
        <p:nvSpPr>
          <p:cNvPr id="1329" name="Google Shape;1329;p100"/>
          <p:cNvSpPr txBox="1"/>
          <p:nvPr>
            <p:ph idx="1" type="body"/>
          </p:nvPr>
        </p:nvSpPr>
        <p:spPr>
          <a:xfrm>
            <a:off x="623888" y="3442098"/>
            <a:ext cx="7886700" cy="1125140"/>
          </a:xfrm>
          <a:prstGeom prst="rect">
            <a:avLst/>
          </a:prstGeom>
          <a:noFill/>
          <a:ln>
            <a:noFill/>
          </a:ln>
        </p:spPr>
        <p:txBody>
          <a:bodyPr anchorCtr="0" anchor="t" bIns="8725" lIns="17450" spcFirstLastPara="1" rIns="17450" wrap="square" tIns="8725">
            <a:normAutofit/>
          </a:bodyPr>
          <a:lstStyle>
            <a:lvl1pPr indent="-228600" lvl="0" marL="457200" algn="l">
              <a:lnSpc>
                <a:spcPct val="90000"/>
              </a:lnSpc>
              <a:spcBef>
                <a:spcPts val="200"/>
              </a:spcBef>
              <a:spcAft>
                <a:spcPts val="0"/>
              </a:spcAft>
              <a:buClr>
                <a:srgbClr val="757575"/>
              </a:buClr>
              <a:buSzPts val="500"/>
              <a:buNone/>
              <a:defRPr sz="500">
                <a:solidFill>
                  <a:srgbClr val="757575"/>
                </a:solidFill>
              </a:defRPr>
            </a:lvl1pPr>
            <a:lvl2pPr indent="-228600" lvl="1" marL="914400" algn="l">
              <a:lnSpc>
                <a:spcPct val="90000"/>
              </a:lnSpc>
              <a:spcBef>
                <a:spcPts val="100"/>
              </a:spcBef>
              <a:spcAft>
                <a:spcPts val="0"/>
              </a:spcAft>
              <a:buClr>
                <a:srgbClr val="757575"/>
              </a:buClr>
              <a:buSzPts val="400"/>
              <a:buNone/>
              <a:defRPr sz="400">
                <a:solidFill>
                  <a:srgbClr val="757575"/>
                </a:solidFill>
              </a:defRPr>
            </a:lvl2pPr>
            <a:lvl3pPr indent="-228600" lvl="2" marL="1371600" algn="l">
              <a:lnSpc>
                <a:spcPct val="90000"/>
              </a:lnSpc>
              <a:spcBef>
                <a:spcPts val="100"/>
              </a:spcBef>
              <a:spcAft>
                <a:spcPts val="0"/>
              </a:spcAft>
              <a:buClr>
                <a:srgbClr val="757575"/>
              </a:buClr>
              <a:buSzPts val="300"/>
              <a:buNone/>
              <a:defRPr sz="300">
                <a:solidFill>
                  <a:srgbClr val="757575"/>
                </a:solidFill>
              </a:defRPr>
            </a:lvl3pPr>
            <a:lvl4pPr indent="-228600" lvl="3" marL="1828800" algn="l">
              <a:lnSpc>
                <a:spcPct val="90000"/>
              </a:lnSpc>
              <a:spcBef>
                <a:spcPts val="100"/>
              </a:spcBef>
              <a:spcAft>
                <a:spcPts val="0"/>
              </a:spcAft>
              <a:buClr>
                <a:srgbClr val="757575"/>
              </a:buClr>
              <a:buSzPts val="300"/>
              <a:buNone/>
              <a:defRPr sz="300">
                <a:solidFill>
                  <a:srgbClr val="757575"/>
                </a:solidFill>
              </a:defRPr>
            </a:lvl4pPr>
            <a:lvl5pPr indent="-228600" lvl="4" marL="2286000" algn="l">
              <a:lnSpc>
                <a:spcPct val="90000"/>
              </a:lnSpc>
              <a:spcBef>
                <a:spcPts val="100"/>
              </a:spcBef>
              <a:spcAft>
                <a:spcPts val="0"/>
              </a:spcAft>
              <a:buClr>
                <a:srgbClr val="757575"/>
              </a:buClr>
              <a:buSzPts val="300"/>
              <a:buNone/>
              <a:defRPr sz="300">
                <a:solidFill>
                  <a:srgbClr val="757575"/>
                </a:solidFill>
              </a:defRPr>
            </a:lvl5pPr>
            <a:lvl6pPr indent="-228600" lvl="5" marL="2743200" algn="l">
              <a:lnSpc>
                <a:spcPct val="90000"/>
              </a:lnSpc>
              <a:spcBef>
                <a:spcPts val="100"/>
              </a:spcBef>
              <a:spcAft>
                <a:spcPts val="0"/>
              </a:spcAft>
              <a:buClr>
                <a:srgbClr val="757575"/>
              </a:buClr>
              <a:buSzPts val="300"/>
              <a:buNone/>
              <a:defRPr sz="300">
                <a:solidFill>
                  <a:srgbClr val="757575"/>
                </a:solidFill>
              </a:defRPr>
            </a:lvl6pPr>
            <a:lvl7pPr indent="-228600" lvl="6" marL="3200400" algn="l">
              <a:lnSpc>
                <a:spcPct val="90000"/>
              </a:lnSpc>
              <a:spcBef>
                <a:spcPts val="100"/>
              </a:spcBef>
              <a:spcAft>
                <a:spcPts val="0"/>
              </a:spcAft>
              <a:buClr>
                <a:srgbClr val="757575"/>
              </a:buClr>
              <a:buSzPts val="300"/>
              <a:buNone/>
              <a:defRPr sz="300">
                <a:solidFill>
                  <a:srgbClr val="757575"/>
                </a:solidFill>
              </a:defRPr>
            </a:lvl7pPr>
            <a:lvl8pPr indent="-228600" lvl="7" marL="3657600" algn="l">
              <a:lnSpc>
                <a:spcPct val="90000"/>
              </a:lnSpc>
              <a:spcBef>
                <a:spcPts val="100"/>
              </a:spcBef>
              <a:spcAft>
                <a:spcPts val="0"/>
              </a:spcAft>
              <a:buClr>
                <a:srgbClr val="757575"/>
              </a:buClr>
              <a:buSzPts val="300"/>
              <a:buNone/>
              <a:defRPr sz="300">
                <a:solidFill>
                  <a:srgbClr val="757575"/>
                </a:solidFill>
              </a:defRPr>
            </a:lvl8pPr>
            <a:lvl9pPr indent="-228600" lvl="8" marL="4114800" algn="l">
              <a:lnSpc>
                <a:spcPct val="90000"/>
              </a:lnSpc>
              <a:spcBef>
                <a:spcPts val="100"/>
              </a:spcBef>
              <a:spcAft>
                <a:spcPts val="0"/>
              </a:spcAft>
              <a:buClr>
                <a:srgbClr val="757575"/>
              </a:buClr>
              <a:buSzPts val="300"/>
              <a:buNone/>
              <a:defRPr sz="300">
                <a:solidFill>
                  <a:srgbClr val="757575"/>
                </a:solidFill>
              </a:defRPr>
            </a:lvl9pPr>
          </a:lstStyle>
          <a:p/>
        </p:txBody>
      </p:sp>
      <p:sp>
        <p:nvSpPr>
          <p:cNvPr id="1330" name="Google Shape;1330;p100"/>
          <p:cNvSpPr txBox="1"/>
          <p:nvPr>
            <p:ph idx="10" type="dt"/>
          </p:nvPr>
        </p:nvSpPr>
        <p:spPr>
          <a:xfrm>
            <a:off x="628650" y="4767263"/>
            <a:ext cx="2057400" cy="273844"/>
          </a:xfrm>
          <a:prstGeom prst="rect">
            <a:avLst/>
          </a:prstGeom>
          <a:noFill/>
          <a:ln>
            <a:noFill/>
          </a:ln>
        </p:spPr>
        <p:txBody>
          <a:bodyPr anchorCtr="0" anchor="ctr" bIns="8725" lIns="17450" spcFirstLastPara="1" rIns="17450" wrap="square" tIns="8725">
            <a:noAutofit/>
          </a:bodyPr>
          <a:lstStyle>
            <a:lvl1pPr lvl="0" algn="l">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p:txBody>
      </p:sp>
      <p:sp>
        <p:nvSpPr>
          <p:cNvPr id="1331" name="Google Shape;1331;p100"/>
          <p:cNvSpPr txBox="1"/>
          <p:nvPr>
            <p:ph idx="11" type="ftr"/>
          </p:nvPr>
        </p:nvSpPr>
        <p:spPr>
          <a:xfrm>
            <a:off x="3028950" y="4767263"/>
            <a:ext cx="3086100" cy="273844"/>
          </a:xfrm>
          <a:prstGeom prst="rect">
            <a:avLst/>
          </a:prstGeom>
          <a:noFill/>
          <a:ln>
            <a:noFill/>
          </a:ln>
        </p:spPr>
        <p:txBody>
          <a:bodyPr anchorCtr="0" anchor="ctr" bIns="8725" lIns="17450" spcFirstLastPara="1" rIns="17450" wrap="square" tIns="8725">
            <a:noAutofit/>
          </a:bodyPr>
          <a:lstStyle>
            <a:lvl1pPr lvl="0" algn="ctr">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p:txBody>
      </p:sp>
      <p:sp>
        <p:nvSpPr>
          <p:cNvPr id="1332" name="Google Shape;1332;p100"/>
          <p:cNvSpPr txBox="1"/>
          <p:nvPr>
            <p:ph idx="12" type="sldNum"/>
          </p:nvPr>
        </p:nvSpPr>
        <p:spPr>
          <a:xfrm>
            <a:off x="6457950" y="4767263"/>
            <a:ext cx="2057400" cy="273844"/>
          </a:xfrm>
          <a:prstGeom prst="rect">
            <a:avLst/>
          </a:prstGeom>
          <a:noFill/>
          <a:ln>
            <a:noFill/>
          </a:ln>
        </p:spPr>
        <p:txBody>
          <a:bodyPr anchorCtr="0" anchor="ctr" bIns="8725" lIns="17450" spcFirstLastPara="1" rIns="17450" wrap="square" tIns="87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333" name="Shape 1333"/>
        <p:cNvGrpSpPr/>
        <p:nvPr/>
      </p:nvGrpSpPr>
      <p:grpSpPr>
        <a:xfrm>
          <a:off x="0" y="0"/>
          <a:ext cx="0" cy="0"/>
          <a:chOff x="0" y="0"/>
          <a:chExt cx="0" cy="0"/>
        </a:xfrm>
      </p:grpSpPr>
      <p:sp>
        <p:nvSpPr>
          <p:cNvPr id="1334" name="Google Shape;1334;p101"/>
          <p:cNvSpPr txBox="1"/>
          <p:nvPr>
            <p:ph type="title"/>
          </p:nvPr>
        </p:nvSpPr>
        <p:spPr>
          <a:xfrm>
            <a:off x="628650" y="273844"/>
            <a:ext cx="7886700" cy="994172"/>
          </a:xfrm>
          <a:prstGeom prst="rect">
            <a:avLst/>
          </a:prstGeom>
          <a:noFill/>
          <a:ln>
            <a:noFill/>
          </a:ln>
        </p:spPr>
        <p:txBody>
          <a:bodyPr anchorCtr="0" anchor="ctr" bIns="8725" lIns="17450" spcFirstLastPara="1" rIns="17450" wrap="square" tIns="8725">
            <a:normAutofit/>
          </a:bodyPr>
          <a:lstStyle>
            <a:lvl1pPr lvl="0" algn="l">
              <a:lnSpc>
                <a:spcPct val="90000"/>
              </a:lnSpc>
              <a:spcBef>
                <a:spcPts val="0"/>
              </a:spcBef>
              <a:spcAft>
                <a:spcPts val="0"/>
              </a:spcAft>
              <a:buClr>
                <a:schemeClr val="dk1"/>
              </a:buClr>
              <a:buSzPts val="300"/>
              <a:buNone/>
              <a:defRPr/>
            </a:lvl1pPr>
            <a:lvl2pPr lvl="1">
              <a:spcBef>
                <a:spcPts val="0"/>
              </a:spcBef>
              <a:spcAft>
                <a:spcPts val="0"/>
              </a:spcAft>
              <a:buSzPts val="300"/>
              <a:buNone/>
              <a:defRPr/>
            </a:lvl2pPr>
            <a:lvl3pPr lvl="2">
              <a:spcBef>
                <a:spcPts val="0"/>
              </a:spcBef>
              <a:spcAft>
                <a:spcPts val="0"/>
              </a:spcAft>
              <a:buSzPts val="300"/>
              <a:buNone/>
              <a:defRPr/>
            </a:lvl3pPr>
            <a:lvl4pPr lvl="3">
              <a:spcBef>
                <a:spcPts val="0"/>
              </a:spcBef>
              <a:spcAft>
                <a:spcPts val="0"/>
              </a:spcAft>
              <a:buSzPts val="300"/>
              <a:buNone/>
              <a:defRPr/>
            </a:lvl4pPr>
            <a:lvl5pPr lvl="4">
              <a:spcBef>
                <a:spcPts val="0"/>
              </a:spcBef>
              <a:spcAft>
                <a:spcPts val="0"/>
              </a:spcAft>
              <a:buSzPts val="300"/>
              <a:buNone/>
              <a:defRPr/>
            </a:lvl5pPr>
            <a:lvl6pPr lvl="5">
              <a:spcBef>
                <a:spcPts val="0"/>
              </a:spcBef>
              <a:spcAft>
                <a:spcPts val="0"/>
              </a:spcAft>
              <a:buSzPts val="300"/>
              <a:buNone/>
              <a:defRPr/>
            </a:lvl6pPr>
            <a:lvl7pPr lvl="6">
              <a:spcBef>
                <a:spcPts val="0"/>
              </a:spcBef>
              <a:spcAft>
                <a:spcPts val="0"/>
              </a:spcAft>
              <a:buSzPts val="300"/>
              <a:buNone/>
              <a:defRPr/>
            </a:lvl7pPr>
            <a:lvl8pPr lvl="7">
              <a:spcBef>
                <a:spcPts val="0"/>
              </a:spcBef>
              <a:spcAft>
                <a:spcPts val="0"/>
              </a:spcAft>
              <a:buSzPts val="300"/>
              <a:buNone/>
              <a:defRPr/>
            </a:lvl8pPr>
            <a:lvl9pPr lvl="8">
              <a:spcBef>
                <a:spcPts val="0"/>
              </a:spcBef>
              <a:spcAft>
                <a:spcPts val="0"/>
              </a:spcAft>
              <a:buSzPts val="300"/>
              <a:buNone/>
              <a:defRPr/>
            </a:lvl9pPr>
          </a:lstStyle>
          <a:p/>
        </p:txBody>
      </p:sp>
      <p:sp>
        <p:nvSpPr>
          <p:cNvPr id="1335" name="Google Shape;1335;p101"/>
          <p:cNvSpPr txBox="1"/>
          <p:nvPr>
            <p:ph idx="1" type="body"/>
          </p:nvPr>
        </p:nvSpPr>
        <p:spPr>
          <a:xfrm>
            <a:off x="628650" y="1369219"/>
            <a:ext cx="3886200" cy="3263503"/>
          </a:xfrm>
          <a:prstGeom prst="rect">
            <a:avLst/>
          </a:prstGeom>
          <a:noFill/>
          <a:ln>
            <a:noFill/>
          </a:ln>
        </p:spPr>
        <p:txBody>
          <a:bodyPr anchorCtr="0" anchor="t" bIns="8725" lIns="17450" spcFirstLastPara="1" rIns="17450" wrap="square" tIns="8725">
            <a:normAutofit/>
          </a:bodyPr>
          <a:lstStyle>
            <a:lvl1pPr indent="-247650" lvl="0" marL="457200" algn="l">
              <a:lnSpc>
                <a:spcPct val="90000"/>
              </a:lnSpc>
              <a:spcBef>
                <a:spcPts val="200"/>
              </a:spcBef>
              <a:spcAft>
                <a:spcPts val="0"/>
              </a:spcAft>
              <a:buClr>
                <a:schemeClr val="dk1"/>
              </a:buClr>
              <a:buSzPts val="300"/>
              <a:buChar char="•"/>
              <a:defRPr/>
            </a:lvl1pPr>
            <a:lvl2pPr indent="-247650" lvl="1" marL="914400" algn="l">
              <a:lnSpc>
                <a:spcPct val="90000"/>
              </a:lnSpc>
              <a:spcBef>
                <a:spcPts val="100"/>
              </a:spcBef>
              <a:spcAft>
                <a:spcPts val="0"/>
              </a:spcAft>
              <a:buClr>
                <a:schemeClr val="dk1"/>
              </a:buClr>
              <a:buSzPts val="300"/>
              <a:buChar char="•"/>
              <a:defRPr/>
            </a:lvl2pPr>
            <a:lvl3pPr indent="-247650" lvl="2" marL="1371600" algn="l">
              <a:lnSpc>
                <a:spcPct val="90000"/>
              </a:lnSpc>
              <a:spcBef>
                <a:spcPts val="100"/>
              </a:spcBef>
              <a:spcAft>
                <a:spcPts val="0"/>
              </a:spcAft>
              <a:buClr>
                <a:schemeClr val="dk1"/>
              </a:buClr>
              <a:buSzPts val="300"/>
              <a:buChar char="•"/>
              <a:defRPr/>
            </a:lvl3pPr>
            <a:lvl4pPr indent="-247650" lvl="3" marL="1828800" algn="l">
              <a:lnSpc>
                <a:spcPct val="90000"/>
              </a:lnSpc>
              <a:spcBef>
                <a:spcPts val="100"/>
              </a:spcBef>
              <a:spcAft>
                <a:spcPts val="0"/>
              </a:spcAft>
              <a:buClr>
                <a:schemeClr val="dk1"/>
              </a:buClr>
              <a:buSzPts val="300"/>
              <a:buChar char="•"/>
              <a:defRPr/>
            </a:lvl4pPr>
            <a:lvl5pPr indent="-247650" lvl="4" marL="2286000" algn="l">
              <a:lnSpc>
                <a:spcPct val="90000"/>
              </a:lnSpc>
              <a:spcBef>
                <a:spcPts val="100"/>
              </a:spcBef>
              <a:spcAft>
                <a:spcPts val="0"/>
              </a:spcAft>
              <a:buClr>
                <a:schemeClr val="dk1"/>
              </a:buClr>
              <a:buSzPts val="300"/>
              <a:buChar char="•"/>
              <a:defRPr/>
            </a:lvl5pPr>
            <a:lvl6pPr indent="-247650" lvl="5" marL="2743200" algn="l">
              <a:lnSpc>
                <a:spcPct val="90000"/>
              </a:lnSpc>
              <a:spcBef>
                <a:spcPts val="100"/>
              </a:spcBef>
              <a:spcAft>
                <a:spcPts val="0"/>
              </a:spcAft>
              <a:buClr>
                <a:schemeClr val="dk1"/>
              </a:buClr>
              <a:buSzPts val="300"/>
              <a:buChar char="•"/>
              <a:defRPr/>
            </a:lvl6pPr>
            <a:lvl7pPr indent="-247650" lvl="6" marL="3200400" algn="l">
              <a:lnSpc>
                <a:spcPct val="90000"/>
              </a:lnSpc>
              <a:spcBef>
                <a:spcPts val="100"/>
              </a:spcBef>
              <a:spcAft>
                <a:spcPts val="0"/>
              </a:spcAft>
              <a:buClr>
                <a:schemeClr val="dk1"/>
              </a:buClr>
              <a:buSzPts val="300"/>
              <a:buChar char="•"/>
              <a:defRPr/>
            </a:lvl7pPr>
            <a:lvl8pPr indent="-247650" lvl="7" marL="3657600" algn="l">
              <a:lnSpc>
                <a:spcPct val="90000"/>
              </a:lnSpc>
              <a:spcBef>
                <a:spcPts val="100"/>
              </a:spcBef>
              <a:spcAft>
                <a:spcPts val="0"/>
              </a:spcAft>
              <a:buClr>
                <a:schemeClr val="dk1"/>
              </a:buClr>
              <a:buSzPts val="300"/>
              <a:buChar char="•"/>
              <a:defRPr/>
            </a:lvl8pPr>
            <a:lvl9pPr indent="-247650" lvl="8" marL="4114800" algn="l">
              <a:lnSpc>
                <a:spcPct val="90000"/>
              </a:lnSpc>
              <a:spcBef>
                <a:spcPts val="100"/>
              </a:spcBef>
              <a:spcAft>
                <a:spcPts val="0"/>
              </a:spcAft>
              <a:buClr>
                <a:schemeClr val="dk1"/>
              </a:buClr>
              <a:buSzPts val="300"/>
              <a:buChar char="•"/>
              <a:defRPr/>
            </a:lvl9pPr>
          </a:lstStyle>
          <a:p/>
        </p:txBody>
      </p:sp>
      <p:sp>
        <p:nvSpPr>
          <p:cNvPr id="1336" name="Google Shape;1336;p101"/>
          <p:cNvSpPr txBox="1"/>
          <p:nvPr>
            <p:ph idx="2" type="body"/>
          </p:nvPr>
        </p:nvSpPr>
        <p:spPr>
          <a:xfrm>
            <a:off x="4629150" y="1369219"/>
            <a:ext cx="3886200" cy="3263503"/>
          </a:xfrm>
          <a:prstGeom prst="rect">
            <a:avLst/>
          </a:prstGeom>
          <a:noFill/>
          <a:ln>
            <a:noFill/>
          </a:ln>
        </p:spPr>
        <p:txBody>
          <a:bodyPr anchorCtr="0" anchor="t" bIns="8725" lIns="17450" spcFirstLastPara="1" rIns="17450" wrap="square" tIns="8725">
            <a:normAutofit/>
          </a:bodyPr>
          <a:lstStyle>
            <a:lvl1pPr indent="-247650" lvl="0" marL="457200" algn="l">
              <a:lnSpc>
                <a:spcPct val="90000"/>
              </a:lnSpc>
              <a:spcBef>
                <a:spcPts val="200"/>
              </a:spcBef>
              <a:spcAft>
                <a:spcPts val="0"/>
              </a:spcAft>
              <a:buClr>
                <a:schemeClr val="dk1"/>
              </a:buClr>
              <a:buSzPts val="300"/>
              <a:buChar char="•"/>
              <a:defRPr/>
            </a:lvl1pPr>
            <a:lvl2pPr indent="-247650" lvl="1" marL="914400" algn="l">
              <a:lnSpc>
                <a:spcPct val="90000"/>
              </a:lnSpc>
              <a:spcBef>
                <a:spcPts val="100"/>
              </a:spcBef>
              <a:spcAft>
                <a:spcPts val="0"/>
              </a:spcAft>
              <a:buClr>
                <a:schemeClr val="dk1"/>
              </a:buClr>
              <a:buSzPts val="300"/>
              <a:buChar char="•"/>
              <a:defRPr/>
            </a:lvl2pPr>
            <a:lvl3pPr indent="-247650" lvl="2" marL="1371600" algn="l">
              <a:lnSpc>
                <a:spcPct val="90000"/>
              </a:lnSpc>
              <a:spcBef>
                <a:spcPts val="100"/>
              </a:spcBef>
              <a:spcAft>
                <a:spcPts val="0"/>
              </a:spcAft>
              <a:buClr>
                <a:schemeClr val="dk1"/>
              </a:buClr>
              <a:buSzPts val="300"/>
              <a:buChar char="•"/>
              <a:defRPr/>
            </a:lvl3pPr>
            <a:lvl4pPr indent="-247650" lvl="3" marL="1828800" algn="l">
              <a:lnSpc>
                <a:spcPct val="90000"/>
              </a:lnSpc>
              <a:spcBef>
                <a:spcPts val="100"/>
              </a:spcBef>
              <a:spcAft>
                <a:spcPts val="0"/>
              </a:spcAft>
              <a:buClr>
                <a:schemeClr val="dk1"/>
              </a:buClr>
              <a:buSzPts val="300"/>
              <a:buChar char="•"/>
              <a:defRPr/>
            </a:lvl4pPr>
            <a:lvl5pPr indent="-247650" lvl="4" marL="2286000" algn="l">
              <a:lnSpc>
                <a:spcPct val="90000"/>
              </a:lnSpc>
              <a:spcBef>
                <a:spcPts val="100"/>
              </a:spcBef>
              <a:spcAft>
                <a:spcPts val="0"/>
              </a:spcAft>
              <a:buClr>
                <a:schemeClr val="dk1"/>
              </a:buClr>
              <a:buSzPts val="300"/>
              <a:buChar char="•"/>
              <a:defRPr/>
            </a:lvl5pPr>
            <a:lvl6pPr indent="-247650" lvl="5" marL="2743200" algn="l">
              <a:lnSpc>
                <a:spcPct val="90000"/>
              </a:lnSpc>
              <a:spcBef>
                <a:spcPts val="100"/>
              </a:spcBef>
              <a:spcAft>
                <a:spcPts val="0"/>
              </a:spcAft>
              <a:buClr>
                <a:schemeClr val="dk1"/>
              </a:buClr>
              <a:buSzPts val="300"/>
              <a:buChar char="•"/>
              <a:defRPr/>
            </a:lvl6pPr>
            <a:lvl7pPr indent="-247650" lvl="6" marL="3200400" algn="l">
              <a:lnSpc>
                <a:spcPct val="90000"/>
              </a:lnSpc>
              <a:spcBef>
                <a:spcPts val="100"/>
              </a:spcBef>
              <a:spcAft>
                <a:spcPts val="0"/>
              </a:spcAft>
              <a:buClr>
                <a:schemeClr val="dk1"/>
              </a:buClr>
              <a:buSzPts val="300"/>
              <a:buChar char="•"/>
              <a:defRPr/>
            </a:lvl7pPr>
            <a:lvl8pPr indent="-247650" lvl="7" marL="3657600" algn="l">
              <a:lnSpc>
                <a:spcPct val="90000"/>
              </a:lnSpc>
              <a:spcBef>
                <a:spcPts val="100"/>
              </a:spcBef>
              <a:spcAft>
                <a:spcPts val="0"/>
              </a:spcAft>
              <a:buClr>
                <a:schemeClr val="dk1"/>
              </a:buClr>
              <a:buSzPts val="300"/>
              <a:buChar char="•"/>
              <a:defRPr/>
            </a:lvl8pPr>
            <a:lvl9pPr indent="-247650" lvl="8" marL="4114800" algn="l">
              <a:lnSpc>
                <a:spcPct val="90000"/>
              </a:lnSpc>
              <a:spcBef>
                <a:spcPts val="100"/>
              </a:spcBef>
              <a:spcAft>
                <a:spcPts val="0"/>
              </a:spcAft>
              <a:buClr>
                <a:schemeClr val="dk1"/>
              </a:buClr>
              <a:buSzPts val="300"/>
              <a:buChar char="•"/>
              <a:defRPr/>
            </a:lvl9pPr>
          </a:lstStyle>
          <a:p/>
        </p:txBody>
      </p:sp>
      <p:sp>
        <p:nvSpPr>
          <p:cNvPr id="1337" name="Google Shape;1337;p101"/>
          <p:cNvSpPr txBox="1"/>
          <p:nvPr>
            <p:ph idx="10" type="dt"/>
          </p:nvPr>
        </p:nvSpPr>
        <p:spPr>
          <a:xfrm>
            <a:off x="628650" y="4767263"/>
            <a:ext cx="2057400" cy="273844"/>
          </a:xfrm>
          <a:prstGeom prst="rect">
            <a:avLst/>
          </a:prstGeom>
          <a:noFill/>
          <a:ln>
            <a:noFill/>
          </a:ln>
        </p:spPr>
        <p:txBody>
          <a:bodyPr anchorCtr="0" anchor="ctr" bIns="8725" lIns="17450" spcFirstLastPara="1" rIns="17450" wrap="square" tIns="8725">
            <a:noAutofit/>
          </a:bodyPr>
          <a:lstStyle>
            <a:lvl1pPr lvl="0" algn="l">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p:txBody>
      </p:sp>
      <p:sp>
        <p:nvSpPr>
          <p:cNvPr id="1338" name="Google Shape;1338;p101"/>
          <p:cNvSpPr txBox="1"/>
          <p:nvPr>
            <p:ph idx="11" type="ftr"/>
          </p:nvPr>
        </p:nvSpPr>
        <p:spPr>
          <a:xfrm>
            <a:off x="3028950" y="4767263"/>
            <a:ext cx="3086100" cy="273844"/>
          </a:xfrm>
          <a:prstGeom prst="rect">
            <a:avLst/>
          </a:prstGeom>
          <a:noFill/>
          <a:ln>
            <a:noFill/>
          </a:ln>
        </p:spPr>
        <p:txBody>
          <a:bodyPr anchorCtr="0" anchor="ctr" bIns="8725" lIns="17450" spcFirstLastPara="1" rIns="17450" wrap="square" tIns="8725">
            <a:noAutofit/>
          </a:bodyPr>
          <a:lstStyle>
            <a:lvl1pPr lvl="0" algn="ctr">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p:txBody>
      </p:sp>
      <p:sp>
        <p:nvSpPr>
          <p:cNvPr id="1339" name="Google Shape;1339;p101"/>
          <p:cNvSpPr txBox="1"/>
          <p:nvPr>
            <p:ph idx="12" type="sldNum"/>
          </p:nvPr>
        </p:nvSpPr>
        <p:spPr>
          <a:xfrm>
            <a:off x="6457950" y="4767263"/>
            <a:ext cx="2057400" cy="273844"/>
          </a:xfrm>
          <a:prstGeom prst="rect">
            <a:avLst/>
          </a:prstGeom>
          <a:noFill/>
          <a:ln>
            <a:noFill/>
          </a:ln>
        </p:spPr>
        <p:txBody>
          <a:bodyPr anchorCtr="0" anchor="ctr" bIns="8725" lIns="17450" spcFirstLastPara="1" rIns="17450" wrap="square" tIns="87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340" name="Shape 1340"/>
        <p:cNvGrpSpPr/>
        <p:nvPr/>
      </p:nvGrpSpPr>
      <p:grpSpPr>
        <a:xfrm>
          <a:off x="0" y="0"/>
          <a:ext cx="0" cy="0"/>
          <a:chOff x="0" y="0"/>
          <a:chExt cx="0" cy="0"/>
        </a:xfrm>
      </p:grpSpPr>
      <p:sp>
        <p:nvSpPr>
          <p:cNvPr id="1341" name="Google Shape;1341;p102"/>
          <p:cNvSpPr txBox="1"/>
          <p:nvPr>
            <p:ph type="title"/>
          </p:nvPr>
        </p:nvSpPr>
        <p:spPr>
          <a:xfrm>
            <a:off x="629841" y="273844"/>
            <a:ext cx="7886700" cy="994172"/>
          </a:xfrm>
          <a:prstGeom prst="rect">
            <a:avLst/>
          </a:prstGeom>
          <a:noFill/>
          <a:ln>
            <a:noFill/>
          </a:ln>
        </p:spPr>
        <p:txBody>
          <a:bodyPr anchorCtr="0" anchor="ctr" bIns="8725" lIns="17450" spcFirstLastPara="1" rIns="17450" wrap="square" tIns="8725">
            <a:normAutofit/>
          </a:bodyPr>
          <a:lstStyle>
            <a:lvl1pPr lvl="0" algn="l">
              <a:lnSpc>
                <a:spcPct val="90000"/>
              </a:lnSpc>
              <a:spcBef>
                <a:spcPts val="0"/>
              </a:spcBef>
              <a:spcAft>
                <a:spcPts val="0"/>
              </a:spcAft>
              <a:buClr>
                <a:schemeClr val="dk1"/>
              </a:buClr>
              <a:buSzPts val="300"/>
              <a:buNone/>
              <a:defRPr/>
            </a:lvl1pPr>
            <a:lvl2pPr lvl="1">
              <a:spcBef>
                <a:spcPts val="0"/>
              </a:spcBef>
              <a:spcAft>
                <a:spcPts val="0"/>
              </a:spcAft>
              <a:buSzPts val="300"/>
              <a:buNone/>
              <a:defRPr/>
            </a:lvl2pPr>
            <a:lvl3pPr lvl="2">
              <a:spcBef>
                <a:spcPts val="0"/>
              </a:spcBef>
              <a:spcAft>
                <a:spcPts val="0"/>
              </a:spcAft>
              <a:buSzPts val="300"/>
              <a:buNone/>
              <a:defRPr/>
            </a:lvl3pPr>
            <a:lvl4pPr lvl="3">
              <a:spcBef>
                <a:spcPts val="0"/>
              </a:spcBef>
              <a:spcAft>
                <a:spcPts val="0"/>
              </a:spcAft>
              <a:buSzPts val="300"/>
              <a:buNone/>
              <a:defRPr/>
            </a:lvl4pPr>
            <a:lvl5pPr lvl="4">
              <a:spcBef>
                <a:spcPts val="0"/>
              </a:spcBef>
              <a:spcAft>
                <a:spcPts val="0"/>
              </a:spcAft>
              <a:buSzPts val="300"/>
              <a:buNone/>
              <a:defRPr/>
            </a:lvl5pPr>
            <a:lvl6pPr lvl="5">
              <a:spcBef>
                <a:spcPts val="0"/>
              </a:spcBef>
              <a:spcAft>
                <a:spcPts val="0"/>
              </a:spcAft>
              <a:buSzPts val="300"/>
              <a:buNone/>
              <a:defRPr/>
            </a:lvl6pPr>
            <a:lvl7pPr lvl="6">
              <a:spcBef>
                <a:spcPts val="0"/>
              </a:spcBef>
              <a:spcAft>
                <a:spcPts val="0"/>
              </a:spcAft>
              <a:buSzPts val="300"/>
              <a:buNone/>
              <a:defRPr/>
            </a:lvl7pPr>
            <a:lvl8pPr lvl="7">
              <a:spcBef>
                <a:spcPts val="0"/>
              </a:spcBef>
              <a:spcAft>
                <a:spcPts val="0"/>
              </a:spcAft>
              <a:buSzPts val="300"/>
              <a:buNone/>
              <a:defRPr/>
            </a:lvl8pPr>
            <a:lvl9pPr lvl="8">
              <a:spcBef>
                <a:spcPts val="0"/>
              </a:spcBef>
              <a:spcAft>
                <a:spcPts val="0"/>
              </a:spcAft>
              <a:buSzPts val="300"/>
              <a:buNone/>
              <a:defRPr/>
            </a:lvl9pPr>
          </a:lstStyle>
          <a:p/>
        </p:txBody>
      </p:sp>
      <p:sp>
        <p:nvSpPr>
          <p:cNvPr id="1342" name="Google Shape;1342;p102"/>
          <p:cNvSpPr txBox="1"/>
          <p:nvPr>
            <p:ph idx="1" type="body"/>
          </p:nvPr>
        </p:nvSpPr>
        <p:spPr>
          <a:xfrm>
            <a:off x="629841" y="1260872"/>
            <a:ext cx="3868340" cy="617934"/>
          </a:xfrm>
          <a:prstGeom prst="rect">
            <a:avLst/>
          </a:prstGeom>
          <a:noFill/>
          <a:ln>
            <a:noFill/>
          </a:ln>
        </p:spPr>
        <p:txBody>
          <a:bodyPr anchorCtr="0" anchor="b" bIns="8725" lIns="17450" spcFirstLastPara="1" rIns="17450" wrap="square" tIns="8725">
            <a:normAutofit/>
          </a:bodyPr>
          <a:lstStyle>
            <a:lvl1pPr indent="-228600" lvl="0" marL="457200" algn="l">
              <a:lnSpc>
                <a:spcPct val="90000"/>
              </a:lnSpc>
              <a:spcBef>
                <a:spcPts val="200"/>
              </a:spcBef>
              <a:spcAft>
                <a:spcPts val="0"/>
              </a:spcAft>
              <a:buClr>
                <a:schemeClr val="dk1"/>
              </a:buClr>
              <a:buSzPts val="500"/>
              <a:buNone/>
              <a:defRPr b="1" sz="500"/>
            </a:lvl1pPr>
            <a:lvl2pPr indent="-228600" lvl="1" marL="914400" algn="l">
              <a:lnSpc>
                <a:spcPct val="90000"/>
              </a:lnSpc>
              <a:spcBef>
                <a:spcPts val="100"/>
              </a:spcBef>
              <a:spcAft>
                <a:spcPts val="0"/>
              </a:spcAft>
              <a:buClr>
                <a:schemeClr val="dk1"/>
              </a:buClr>
              <a:buSzPts val="400"/>
              <a:buNone/>
              <a:defRPr b="1" sz="400"/>
            </a:lvl2pPr>
            <a:lvl3pPr indent="-228600" lvl="2" marL="1371600" algn="l">
              <a:lnSpc>
                <a:spcPct val="90000"/>
              </a:lnSpc>
              <a:spcBef>
                <a:spcPts val="100"/>
              </a:spcBef>
              <a:spcAft>
                <a:spcPts val="0"/>
              </a:spcAft>
              <a:buClr>
                <a:schemeClr val="dk1"/>
              </a:buClr>
              <a:buSzPts val="300"/>
              <a:buNone/>
              <a:defRPr b="1" sz="300"/>
            </a:lvl3pPr>
            <a:lvl4pPr indent="-228600" lvl="3" marL="1828800" algn="l">
              <a:lnSpc>
                <a:spcPct val="90000"/>
              </a:lnSpc>
              <a:spcBef>
                <a:spcPts val="100"/>
              </a:spcBef>
              <a:spcAft>
                <a:spcPts val="0"/>
              </a:spcAft>
              <a:buClr>
                <a:schemeClr val="dk1"/>
              </a:buClr>
              <a:buSzPts val="300"/>
              <a:buNone/>
              <a:defRPr b="1" sz="300"/>
            </a:lvl4pPr>
            <a:lvl5pPr indent="-228600" lvl="4" marL="2286000" algn="l">
              <a:lnSpc>
                <a:spcPct val="90000"/>
              </a:lnSpc>
              <a:spcBef>
                <a:spcPts val="100"/>
              </a:spcBef>
              <a:spcAft>
                <a:spcPts val="0"/>
              </a:spcAft>
              <a:buClr>
                <a:schemeClr val="dk1"/>
              </a:buClr>
              <a:buSzPts val="300"/>
              <a:buNone/>
              <a:defRPr b="1" sz="300"/>
            </a:lvl5pPr>
            <a:lvl6pPr indent="-228600" lvl="5" marL="2743200" algn="l">
              <a:lnSpc>
                <a:spcPct val="90000"/>
              </a:lnSpc>
              <a:spcBef>
                <a:spcPts val="100"/>
              </a:spcBef>
              <a:spcAft>
                <a:spcPts val="0"/>
              </a:spcAft>
              <a:buClr>
                <a:schemeClr val="dk1"/>
              </a:buClr>
              <a:buSzPts val="300"/>
              <a:buNone/>
              <a:defRPr b="1" sz="300"/>
            </a:lvl6pPr>
            <a:lvl7pPr indent="-228600" lvl="6" marL="3200400" algn="l">
              <a:lnSpc>
                <a:spcPct val="90000"/>
              </a:lnSpc>
              <a:spcBef>
                <a:spcPts val="100"/>
              </a:spcBef>
              <a:spcAft>
                <a:spcPts val="0"/>
              </a:spcAft>
              <a:buClr>
                <a:schemeClr val="dk1"/>
              </a:buClr>
              <a:buSzPts val="300"/>
              <a:buNone/>
              <a:defRPr b="1" sz="300"/>
            </a:lvl7pPr>
            <a:lvl8pPr indent="-228600" lvl="7" marL="3657600" algn="l">
              <a:lnSpc>
                <a:spcPct val="90000"/>
              </a:lnSpc>
              <a:spcBef>
                <a:spcPts val="100"/>
              </a:spcBef>
              <a:spcAft>
                <a:spcPts val="0"/>
              </a:spcAft>
              <a:buClr>
                <a:schemeClr val="dk1"/>
              </a:buClr>
              <a:buSzPts val="300"/>
              <a:buNone/>
              <a:defRPr b="1" sz="300"/>
            </a:lvl8pPr>
            <a:lvl9pPr indent="-228600" lvl="8" marL="4114800" algn="l">
              <a:lnSpc>
                <a:spcPct val="90000"/>
              </a:lnSpc>
              <a:spcBef>
                <a:spcPts val="100"/>
              </a:spcBef>
              <a:spcAft>
                <a:spcPts val="0"/>
              </a:spcAft>
              <a:buClr>
                <a:schemeClr val="dk1"/>
              </a:buClr>
              <a:buSzPts val="300"/>
              <a:buNone/>
              <a:defRPr b="1" sz="300"/>
            </a:lvl9pPr>
          </a:lstStyle>
          <a:p/>
        </p:txBody>
      </p:sp>
      <p:sp>
        <p:nvSpPr>
          <p:cNvPr id="1343" name="Google Shape;1343;p102"/>
          <p:cNvSpPr txBox="1"/>
          <p:nvPr>
            <p:ph idx="2" type="body"/>
          </p:nvPr>
        </p:nvSpPr>
        <p:spPr>
          <a:xfrm>
            <a:off x="629841" y="1878806"/>
            <a:ext cx="3868340" cy="2763441"/>
          </a:xfrm>
          <a:prstGeom prst="rect">
            <a:avLst/>
          </a:prstGeom>
          <a:noFill/>
          <a:ln>
            <a:noFill/>
          </a:ln>
        </p:spPr>
        <p:txBody>
          <a:bodyPr anchorCtr="0" anchor="t" bIns="8725" lIns="17450" spcFirstLastPara="1" rIns="17450" wrap="square" tIns="8725">
            <a:normAutofit/>
          </a:bodyPr>
          <a:lstStyle>
            <a:lvl1pPr indent="-247650" lvl="0" marL="457200" algn="l">
              <a:lnSpc>
                <a:spcPct val="90000"/>
              </a:lnSpc>
              <a:spcBef>
                <a:spcPts val="200"/>
              </a:spcBef>
              <a:spcAft>
                <a:spcPts val="0"/>
              </a:spcAft>
              <a:buClr>
                <a:schemeClr val="dk1"/>
              </a:buClr>
              <a:buSzPts val="300"/>
              <a:buChar char="•"/>
              <a:defRPr/>
            </a:lvl1pPr>
            <a:lvl2pPr indent="-247650" lvl="1" marL="914400" algn="l">
              <a:lnSpc>
                <a:spcPct val="90000"/>
              </a:lnSpc>
              <a:spcBef>
                <a:spcPts val="100"/>
              </a:spcBef>
              <a:spcAft>
                <a:spcPts val="0"/>
              </a:spcAft>
              <a:buClr>
                <a:schemeClr val="dk1"/>
              </a:buClr>
              <a:buSzPts val="300"/>
              <a:buChar char="•"/>
              <a:defRPr/>
            </a:lvl2pPr>
            <a:lvl3pPr indent="-247650" lvl="2" marL="1371600" algn="l">
              <a:lnSpc>
                <a:spcPct val="90000"/>
              </a:lnSpc>
              <a:spcBef>
                <a:spcPts val="100"/>
              </a:spcBef>
              <a:spcAft>
                <a:spcPts val="0"/>
              </a:spcAft>
              <a:buClr>
                <a:schemeClr val="dk1"/>
              </a:buClr>
              <a:buSzPts val="300"/>
              <a:buChar char="•"/>
              <a:defRPr/>
            </a:lvl3pPr>
            <a:lvl4pPr indent="-247650" lvl="3" marL="1828800" algn="l">
              <a:lnSpc>
                <a:spcPct val="90000"/>
              </a:lnSpc>
              <a:spcBef>
                <a:spcPts val="100"/>
              </a:spcBef>
              <a:spcAft>
                <a:spcPts val="0"/>
              </a:spcAft>
              <a:buClr>
                <a:schemeClr val="dk1"/>
              </a:buClr>
              <a:buSzPts val="300"/>
              <a:buChar char="•"/>
              <a:defRPr/>
            </a:lvl4pPr>
            <a:lvl5pPr indent="-247650" lvl="4" marL="2286000" algn="l">
              <a:lnSpc>
                <a:spcPct val="90000"/>
              </a:lnSpc>
              <a:spcBef>
                <a:spcPts val="100"/>
              </a:spcBef>
              <a:spcAft>
                <a:spcPts val="0"/>
              </a:spcAft>
              <a:buClr>
                <a:schemeClr val="dk1"/>
              </a:buClr>
              <a:buSzPts val="300"/>
              <a:buChar char="•"/>
              <a:defRPr/>
            </a:lvl5pPr>
            <a:lvl6pPr indent="-247650" lvl="5" marL="2743200" algn="l">
              <a:lnSpc>
                <a:spcPct val="90000"/>
              </a:lnSpc>
              <a:spcBef>
                <a:spcPts val="100"/>
              </a:spcBef>
              <a:spcAft>
                <a:spcPts val="0"/>
              </a:spcAft>
              <a:buClr>
                <a:schemeClr val="dk1"/>
              </a:buClr>
              <a:buSzPts val="300"/>
              <a:buChar char="•"/>
              <a:defRPr/>
            </a:lvl6pPr>
            <a:lvl7pPr indent="-247650" lvl="6" marL="3200400" algn="l">
              <a:lnSpc>
                <a:spcPct val="90000"/>
              </a:lnSpc>
              <a:spcBef>
                <a:spcPts val="100"/>
              </a:spcBef>
              <a:spcAft>
                <a:spcPts val="0"/>
              </a:spcAft>
              <a:buClr>
                <a:schemeClr val="dk1"/>
              </a:buClr>
              <a:buSzPts val="300"/>
              <a:buChar char="•"/>
              <a:defRPr/>
            </a:lvl7pPr>
            <a:lvl8pPr indent="-247650" lvl="7" marL="3657600" algn="l">
              <a:lnSpc>
                <a:spcPct val="90000"/>
              </a:lnSpc>
              <a:spcBef>
                <a:spcPts val="100"/>
              </a:spcBef>
              <a:spcAft>
                <a:spcPts val="0"/>
              </a:spcAft>
              <a:buClr>
                <a:schemeClr val="dk1"/>
              </a:buClr>
              <a:buSzPts val="300"/>
              <a:buChar char="•"/>
              <a:defRPr/>
            </a:lvl8pPr>
            <a:lvl9pPr indent="-247650" lvl="8" marL="4114800" algn="l">
              <a:lnSpc>
                <a:spcPct val="90000"/>
              </a:lnSpc>
              <a:spcBef>
                <a:spcPts val="100"/>
              </a:spcBef>
              <a:spcAft>
                <a:spcPts val="0"/>
              </a:spcAft>
              <a:buClr>
                <a:schemeClr val="dk1"/>
              </a:buClr>
              <a:buSzPts val="300"/>
              <a:buChar char="•"/>
              <a:defRPr/>
            </a:lvl9pPr>
          </a:lstStyle>
          <a:p/>
        </p:txBody>
      </p:sp>
      <p:sp>
        <p:nvSpPr>
          <p:cNvPr id="1344" name="Google Shape;1344;p102"/>
          <p:cNvSpPr txBox="1"/>
          <p:nvPr>
            <p:ph idx="3" type="body"/>
          </p:nvPr>
        </p:nvSpPr>
        <p:spPr>
          <a:xfrm>
            <a:off x="4629150" y="1260872"/>
            <a:ext cx="3887391" cy="617934"/>
          </a:xfrm>
          <a:prstGeom prst="rect">
            <a:avLst/>
          </a:prstGeom>
          <a:noFill/>
          <a:ln>
            <a:noFill/>
          </a:ln>
        </p:spPr>
        <p:txBody>
          <a:bodyPr anchorCtr="0" anchor="b" bIns="8725" lIns="17450" spcFirstLastPara="1" rIns="17450" wrap="square" tIns="8725">
            <a:normAutofit/>
          </a:bodyPr>
          <a:lstStyle>
            <a:lvl1pPr indent="-228600" lvl="0" marL="457200" algn="l">
              <a:lnSpc>
                <a:spcPct val="90000"/>
              </a:lnSpc>
              <a:spcBef>
                <a:spcPts val="200"/>
              </a:spcBef>
              <a:spcAft>
                <a:spcPts val="0"/>
              </a:spcAft>
              <a:buClr>
                <a:schemeClr val="dk1"/>
              </a:buClr>
              <a:buSzPts val="500"/>
              <a:buNone/>
              <a:defRPr b="1" sz="500"/>
            </a:lvl1pPr>
            <a:lvl2pPr indent="-228600" lvl="1" marL="914400" algn="l">
              <a:lnSpc>
                <a:spcPct val="90000"/>
              </a:lnSpc>
              <a:spcBef>
                <a:spcPts val="100"/>
              </a:spcBef>
              <a:spcAft>
                <a:spcPts val="0"/>
              </a:spcAft>
              <a:buClr>
                <a:schemeClr val="dk1"/>
              </a:buClr>
              <a:buSzPts val="400"/>
              <a:buNone/>
              <a:defRPr b="1" sz="400"/>
            </a:lvl2pPr>
            <a:lvl3pPr indent="-228600" lvl="2" marL="1371600" algn="l">
              <a:lnSpc>
                <a:spcPct val="90000"/>
              </a:lnSpc>
              <a:spcBef>
                <a:spcPts val="100"/>
              </a:spcBef>
              <a:spcAft>
                <a:spcPts val="0"/>
              </a:spcAft>
              <a:buClr>
                <a:schemeClr val="dk1"/>
              </a:buClr>
              <a:buSzPts val="300"/>
              <a:buNone/>
              <a:defRPr b="1" sz="300"/>
            </a:lvl3pPr>
            <a:lvl4pPr indent="-228600" lvl="3" marL="1828800" algn="l">
              <a:lnSpc>
                <a:spcPct val="90000"/>
              </a:lnSpc>
              <a:spcBef>
                <a:spcPts val="100"/>
              </a:spcBef>
              <a:spcAft>
                <a:spcPts val="0"/>
              </a:spcAft>
              <a:buClr>
                <a:schemeClr val="dk1"/>
              </a:buClr>
              <a:buSzPts val="300"/>
              <a:buNone/>
              <a:defRPr b="1" sz="300"/>
            </a:lvl4pPr>
            <a:lvl5pPr indent="-228600" lvl="4" marL="2286000" algn="l">
              <a:lnSpc>
                <a:spcPct val="90000"/>
              </a:lnSpc>
              <a:spcBef>
                <a:spcPts val="100"/>
              </a:spcBef>
              <a:spcAft>
                <a:spcPts val="0"/>
              </a:spcAft>
              <a:buClr>
                <a:schemeClr val="dk1"/>
              </a:buClr>
              <a:buSzPts val="300"/>
              <a:buNone/>
              <a:defRPr b="1" sz="300"/>
            </a:lvl5pPr>
            <a:lvl6pPr indent="-228600" lvl="5" marL="2743200" algn="l">
              <a:lnSpc>
                <a:spcPct val="90000"/>
              </a:lnSpc>
              <a:spcBef>
                <a:spcPts val="100"/>
              </a:spcBef>
              <a:spcAft>
                <a:spcPts val="0"/>
              </a:spcAft>
              <a:buClr>
                <a:schemeClr val="dk1"/>
              </a:buClr>
              <a:buSzPts val="300"/>
              <a:buNone/>
              <a:defRPr b="1" sz="300"/>
            </a:lvl6pPr>
            <a:lvl7pPr indent="-228600" lvl="6" marL="3200400" algn="l">
              <a:lnSpc>
                <a:spcPct val="90000"/>
              </a:lnSpc>
              <a:spcBef>
                <a:spcPts val="100"/>
              </a:spcBef>
              <a:spcAft>
                <a:spcPts val="0"/>
              </a:spcAft>
              <a:buClr>
                <a:schemeClr val="dk1"/>
              </a:buClr>
              <a:buSzPts val="300"/>
              <a:buNone/>
              <a:defRPr b="1" sz="300"/>
            </a:lvl7pPr>
            <a:lvl8pPr indent="-228600" lvl="7" marL="3657600" algn="l">
              <a:lnSpc>
                <a:spcPct val="90000"/>
              </a:lnSpc>
              <a:spcBef>
                <a:spcPts val="100"/>
              </a:spcBef>
              <a:spcAft>
                <a:spcPts val="0"/>
              </a:spcAft>
              <a:buClr>
                <a:schemeClr val="dk1"/>
              </a:buClr>
              <a:buSzPts val="300"/>
              <a:buNone/>
              <a:defRPr b="1" sz="300"/>
            </a:lvl8pPr>
            <a:lvl9pPr indent="-228600" lvl="8" marL="4114800" algn="l">
              <a:lnSpc>
                <a:spcPct val="90000"/>
              </a:lnSpc>
              <a:spcBef>
                <a:spcPts val="100"/>
              </a:spcBef>
              <a:spcAft>
                <a:spcPts val="0"/>
              </a:spcAft>
              <a:buClr>
                <a:schemeClr val="dk1"/>
              </a:buClr>
              <a:buSzPts val="300"/>
              <a:buNone/>
              <a:defRPr b="1" sz="300"/>
            </a:lvl9pPr>
          </a:lstStyle>
          <a:p/>
        </p:txBody>
      </p:sp>
      <p:sp>
        <p:nvSpPr>
          <p:cNvPr id="1345" name="Google Shape;1345;p102"/>
          <p:cNvSpPr txBox="1"/>
          <p:nvPr>
            <p:ph idx="4" type="body"/>
          </p:nvPr>
        </p:nvSpPr>
        <p:spPr>
          <a:xfrm>
            <a:off x="4629150" y="1878806"/>
            <a:ext cx="3887391" cy="2763441"/>
          </a:xfrm>
          <a:prstGeom prst="rect">
            <a:avLst/>
          </a:prstGeom>
          <a:noFill/>
          <a:ln>
            <a:noFill/>
          </a:ln>
        </p:spPr>
        <p:txBody>
          <a:bodyPr anchorCtr="0" anchor="t" bIns="8725" lIns="17450" spcFirstLastPara="1" rIns="17450" wrap="square" tIns="8725">
            <a:normAutofit/>
          </a:bodyPr>
          <a:lstStyle>
            <a:lvl1pPr indent="-247650" lvl="0" marL="457200" algn="l">
              <a:lnSpc>
                <a:spcPct val="90000"/>
              </a:lnSpc>
              <a:spcBef>
                <a:spcPts val="200"/>
              </a:spcBef>
              <a:spcAft>
                <a:spcPts val="0"/>
              </a:spcAft>
              <a:buClr>
                <a:schemeClr val="dk1"/>
              </a:buClr>
              <a:buSzPts val="300"/>
              <a:buChar char="•"/>
              <a:defRPr/>
            </a:lvl1pPr>
            <a:lvl2pPr indent="-247650" lvl="1" marL="914400" algn="l">
              <a:lnSpc>
                <a:spcPct val="90000"/>
              </a:lnSpc>
              <a:spcBef>
                <a:spcPts val="100"/>
              </a:spcBef>
              <a:spcAft>
                <a:spcPts val="0"/>
              </a:spcAft>
              <a:buClr>
                <a:schemeClr val="dk1"/>
              </a:buClr>
              <a:buSzPts val="300"/>
              <a:buChar char="•"/>
              <a:defRPr/>
            </a:lvl2pPr>
            <a:lvl3pPr indent="-247650" lvl="2" marL="1371600" algn="l">
              <a:lnSpc>
                <a:spcPct val="90000"/>
              </a:lnSpc>
              <a:spcBef>
                <a:spcPts val="100"/>
              </a:spcBef>
              <a:spcAft>
                <a:spcPts val="0"/>
              </a:spcAft>
              <a:buClr>
                <a:schemeClr val="dk1"/>
              </a:buClr>
              <a:buSzPts val="300"/>
              <a:buChar char="•"/>
              <a:defRPr/>
            </a:lvl3pPr>
            <a:lvl4pPr indent="-247650" lvl="3" marL="1828800" algn="l">
              <a:lnSpc>
                <a:spcPct val="90000"/>
              </a:lnSpc>
              <a:spcBef>
                <a:spcPts val="100"/>
              </a:spcBef>
              <a:spcAft>
                <a:spcPts val="0"/>
              </a:spcAft>
              <a:buClr>
                <a:schemeClr val="dk1"/>
              </a:buClr>
              <a:buSzPts val="300"/>
              <a:buChar char="•"/>
              <a:defRPr/>
            </a:lvl4pPr>
            <a:lvl5pPr indent="-247650" lvl="4" marL="2286000" algn="l">
              <a:lnSpc>
                <a:spcPct val="90000"/>
              </a:lnSpc>
              <a:spcBef>
                <a:spcPts val="100"/>
              </a:spcBef>
              <a:spcAft>
                <a:spcPts val="0"/>
              </a:spcAft>
              <a:buClr>
                <a:schemeClr val="dk1"/>
              </a:buClr>
              <a:buSzPts val="300"/>
              <a:buChar char="•"/>
              <a:defRPr/>
            </a:lvl5pPr>
            <a:lvl6pPr indent="-247650" lvl="5" marL="2743200" algn="l">
              <a:lnSpc>
                <a:spcPct val="90000"/>
              </a:lnSpc>
              <a:spcBef>
                <a:spcPts val="100"/>
              </a:spcBef>
              <a:spcAft>
                <a:spcPts val="0"/>
              </a:spcAft>
              <a:buClr>
                <a:schemeClr val="dk1"/>
              </a:buClr>
              <a:buSzPts val="300"/>
              <a:buChar char="•"/>
              <a:defRPr/>
            </a:lvl6pPr>
            <a:lvl7pPr indent="-247650" lvl="6" marL="3200400" algn="l">
              <a:lnSpc>
                <a:spcPct val="90000"/>
              </a:lnSpc>
              <a:spcBef>
                <a:spcPts val="100"/>
              </a:spcBef>
              <a:spcAft>
                <a:spcPts val="0"/>
              </a:spcAft>
              <a:buClr>
                <a:schemeClr val="dk1"/>
              </a:buClr>
              <a:buSzPts val="300"/>
              <a:buChar char="•"/>
              <a:defRPr/>
            </a:lvl7pPr>
            <a:lvl8pPr indent="-247650" lvl="7" marL="3657600" algn="l">
              <a:lnSpc>
                <a:spcPct val="90000"/>
              </a:lnSpc>
              <a:spcBef>
                <a:spcPts val="100"/>
              </a:spcBef>
              <a:spcAft>
                <a:spcPts val="0"/>
              </a:spcAft>
              <a:buClr>
                <a:schemeClr val="dk1"/>
              </a:buClr>
              <a:buSzPts val="300"/>
              <a:buChar char="•"/>
              <a:defRPr/>
            </a:lvl8pPr>
            <a:lvl9pPr indent="-247650" lvl="8" marL="4114800" algn="l">
              <a:lnSpc>
                <a:spcPct val="90000"/>
              </a:lnSpc>
              <a:spcBef>
                <a:spcPts val="100"/>
              </a:spcBef>
              <a:spcAft>
                <a:spcPts val="0"/>
              </a:spcAft>
              <a:buClr>
                <a:schemeClr val="dk1"/>
              </a:buClr>
              <a:buSzPts val="300"/>
              <a:buChar char="•"/>
              <a:defRPr/>
            </a:lvl9pPr>
          </a:lstStyle>
          <a:p/>
        </p:txBody>
      </p:sp>
      <p:sp>
        <p:nvSpPr>
          <p:cNvPr id="1346" name="Google Shape;1346;p102"/>
          <p:cNvSpPr txBox="1"/>
          <p:nvPr>
            <p:ph idx="10" type="dt"/>
          </p:nvPr>
        </p:nvSpPr>
        <p:spPr>
          <a:xfrm>
            <a:off x="628650" y="4767263"/>
            <a:ext cx="2057400" cy="273844"/>
          </a:xfrm>
          <a:prstGeom prst="rect">
            <a:avLst/>
          </a:prstGeom>
          <a:noFill/>
          <a:ln>
            <a:noFill/>
          </a:ln>
        </p:spPr>
        <p:txBody>
          <a:bodyPr anchorCtr="0" anchor="ctr" bIns="8725" lIns="17450" spcFirstLastPara="1" rIns="17450" wrap="square" tIns="8725">
            <a:noAutofit/>
          </a:bodyPr>
          <a:lstStyle>
            <a:lvl1pPr lvl="0" algn="l">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p:txBody>
      </p:sp>
      <p:sp>
        <p:nvSpPr>
          <p:cNvPr id="1347" name="Google Shape;1347;p102"/>
          <p:cNvSpPr txBox="1"/>
          <p:nvPr>
            <p:ph idx="11" type="ftr"/>
          </p:nvPr>
        </p:nvSpPr>
        <p:spPr>
          <a:xfrm>
            <a:off x="3028950" y="4767263"/>
            <a:ext cx="3086100" cy="273844"/>
          </a:xfrm>
          <a:prstGeom prst="rect">
            <a:avLst/>
          </a:prstGeom>
          <a:noFill/>
          <a:ln>
            <a:noFill/>
          </a:ln>
        </p:spPr>
        <p:txBody>
          <a:bodyPr anchorCtr="0" anchor="ctr" bIns="8725" lIns="17450" spcFirstLastPara="1" rIns="17450" wrap="square" tIns="8725">
            <a:noAutofit/>
          </a:bodyPr>
          <a:lstStyle>
            <a:lvl1pPr lvl="0" algn="ctr">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p:txBody>
      </p:sp>
      <p:sp>
        <p:nvSpPr>
          <p:cNvPr id="1348" name="Google Shape;1348;p102"/>
          <p:cNvSpPr txBox="1"/>
          <p:nvPr>
            <p:ph idx="12" type="sldNum"/>
          </p:nvPr>
        </p:nvSpPr>
        <p:spPr>
          <a:xfrm>
            <a:off x="6457950" y="4767263"/>
            <a:ext cx="2057400" cy="273844"/>
          </a:xfrm>
          <a:prstGeom prst="rect">
            <a:avLst/>
          </a:prstGeom>
          <a:noFill/>
          <a:ln>
            <a:noFill/>
          </a:ln>
        </p:spPr>
        <p:txBody>
          <a:bodyPr anchorCtr="0" anchor="ctr" bIns="8725" lIns="17450" spcFirstLastPara="1" rIns="17450" wrap="square" tIns="87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49" name="Shape 1349"/>
        <p:cNvGrpSpPr/>
        <p:nvPr/>
      </p:nvGrpSpPr>
      <p:grpSpPr>
        <a:xfrm>
          <a:off x="0" y="0"/>
          <a:ext cx="0" cy="0"/>
          <a:chOff x="0" y="0"/>
          <a:chExt cx="0" cy="0"/>
        </a:xfrm>
      </p:grpSpPr>
      <p:sp>
        <p:nvSpPr>
          <p:cNvPr id="1350" name="Google Shape;1350;p103"/>
          <p:cNvSpPr txBox="1"/>
          <p:nvPr>
            <p:ph type="title"/>
          </p:nvPr>
        </p:nvSpPr>
        <p:spPr>
          <a:xfrm>
            <a:off x="628650" y="273844"/>
            <a:ext cx="7886700" cy="994172"/>
          </a:xfrm>
          <a:prstGeom prst="rect">
            <a:avLst/>
          </a:prstGeom>
          <a:noFill/>
          <a:ln>
            <a:noFill/>
          </a:ln>
        </p:spPr>
        <p:txBody>
          <a:bodyPr anchorCtr="0" anchor="ctr" bIns="8725" lIns="17450" spcFirstLastPara="1" rIns="17450" wrap="square" tIns="8725">
            <a:normAutofit/>
          </a:bodyPr>
          <a:lstStyle>
            <a:lvl1pPr lvl="0" algn="l">
              <a:lnSpc>
                <a:spcPct val="90000"/>
              </a:lnSpc>
              <a:spcBef>
                <a:spcPts val="0"/>
              </a:spcBef>
              <a:spcAft>
                <a:spcPts val="0"/>
              </a:spcAft>
              <a:buClr>
                <a:schemeClr val="dk1"/>
              </a:buClr>
              <a:buSzPts val="300"/>
              <a:buNone/>
              <a:defRPr/>
            </a:lvl1pPr>
            <a:lvl2pPr lvl="1">
              <a:spcBef>
                <a:spcPts val="0"/>
              </a:spcBef>
              <a:spcAft>
                <a:spcPts val="0"/>
              </a:spcAft>
              <a:buSzPts val="300"/>
              <a:buNone/>
              <a:defRPr/>
            </a:lvl2pPr>
            <a:lvl3pPr lvl="2">
              <a:spcBef>
                <a:spcPts val="0"/>
              </a:spcBef>
              <a:spcAft>
                <a:spcPts val="0"/>
              </a:spcAft>
              <a:buSzPts val="300"/>
              <a:buNone/>
              <a:defRPr/>
            </a:lvl3pPr>
            <a:lvl4pPr lvl="3">
              <a:spcBef>
                <a:spcPts val="0"/>
              </a:spcBef>
              <a:spcAft>
                <a:spcPts val="0"/>
              </a:spcAft>
              <a:buSzPts val="300"/>
              <a:buNone/>
              <a:defRPr/>
            </a:lvl4pPr>
            <a:lvl5pPr lvl="4">
              <a:spcBef>
                <a:spcPts val="0"/>
              </a:spcBef>
              <a:spcAft>
                <a:spcPts val="0"/>
              </a:spcAft>
              <a:buSzPts val="300"/>
              <a:buNone/>
              <a:defRPr/>
            </a:lvl5pPr>
            <a:lvl6pPr lvl="5">
              <a:spcBef>
                <a:spcPts val="0"/>
              </a:spcBef>
              <a:spcAft>
                <a:spcPts val="0"/>
              </a:spcAft>
              <a:buSzPts val="300"/>
              <a:buNone/>
              <a:defRPr/>
            </a:lvl6pPr>
            <a:lvl7pPr lvl="6">
              <a:spcBef>
                <a:spcPts val="0"/>
              </a:spcBef>
              <a:spcAft>
                <a:spcPts val="0"/>
              </a:spcAft>
              <a:buSzPts val="300"/>
              <a:buNone/>
              <a:defRPr/>
            </a:lvl7pPr>
            <a:lvl8pPr lvl="7">
              <a:spcBef>
                <a:spcPts val="0"/>
              </a:spcBef>
              <a:spcAft>
                <a:spcPts val="0"/>
              </a:spcAft>
              <a:buSzPts val="300"/>
              <a:buNone/>
              <a:defRPr/>
            </a:lvl8pPr>
            <a:lvl9pPr lvl="8">
              <a:spcBef>
                <a:spcPts val="0"/>
              </a:spcBef>
              <a:spcAft>
                <a:spcPts val="0"/>
              </a:spcAft>
              <a:buSzPts val="300"/>
              <a:buNone/>
              <a:defRPr/>
            </a:lvl9pPr>
          </a:lstStyle>
          <a:p/>
        </p:txBody>
      </p:sp>
      <p:sp>
        <p:nvSpPr>
          <p:cNvPr id="1351" name="Google Shape;1351;p103"/>
          <p:cNvSpPr txBox="1"/>
          <p:nvPr>
            <p:ph idx="10" type="dt"/>
          </p:nvPr>
        </p:nvSpPr>
        <p:spPr>
          <a:xfrm>
            <a:off x="628650" y="4767263"/>
            <a:ext cx="2057400" cy="273844"/>
          </a:xfrm>
          <a:prstGeom prst="rect">
            <a:avLst/>
          </a:prstGeom>
          <a:noFill/>
          <a:ln>
            <a:noFill/>
          </a:ln>
        </p:spPr>
        <p:txBody>
          <a:bodyPr anchorCtr="0" anchor="ctr" bIns="8725" lIns="17450" spcFirstLastPara="1" rIns="17450" wrap="square" tIns="8725">
            <a:noAutofit/>
          </a:bodyPr>
          <a:lstStyle>
            <a:lvl1pPr lvl="0" algn="l">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p:txBody>
      </p:sp>
      <p:sp>
        <p:nvSpPr>
          <p:cNvPr id="1352" name="Google Shape;1352;p103"/>
          <p:cNvSpPr txBox="1"/>
          <p:nvPr>
            <p:ph idx="11" type="ftr"/>
          </p:nvPr>
        </p:nvSpPr>
        <p:spPr>
          <a:xfrm>
            <a:off x="3028950" y="4767263"/>
            <a:ext cx="3086100" cy="273844"/>
          </a:xfrm>
          <a:prstGeom prst="rect">
            <a:avLst/>
          </a:prstGeom>
          <a:noFill/>
          <a:ln>
            <a:noFill/>
          </a:ln>
        </p:spPr>
        <p:txBody>
          <a:bodyPr anchorCtr="0" anchor="ctr" bIns="8725" lIns="17450" spcFirstLastPara="1" rIns="17450" wrap="square" tIns="8725">
            <a:noAutofit/>
          </a:bodyPr>
          <a:lstStyle>
            <a:lvl1pPr lvl="0" algn="ctr">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p:txBody>
      </p:sp>
      <p:sp>
        <p:nvSpPr>
          <p:cNvPr id="1353" name="Google Shape;1353;p103"/>
          <p:cNvSpPr txBox="1"/>
          <p:nvPr>
            <p:ph idx="12" type="sldNum"/>
          </p:nvPr>
        </p:nvSpPr>
        <p:spPr>
          <a:xfrm>
            <a:off x="6457950" y="4767263"/>
            <a:ext cx="2057400" cy="273844"/>
          </a:xfrm>
          <a:prstGeom prst="rect">
            <a:avLst/>
          </a:prstGeom>
          <a:noFill/>
          <a:ln>
            <a:noFill/>
          </a:ln>
        </p:spPr>
        <p:txBody>
          <a:bodyPr anchorCtr="0" anchor="ctr" bIns="8725" lIns="17450" spcFirstLastPara="1" rIns="17450" wrap="square" tIns="87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54" name="Shape 1354"/>
        <p:cNvGrpSpPr/>
        <p:nvPr/>
      </p:nvGrpSpPr>
      <p:grpSpPr>
        <a:xfrm>
          <a:off x="0" y="0"/>
          <a:ext cx="0" cy="0"/>
          <a:chOff x="0" y="0"/>
          <a:chExt cx="0" cy="0"/>
        </a:xfrm>
      </p:grpSpPr>
      <p:sp>
        <p:nvSpPr>
          <p:cNvPr id="1355" name="Google Shape;1355;p104"/>
          <p:cNvSpPr txBox="1"/>
          <p:nvPr>
            <p:ph idx="10" type="dt"/>
          </p:nvPr>
        </p:nvSpPr>
        <p:spPr>
          <a:xfrm>
            <a:off x="628650" y="4767263"/>
            <a:ext cx="2057400" cy="273844"/>
          </a:xfrm>
          <a:prstGeom prst="rect">
            <a:avLst/>
          </a:prstGeom>
          <a:noFill/>
          <a:ln>
            <a:noFill/>
          </a:ln>
        </p:spPr>
        <p:txBody>
          <a:bodyPr anchorCtr="0" anchor="ctr" bIns="8725" lIns="17450" spcFirstLastPara="1" rIns="17450" wrap="square" tIns="8725">
            <a:noAutofit/>
          </a:bodyPr>
          <a:lstStyle>
            <a:lvl1pPr lvl="0" algn="l">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p:txBody>
      </p:sp>
      <p:sp>
        <p:nvSpPr>
          <p:cNvPr id="1356" name="Google Shape;1356;p104"/>
          <p:cNvSpPr txBox="1"/>
          <p:nvPr>
            <p:ph idx="11" type="ftr"/>
          </p:nvPr>
        </p:nvSpPr>
        <p:spPr>
          <a:xfrm>
            <a:off x="3028950" y="4767263"/>
            <a:ext cx="3086100" cy="273844"/>
          </a:xfrm>
          <a:prstGeom prst="rect">
            <a:avLst/>
          </a:prstGeom>
          <a:noFill/>
          <a:ln>
            <a:noFill/>
          </a:ln>
        </p:spPr>
        <p:txBody>
          <a:bodyPr anchorCtr="0" anchor="ctr" bIns="8725" lIns="17450" spcFirstLastPara="1" rIns="17450" wrap="square" tIns="8725">
            <a:noAutofit/>
          </a:bodyPr>
          <a:lstStyle>
            <a:lvl1pPr lvl="0" algn="ctr">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p:txBody>
      </p:sp>
      <p:sp>
        <p:nvSpPr>
          <p:cNvPr id="1357" name="Google Shape;1357;p104"/>
          <p:cNvSpPr txBox="1"/>
          <p:nvPr>
            <p:ph idx="12" type="sldNum"/>
          </p:nvPr>
        </p:nvSpPr>
        <p:spPr>
          <a:xfrm>
            <a:off x="6457950" y="4767263"/>
            <a:ext cx="2057400" cy="273844"/>
          </a:xfrm>
          <a:prstGeom prst="rect">
            <a:avLst/>
          </a:prstGeom>
          <a:noFill/>
          <a:ln>
            <a:noFill/>
          </a:ln>
        </p:spPr>
        <p:txBody>
          <a:bodyPr anchorCtr="0" anchor="ctr" bIns="8725" lIns="17450" spcFirstLastPara="1" rIns="17450" wrap="square" tIns="87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58" name="Shape 1358"/>
        <p:cNvGrpSpPr/>
        <p:nvPr/>
      </p:nvGrpSpPr>
      <p:grpSpPr>
        <a:xfrm>
          <a:off x="0" y="0"/>
          <a:ext cx="0" cy="0"/>
          <a:chOff x="0" y="0"/>
          <a:chExt cx="0" cy="0"/>
        </a:xfrm>
      </p:grpSpPr>
      <p:sp>
        <p:nvSpPr>
          <p:cNvPr id="1359" name="Google Shape;1359;p105"/>
          <p:cNvSpPr txBox="1"/>
          <p:nvPr>
            <p:ph type="title"/>
          </p:nvPr>
        </p:nvSpPr>
        <p:spPr>
          <a:xfrm>
            <a:off x="629841" y="342900"/>
            <a:ext cx="2949178" cy="1200150"/>
          </a:xfrm>
          <a:prstGeom prst="rect">
            <a:avLst/>
          </a:prstGeom>
          <a:noFill/>
          <a:ln>
            <a:noFill/>
          </a:ln>
        </p:spPr>
        <p:txBody>
          <a:bodyPr anchorCtr="0" anchor="b" bIns="8725" lIns="17450" spcFirstLastPara="1" rIns="17450" wrap="square" tIns="8725">
            <a:normAutofit/>
          </a:bodyPr>
          <a:lstStyle>
            <a:lvl1pPr lvl="0" algn="l">
              <a:lnSpc>
                <a:spcPct val="90000"/>
              </a:lnSpc>
              <a:spcBef>
                <a:spcPts val="0"/>
              </a:spcBef>
              <a:spcAft>
                <a:spcPts val="0"/>
              </a:spcAft>
              <a:buClr>
                <a:schemeClr val="dk1"/>
              </a:buClr>
              <a:buSzPts val="600"/>
              <a:buFont typeface="Play"/>
              <a:buNone/>
              <a:defRPr sz="600"/>
            </a:lvl1pPr>
            <a:lvl2pPr lvl="1">
              <a:spcBef>
                <a:spcPts val="0"/>
              </a:spcBef>
              <a:spcAft>
                <a:spcPts val="0"/>
              </a:spcAft>
              <a:buSzPts val="300"/>
              <a:buNone/>
              <a:defRPr/>
            </a:lvl2pPr>
            <a:lvl3pPr lvl="2">
              <a:spcBef>
                <a:spcPts val="0"/>
              </a:spcBef>
              <a:spcAft>
                <a:spcPts val="0"/>
              </a:spcAft>
              <a:buSzPts val="300"/>
              <a:buNone/>
              <a:defRPr/>
            </a:lvl3pPr>
            <a:lvl4pPr lvl="3">
              <a:spcBef>
                <a:spcPts val="0"/>
              </a:spcBef>
              <a:spcAft>
                <a:spcPts val="0"/>
              </a:spcAft>
              <a:buSzPts val="300"/>
              <a:buNone/>
              <a:defRPr/>
            </a:lvl4pPr>
            <a:lvl5pPr lvl="4">
              <a:spcBef>
                <a:spcPts val="0"/>
              </a:spcBef>
              <a:spcAft>
                <a:spcPts val="0"/>
              </a:spcAft>
              <a:buSzPts val="300"/>
              <a:buNone/>
              <a:defRPr/>
            </a:lvl5pPr>
            <a:lvl6pPr lvl="5">
              <a:spcBef>
                <a:spcPts val="0"/>
              </a:spcBef>
              <a:spcAft>
                <a:spcPts val="0"/>
              </a:spcAft>
              <a:buSzPts val="300"/>
              <a:buNone/>
              <a:defRPr/>
            </a:lvl6pPr>
            <a:lvl7pPr lvl="6">
              <a:spcBef>
                <a:spcPts val="0"/>
              </a:spcBef>
              <a:spcAft>
                <a:spcPts val="0"/>
              </a:spcAft>
              <a:buSzPts val="300"/>
              <a:buNone/>
              <a:defRPr/>
            </a:lvl7pPr>
            <a:lvl8pPr lvl="7">
              <a:spcBef>
                <a:spcPts val="0"/>
              </a:spcBef>
              <a:spcAft>
                <a:spcPts val="0"/>
              </a:spcAft>
              <a:buSzPts val="300"/>
              <a:buNone/>
              <a:defRPr/>
            </a:lvl8pPr>
            <a:lvl9pPr lvl="8">
              <a:spcBef>
                <a:spcPts val="0"/>
              </a:spcBef>
              <a:spcAft>
                <a:spcPts val="0"/>
              </a:spcAft>
              <a:buSzPts val="300"/>
              <a:buNone/>
              <a:defRPr/>
            </a:lvl9pPr>
          </a:lstStyle>
          <a:p/>
        </p:txBody>
      </p:sp>
      <p:sp>
        <p:nvSpPr>
          <p:cNvPr id="1360" name="Google Shape;1360;p105"/>
          <p:cNvSpPr txBox="1"/>
          <p:nvPr>
            <p:ph idx="1" type="body"/>
          </p:nvPr>
        </p:nvSpPr>
        <p:spPr>
          <a:xfrm>
            <a:off x="3887391" y="740569"/>
            <a:ext cx="4629150" cy="3655219"/>
          </a:xfrm>
          <a:prstGeom prst="rect">
            <a:avLst/>
          </a:prstGeom>
          <a:noFill/>
          <a:ln>
            <a:noFill/>
          </a:ln>
        </p:spPr>
        <p:txBody>
          <a:bodyPr anchorCtr="0" anchor="t" bIns="8725" lIns="17450" spcFirstLastPara="1" rIns="17450" wrap="square" tIns="8725">
            <a:normAutofit/>
          </a:bodyPr>
          <a:lstStyle>
            <a:lvl1pPr indent="-266700" lvl="0" marL="457200" algn="l">
              <a:lnSpc>
                <a:spcPct val="90000"/>
              </a:lnSpc>
              <a:spcBef>
                <a:spcPts val="200"/>
              </a:spcBef>
              <a:spcAft>
                <a:spcPts val="0"/>
              </a:spcAft>
              <a:buClr>
                <a:schemeClr val="dk1"/>
              </a:buClr>
              <a:buSzPts val="600"/>
              <a:buChar char="•"/>
              <a:defRPr sz="600"/>
            </a:lvl1pPr>
            <a:lvl2pPr indent="-260350" lvl="1" marL="914400" algn="l">
              <a:lnSpc>
                <a:spcPct val="90000"/>
              </a:lnSpc>
              <a:spcBef>
                <a:spcPts val="100"/>
              </a:spcBef>
              <a:spcAft>
                <a:spcPts val="0"/>
              </a:spcAft>
              <a:buClr>
                <a:schemeClr val="dk1"/>
              </a:buClr>
              <a:buSzPts val="500"/>
              <a:buChar char="•"/>
              <a:defRPr sz="500"/>
            </a:lvl2pPr>
            <a:lvl3pPr indent="-260350" lvl="2" marL="1371600" algn="l">
              <a:lnSpc>
                <a:spcPct val="90000"/>
              </a:lnSpc>
              <a:spcBef>
                <a:spcPts val="100"/>
              </a:spcBef>
              <a:spcAft>
                <a:spcPts val="0"/>
              </a:spcAft>
              <a:buClr>
                <a:schemeClr val="dk1"/>
              </a:buClr>
              <a:buSzPts val="500"/>
              <a:buChar char="•"/>
              <a:defRPr sz="500"/>
            </a:lvl3pPr>
            <a:lvl4pPr indent="-254000" lvl="3" marL="1828800" algn="l">
              <a:lnSpc>
                <a:spcPct val="90000"/>
              </a:lnSpc>
              <a:spcBef>
                <a:spcPts val="100"/>
              </a:spcBef>
              <a:spcAft>
                <a:spcPts val="0"/>
              </a:spcAft>
              <a:buClr>
                <a:schemeClr val="dk1"/>
              </a:buClr>
              <a:buSzPts val="400"/>
              <a:buChar char="•"/>
              <a:defRPr sz="400"/>
            </a:lvl4pPr>
            <a:lvl5pPr indent="-254000" lvl="4" marL="2286000" algn="l">
              <a:lnSpc>
                <a:spcPct val="90000"/>
              </a:lnSpc>
              <a:spcBef>
                <a:spcPts val="100"/>
              </a:spcBef>
              <a:spcAft>
                <a:spcPts val="0"/>
              </a:spcAft>
              <a:buClr>
                <a:schemeClr val="dk1"/>
              </a:buClr>
              <a:buSzPts val="400"/>
              <a:buChar char="•"/>
              <a:defRPr sz="400"/>
            </a:lvl5pPr>
            <a:lvl6pPr indent="-254000" lvl="5" marL="2743200" algn="l">
              <a:lnSpc>
                <a:spcPct val="90000"/>
              </a:lnSpc>
              <a:spcBef>
                <a:spcPts val="100"/>
              </a:spcBef>
              <a:spcAft>
                <a:spcPts val="0"/>
              </a:spcAft>
              <a:buClr>
                <a:schemeClr val="dk1"/>
              </a:buClr>
              <a:buSzPts val="400"/>
              <a:buChar char="•"/>
              <a:defRPr sz="400"/>
            </a:lvl6pPr>
            <a:lvl7pPr indent="-254000" lvl="6" marL="3200400" algn="l">
              <a:lnSpc>
                <a:spcPct val="90000"/>
              </a:lnSpc>
              <a:spcBef>
                <a:spcPts val="100"/>
              </a:spcBef>
              <a:spcAft>
                <a:spcPts val="0"/>
              </a:spcAft>
              <a:buClr>
                <a:schemeClr val="dk1"/>
              </a:buClr>
              <a:buSzPts val="400"/>
              <a:buChar char="•"/>
              <a:defRPr sz="400"/>
            </a:lvl7pPr>
            <a:lvl8pPr indent="-254000" lvl="7" marL="3657600" algn="l">
              <a:lnSpc>
                <a:spcPct val="90000"/>
              </a:lnSpc>
              <a:spcBef>
                <a:spcPts val="100"/>
              </a:spcBef>
              <a:spcAft>
                <a:spcPts val="0"/>
              </a:spcAft>
              <a:buClr>
                <a:schemeClr val="dk1"/>
              </a:buClr>
              <a:buSzPts val="400"/>
              <a:buChar char="•"/>
              <a:defRPr sz="400"/>
            </a:lvl8pPr>
            <a:lvl9pPr indent="-254000" lvl="8" marL="4114800" algn="l">
              <a:lnSpc>
                <a:spcPct val="90000"/>
              </a:lnSpc>
              <a:spcBef>
                <a:spcPts val="100"/>
              </a:spcBef>
              <a:spcAft>
                <a:spcPts val="0"/>
              </a:spcAft>
              <a:buClr>
                <a:schemeClr val="dk1"/>
              </a:buClr>
              <a:buSzPts val="400"/>
              <a:buChar char="•"/>
              <a:defRPr sz="400"/>
            </a:lvl9pPr>
          </a:lstStyle>
          <a:p/>
        </p:txBody>
      </p:sp>
      <p:sp>
        <p:nvSpPr>
          <p:cNvPr id="1361" name="Google Shape;1361;p105"/>
          <p:cNvSpPr txBox="1"/>
          <p:nvPr>
            <p:ph idx="2" type="body"/>
          </p:nvPr>
        </p:nvSpPr>
        <p:spPr>
          <a:xfrm>
            <a:off x="629841" y="1543050"/>
            <a:ext cx="2949178" cy="2858691"/>
          </a:xfrm>
          <a:prstGeom prst="rect">
            <a:avLst/>
          </a:prstGeom>
          <a:noFill/>
          <a:ln>
            <a:noFill/>
          </a:ln>
        </p:spPr>
        <p:txBody>
          <a:bodyPr anchorCtr="0" anchor="t" bIns="8725" lIns="17450" spcFirstLastPara="1" rIns="17450" wrap="square" tIns="8725">
            <a:normAutofit/>
          </a:bodyPr>
          <a:lstStyle>
            <a:lvl1pPr indent="-228600" lvl="0" marL="457200" algn="l">
              <a:lnSpc>
                <a:spcPct val="90000"/>
              </a:lnSpc>
              <a:spcBef>
                <a:spcPts val="200"/>
              </a:spcBef>
              <a:spcAft>
                <a:spcPts val="0"/>
              </a:spcAft>
              <a:buClr>
                <a:schemeClr val="dk1"/>
              </a:buClr>
              <a:buSzPts val="300"/>
              <a:buNone/>
              <a:defRPr sz="300"/>
            </a:lvl1pPr>
            <a:lvl2pPr indent="-228600" lvl="1" marL="914400" algn="l">
              <a:lnSpc>
                <a:spcPct val="90000"/>
              </a:lnSpc>
              <a:spcBef>
                <a:spcPts val="100"/>
              </a:spcBef>
              <a:spcAft>
                <a:spcPts val="0"/>
              </a:spcAft>
              <a:buClr>
                <a:schemeClr val="dk1"/>
              </a:buClr>
              <a:buSzPts val="300"/>
              <a:buNone/>
              <a:defRPr sz="300"/>
            </a:lvl2pPr>
            <a:lvl3pPr indent="-228600" lvl="2" marL="1371600" algn="l">
              <a:lnSpc>
                <a:spcPct val="90000"/>
              </a:lnSpc>
              <a:spcBef>
                <a:spcPts val="100"/>
              </a:spcBef>
              <a:spcAft>
                <a:spcPts val="0"/>
              </a:spcAft>
              <a:buClr>
                <a:schemeClr val="dk1"/>
              </a:buClr>
              <a:buSzPts val="200"/>
              <a:buNone/>
              <a:defRPr sz="200"/>
            </a:lvl3pPr>
            <a:lvl4pPr indent="-228600" lvl="3" marL="1828800" algn="l">
              <a:lnSpc>
                <a:spcPct val="90000"/>
              </a:lnSpc>
              <a:spcBef>
                <a:spcPts val="100"/>
              </a:spcBef>
              <a:spcAft>
                <a:spcPts val="0"/>
              </a:spcAft>
              <a:buClr>
                <a:schemeClr val="dk1"/>
              </a:buClr>
              <a:buSzPts val="200"/>
              <a:buNone/>
              <a:defRPr sz="200"/>
            </a:lvl4pPr>
            <a:lvl5pPr indent="-228600" lvl="4" marL="2286000" algn="l">
              <a:lnSpc>
                <a:spcPct val="90000"/>
              </a:lnSpc>
              <a:spcBef>
                <a:spcPts val="100"/>
              </a:spcBef>
              <a:spcAft>
                <a:spcPts val="0"/>
              </a:spcAft>
              <a:buClr>
                <a:schemeClr val="dk1"/>
              </a:buClr>
              <a:buSzPts val="200"/>
              <a:buNone/>
              <a:defRPr sz="200"/>
            </a:lvl5pPr>
            <a:lvl6pPr indent="-228600" lvl="5" marL="2743200" algn="l">
              <a:lnSpc>
                <a:spcPct val="90000"/>
              </a:lnSpc>
              <a:spcBef>
                <a:spcPts val="100"/>
              </a:spcBef>
              <a:spcAft>
                <a:spcPts val="0"/>
              </a:spcAft>
              <a:buClr>
                <a:schemeClr val="dk1"/>
              </a:buClr>
              <a:buSzPts val="200"/>
              <a:buNone/>
              <a:defRPr sz="200"/>
            </a:lvl6pPr>
            <a:lvl7pPr indent="-228600" lvl="6" marL="3200400" algn="l">
              <a:lnSpc>
                <a:spcPct val="90000"/>
              </a:lnSpc>
              <a:spcBef>
                <a:spcPts val="100"/>
              </a:spcBef>
              <a:spcAft>
                <a:spcPts val="0"/>
              </a:spcAft>
              <a:buClr>
                <a:schemeClr val="dk1"/>
              </a:buClr>
              <a:buSzPts val="200"/>
              <a:buNone/>
              <a:defRPr sz="200"/>
            </a:lvl7pPr>
            <a:lvl8pPr indent="-228600" lvl="7" marL="3657600" algn="l">
              <a:lnSpc>
                <a:spcPct val="90000"/>
              </a:lnSpc>
              <a:spcBef>
                <a:spcPts val="100"/>
              </a:spcBef>
              <a:spcAft>
                <a:spcPts val="0"/>
              </a:spcAft>
              <a:buClr>
                <a:schemeClr val="dk1"/>
              </a:buClr>
              <a:buSzPts val="200"/>
              <a:buNone/>
              <a:defRPr sz="200"/>
            </a:lvl8pPr>
            <a:lvl9pPr indent="-228600" lvl="8" marL="4114800" algn="l">
              <a:lnSpc>
                <a:spcPct val="90000"/>
              </a:lnSpc>
              <a:spcBef>
                <a:spcPts val="100"/>
              </a:spcBef>
              <a:spcAft>
                <a:spcPts val="0"/>
              </a:spcAft>
              <a:buClr>
                <a:schemeClr val="dk1"/>
              </a:buClr>
              <a:buSzPts val="200"/>
              <a:buNone/>
              <a:defRPr sz="200"/>
            </a:lvl9pPr>
          </a:lstStyle>
          <a:p/>
        </p:txBody>
      </p:sp>
      <p:sp>
        <p:nvSpPr>
          <p:cNvPr id="1362" name="Google Shape;1362;p105"/>
          <p:cNvSpPr txBox="1"/>
          <p:nvPr>
            <p:ph idx="10" type="dt"/>
          </p:nvPr>
        </p:nvSpPr>
        <p:spPr>
          <a:xfrm>
            <a:off x="628650" y="4767263"/>
            <a:ext cx="2057400" cy="273844"/>
          </a:xfrm>
          <a:prstGeom prst="rect">
            <a:avLst/>
          </a:prstGeom>
          <a:noFill/>
          <a:ln>
            <a:noFill/>
          </a:ln>
        </p:spPr>
        <p:txBody>
          <a:bodyPr anchorCtr="0" anchor="ctr" bIns="8725" lIns="17450" spcFirstLastPara="1" rIns="17450" wrap="square" tIns="8725">
            <a:noAutofit/>
          </a:bodyPr>
          <a:lstStyle>
            <a:lvl1pPr lvl="0" algn="l">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p:txBody>
      </p:sp>
      <p:sp>
        <p:nvSpPr>
          <p:cNvPr id="1363" name="Google Shape;1363;p105"/>
          <p:cNvSpPr txBox="1"/>
          <p:nvPr>
            <p:ph idx="11" type="ftr"/>
          </p:nvPr>
        </p:nvSpPr>
        <p:spPr>
          <a:xfrm>
            <a:off x="3028950" y="4767263"/>
            <a:ext cx="3086100" cy="273844"/>
          </a:xfrm>
          <a:prstGeom prst="rect">
            <a:avLst/>
          </a:prstGeom>
          <a:noFill/>
          <a:ln>
            <a:noFill/>
          </a:ln>
        </p:spPr>
        <p:txBody>
          <a:bodyPr anchorCtr="0" anchor="ctr" bIns="8725" lIns="17450" spcFirstLastPara="1" rIns="17450" wrap="square" tIns="8725">
            <a:noAutofit/>
          </a:bodyPr>
          <a:lstStyle>
            <a:lvl1pPr lvl="0" algn="ctr">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p:txBody>
      </p:sp>
      <p:sp>
        <p:nvSpPr>
          <p:cNvPr id="1364" name="Google Shape;1364;p105"/>
          <p:cNvSpPr txBox="1"/>
          <p:nvPr>
            <p:ph idx="12" type="sldNum"/>
          </p:nvPr>
        </p:nvSpPr>
        <p:spPr>
          <a:xfrm>
            <a:off x="6457950" y="4767263"/>
            <a:ext cx="2057400" cy="273844"/>
          </a:xfrm>
          <a:prstGeom prst="rect">
            <a:avLst/>
          </a:prstGeom>
          <a:noFill/>
          <a:ln>
            <a:noFill/>
          </a:ln>
        </p:spPr>
        <p:txBody>
          <a:bodyPr anchorCtr="0" anchor="ctr" bIns="8725" lIns="17450" spcFirstLastPara="1" rIns="17450" wrap="square" tIns="87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365" name="Shape 1365"/>
        <p:cNvGrpSpPr/>
        <p:nvPr/>
      </p:nvGrpSpPr>
      <p:grpSpPr>
        <a:xfrm>
          <a:off x="0" y="0"/>
          <a:ext cx="0" cy="0"/>
          <a:chOff x="0" y="0"/>
          <a:chExt cx="0" cy="0"/>
        </a:xfrm>
      </p:grpSpPr>
      <p:sp>
        <p:nvSpPr>
          <p:cNvPr id="1366" name="Google Shape;1366;p106"/>
          <p:cNvSpPr txBox="1"/>
          <p:nvPr>
            <p:ph type="title"/>
          </p:nvPr>
        </p:nvSpPr>
        <p:spPr>
          <a:xfrm>
            <a:off x="629841" y="342900"/>
            <a:ext cx="2949178" cy="1200150"/>
          </a:xfrm>
          <a:prstGeom prst="rect">
            <a:avLst/>
          </a:prstGeom>
          <a:noFill/>
          <a:ln>
            <a:noFill/>
          </a:ln>
        </p:spPr>
        <p:txBody>
          <a:bodyPr anchorCtr="0" anchor="b" bIns="8725" lIns="17450" spcFirstLastPara="1" rIns="17450" wrap="square" tIns="8725">
            <a:normAutofit/>
          </a:bodyPr>
          <a:lstStyle>
            <a:lvl1pPr lvl="0" algn="l">
              <a:lnSpc>
                <a:spcPct val="90000"/>
              </a:lnSpc>
              <a:spcBef>
                <a:spcPts val="0"/>
              </a:spcBef>
              <a:spcAft>
                <a:spcPts val="0"/>
              </a:spcAft>
              <a:buClr>
                <a:schemeClr val="dk1"/>
              </a:buClr>
              <a:buSzPts val="600"/>
              <a:buFont typeface="Play"/>
              <a:buNone/>
              <a:defRPr sz="600"/>
            </a:lvl1pPr>
            <a:lvl2pPr lvl="1">
              <a:spcBef>
                <a:spcPts val="0"/>
              </a:spcBef>
              <a:spcAft>
                <a:spcPts val="0"/>
              </a:spcAft>
              <a:buSzPts val="300"/>
              <a:buNone/>
              <a:defRPr/>
            </a:lvl2pPr>
            <a:lvl3pPr lvl="2">
              <a:spcBef>
                <a:spcPts val="0"/>
              </a:spcBef>
              <a:spcAft>
                <a:spcPts val="0"/>
              </a:spcAft>
              <a:buSzPts val="300"/>
              <a:buNone/>
              <a:defRPr/>
            </a:lvl3pPr>
            <a:lvl4pPr lvl="3">
              <a:spcBef>
                <a:spcPts val="0"/>
              </a:spcBef>
              <a:spcAft>
                <a:spcPts val="0"/>
              </a:spcAft>
              <a:buSzPts val="300"/>
              <a:buNone/>
              <a:defRPr/>
            </a:lvl4pPr>
            <a:lvl5pPr lvl="4">
              <a:spcBef>
                <a:spcPts val="0"/>
              </a:spcBef>
              <a:spcAft>
                <a:spcPts val="0"/>
              </a:spcAft>
              <a:buSzPts val="300"/>
              <a:buNone/>
              <a:defRPr/>
            </a:lvl5pPr>
            <a:lvl6pPr lvl="5">
              <a:spcBef>
                <a:spcPts val="0"/>
              </a:spcBef>
              <a:spcAft>
                <a:spcPts val="0"/>
              </a:spcAft>
              <a:buSzPts val="300"/>
              <a:buNone/>
              <a:defRPr/>
            </a:lvl6pPr>
            <a:lvl7pPr lvl="6">
              <a:spcBef>
                <a:spcPts val="0"/>
              </a:spcBef>
              <a:spcAft>
                <a:spcPts val="0"/>
              </a:spcAft>
              <a:buSzPts val="300"/>
              <a:buNone/>
              <a:defRPr/>
            </a:lvl7pPr>
            <a:lvl8pPr lvl="7">
              <a:spcBef>
                <a:spcPts val="0"/>
              </a:spcBef>
              <a:spcAft>
                <a:spcPts val="0"/>
              </a:spcAft>
              <a:buSzPts val="300"/>
              <a:buNone/>
              <a:defRPr/>
            </a:lvl8pPr>
            <a:lvl9pPr lvl="8">
              <a:spcBef>
                <a:spcPts val="0"/>
              </a:spcBef>
              <a:spcAft>
                <a:spcPts val="0"/>
              </a:spcAft>
              <a:buSzPts val="300"/>
              <a:buNone/>
              <a:defRPr/>
            </a:lvl9pPr>
          </a:lstStyle>
          <a:p/>
        </p:txBody>
      </p:sp>
      <p:sp>
        <p:nvSpPr>
          <p:cNvPr id="1367" name="Google Shape;1367;p106"/>
          <p:cNvSpPr/>
          <p:nvPr>
            <p:ph idx="2" type="pic"/>
          </p:nvPr>
        </p:nvSpPr>
        <p:spPr>
          <a:xfrm>
            <a:off x="3887391" y="740569"/>
            <a:ext cx="4629150" cy="3655219"/>
          </a:xfrm>
          <a:prstGeom prst="rect">
            <a:avLst/>
          </a:prstGeom>
          <a:noFill/>
          <a:ln>
            <a:noFill/>
          </a:ln>
        </p:spPr>
      </p:sp>
      <p:sp>
        <p:nvSpPr>
          <p:cNvPr id="1368" name="Google Shape;1368;p106"/>
          <p:cNvSpPr txBox="1"/>
          <p:nvPr>
            <p:ph idx="1" type="body"/>
          </p:nvPr>
        </p:nvSpPr>
        <p:spPr>
          <a:xfrm>
            <a:off x="629841" y="1543050"/>
            <a:ext cx="2949178" cy="2858691"/>
          </a:xfrm>
          <a:prstGeom prst="rect">
            <a:avLst/>
          </a:prstGeom>
          <a:noFill/>
          <a:ln>
            <a:noFill/>
          </a:ln>
        </p:spPr>
        <p:txBody>
          <a:bodyPr anchorCtr="0" anchor="t" bIns="8725" lIns="17450" spcFirstLastPara="1" rIns="17450" wrap="square" tIns="8725">
            <a:normAutofit/>
          </a:bodyPr>
          <a:lstStyle>
            <a:lvl1pPr indent="-228600" lvl="0" marL="457200" algn="l">
              <a:lnSpc>
                <a:spcPct val="90000"/>
              </a:lnSpc>
              <a:spcBef>
                <a:spcPts val="200"/>
              </a:spcBef>
              <a:spcAft>
                <a:spcPts val="0"/>
              </a:spcAft>
              <a:buClr>
                <a:schemeClr val="dk1"/>
              </a:buClr>
              <a:buSzPts val="300"/>
              <a:buNone/>
              <a:defRPr sz="300"/>
            </a:lvl1pPr>
            <a:lvl2pPr indent="-228600" lvl="1" marL="914400" algn="l">
              <a:lnSpc>
                <a:spcPct val="90000"/>
              </a:lnSpc>
              <a:spcBef>
                <a:spcPts val="100"/>
              </a:spcBef>
              <a:spcAft>
                <a:spcPts val="0"/>
              </a:spcAft>
              <a:buClr>
                <a:schemeClr val="dk1"/>
              </a:buClr>
              <a:buSzPts val="300"/>
              <a:buNone/>
              <a:defRPr sz="300"/>
            </a:lvl2pPr>
            <a:lvl3pPr indent="-228600" lvl="2" marL="1371600" algn="l">
              <a:lnSpc>
                <a:spcPct val="90000"/>
              </a:lnSpc>
              <a:spcBef>
                <a:spcPts val="100"/>
              </a:spcBef>
              <a:spcAft>
                <a:spcPts val="0"/>
              </a:spcAft>
              <a:buClr>
                <a:schemeClr val="dk1"/>
              </a:buClr>
              <a:buSzPts val="200"/>
              <a:buNone/>
              <a:defRPr sz="200"/>
            </a:lvl3pPr>
            <a:lvl4pPr indent="-228600" lvl="3" marL="1828800" algn="l">
              <a:lnSpc>
                <a:spcPct val="90000"/>
              </a:lnSpc>
              <a:spcBef>
                <a:spcPts val="100"/>
              </a:spcBef>
              <a:spcAft>
                <a:spcPts val="0"/>
              </a:spcAft>
              <a:buClr>
                <a:schemeClr val="dk1"/>
              </a:buClr>
              <a:buSzPts val="200"/>
              <a:buNone/>
              <a:defRPr sz="200"/>
            </a:lvl4pPr>
            <a:lvl5pPr indent="-228600" lvl="4" marL="2286000" algn="l">
              <a:lnSpc>
                <a:spcPct val="90000"/>
              </a:lnSpc>
              <a:spcBef>
                <a:spcPts val="100"/>
              </a:spcBef>
              <a:spcAft>
                <a:spcPts val="0"/>
              </a:spcAft>
              <a:buClr>
                <a:schemeClr val="dk1"/>
              </a:buClr>
              <a:buSzPts val="200"/>
              <a:buNone/>
              <a:defRPr sz="200"/>
            </a:lvl5pPr>
            <a:lvl6pPr indent="-228600" lvl="5" marL="2743200" algn="l">
              <a:lnSpc>
                <a:spcPct val="90000"/>
              </a:lnSpc>
              <a:spcBef>
                <a:spcPts val="100"/>
              </a:spcBef>
              <a:spcAft>
                <a:spcPts val="0"/>
              </a:spcAft>
              <a:buClr>
                <a:schemeClr val="dk1"/>
              </a:buClr>
              <a:buSzPts val="200"/>
              <a:buNone/>
              <a:defRPr sz="200"/>
            </a:lvl6pPr>
            <a:lvl7pPr indent="-228600" lvl="6" marL="3200400" algn="l">
              <a:lnSpc>
                <a:spcPct val="90000"/>
              </a:lnSpc>
              <a:spcBef>
                <a:spcPts val="100"/>
              </a:spcBef>
              <a:spcAft>
                <a:spcPts val="0"/>
              </a:spcAft>
              <a:buClr>
                <a:schemeClr val="dk1"/>
              </a:buClr>
              <a:buSzPts val="200"/>
              <a:buNone/>
              <a:defRPr sz="200"/>
            </a:lvl7pPr>
            <a:lvl8pPr indent="-228600" lvl="7" marL="3657600" algn="l">
              <a:lnSpc>
                <a:spcPct val="90000"/>
              </a:lnSpc>
              <a:spcBef>
                <a:spcPts val="100"/>
              </a:spcBef>
              <a:spcAft>
                <a:spcPts val="0"/>
              </a:spcAft>
              <a:buClr>
                <a:schemeClr val="dk1"/>
              </a:buClr>
              <a:buSzPts val="200"/>
              <a:buNone/>
              <a:defRPr sz="200"/>
            </a:lvl8pPr>
            <a:lvl9pPr indent="-228600" lvl="8" marL="4114800" algn="l">
              <a:lnSpc>
                <a:spcPct val="90000"/>
              </a:lnSpc>
              <a:spcBef>
                <a:spcPts val="100"/>
              </a:spcBef>
              <a:spcAft>
                <a:spcPts val="0"/>
              </a:spcAft>
              <a:buClr>
                <a:schemeClr val="dk1"/>
              </a:buClr>
              <a:buSzPts val="200"/>
              <a:buNone/>
              <a:defRPr sz="200"/>
            </a:lvl9pPr>
          </a:lstStyle>
          <a:p/>
        </p:txBody>
      </p:sp>
      <p:sp>
        <p:nvSpPr>
          <p:cNvPr id="1369" name="Google Shape;1369;p106"/>
          <p:cNvSpPr txBox="1"/>
          <p:nvPr>
            <p:ph idx="10" type="dt"/>
          </p:nvPr>
        </p:nvSpPr>
        <p:spPr>
          <a:xfrm>
            <a:off x="628650" y="4767263"/>
            <a:ext cx="2057400" cy="273844"/>
          </a:xfrm>
          <a:prstGeom prst="rect">
            <a:avLst/>
          </a:prstGeom>
          <a:noFill/>
          <a:ln>
            <a:noFill/>
          </a:ln>
        </p:spPr>
        <p:txBody>
          <a:bodyPr anchorCtr="0" anchor="ctr" bIns="8725" lIns="17450" spcFirstLastPara="1" rIns="17450" wrap="square" tIns="8725">
            <a:noAutofit/>
          </a:bodyPr>
          <a:lstStyle>
            <a:lvl1pPr lvl="0" algn="l">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p:txBody>
      </p:sp>
      <p:sp>
        <p:nvSpPr>
          <p:cNvPr id="1370" name="Google Shape;1370;p106"/>
          <p:cNvSpPr txBox="1"/>
          <p:nvPr>
            <p:ph idx="11" type="ftr"/>
          </p:nvPr>
        </p:nvSpPr>
        <p:spPr>
          <a:xfrm>
            <a:off x="3028950" y="4767263"/>
            <a:ext cx="3086100" cy="273844"/>
          </a:xfrm>
          <a:prstGeom prst="rect">
            <a:avLst/>
          </a:prstGeom>
          <a:noFill/>
          <a:ln>
            <a:noFill/>
          </a:ln>
        </p:spPr>
        <p:txBody>
          <a:bodyPr anchorCtr="0" anchor="ctr" bIns="8725" lIns="17450" spcFirstLastPara="1" rIns="17450" wrap="square" tIns="8725">
            <a:noAutofit/>
          </a:bodyPr>
          <a:lstStyle>
            <a:lvl1pPr lvl="0" algn="ctr">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p:txBody>
      </p:sp>
      <p:sp>
        <p:nvSpPr>
          <p:cNvPr id="1371" name="Google Shape;1371;p106"/>
          <p:cNvSpPr txBox="1"/>
          <p:nvPr>
            <p:ph idx="12" type="sldNum"/>
          </p:nvPr>
        </p:nvSpPr>
        <p:spPr>
          <a:xfrm>
            <a:off x="6457950" y="4767263"/>
            <a:ext cx="2057400" cy="273844"/>
          </a:xfrm>
          <a:prstGeom prst="rect">
            <a:avLst/>
          </a:prstGeom>
          <a:noFill/>
          <a:ln>
            <a:noFill/>
          </a:ln>
        </p:spPr>
        <p:txBody>
          <a:bodyPr anchorCtr="0" anchor="ctr" bIns="8725" lIns="17450" spcFirstLastPara="1" rIns="17450" wrap="square" tIns="87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72" name="Shape 1372"/>
        <p:cNvGrpSpPr/>
        <p:nvPr/>
      </p:nvGrpSpPr>
      <p:grpSpPr>
        <a:xfrm>
          <a:off x="0" y="0"/>
          <a:ext cx="0" cy="0"/>
          <a:chOff x="0" y="0"/>
          <a:chExt cx="0" cy="0"/>
        </a:xfrm>
      </p:grpSpPr>
      <p:sp>
        <p:nvSpPr>
          <p:cNvPr id="1373" name="Google Shape;1373;p107"/>
          <p:cNvSpPr txBox="1"/>
          <p:nvPr>
            <p:ph type="title"/>
          </p:nvPr>
        </p:nvSpPr>
        <p:spPr>
          <a:xfrm>
            <a:off x="628650" y="273844"/>
            <a:ext cx="7886700" cy="994172"/>
          </a:xfrm>
          <a:prstGeom prst="rect">
            <a:avLst/>
          </a:prstGeom>
          <a:noFill/>
          <a:ln>
            <a:noFill/>
          </a:ln>
        </p:spPr>
        <p:txBody>
          <a:bodyPr anchorCtr="0" anchor="ctr" bIns="8725" lIns="17450" spcFirstLastPara="1" rIns="17450" wrap="square" tIns="8725">
            <a:normAutofit/>
          </a:bodyPr>
          <a:lstStyle>
            <a:lvl1pPr lvl="0" algn="l">
              <a:lnSpc>
                <a:spcPct val="90000"/>
              </a:lnSpc>
              <a:spcBef>
                <a:spcPts val="0"/>
              </a:spcBef>
              <a:spcAft>
                <a:spcPts val="0"/>
              </a:spcAft>
              <a:buClr>
                <a:schemeClr val="dk1"/>
              </a:buClr>
              <a:buSzPts val="300"/>
              <a:buNone/>
              <a:defRPr/>
            </a:lvl1pPr>
            <a:lvl2pPr lvl="1">
              <a:spcBef>
                <a:spcPts val="0"/>
              </a:spcBef>
              <a:spcAft>
                <a:spcPts val="0"/>
              </a:spcAft>
              <a:buSzPts val="300"/>
              <a:buNone/>
              <a:defRPr/>
            </a:lvl2pPr>
            <a:lvl3pPr lvl="2">
              <a:spcBef>
                <a:spcPts val="0"/>
              </a:spcBef>
              <a:spcAft>
                <a:spcPts val="0"/>
              </a:spcAft>
              <a:buSzPts val="300"/>
              <a:buNone/>
              <a:defRPr/>
            </a:lvl3pPr>
            <a:lvl4pPr lvl="3">
              <a:spcBef>
                <a:spcPts val="0"/>
              </a:spcBef>
              <a:spcAft>
                <a:spcPts val="0"/>
              </a:spcAft>
              <a:buSzPts val="300"/>
              <a:buNone/>
              <a:defRPr/>
            </a:lvl4pPr>
            <a:lvl5pPr lvl="4">
              <a:spcBef>
                <a:spcPts val="0"/>
              </a:spcBef>
              <a:spcAft>
                <a:spcPts val="0"/>
              </a:spcAft>
              <a:buSzPts val="300"/>
              <a:buNone/>
              <a:defRPr/>
            </a:lvl5pPr>
            <a:lvl6pPr lvl="5">
              <a:spcBef>
                <a:spcPts val="0"/>
              </a:spcBef>
              <a:spcAft>
                <a:spcPts val="0"/>
              </a:spcAft>
              <a:buSzPts val="300"/>
              <a:buNone/>
              <a:defRPr/>
            </a:lvl6pPr>
            <a:lvl7pPr lvl="6">
              <a:spcBef>
                <a:spcPts val="0"/>
              </a:spcBef>
              <a:spcAft>
                <a:spcPts val="0"/>
              </a:spcAft>
              <a:buSzPts val="300"/>
              <a:buNone/>
              <a:defRPr/>
            </a:lvl7pPr>
            <a:lvl8pPr lvl="7">
              <a:spcBef>
                <a:spcPts val="0"/>
              </a:spcBef>
              <a:spcAft>
                <a:spcPts val="0"/>
              </a:spcAft>
              <a:buSzPts val="300"/>
              <a:buNone/>
              <a:defRPr/>
            </a:lvl8pPr>
            <a:lvl9pPr lvl="8">
              <a:spcBef>
                <a:spcPts val="0"/>
              </a:spcBef>
              <a:spcAft>
                <a:spcPts val="0"/>
              </a:spcAft>
              <a:buSzPts val="300"/>
              <a:buNone/>
              <a:defRPr/>
            </a:lvl9pPr>
          </a:lstStyle>
          <a:p/>
        </p:txBody>
      </p:sp>
      <p:sp>
        <p:nvSpPr>
          <p:cNvPr id="1374" name="Google Shape;1374;p107"/>
          <p:cNvSpPr txBox="1"/>
          <p:nvPr>
            <p:ph idx="1" type="body"/>
          </p:nvPr>
        </p:nvSpPr>
        <p:spPr>
          <a:xfrm rot="5400000">
            <a:off x="2940248" y="-942380"/>
            <a:ext cx="3263503" cy="7886700"/>
          </a:xfrm>
          <a:prstGeom prst="rect">
            <a:avLst/>
          </a:prstGeom>
          <a:noFill/>
          <a:ln>
            <a:noFill/>
          </a:ln>
        </p:spPr>
        <p:txBody>
          <a:bodyPr anchorCtr="0" anchor="t" bIns="8725" lIns="17450" spcFirstLastPara="1" rIns="17450" wrap="square" tIns="8725">
            <a:normAutofit/>
          </a:bodyPr>
          <a:lstStyle>
            <a:lvl1pPr indent="-247650" lvl="0" marL="457200" algn="l">
              <a:lnSpc>
                <a:spcPct val="90000"/>
              </a:lnSpc>
              <a:spcBef>
                <a:spcPts val="200"/>
              </a:spcBef>
              <a:spcAft>
                <a:spcPts val="0"/>
              </a:spcAft>
              <a:buClr>
                <a:schemeClr val="dk1"/>
              </a:buClr>
              <a:buSzPts val="300"/>
              <a:buChar char="•"/>
              <a:defRPr/>
            </a:lvl1pPr>
            <a:lvl2pPr indent="-247650" lvl="1" marL="914400" algn="l">
              <a:lnSpc>
                <a:spcPct val="90000"/>
              </a:lnSpc>
              <a:spcBef>
                <a:spcPts val="100"/>
              </a:spcBef>
              <a:spcAft>
                <a:spcPts val="0"/>
              </a:spcAft>
              <a:buClr>
                <a:schemeClr val="dk1"/>
              </a:buClr>
              <a:buSzPts val="300"/>
              <a:buChar char="•"/>
              <a:defRPr/>
            </a:lvl2pPr>
            <a:lvl3pPr indent="-247650" lvl="2" marL="1371600" algn="l">
              <a:lnSpc>
                <a:spcPct val="90000"/>
              </a:lnSpc>
              <a:spcBef>
                <a:spcPts val="100"/>
              </a:spcBef>
              <a:spcAft>
                <a:spcPts val="0"/>
              </a:spcAft>
              <a:buClr>
                <a:schemeClr val="dk1"/>
              </a:buClr>
              <a:buSzPts val="300"/>
              <a:buChar char="•"/>
              <a:defRPr/>
            </a:lvl3pPr>
            <a:lvl4pPr indent="-247650" lvl="3" marL="1828800" algn="l">
              <a:lnSpc>
                <a:spcPct val="90000"/>
              </a:lnSpc>
              <a:spcBef>
                <a:spcPts val="100"/>
              </a:spcBef>
              <a:spcAft>
                <a:spcPts val="0"/>
              </a:spcAft>
              <a:buClr>
                <a:schemeClr val="dk1"/>
              </a:buClr>
              <a:buSzPts val="300"/>
              <a:buChar char="•"/>
              <a:defRPr/>
            </a:lvl4pPr>
            <a:lvl5pPr indent="-247650" lvl="4" marL="2286000" algn="l">
              <a:lnSpc>
                <a:spcPct val="90000"/>
              </a:lnSpc>
              <a:spcBef>
                <a:spcPts val="100"/>
              </a:spcBef>
              <a:spcAft>
                <a:spcPts val="0"/>
              </a:spcAft>
              <a:buClr>
                <a:schemeClr val="dk1"/>
              </a:buClr>
              <a:buSzPts val="300"/>
              <a:buChar char="•"/>
              <a:defRPr/>
            </a:lvl5pPr>
            <a:lvl6pPr indent="-247650" lvl="5" marL="2743200" algn="l">
              <a:lnSpc>
                <a:spcPct val="90000"/>
              </a:lnSpc>
              <a:spcBef>
                <a:spcPts val="100"/>
              </a:spcBef>
              <a:spcAft>
                <a:spcPts val="0"/>
              </a:spcAft>
              <a:buClr>
                <a:schemeClr val="dk1"/>
              </a:buClr>
              <a:buSzPts val="300"/>
              <a:buChar char="•"/>
              <a:defRPr/>
            </a:lvl6pPr>
            <a:lvl7pPr indent="-247650" lvl="6" marL="3200400" algn="l">
              <a:lnSpc>
                <a:spcPct val="90000"/>
              </a:lnSpc>
              <a:spcBef>
                <a:spcPts val="100"/>
              </a:spcBef>
              <a:spcAft>
                <a:spcPts val="0"/>
              </a:spcAft>
              <a:buClr>
                <a:schemeClr val="dk1"/>
              </a:buClr>
              <a:buSzPts val="300"/>
              <a:buChar char="•"/>
              <a:defRPr/>
            </a:lvl7pPr>
            <a:lvl8pPr indent="-247650" lvl="7" marL="3657600" algn="l">
              <a:lnSpc>
                <a:spcPct val="90000"/>
              </a:lnSpc>
              <a:spcBef>
                <a:spcPts val="100"/>
              </a:spcBef>
              <a:spcAft>
                <a:spcPts val="0"/>
              </a:spcAft>
              <a:buClr>
                <a:schemeClr val="dk1"/>
              </a:buClr>
              <a:buSzPts val="300"/>
              <a:buChar char="•"/>
              <a:defRPr/>
            </a:lvl8pPr>
            <a:lvl9pPr indent="-247650" lvl="8" marL="4114800" algn="l">
              <a:lnSpc>
                <a:spcPct val="90000"/>
              </a:lnSpc>
              <a:spcBef>
                <a:spcPts val="100"/>
              </a:spcBef>
              <a:spcAft>
                <a:spcPts val="0"/>
              </a:spcAft>
              <a:buClr>
                <a:schemeClr val="dk1"/>
              </a:buClr>
              <a:buSzPts val="300"/>
              <a:buChar char="•"/>
              <a:defRPr/>
            </a:lvl9pPr>
          </a:lstStyle>
          <a:p/>
        </p:txBody>
      </p:sp>
      <p:sp>
        <p:nvSpPr>
          <p:cNvPr id="1375" name="Google Shape;1375;p107"/>
          <p:cNvSpPr txBox="1"/>
          <p:nvPr>
            <p:ph idx="10" type="dt"/>
          </p:nvPr>
        </p:nvSpPr>
        <p:spPr>
          <a:xfrm>
            <a:off x="628650" y="4767263"/>
            <a:ext cx="2057400" cy="273844"/>
          </a:xfrm>
          <a:prstGeom prst="rect">
            <a:avLst/>
          </a:prstGeom>
          <a:noFill/>
          <a:ln>
            <a:noFill/>
          </a:ln>
        </p:spPr>
        <p:txBody>
          <a:bodyPr anchorCtr="0" anchor="ctr" bIns="8725" lIns="17450" spcFirstLastPara="1" rIns="17450" wrap="square" tIns="8725">
            <a:noAutofit/>
          </a:bodyPr>
          <a:lstStyle>
            <a:lvl1pPr lvl="0" algn="l">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p:txBody>
      </p:sp>
      <p:sp>
        <p:nvSpPr>
          <p:cNvPr id="1376" name="Google Shape;1376;p107"/>
          <p:cNvSpPr txBox="1"/>
          <p:nvPr>
            <p:ph idx="11" type="ftr"/>
          </p:nvPr>
        </p:nvSpPr>
        <p:spPr>
          <a:xfrm>
            <a:off x="3028950" y="4767263"/>
            <a:ext cx="3086100" cy="273844"/>
          </a:xfrm>
          <a:prstGeom prst="rect">
            <a:avLst/>
          </a:prstGeom>
          <a:noFill/>
          <a:ln>
            <a:noFill/>
          </a:ln>
        </p:spPr>
        <p:txBody>
          <a:bodyPr anchorCtr="0" anchor="ctr" bIns="8725" lIns="17450" spcFirstLastPara="1" rIns="17450" wrap="square" tIns="8725">
            <a:noAutofit/>
          </a:bodyPr>
          <a:lstStyle>
            <a:lvl1pPr lvl="0" algn="ctr">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p:txBody>
      </p:sp>
      <p:sp>
        <p:nvSpPr>
          <p:cNvPr id="1377" name="Google Shape;1377;p107"/>
          <p:cNvSpPr txBox="1"/>
          <p:nvPr>
            <p:ph idx="12" type="sldNum"/>
          </p:nvPr>
        </p:nvSpPr>
        <p:spPr>
          <a:xfrm>
            <a:off x="6457950" y="4767263"/>
            <a:ext cx="2057400" cy="273844"/>
          </a:xfrm>
          <a:prstGeom prst="rect">
            <a:avLst/>
          </a:prstGeom>
          <a:noFill/>
          <a:ln>
            <a:noFill/>
          </a:ln>
        </p:spPr>
        <p:txBody>
          <a:bodyPr anchorCtr="0" anchor="ctr" bIns="8725" lIns="17450" spcFirstLastPara="1" rIns="17450" wrap="square" tIns="87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78" name="Shape 1378"/>
        <p:cNvGrpSpPr/>
        <p:nvPr/>
      </p:nvGrpSpPr>
      <p:grpSpPr>
        <a:xfrm>
          <a:off x="0" y="0"/>
          <a:ext cx="0" cy="0"/>
          <a:chOff x="0" y="0"/>
          <a:chExt cx="0" cy="0"/>
        </a:xfrm>
      </p:grpSpPr>
      <p:sp>
        <p:nvSpPr>
          <p:cNvPr id="1379" name="Google Shape;1379;p108"/>
          <p:cNvSpPr txBox="1"/>
          <p:nvPr>
            <p:ph type="title"/>
          </p:nvPr>
        </p:nvSpPr>
        <p:spPr>
          <a:xfrm rot="5400000">
            <a:off x="5350073" y="1467445"/>
            <a:ext cx="4358878" cy="1971675"/>
          </a:xfrm>
          <a:prstGeom prst="rect">
            <a:avLst/>
          </a:prstGeom>
          <a:noFill/>
          <a:ln>
            <a:noFill/>
          </a:ln>
        </p:spPr>
        <p:txBody>
          <a:bodyPr anchorCtr="0" anchor="ctr" bIns="8725" lIns="17450" spcFirstLastPara="1" rIns="17450" wrap="square" tIns="8725">
            <a:normAutofit/>
          </a:bodyPr>
          <a:lstStyle>
            <a:lvl1pPr lvl="0" algn="l">
              <a:lnSpc>
                <a:spcPct val="90000"/>
              </a:lnSpc>
              <a:spcBef>
                <a:spcPts val="0"/>
              </a:spcBef>
              <a:spcAft>
                <a:spcPts val="0"/>
              </a:spcAft>
              <a:buClr>
                <a:schemeClr val="dk1"/>
              </a:buClr>
              <a:buSzPts val="300"/>
              <a:buNone/>
              <a:defRPr/>
            </a:lvl1pPr>
            <a:lvl2pPr lvl="1">
              <a:spcBef>
                <a:spcPts val="0"/>
              </a:spcBef>
              <a:spcAft>
                <a:spcPts val="0"/>
              </a:spcAft>
              <a:buSzPts val="300"/>
              <a:buNone/>
              <a:defRPr/>
            </a:lvl2pPr>
            <a:lvl3pPr lvl="2">
              <a:spcBef>
                <a:spcPts val="0"/>
              </a:spcBef>
              <a:spcAft>
                <a:spcPts val="0"/>
              </a:spcAft>
              <a:buSzPts val="300"/>
              <a:buNone/>
              <a:defRPr/>
            </a:lvl3pPr>
            <a:lvl4pPr lvl="3">
              <a:spcBef>
                <a:spcPts val="0"/>
              </a:spcBef>
              <a:spcAft>
                <a:spcPts val="0"/>
              </a:spcAft>
              <a:buSzPts val="300"/>
              <a:buNone/>
              <a:defRPr/>
            </a:lvl4pPr>
            <a:lvl5pPr lvl="4">
              <a:spcBef>
                <a:spcPts val="0"/>
              </a:spcBef>
              <a:spcAft>
                <a:spcPts val="0"/>
              </a:spcAft>
              <a:buSzPts val="300"/>
              <a:buNone/>
              <a:defRPr/>
            </a:lvl5pPr>
            <a:lvl6pPr lvl="5">
              <a:spcBef>
                <a:spcPts val="0"/>
              </a:spcBef>
              <a:spcAft>
                <a:spcPts val="0"/>
              </a:spcAft>
              <a:buSzPts val="300"/>
              <a:buNone/>
              <a:defRPr/>
            </a:lvl6pPr>
            <a:lvl7pPr lvl="6">
              <a:spcBef>
                <a:spcPts val="0"/>
              </a:spcBef>
              <a:spcAft>
                <a:spcPts val="0"/>
              </a:spcAft>
              <a:buSzPts val="300"/>
              <a:buNone/>
              <a:defRPr/>
            </a:lvl7pPr>
            <a:lvl8pPr lvl="7">
              <a:spcBef>
                <a:spcPts val="0"/>
              </a:spcBef>
              <a:spcAft>
                <a:spcPts val="0"/>
              </a:spcAft>
              <a:buSzPts val="300"/>
              <a:buNone/>
              <a:defRPr/>
            </a:lvl8pPr>
            <a:lvl9pPr lvl="8">
              <a:spcBef>
                <a:spcPts val="0"/>
              </a:spcBef>
              <a:spcAft>
                <a:spcPts val="0"/>
              </a:spcAft>
              <a:buSzPts val="300"/>
              <a:buNone/>
              <a:defRPr/>
            </a:lvl9pPr>
          </a:lstStyle>
          <a:p/>
        </p:txBody>
      </p:sp>
      <p:sp>
        <p:nvSpPr>
          <p:cNvPr id="1380" name="Google Shape;1380;p108"/>
          <p:cNvSpPr txBox="1"/>
          <p:nvPr>
            <p:ph idx="1" type="body"/>
          </p:nvPr>
        </p:nvSpPr>
        <p:spPr>
          <a:xfrm rot="5400000">
            <a:off x="1349573" y="-447080"/>
            <a:ext cx="4358878" cy="5800725"/>
          </a:xfrm>
          <a:prstGeom prst="rect">
            <a:avLst/>
          </a:prstGeom>
          <a:noFill/>
          <a:ln>
            <a:noFill/>
          </a:ln>
        </p:spPr>
        <p:txBody>
          <a:bodyPr anchorCtr="0" anchor="t" bIns="8725" lIns="17450" spcFirstLastPara="1" rIns="17450" wrap="square" tIns="8725">
            <a:normAutofit/>
          </a:bodyPr>
          <a:lstStyle>
            <a:lvl1pPr indent="-247650" lvl="0" marL="457200" algn="l">
              <a:lnSpc>
                <a:spcPct val="90000"/>
              </a:lnSpc>
              <a:spcBef>
                <a:spcPts val="200"/>
              </a:spcBef>
              <a:spcAft>
                <a:spcPts val="0"/>
              </a:spcAft>
              <a:buClr>
                <a:schemeClr val="dk1"/>
              </a:buClr>
              <a:buSzPts val="300"/>
              <a:buChar char="•"/>
              <a:defRPr/>
            </a:lvl1pPr>
            <a:lvl2pPr indent="-247650" lvl="1" marL="914400" algn="l">
              <a:lnSpc>
                <a:spcPct val="90000"/>
              </a:lnSpc>
              <a:spcBef>
                <a:spcPts val="100"/>
              </a:spcBef>
              <a:spcAft>
                <a:spcPts val="0"/>
              </a:spcAft>
              <a:buClr>
                <a:schemeClr val="dk1"/>
              </a:buClr>
              <a:buSzPts val="300"/>
              <a:buChar char="•"/>
              <a:defRPr/>
            </a:lvl2pPr>
            <a:lvl3pPr indent="-247650" lvl="2" marL="1371600" algn="l">
              <a:lnSpc>
                <a:spcPct val="90000"/>
              </a:lnSpc>
              <a:spcBef>
                <a:spcPts val="100"/>
              </a:spcBef>
              <a:spcAft>
                <a:spcPts val="0"/>
              </a:spcAft>
              <a:buClr>
                <a:schemeClr val="dk1"/>
              </a:buClr>
              <a:buSzPts val="300"/>
              <a:buChar char="•"/>
              <a:defRPr/>
            </a:lvl3pPr>
            <a:lvl4pPr indent="-247650" lvl="3" marL="1828800" algn="l">
              <a:lnSpc>
                <a:spcPct val="90000"/>
              </a:lnSpc>
              <a:spcBef>
                <a:spcPts val="100"/>
              </a:spcBef>
              <a:spcAft>
                <a:spcPts val="0"/>
              </a:spcAft>
              <a:buClr>
                <a:schemeClr val="dk1"/>
              </a:buClr>
              <a:buSzPts val="300"/>
              <a:buChar char="•"/>
              <a:defRPr/>
            </a:lvl4pPr>
            <a:lvl5pPr indent="-247650" lvl="4" marL="2286000" algn="l">
              <a:lnSpc>
                <a:spcPct val="90000"/>
              </a:lnSpc>
              <a:spcBef>
                <a:spcPts val="100"/>
              </a:spcBef>
              <a:spcAft>
                <a:spcPts val="0"/>
              </a:spcAft>
              <a:buClr>
                <a:schemeClr val="dk1"/>
              </a:buClr>
              <a:buSzPts val="300"/>
              <a:buChar char="•"/>
              <a:defRPr/>
            </a:lvl5pPr>
            <a:lvl6pPr indent="-247650" lvl="5" marL="2743200" algn="l">
              <a:lnSpc>
                <a:spcPct val="90000"/>
              </a:lnSpc>
              <a:spcBef>
                <a:spcPts val="100"/>
              </a:spcBef>
              <a:spcAft>
                <a:spcPts val="0"/>
              </a:spcAft>
              <a:buClr>
                <a:schemeClr val="dk1"/>
              </a:buClr>
              <a:buSzPts val="300"/>
              <a:buChar char="•"/>
              <a:defRPr/>
            </a:lvl6pPr>
            <a:lvl7pPr indent="-247650" lvl="6" marL="3200400" algn="l">
              <a:lnSpc>
                <a:spcPct val="90000"/>
              </a:lnSpc>
              <a:spcBef>
                <a:spcPts val="100"/>
              </a:spcBef>
              <a:spcAft>
                <a:spcPts val="0"/>
              </a:spcAft>
              <a:buClr>
                <a:schemeClr val="dk1"/>
              </a:buClr>
              <a:buSzPts val="300"/>
              <a:buChar char="•"/>
              <a:defRPr/>
            </a:lvl7pPr>
            <a:lvl8pPr indent="-247650" lvl="7" marL="3657600" algn="l">
              <a:lnSpc>
                <a:spcPct val="90000"/>
              </a:lnSpc>
              <a:spcBef>
                <a:spcPts val="100"/>
              </a:spcBef>
              <a:spcAft>
                <a:spcPts val="0"/>
              </a:spcAft>
              <a:buClr>
                <a:schemeClr val="dk1"/>
              </a:buClr>
              <a:buSzPts val="300"/>
              <a:buChar char="•"/>
              <a:defRPr/>
            </a:lvl8pPr>
            <a:lvl9pPr indent="-247650" lvl="8" marL="4114800" algn="l">
              <a:lnSpc>
                <a:spcPct val="90000"/>
              </a:lnSpc>
              <a:spcBef>
                <a:spcPts val="100"/>
              </a:spcBef>
              <a:spcAft>
                <a:spcPts val="0"/>
              </a:spcAft>
              <a:buClr>
                <a:schemeClr val="dk1"/>
              </a:buClr>
              <a:buSzPts val="300"/>
              <a:buChar char="•"/>
              <a:defRPr/>
            </a:lvl9pPr>
          </a:lstStyle>
          <a:p/>
        </p:txBody>
      </p:sp>
      <p:sp>
        <p:nvSpPr>
          <p:cNvPr id="1381" name="Google Shape;1381;p108"/>
          <p:cNvSpPr txBox="1"/>
          <p:nvPr>
            <p:ph idx="10" type="dt"/>
          </p:nvPr>
        </p:nvSpPr>
        <p:spPr>
          <a:xfrm>
            <a:off x="628650" y="4767263"/>
            <a:ext cx="2057400" cy="273844"/>
          </a:xfrm>
          <a:prstGeom prst="rect">
            <a:avLst/>
          </a:prstGeom>
          <a:noFill/>
          <a:ln>
            <a:noFill/>
          </a:ln>
        </p:spPr>
        <p:txBody>
          <a:bodyPr anchorCtr="0" anchor="ctr" bIns="8725" lIns="17450" spcFirstLastPara="1" rIns="17450" wrap="square" tIns="8725">
            <a:noAutofit/>
          </a:bodyPr>
          <a:lstStyle>
            <a:lvl1pPr lvl="0" algn="l">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p:txBody>
      </p:sp>
      <p:sp>
        <p:nvSpPr>
          <p:cNvPr id="1382" name="Google Shape;1382;p108"/>
          <p:cNvSpPr txBox="1"/>
          <p:nvPr>
            <p:ph idx="11" type="ftr"/>
          </p:nvPr>
        </p:nvSpPr>
        <p:spPr>
          <a:xfrm>
            <a:off x="3028950" y="4767263"/>
            <a:ext cx="3086100" cy="273844"/>
          </a:xfrm>
          <a:prstGeom prst="rect">
            <a:avLst/>
          </a:prstGeom>
          <a:noFill/>
          <a:ln>
            <a:noFill/>
          </a:ln>
        </p:spPr>
        <p:txBody>
          <a:bodyPr anchorCtr="0" anchor="ctr" bIns="8725" lIns="17450" spcFirstLastPara="1" rIns="17450" wrap="square" tIns="8725">
            <a:noAutofit/>
          </a:bodyPr>
          <a:lstStyle>
            <a:lvl1pPr lvl="0" algn="ctr">
              <a:spcBef>
                <a:spcPts val="0"/>
              </a:spcBef>
              <a:spcAft>
                <a:spcPts val="0"/>
              </a:spcAft>
              <a:buSzPts val="300"/>
              <a:buNone/>
              <a:defRPr/>
            </a:lvl1pPr>
            <a:lvl2pPr lvl="1" algn="l">
              <a:spcBef>
                <a:spcPts val="0"/>
              </a:spcBef>
              <a:spcAft>
                <a:spcPts val="0"/>
              </a:spcAft>
              <a:buSzPts val="300"/>
              <a:buNone/>
              <a:defRPr/>
            </a:lvl2pPr>
            <a:lvl3pPr lvl="2" algn="l">
              <a:spcBef>
                <a:spcPts val="0"/>
              </a:spcBef>
              <a:spcAft>
                <a:spcPts val="0"/>
              </a:spcAft>
              <a:buSzPts val="300"/>
              <a:buNone/>
              <a:defRPr/>
            </a:lvl3pPr>
            <a:lvl4pPr lvl="3" algn="l">
              <a:spcBef>
                <a:spcPts val="0"/>
              </a:spcBef>
              <a:spcAft>
                <a:spcPts val="0"/>
              </a:spcAft>
              <a:buSzPts val="300"/>
              <a:buNone/>
              <a:defRPr/>
            </a:lvl4pPr>
            <a:lvl5pPr lvl="4" algn="l">
              <a:spcBef>
                <a:spcPts val="0"/>
              </a:spcBef>
              <a:spcAft>
                <a:spcPts val="0"/>
              </a:spcAft>
              <a:buSzPts val="300"/>
              <a:buNone/>
              <a:defRPr/>
            </a:lvl5pPr>
            <a:lvl6pPr lvl="5" algn="l">
              <a:spcBef>
                <a:spcPts val="0"/>
              </a:spcBef>
              <a:spcAft>
                <a:spcPts val="0"/>
              </a:spcAft>
              <a:buSzPts val="300"/>
              <a:buNone/>
              <a:defRPr/>
            </a:lvl6pPr>
            <a:lvl7pPr lvl="6" algn="l">
              <a:spcBef>
                <a:spcPts val="0"/>
              </a:spcBef>
              <a:spcAft>
                <a:spcPts val="0"/>
              </a:spcAft>
              <a:buSzPts val="300"/>
              <a:buNone/>
              <a:defRPr/>
            </a:lvl7pPr>
            <a:lvl8pPr lvl="7" algn="l">
              <a:spcBef>
                <a:spcPts val="0"/>
              </a:spcBef>
              <a:spcAft>
                <a:spcPts val="0"/>
              </a:spcAft>
              <a:buSzPts val="300"/>
              <a:buNone/>
              <a:defRPr/>
            </a:lvl8pPr>
            <a:lvl9pPr lvl="8" algn="l">
              <a:spcBef>
                <a:spcPts val="0"/>
              </a:spcBef>
              <a:spcAft>
                <a:spcPts val="0"/>
              </a:spcAft>
              <a:buSzPts val="300"/>
              <a:buNone/>
              <a:defRPr/>
            </a:lvl9pPr>
          </a:lstStyle>
          <a:p/>
        </p:txBody>
      </p:sp>
      <p:sp>
        <p:nvSpPr>
          <p:cNvPr id="1383" name="Google Shape;1383;p108"/>
          <p:cNvSpPr txBox="1"/>
          <p:nvPr>
            <p:ph idx="12" type="sldNum"/>
          </p:nvPr>
        </p:nvSpPr>
        <p:spPr>
          <a:xfrm>
            <a:off x="6457950" y="4767263"/>
            <a:ext cx="2057400" cy="273844"/>
          </a:xfrm>
          <a:prstGeom prst="rect">
            <a:avLst/>
          </a:prstGeom>
          <a:noFill/>
          <a:ln>
            <a:noFill/>
          </a:ln>
        </p:spPr>
        <p:txBody>
          <a:bodyPr anchorCtr="0" anchor="ctr" bIns="8725" lIns="17450" spcFirstLastPara="1" rIns="17450" wrap="square" tIns="87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gradFill>
          <a:gsLst>
            <a:gs pos="0">
              <a:schemeClr val="lt2"/>
            </a:gs>
            <a:gs pos="100000">
              <a:schemeClr val="lt1"/>
            </a:gs>
          </a:gsLst>
          <a:path path="circle">
            <a:fillToRect b="50%" l="50%" r="50%" t="50%"/>
          </a:path>
          <a:tileRect/>
        </a:gradFill>
      </p:bgPr>
    </p:bg>
    <p:spTree>
      <p:nvGrpSpPr>
        <p:cNvPr id="1387" name="Shape 1387"/>
        <p:cNvGrpSpPr/>
        <p:nvPr/>
      </p:nvGrpSpPr>
      <p:grpSpPr>
        <a:xfrm>
          <a:off x="0" y="0"/>
          <a:ext cx="0" cy="0"/>
          <a:chOff x="0" y="0"/>
          <a:chExt cx="0" cy="0"/>
        </a:xfrm>
      </p:grpSpPr>
      <p:sp>
        <p:nvSpPr>
          <p:cNvPr id="1388" name="Google Shape;1388;p110"/>
          <p:cNvSpPr txBox="1"/>
          <p:nvPr>
            <p:ph type="ctrTitle"/>
          </p:nvPr>
        </p:nvSpPr>
        <p:spPr>
          <a:xfrm>
            <a:off x="1730850" y="1244775"/>
            <a:ext cx="5682300" cy="1847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rgbClr val="191919"/>
              </a:buClr>
              <a:buSzPts val="5200"/>
              <a:buNone/>
              <a:defRPr sz="5000"/>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p:txBody>
      </p:sp>
      <p:sp>
        <p:nvSpPr>
          <p:cNvPr id="1389" name="Google Shape;1389;p110"/>
          <p:cNvSpPr txBox="1"/>
          <p:nvPr>
            <p:ph idx="1" type="subTitle"/>
          </p:nvPr>
        </p:nvSpPr>
        <p:spPr>
          <a:xfrm>
            <a:off x="1730850" y="3489225"/>
            <a:ext cx="5682300" cy="409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gradFill>
          <a:gsLst>
            <a:gs pos="0">
              <a:schemeClr val="lt2"/>
            </a:gs>
            <a:gs pos="100000">
              <a:schemeClr val="lt1"/>
            </a:gs>
          </a:gsLst>
          <a:path path="circle">
            <a:fillToRect b="50%" l="50%" r="50%" t="50%"/>
          </a:path>
          <a:tileRect/>
        </a:gradFill>
      </p:bgPr>
    </p:bg>
    <p:spTree>
      <p:nvGrpSpPr>
        <p:cNvPr id="1390" name="Shape 1390"/>
        <p:cNvGrpSpPr/>
        <p:nvPr/>
      </p:nvGrpSpPr>
      <p:grpSpPr>
        <a:xfrm>
          <a:off x="0" y="0"/>
          <a:ext cx="0" cy="0"/>
          <a:chOff x="0" y="0"/>
          <a:chExt cx="0" cy="0"/>
        </a:xfrm>
      </p:grpSpPr>
      <p:sp>
        <p:nvSpPr>
          <p:cNvPr id="1391" name="Google Shape;1391;p111"/>
          <p:cNvSpPr/>
          <p:nvPr/>
        </p:nvSpPr>
        <p:spPr>
          <a:xfrm>
            <a:off x="1870050" y="3582825"/>
            <a:ext cx="5403900" cy="54039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111"/>
          <p:cNvSpPr txBox="1"/>
          <p:nvPr>
            <p:ph type="title"/>
          </p:nvPr>
        </p:nvSpPr>
        <p:spPr>
          <a:xfrm>
            <a:off x="1574575" y="2503610"/>
            <a:ext cx="5994900" cy="841800"/>
          </a:xfrm>
          <a:prstGeom prst="rect">
            <a:avLst/>
          </a:prstGeom>
        </p:spPr>
        <p:txBody>
          <a:bodyPr anchorCtr="0" anchor="t" bIns="91425" lIns="91425" spcFirstLastPara="1" rIns="91425" wrap="square" tIns="91425">
            <a:noAutofit/>
          </a:bodyPr>
          <a:lstStyle>
            <a:lvl1pPr lvl="0" algn="ctr">
              <a:spcBef>
                <a:spcPts val="0"/>
              </a:spcBef>
              <a:spcAft>
                <a:spcPts val="0"/>
              </a:spcAft>
              <a:buSzPts val="5000"/>
              <a:buNone/>
              <a:defRPr sz="5000"/>
            </a:lvl1pPr>
            <a:lvl2pPr lvl="1" algn="ctr">
              <a:spcBef>
                <a:spcPts val="0"/>
              </a:spcBef>
              <a:spcAft>
                <a:spcPts val="0"/>
              </a:spcAft>
              <a:buSzPts val="5000"/>
              <a:buNone/>
              <a:defRPr sz="5000"/>
            </a:lvl2pPr>
            <a:lvl3pPr lvl="2" algn="ctr">
              <a:spcBef>
                <a:spcPts val="0"/>
              </a:spcBef>
              <a:spcAft>
                <a:spcPts val="0"/>
              </a:spcAft>
              <a:buSzPts val="5000"/>
              <a:buNone/>
              <a:defRPr sz="5000"/>
            </a:lvl3pPr>
            <a:lvl4pPr lvl="3" algn="ctr">
              <a:spcBef>
                <a:spcPts val="0"/>
              </a:spcBef>
              <a:spcAft>
                <a:spcPts val="0"/>
              </a:spcAft>
              <a:buSzPts val="5000"/>
              <a:buNone/>
              <a:defRPr sz="5000"/>
            </a:lvl4pPr>
            <a:lvl5pPr lvl="4" algn="ctr">
              <a:spcBef>
                <a:spcPts val="0"/>
              </a:spcBef>
              <a:spcAft>
                <a:spcPts val="0"/>
              </a:spcAft>
              <a:buSzPts val="5000"/>
              <a:buNone/>
              <a:defRPr sz="5000"/>
            </a:lvl5pPr>
            <a:lvl6pPr lvl="5" algn="ctr">
              <a:spcBef>
                <a:spcPts val="0"/>
              </a:spcBef>
              <a:spcAft>
                <a:spcPts val="0"/>
              </a:spcAft>
              <a:buSzPts val="5000"/>
              <a:buNone/>
              <a:defRPr sz="5000"/>
            </a:lvl6pPr>
            <a:lvl7pPr lvl="6" algn="ctr">
              <a:spcBef>
                <a:spcPts val="0"/>
              </a:spcBef>
              <a:spcAft>
                <a:spcPts val="0"/>
              </a:spcAft>
              <a:buSzPts val="5000"/>
              <a:buNone/>
              <a:defRPr sz="5000"/>
            </a:lvl7pPr>
            <a:lvl8pPr lvl="7" algn="ctr">
              <a:spcBef>
                <a:spcPts val="0"/>
              </a:spcBef>
              <a:spcAft>
                <a:spcPts val="0"/>
              </a:spcAft>
              <a:buSzPts val="5000"/>
              <a:buNone/>
              <a:defRPr sz="5000"/>
            </a:lvl8pPr>
            <a:lvl9pPr lvl="8" algn="ctr">
              <a:spcBef>
                <a:spcPts val="0"/>
              </a:spcBef>
              <a:spcAft>
                <a:spcPts val="0"/>
              </a:spcAft>
              <a:buSzPts val="5000"/>
              <a:buNone/>
              <a:defRPr sz="5000"/>
            </a:lvl9pPr>
          </a:lstStyle>
          <a:p/>
        </p:txBody>
      </p:sp>
      <p:sp>
        <p:nvSpPr>
          <p:cNvPr id="1393" name="Google Shape;1393;p111"/>
          <p:cNvSpPr txBox="1"/>
          <p:nvPr>
            <p:ph hasCustomPrompt="1" idx="2" type="title"/>
          </p:nvPr>
        </p:nvSpPr>
        <p:spPr>
          <a:xfrm>
            <a:off x="4027150" y="1427100"/>
            <a:ext cx="1089900" cy="10278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6000"/>
              <a:buNone/>
              <a:defRPr sz="5000">
                <a:solidFill>
                  <a:schemeClr val="dk2"/>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grpSp>
        <p:nvGrpSpPr>
          <p:cNvPr id="1394" name="Google Shape;1394;p111"/>
          <p:cNvGrpSpPr/>
          <p:nvPr/>
        </p:nvGrpSpPr>
        <p:grpSpPr>
          <a:xfrm>
            <a:off x="4398323" y="-1467683"/>
            <a:ext cx="2783206" cy="2032846"/>
            <a:chOff x="4398323" y="-1467683"/>
            <a:chExt cx="2783206" cy="2032846"/>
          </a:xfrm>
        </p:grpSpPr>
        <p:sp>
          <p:nvSpPr>
            <p:cNvPr id="1395" name="Google Shape;1395;p111"/>
            <p:cNvSpPr/>
            <p:nvPr/>
          </p:nvSpPr>
          <p:spPr>
            <a:xfrm rot="10800000">
              <a:off x="5328349" y="-1467683"/>
              <a:ext cx="1560278" cy="1962379"/>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111"/>
            <p:cNvSpPr/>
            <p:nvPr/>
          </p:nvSpPr>
          <p:spPr>
            <a:xfrm rot="10800000">
              <a:off x="4927886" y="-491685"/>
              <a:ext cx="920641" cy="943608"/>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111"/>
            <p:cNvSpPr/>
            <p:nvPr/>
          </p:nvSpPr>
          <p:spPr>
            <a:xfrm rot="10800000">
              <a:off x="4656383" y="-380863"/>
              <a:ext cx="312698" cy="657089"/>
            </a:xfrm>
            <a:custGeom>
              <a:rect b="b" l="l" r="r" t="t"/>
              <a:pathLst>
                <a:path extrusionOk="0" h="12274" w="5841">
                  <a:moveTo>
                    <a:pt x="5087" y="1"/>
                  </a:moveTo>
                  <a:cubicBezTo>
                    <a:pt x="4702" y="1"/>
                    <a:pt x="4362" y="326"/>
                    <a:pt x="4347" y="711"/>
                  </a:cubicBezTo>
                  <a:cubicBezTo>
                    <a:pt x="4347" y="859"/>
                    <a:pt x="4392" y="992"/>
                    <a:pt x="4451" y="1110"/>
                  </a:cubicBezTo>
                  <a:lnTo>
                    <a:pt x="636" y="4925"/>
                  </a:lnTo>
                  <a:lnTo>
                    <a:pt x="636" y="10810"/>
                  </a:lnTo>
                  <a:cubicBezTo>
                    <a:pt x="296" y="10869"/>
                    <a:pt x="30" y="11150"/>
                    <a:pt x="30" y="11505"/>
                  </a:cubicBezTo>
                  <a:cubicBezTo>
                    <a:pt x="0" y="11919"/>
                    <a:pt x="325" y="12259"/>
                    <a:pt x="739" y="12273"/>
                  </a:cubicBezTo>
                  <a:cubicBezTo>
                    <a:pt x="749" y="12274"/>
                    <a:pt x="758" y="12274"/>
                    <a:pt x="767" y="12274"/>
                  </a:cubicBezTo>
                  <a:cubicBezTo>
                    <a:pt x="1154" y="12274"/>
                    <a:pt x="1479" y="11968"/>
                    <a:pt x="1493" y="11564"/>
                  </a:cubicBezTo>
                  <a:cubicBezTo>
                    <a:pt x="1508" y="11357"/>
                    <a:pt x="1420" y="11164"/>
                    <a:pt x="1286" y="11017"/>
                  </a:cubicBezTo>
                  <a:cubicBezTo>
                    <a:pt x="1168" y="10913"/>
                    <a:pt x="1020" y="10839"/>
                    <a:pt x="858" y="10810"/>
                  </a:cubicBezTo>
                  <a:lnTo>
                    <a:pt x="858" y="5013"/>
                  </a:lnTo>
                  <a:lnTo>
                    <a:pt x="4584" y="1287"/>
                  </a:lnTo>
                  <a:cubicBezTo>
                    <a:pt x="4717" y="1406"/>
                    <a:pt x="4880" y="1480"/>
                    <a:pt x="5057" y="1480"/>
                  </a:cubicBezTo>
                  <a:cubicBezTo>
                    <a:pt x="5066" y="1480"/>
                    <a:pt x="5076" y="1480"/>
                    <a:pt x="5085" y="1480"/>
                  </a:cubicBezTo>
                  <a:cubicBezTo>
                    <a:pt x="5486" y="1480"/>
                    <a:pt x="5811" y="1174"/>
                    <a:pt x="5826" y="770"/>
                  </a:cubicBezTo>
                  <a:cubicBezTo>
                    <a:pt x="5841" y="578"/>
                    <a:pt x="5767" y="385"/>
                    <a:pt x="5634" y="237"/>
                  </a:cubicBezTo>
                  <a:cubicBezTo>
                    <a:pt x="5619" y="237"/>
                    <a:pt x="5619" y="223"/>
                    <a:pt x="5619" y="223"/>
                  </a:cubicBezTo>
                  <a:cubicBezTo>
                    <a:pt x="5486" y="90"/>
                    <a:pt x="5308" y="16"/>
                    <a:pt x="511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111"/>
            <p:cNvSpPr/>
            <p:nvPr/>
          </p:nvSpPr>
          <p:spPr>
            <a:xfrm rot="10800000">
              <a:off x="4495662" y="-522571"/>
              <a:ext cx="749704" cy="832790"/>
            </a:xfrm>
            <a:custGeom>
              <a:rect b="b" l="l" r="r" t="t"/>
              <a:pathLst>
                <a:path extrusionOk="0" h="15556" w="14004">
                  <a:moveTo>
                    <a:pt x="13249" y="0"/>
                  </a:moveTo>
                  <a:cubicBezTo>
                    <a:pt x="12865" y="0"/>
                    <a:pt x="12525" y="311"/>
                    <a:pt x="12510" y="710"/>
                  </a:cubicBezTo>
                  <a:cubicBezTo>
                    <a:pt x="12510" y="887"/>
                    <a:pt x="12569" y="1065"/>
                    <a:pt x="12672" y="1198"/>
                  </a:cubicBezTo>
                  <a:lnTo>
                    <a:pt x="8503" y="5367"/>
                  </a:lnTo>
                  <a:lnTo>
                    <a:pt x="8503" y="5412"/>
                  </a:lnTo>
                  <a:lnTo>
                    <a:pt x="8503" y="12287"/>
                  </a:lnTo>
                  <a:lnTo>
                    <a:pt x="6048" y="14742"/>
                  </a:lnTo>
                  <a:lnTo>
                    <a:pt x="1538" y="14742"/>
                  </a:lnTo>
                  <a:cubicBezTo>
                    <a:pt x="1524" y="14579"/>
                    <a:pt x="1450" y="14417"/>
                    <a:pt x="1331" y="14298"/>
                  </a:cubicBezTo>
                  <a:cubicBezTo>
                    <a:pt x="1184" y="14150"/>
                    <a:pt x="995" y="14077"/>
                    <a:pt x="807" y="14077"/>
                  </a:cubicBezTo>
                  <a:cubicBezTo>
                    <a:pt x="618" y="14077"/>
                    <a:pt x="429" y="14150"/>
                    <a:pt x="282" y="14298"/>
                  </a:cubicBezTo>
                  <a:cubicBezTo>
                    <a:pt x="1" y="14579"/>
                    <a:pt x="1" y="15052"/>
                    <a:pt x="282" y="15333"/>
                  </a:cubicBezTo>
                  <a:cubicBezTo>
                    <a:pt x="429" y="15481"/>
                    <a:pt x="618" y="15555"/>
                    <a:pt x="807" y="15555"/>
                  </a:cubicBezTo>
                  <a:cubicBezTo>
                    <a:pt x="995" y="15555"/>
                    <a:pt x="1184" y="15481"/>
                    <a:pt x="1331" y="15333"/>
                  </a:cubicBezTo>
                  <a:cubicBezTo>
                    <a:pt x="1435" y="15230"/>
                    <a:pt x="1509" y="15097"/>
                    <a:pt x="1524" y="14949"/>
                  </a:cubicBezTo>
                  <a:lnTo>
                    <a:pt x="6137" y="14949"/>
                  </a:lnTo>
                  <a:lnTo>
                    <a:pt x="8725" y="12376"/>
                  </a:lnTo>
                  <a:lnTo>
                    <a:pt x="8725" y="12332"/>
                  </a:lnTo>
                  <a:lnTo>
                    <a:pt x="8725" y="5471"/>
                  </a:lnTo>
                  <a:lnTo>
                    <a:pt x="12835" y="1346"/>
                  </a:lnTo>
                  <a:cubicBezTo>
                    <a:pt x="12953" y="1420"/>
                    <a:pt x="13086" y="1464"/>
                    <a:pt x="13220" y="1479"/>
                  </a:cubicBezTo>
                  <a:cubicBezTo>
                    <a:pt x="13229" y="1479"/>
                    <a:pt x="13238" y="1479"/>
                    <a:pt x="13247" y="1479"/>
                  </a:cubicBezTo>
                  <a:cubicBezTo>
                    <a:pt x="13648" y="1479"/>
                    <a:pt x="13974" y="1159"/>
                    <a:pt x="13988" y="769"/>
                  </a:cubicBezTo>
                  <a:cubicBezTo>
                    <a:pt x="14003" y="547"/>
                    <a:pt x="13914" y="355"/>
                    <a:pt x="13781" y="222"/>
                  </a:cubicBezTo>
                  <a:cubicBezTo>
                    <a:pt x="13648" y="89"/>
                    <a:pt x="13471" y="0"/>
                    <a:pt x="1327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111"/>
            <p:cNvSpPr/>
            <p:nvPr/>
          </p:nvSpPr>
          <p:spPr>
            <a:xfrm rot="10800000">
              <a:off x="4398323" y="-1018890"/>
              <a:ext cx="1265782" cy="1181089"/>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111"/>
            <p:cNvSpPr/>
            <p:nvPr/>
          </p:nvSpPr>
          <p:spPr>
            <a:xfrm rot="10800000">
              <a:off x="5096474" y="-446608"/>
              <a:ext cx="528819" cy="852652"/>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111"/>
            <p:cNvSpPr/>
            <p:nvPr/>
          </p:nvSpPr>
          <p:spPr>
            <a:xfrm rot="10800000">
              <a:off x="5508094" y="-124439"/>
              <a:ext cx="470251" cy="689584"/>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111"/>
            <p:cNvSpPr/>
            <p:nvPr/>
          </p:nvSpPr>
          <p:spPr>
            <a:xfrm rot="10800000">
              <a:off x="6146851" y="-438034"/>
              <a:ext cx="590598" cy="587600"/>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111"/>
            <p:cNvSpPr/>
            <p:nvPr/>
          </p:nvSpPr>
          <p:spPr>
            <a:xfrm rot="10800000">
              <a:off x="5625266" y="-1193944"/>
              <a:ext cx="1556262" cy="1759107"/>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111"/>
            <p:cNvSpPr/>
            <p:nvPr/>
          </p:nvSpPr>
          <p:spPr>
            <a:xfrm rot="10800000">
              <a:off x="5029991" y="-531443"/>
              <a:ext cx="349155" cy="340643"/>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111"/>
            <p:cNvSpPr/>
            <p:nvPr/>
          </p:nvSpPr>
          <p:spPr>
            <a:xfrm rot="10800000">
              <a:off x="5443927" y="-1320677"/>
              <a:ext cx="1595878" cy="1831165"/>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gradFill>
          <a:gsLst>
            <a:gs pos="0">
              <a:schemeClr val="lt2"/>
            </a:gs>
            <a:gs pos="100000">
              <a:schemeClr val="lt1"/>
            </a:gs>
          </a:gsLst>
          <a:path path="circle">
            <a:fillToRect b="50%" l="50%" r="50%" t="50%"/>
          </a:path>
          <a:tileRect/>
        </a:gradFill>
      </p:bgPr>
    </p:bg>
    <p:spTree>
      <p:nvGrpSpPr>
        <p:cNvPr id="1406" name="Shape 1406"/>
        <p:cNvGrpSpPr/>
        <p:nvPr/>
      </p:nvGrpSpPr>
      <p:grpSpPr>
        <a:xfrm>
          <a:off x="0" y="0"/>
          <a:ext cx="0" cy="0"/>
          <a:chOff x="0" y="0"/>
          <a:chExt cx="0" cy="0"/>
        </a:xfrm>
      </p:grpSpPr>
      <p:sp>
        <p:nvSpPr>
          <p:cNvPr id="1407" name="Google Shape;1407;p11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7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1408" name="Google Shape;1408;p112"/>
          <p:cNvSpPr txBox="1"/>
          <p:nvPr>
            <p:ph idx="1" type="body"/>
          </p:nvPr>
        </p:nvSpPr>
        <p:spPr>
          <a:xfrm>
            <a:off x="720000" y="1017725"/>
            <a:ext cx="7704000" cy="3765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lnSpc>
                <a:spcPct val="100000"/>
              </a:lnSpc>
              <a:spcBef>
                <a:spcPts val="0"/>
              </a:spcBef>
              <a:spcAft>
                <a:spcPts val="0"/>
              </a:spcAft>
              <a:buSzPts val="1200"/>
              <a:buChar char="○"/>
              <a:defRPr/>
            </a:lvl2pPr>
            <a:lvl3pPr indent="-304800" lvl="2" marL="1371600">
              <a:lnSpc>
                <a:spcPct val="100000"/>
              </a:lnSpc>
              <a:spcBef>
                <a:spcPts val="0"/>
              </a:spcBef>
              <a:spcAft>
                <a:spcPts val="0"/>
              </a:spcAft>
              <a:buSzPts val="1200"/>
              <a:buChar char="■"/>
              <a:defRPr/>
            </a:lvl3pPr>
            <a:lvl4pPr indent="-304800" lvl="3" marL="1828800">
              <a:lnSpc>
                <a:spcPct val="100000"/>
              </a:lnSpc>
              <a:spcBef>
                <a:spcPts val="0"/>
              </a:spcBef>
              <a:spcAft>
                <a:spcPts val="0"/>
              </a:spcAft>
              <a:buSzPts val="1200"/>
              <a:buChar char="●"/>
              <a:defRPr/>
            </a:lvl4pPr>
            <a:lvl5pPr indent="-304800" lvl="4" marL="2286000">
              <a:lnSpc>
                <a:spcPct val="100000"/>
              </a:lnSpc>
              <a:spcBef>
                <a:spcPts val="0"/>
              </a:spcBef>
              <a:spcAft>
                <a:spcPts val="0"/>
              </a:spcAft>
              <a:buSzPts val="1200"/>
              <a:buChar char="○"/>
              <a:defRPr/>
            </a:lvl5pPr>
            <a:lvl6pPr indent="-304800" lvl="5" marL="2743200">
              <a:lnSpc>
                <a:spcPct val="100000"/>
              </a:lnSpc>
              <a:spcBef>
                <a:spcPts val="0"/>
              </a:spcBef>
              <a:spcAft>
                <a:spcPts val="0"/>
              </a:spcAft>
              <a:buSzPts val="1200"/>
              <a:buChar char="■"/>
              <a:defRPr/>
            </a:lvl6pPr>
            <a:lvl7pPr indent="-304800" lvl="6" marL="3200400">
              <a:lnSpc>
                <a:spcPct val="100000"/>
              </a:lnSpc>
              <a:spcBef>
                <a:spcPts val="0"/>
              </a:spcBef>
              <a:spcAft>
                <a:spcPts val="0"/>
              </a:spcAft>
              <a:buSzPts val="1200"/>
              <a:buChar char="●"/>
              <a:defRPr/>
            </a:lvl7pPr>
            <a:lvl8pPr indent="-304800" lvl="7" marL="3657600">
              <a:lnSpc>
                <a:spcPct val="100000"/>
              </a:lnSpc>
              <a:spcBef>
                <a:spcPts val="0"/>
              </a:spcBef>
              <a:spcAft>
                <a:spcPts val="0"/>
              </a:spcAft>
              <a:buSzPts val="1200"/>
              <a:buChar char="○"/>
              <a:defRPr/>
            </a:lvl8pPr>
            <a:lvl9pPr indent="-304800" lvl="8" marL="4114800">
              <a:lnSpc>
                <a:spcPct val="100000"/>
              </a:lnSpc>
              <a:spcBef>
                <a:spcPts val="0"/>
              </a:spcBef>
              <a:spcAft>
                <a:spcPts val="0"/>
              </a:spcAft>
              <a:buSzPts val="1200"/>
              <a:buChar char="■"/>
              <a:defRPr/>
            </a:lvl9pPr>
          </a:lstStyle>
          <a:p/>
        </p:txBody>
      </p:sp>
      <p:grpSp>
        <p:nvGrpSpPr>
          <p:cNvPr id="1409" name="Google Shape;1409;p112"/>
          <p:cNvGrpSpPr/>
          <p:nvPr/>
        </p:nvGrpSpPr>
        <p:grpSpPr>
          <a:xfrm>
            <a:off x="-330296" y="1755052"/>
            <a:ext cx="1534613" cy="2378626"/>
            <a:chOff x="-330296" y="1755052"/>
            <a:chExt cx="1534613" cy="2378626"/>
          </a:xfrm>
        </p:grpSpPr>
        <p:sp>
          <p:nvSpPr>
            <p:cNvPr id="1410" name="Google Shape;1410;p112"/>
            <p:cNvSpPr/>
            <p:nvPr/>
          </p:nvSpPr>
          <p:spPr>
            <a:xfrm>
              <a:off x="188563" y="1955232"/>
              <a:ext cx="562096" cy="401417"/>
            </a:xfrm>
            <a:custGeom>
              <a:rect b="b" l="l" r="r" t="t"/>
              <a:pathLst>
                <a:path extrusionOk="0" h="6463" w="9050">
                  <a:moveTo>
                    <a:pt x="8251" y="1"/>
                  </a:moveTo>
                  <a:cubicBezTo>
                    <a:pt x="8059" y="1"/>
                    <a:pt x="7867" y="75"/>
                    <a:pt x="7719" y="208"/>
                  </a:cubicBezTo>
                  <a:cubicBezTo>
                    <a:pt x="7467" y="474"/>
                    <a:pt x="7438" y="888"/>
                    <a:pt x="7660" y="1169"/>
                  </a:cubicBezTo>
                  <a:lnTo>
                    <a:pt x="3268" y="5560"/>
                  </a:lnTo>
                  <a:lnTo>
                    <a:pt x="1479" y="5560"/>
                  </a:lnTo>
                  <a:cubicBezTo>
                    <a:pt x="1449" y="5412"/>
                    <a:pt x="1375" y="5279"/>
                    <a:pt x="1257" y="5176"/>
                  </a:cubicBezTo>
                  <a:cubicBezTo>
                    <a:pt x="1122" y="5054"/>
                    <a:pt x="949" y="4982"/>
                    <a:pt x="774" y="4982"/>
                  </a:cubicBezTo>
                  <a:cubicBezTo>
                    <a:pt x="757" y="4982"/>
                    <a:pt x="741" y="4982"/>
                    <a:pt x="725" y="4984"/>
                  </a:cubicBezTo>
                  <a:cubicBezTo>
                    <a:pt x="533" y="4984"/>
                    <a:pt x="340" y="5072"/>
                    <a:pt x="207" y="5220"/>
                  </a:cubicBezTo>
                  <a:cubicBezTo>
                    <a:pt x="74" y="5353"/>
                    <a:pt x="0" y="5545"/>
                    <a:pt x="15" y="5752"/>
                  </a:cubicBezTo>
                  <a:cubicBezTo>
                    <a:pt x="15" y="5945"/>
                    <a:pt x="104" y="6107"/>
                    <a:pt x="222" y="6240"/>
                  </a:cubicBezTo>
                  <a:cubicBezTo>
                    <a:pt x="370" y="6373"/>
                    <a:pt x="562" y="6462"/>
                    <a:pt x="784" y="6462"/>
                  </a:cubicBezTo>
                  <a:lnTo>
                    <a:pt x="784" y="6447"/>
                  </a:lnTo>
                  <a:cubicBezTo>
                    <a:pt x="1154" y="6433"/>
                    <a:pt x="1449" y="6152"/>
                    <a:pt x="1479" y="5782"/>
                  </a:cubicBezTo>
                  <a:lnTo>
                    <a:pt x="3357" y="5782"/>
                  </a:lnTo>
                  <a:lnTo>
                    <a:pt x="7807" y="1331"/>
                  </a:lnTo>
                  <a:cubicBezTo>
                    <a:pt x="7941" y="1425"/>
                    <a:pt x="8097" y="1473"/>
                    <a:pt x="8251" y="1473"/>
                  </a:cubicBezTo>
                  <a:cubicBezTo>
                    <a:pt x="8438" y="1473"/>
                    <a:pt x="8623" y="1403"/>
                    <a:pt x="8769" y="1257"/>
                  </a:cubicBezTo>
                  <a:cubicBezTo>
                    <a:pt x="9050" y="976"/>
                    <a:pt x="9050" y="503"/>
                    <a:pt x="8769" y="208"/>
                  </a:cubicBezTo>
                  <a:cubicBezTo>
                    <a:pt x="8621" y="75"/>
                    <a:pt x="8428" y="1"/>
                    <a:pt x="825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112"/>
            <p:cNvSpPr/>
            <p:nvPr/>
          </p:nvSpPr>
          <p:spPr>
            <a:xfrm>
              <a:off x="-142044" y="1755052"/>
              <a:ext cx="1248100" cy="1075683"/>
            </a:xfrm>
            <a:custGeom>
              <a:rect b="b" l="l" r="r" t="t"/>
              <a:pathLst>
                <a:path extrusionOk="0" h="17319" w="20095">
                  <a:moveTo>
                    <a:pt x="19282" y="0"/>
                  </a:moveTo>
                  <a:cubicBezTo>
                    <a:pt x="19089" y="0"/>
                    <a:pt x="18897" y="74"/>
                    <a:pt x="18764" y="207"/>
                  </a:cubicBezTo>
                  <a:cubicBezTo>
                    <a:pt x="18483" y="488"/>
                    <a:pt x="18468" y="947"/>
                    <a:pt x="18734" y="1242"/>
                  </a:cubicBezTo>
                  <a:lnTo>
                    <a:pt x="13678" y="6314"/>
                  </a:lnTo>
                  <a:lnTo>
                    <a:pt x="13678" y="8975"/>
                  </a:lnTo>
                  <a:lnTo>
                    <a:pt x="8798" y="13840"/>
                  </a:lnTo>
                  <a:lnTo>
                    <a:pt x="3165" y="14091"/>
                  </a:lnTo>
                  <a:lnTo>
                    <a:pt x="3135" y="14091"/>
                  </a:lnTo>
                  <a:lnTo>
                    <a:pt x="1242" y="15984"/>
                  </a:lnTo>
                  <a:cubicBezTo>
                    <a:pt x="1111" y="15892"/>
                    <a:pt x="960" y="15847"/>
                    <a:pt x="810" y="15847"/>
                  </a:cubicBezTo>
                  <a:cubicBezTo>
                    <a:pt x="622" y="15847"/>
                    <a:pt x="436" y="15918"/>
                    <a:pt x="296" y="16058"/>
                  </a:cubicBezTo>
                  <a:cubicBezTo>
                    <a:pt x="0" y="16354"/>
                    <a:pt x="0" y="16812"/>
                    <a:pt x="296" y="17108"/>
                  </a:cubicBezTo>
                  <a:cubicBezTo>
                    <a:pt x="437" y="17248"/>
                    <a:pt x="625" y="17319"/>
                    <a:pt x="814" y="17319"/>
                  </a:cubicBezTo>
                  <a:cubicBezTo>
                    <a:pt x="1002" y="17319"/>
                    <a:pt x="1191" y="17248"/>
                    <a:pt x="1331" y="17108"/>
                  </a:cubicBezTo>
                  <a:cubicBezTo>
                    <a:pt x="1597" y="16842"/>
                    <a:pt x="1627" y="16428"/>
                    <a:pt x="1390" y="16132"/>
                  </a:cubicBezTo>
                  <a:lnTo>
                    <a:pt x="3224" y="14313"/>
                  </a:lnTo>
                  <a:lnTo>
                    <a:pt x="8857" y="14062"/>
                  </a:lnTo>
                  <a:lnTo>
                    <a:pt x="8902" y="14062"/>
                  </a:lnTo>
                  <a:lnTo>
                    <a:pt x="13885" y="9064"/>
                  </a:lnTo>
                  <a:lnTo>
                    <a:pt x="13899" y="6403"/>
                  </a:lnTo>
                  <a:lnTo>
                    <a:pt x="18912" y="1375"/>
                  </a:lnTo>
                  <a:cubicBezTo>
                    <a:pt x="19024" y="1440"/>
                    <a:pt x="19150" y="1472"/>
                    <a:pt x="19276" y="1472"/>
                  </a:cubicBezTo>
                  <a:cubicBezTo>
                    <a:pt x="19466" y="1472"/>
                    <a:pt x="19657" y="1399"/>
                    <a:pt x="19799" y="1257"/>
                  </a:cubicBezTo>
                  <a:cubicBezTo>
                    <a:pt x="20095" y="976"/>
                    <a:pt x="20095" y="503"/>
                    <a:pt x="19799" y="207"/>
                  </a:cubicBezTo>
                  <a:cubicBezTo>
                    <a:pt x="19666" y="74"/>
                    <a:pt x="19474" y="0"/>
                    <a:pt x="1928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112"/>
            <p:cNvSpPr/>
            <p:nvPr/>
          </p:nvSpPr>
          <p:spPr>
            <a:xfrm>
              <a:off x="-280733" y="1898277"/>
              <a:ext cx="1485050" cy="2235401"/>
            </a:xfrm>
            <a:custGeom>
              <a:rect b="b" l="l" r="r" t="t"/>
              <a:pathLst>
                <a:path extrusionOk="0" h="35991" w="23910">
                  <a:moveTo>
                    <a:pt x="23111" y="1"/>
                  </a:moveTo>
                  <a:cubicBezTo>
                    <a:pt x="22919" y="1"/>
                    <a:pt x="22727" y="75"/>
                    <a:pt x="22579" y="208"/>
                  </a:cubicBezTo>
                  <a:cubicBezTo>
                    <a:pt x="22298" y="504"/>
                    <a:pt x="22298" y="977"/>
                    <a:pt x="22579" y="1258"/>
                  </a:cubicBezTo>
                  <a:cubicBezTo>
                    <a:pt x="22727" y="1406"/>
                    <a:pt x="22919" y="1479"/>
                    <a:pt x="23111" y="1479"/>
                  </a:cubicBezTo>
                  <a:lnTo>
                    <a:pt x="23111" y="7764"/>
                  </a:lnTo>
                  <a:lnTo>
                    <a:pt x="14580" y="16295"/>
                  </a:lnTo>
                  <a:lnTo>
                    <a:pt x="9523" y="16295"/>
                  </a:lnTo>
                  <a:lnTo>
                    <a:pt x="5398" y="20421"/>
                  </a:lnTo>
                  <a:lnTo>
                    <a:pt x="5398" y="31318"/>
                  </a:lnTo>
                  <a:lnTo>
                    <a:pt x="932" y="35769"/>
                  </a:lnTo>
                  <a:lnTo>
                    <a:pt x="75" y="35769"/>
                  </a:lnTo>
                  <a:cubicBezTo>
                    <a:pt x="60" y="35843"/>
                    <a:pt x="30" y="35917"/>
                    <a:pt x="1" y="35990"/>
                  </a:cubicBezTo>
                  <a:lnTo>
                    <a:pt x="1036" y="35990"/>
                  </a:lnTo>
                  <a:lnTo>
                    <a:pt x="5619" y="31407"/>
                  </a:lnTo>
                  <a:lnTo>
                    <a:pt x="5619" y="20509"/>
                  </a:lnTo>
                  <a:lnTo>
                    <a:pt x="9612" y="16517"/>
                  </a:lnTo>
                  <a:lnTo>
                    <a:pt x="14683" y="16517"/>
                  </a:lnTo>
                  <a:lnTo>
                    <a:pt x="23333" y="7852"/>
                  </a:lnTo>
                  <a:lnTo>
                    <a:pt x="23333" y="1435"/>
                  </a:lnTo>
                  <a:cubicBezTo>
                    <a:pt x="23437" y="1406"/>
                    <a:pt x="23540" y="1346"/>
                    <a:pt x="23629" y="1258"/>
                  </a:cubicBezTo>
                  <a:cubicBezTo>
                    <a:pt x="23910" y="977"/>
                    <a:pt x="23910" y="504"/>
                    <a:pt x="23629" y="208"/>
                  </a:cubicBezTo>
                  <a:cubicBezTo>
                    <a:pt x="23481" y="75"/>
                    <a:pt x="23289" y="1"/>
                    <a:pt x="2311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112"/>
            <p:cNvSpPr/>
            <p:nvPr/>
          </p:nvSpPr>
          <p:spPr>
            <a:xfrm>
              <a:off x="-330296" y="1949704"/>
              <a:ext cx="1406978" cy="2062735"/>
            </a:xfrm>
            <a:custGeom>
              <a:rect b="b" l="l" r="r" t="t"/>
              <a:pathLst>
                <a:path extrusionOk="0" h="33211" w="22653">
                  <a:moveTo>
                    <a:pt x="21839" y="1"/>
                  </a:moveTo>
                  <a:cubicBezTo>
                    <a:pt x="21647" y="1"/>
                    <a:pt x="21470" y="75"/>
                    <a:pt x="21322" y="223"/>
                  </a:cubicBezTo>
                  <a:cubicBezTo>
                    <a:pt x="21026" y="504"/>
                    <a:pt x="21026" y="977"/>
                    <a:pt x="21322" y="1258"/>
                  </a:cubicBezTo>
                  <a:cubicBezTo>
                    <a:pt x="21455" y="1391"/>
                    <a:pt x="21618" y="1465"/>
                    <a:pt x="21795" y="1479"/>
                  </a:cubicBezTo>
                  <a:lnTo>
                    <a:pt x="21795" y="5841"/>
                  </a:lnTo>
                  <a:lnTo>
                    <a:pt x="14195" y="13442"/>
                  </a:lnTo>
                  <a:lnTo>
                    <a:pt x="8946" y="13442"/>
                  </a:lnTo>
                  <a:lnTo>
                    <a:pt x="3638" y="18750"/>
                  </a:lnTo>
                  <a:lnTo>
                    <a:pt x="3638" y="29470"/>
                  </a:lnTo>
                  <a:lnTo>
                    <a:pt x="1213" y="31880"/>
                  </a:lnTo>
                  <a:cubicBezTo>
                    <a:pt x="1092" y="31792"/>
                    <a:pt x="938" y="31745"/>
                    <a:pt x="781" y="31745"/>
                  </a:cubicBezTo>
                  <a:cubicBezTo>
                    <a:pt x="728" y="31745"/>
                    <a:pt x="674" y="31750"/>
                    <a:pt x="621" y="31762"/>
                  </a:cubicBezTo>
                  <a:cubicBezTo>
                    <a:pt x="488" y="31791"/>
                    <a:pt x="370" y="31865"/>
                    <a:pt x="266" y="31954"/>
                  </a:cubicBezTo>
                  <a:cubicBezTo>
                    <a:pt x="59" y="32176"/>
                    <a:pt x="0" y="32486"/>
                    <a:pt x="104" y="32752"/>
                  </a:cubicBezTo>
                  <a:cubicBezTo>
                    <a:pt x="399" y="32826"/>
                    <a:pt x="636" y="32989"/>
                    <a:pt x="799" y="33211"/>
                  </a:cubicBezTo>
                  <a:cubicBezTo>
                    <a:pt x="976" y="33211"/>
                    <a:pt x="1168" y="33152"/>
                    <a:pt x="1316" y="33004"/>
                  </a:cubicBezTo>
                  <a:cubicBezTo>
                    <a:pt x="1582" y="32738"/>
                    <a:pt x="1597" y="32324"/>
                    <a:pt x="1375" y="32043"/>
                  </a:cubicBezTo>
                  <a:cubicBezTo>
                    <a:pt x="1375" y="32028"/>
                    <a:pt x="1375" y="32028"/>
                    <a:pt x="1375" y="32028"/>
                  </a:cubicBezTo>
                  <a:lnTo>
                    <a:pt x="3859" y="29558"/>
                  </a:lnTo>
                  <a:lnTo>
                    <a:pt x="3859" y="18853"/>
                  </a:lnTo>
                  <a:lnTo>
                    <a:pt x="9049" y="13649"/>
                  </a:lnTo>
                  <a:lnTo>
                    <a:pt x="14284" y="13649"/>
                  </a:lnTo>
                  <a:lnTo>
                    <a:pt x="22002" y="5930"/>
                  </a:lnTo>
                  <a:lnTo>
                    <a:pt x="22002" y="1465"/>
                  </a:lnTo>
                  <a:cubicBezTo>
                    <a:pt x="22135" y="1435"/>
                    <a:pt x="22268" y="1361"/>
                    <a:pt x="22372" y="1258"/>
                  </a:cubicBezTo>
                  <a:cubicBezTo>
                    <a:pt x="22653" y="977"/>
                    <a:pt x="22653" y="504"/>
                    <a:pt x="22372" y="223"/>
                  </a:cubicBezTo>
                  <a:cubicBezTo>
                    <a:pt x="22224" y="75"/>
                    <a:pt x="22032" y="1"/>
                    <a:pt x="2183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112"/>
            <p:cNvSpPr/>
            <p:nvPr/>
          </p:nvSpPr>
          <p:spPr>
            <a:xfrm flipH="1">
              <a:off x="261568" y="3231072"/>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112"/>
            <p:cNvSpPr/>
            <p:nvPr/>
          </p:nvSpPr>
          <p:spPr>
            <a:xfrm flipH="1">
              <a:off x="372101" y="344592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16" name="Google Shape;1416;p112"/>
          <p:cNvSpPr/>
          <p:nvPr/>
        </p:nvSpPr>
        <p:spPr>
          <a:xfrm>
            <a:off x="7760025" y="1114097"/>
            <a:ext cx="3164167" cy="2923198"/>
          </a:xfrm>
          <a:custGeom>
            <a:rect b="b" l="l" r="r" t="t"/>
            <a:pathLst>
              <a:path extrusionOk="0" h="48973" w="53010">
                <a:moveTo>
                  <a:pt x="24546" y="21426"/>
                </a:moveTo>
                <a:cubicBezTo>
                  <a:pt x="24501" y="21440"/>
                  <a:pt x="24472" y="21470"/>
                  <a:pt x="24428" y="21514"/>
                </a:cubicBezTo>
                <a:cubicBezTo>
                  <a:pt x="24324" y="21633"/>
                  <a:pt x="24250" y="21766"/>
                  <a:pt x="24235" y="21928"/>
                </a:cubicBezTo>
                <a:lnTo>
                  <a:pt x="20169" y="21928"/>
                </a:lnTo>
                <a:lnTo>
                  <a:pt x="20672" y="21426"/>
                </a:lnTo>
                <a:close/>
                <a:moveTo>
                  <a:pt x="28730" y="22623"/>
                </a:moveTo>
                <a:cubicBezTo>
                  <a:pt x="28745" y="22668"/>
                  <a:pt x="28775" y="22712"/>
                  <a:pt x="28789" y="22756"/>
                </a:cubicBezTo>
                <a:lnTo>
                  <a:pt x="28730" y="22815"/>
                </a:lnTo>
                <a:lnTo>
                  <a:pt x="28730" y="22623"/>
                </a:lnTo>
                <a:close/>
                <a:moveTo>
                  <a:pt x="28508" y="23348"/>
                </a:moveTo>
                <a:lnTo>
                  <a:pt x="28508" y="23806"/>
                </a:lnTo>
                <a:lnTo>
                  <a:pt x="25729" y="26586"/>
                </a:lnTo>
                <a:lnTo>
                  <a:pt x="25270" y="26586"/>
                </a:lnTo>
                <a:lnTo>
                  <a:pt x="28508" y="23348"/>
                </a:lnTo>
                <a:close/>
                <a:moveTo>
                  <a:pt x="20554" y="26926"/>
                </a:moveTo>
                <a:lnTo>
                  <a:pt x="17315" y="30164"/>
                </a:lnTo>
                <a:lnTo>
                  <a:pt x="17315" y="29706"/>
                </a:lnTo>
                <a:lnTo>
                  <a:pt x="20110" y="26926"/>
                </a:lnTo>
                <a:close/>
                <a:moveTo>
                  <a:pt x="17094" y="30696"/>
                </a:moveTo>
                <a:lnTo>
                  <a:pt x="17094" y="30889"/>
                </a:lnTo>
                <a:cubicBezTo>
                  <a:pt x="17079" y="30844"/>
                  <a:pt x="17049" y="30800"/>
                  <a:pt x="17034" y="30756"/>
                </a:cubicBezTo>
                <a:lnTo>
                  <a:pt x="17094" y="30696"/>
                </a:lnTo>
                <a:close/>
                <a:moveTo>
                  <a:pt x="25655" y="31584"/>
                </a:moveTo>
                <a:lnTo>
                  <a:pt x="25152" y="32086"/>
                </a:lnTo>
                <a:lnTo>
                  <a:pt x="21278" y="32101"/>
                </a:lnTo>
                <a:cubicBezTo>
                  <a:pt x="21322" y="32072"/>
                  <a:pt x="21352" y="32042"/>
                  <a:pt x="21396" y="31998"/>
                </a:cubicBezTo>
                <a:cubicBezTo>
                  <a:pt x="21515" y="31879"/>
                  <a:pt x="21574" y="31746"/>
                  <a:pt x="21603" y="31584"/>
                </a:cubicBezTo>
                <a:close/>
                <a:moveTo>
                  <a:pt x="48825" y="0"/>
                </a:moveTo>
                <a:cubicBezTo>
                  <a:pt x="48411" y="30"/>
                  <a:pt x="48100" y="370"/>
                  <a:pt x="48115" y="769"/>
                </a:cubicBezTo>
                <a:cubicBezTo>
                  <a:pt x="48115" y="932"/>
                  <a:pt x="48174" y="1095"/>
                  <a:pt x="48278" y="1213"/>
                </a:cubicBezTo>
                <a:lnTo>
                  <a:pt x="46681" y="2795"/>
                </a:lnTo>
                <a:lnTo>
                  <a:pt x="38770" y="2795"/>
                </a:lnTo>
                <a:lnTo>
                  <a:pt x="33758" y="7807"/>
                </a:lnTo>
                <a:lnTo>
                  <a:pt x="33758" y="13411"/>
                </a:lnTo>
                <a:lnTo>
                  <a:pt x="25980" y="21204"/>
                </a:lnTo>
                <a:lnTo>
                  <a:pt x="20583" y="21204"/>
                </a:lnTo>
                <a:lnTo>
                  <a:pt x="19859" y="21928"/>
                </a:lnTo>
                <a:lnTo>
                  <a:pt x="19829" y="21928"/>
                </a:lnTo>
                <a:lnTo>
                  <a:pt x="14609" y="27133"/>
                </a:lnTo>
                <a:lnTo>
                  <a:pt x="14609" y="27163"/>
                </a:lnTo>
                <a:lnTo>
                  <a:pt x="14062" y="27710"/>
                </a:lnTo>
                <a:cubicBezTo>
                  <a:pt x="13945" y="27639"/>
                  <a:pt x="13801" y="27597"/>
                  <a:pt x="13665" y="27597"/>
                </a:cubicBezTo>
                <a:cubicBezTo>
                  <a:pt x="13629" y="27597"/>
                  <a:pt x="13594" y="27600"/>
                  <a:pt x="13560" y="27606"/>
                </a:cubicBezTo>
                <a:cubicBezTo>
                  <a:pt x="13530" y="27562"/>
                  <a:pt x="13486" y="27517"/>
                  <a:pt x="13456" y="27488"/>
                </a:cubicBezTo>
                <a:cubicBezTo>
                  <a:pt x="13323" y="27340"/>
                  <a:pt x="13146" y="27281"/>
                  <a:pt x="12968" y="27266"/>
                </a:cubicBezTo>
                <a:cubicBezTo>
                  <a:pt x="13027" y="27237"/>
                  <a:pt x="13086" y="27192"/>
                  <a:pt x="13146" y="27148"/>
                </a:cubicBezTo>
                <a:cubicBezTo>
                  <a:pt x="13412" y="26867"/>
                  <a:pt x="13427" y="26453"/>
                  <a:pt x="13190" y="26157"/>
                </a:cubicBezTo>
                <a:lnTo>
                  <a:pt x="20731" y="18631"/>
                </a:lnTo>
                <a:lnTo>
                  <a:pt x="25936" y="18631"/>
                </a:lnTo>
                <a:lnTo>
                  <a:pt x="31155" y="13411"/>
                </a:lnTo>
                <a:lnTo>
                  <a:pt x="31155" y="11504"/>
                </a:lnTo>
                <a:cubicBezTo>
                  <a:pt x="31274" y="11474"/>
                  <a:pt x="31392" y="11415"/>
                  <a:pt x="31481" y="11312"/>
                </a:cubicBezTo>
                <a:cubicBezTo>
                  <a:pt x="31776" y="11031"/>
                  <a:pt x="31776" y="10558"/>
                  <a:pt x="31481" y="10262"/>
                </a:cubicBezTo>
                <a:cubicBezTo>
                  <a:pt x="31340" y="10121"/>
                  <a:pt x="31152" y="10051"/>
                  <a:pt x="30963" y="10051"/>
                </a:cubicBezTo>
                <a:cubicBezTo>
                  <a:pt x="30774" y="10051"/>
                  <a:pt x="30586" y="10121"/>
                  <a:pt x="30445" y="10262"/>
                </a:cubicBezTo>
                <a:cubicBezTo>
                  <a:pt x="30150" y="10558"/>
                  <a:pt x="30150" y="11031"/>
                  <a:pt x="30445" y="11312"/>
                </a:cubicBezTo>
                <a:cubicBezTo>
                  <a:pt x="30579" y="11445"/>
                  <a:pt x="30756" y="11519"/>
                  <a:pt x="30933" y="11519"/>
                </a:cubicBezTo>
                <a:lnTo>
                  <a:pt x="30933" y="13323"/>
                </a:lnTo>
                <a:lnTo>
                  <a:pt x="25847" y="18409"/>
                </a:lnTo>
                <a:lnTo>
                  <a:pt x="20642" y="18409"/>
                </a:lnTo>
                <a:lnTo>
                  <a:pt x="13042" y="26009"/>
                </a:lnTo>
                <a:cubicBezTo>
                  <a:pt x="12914" y="25926"/>
                  <a:pt x="12766" y="25884"/>
                  <a:pt x="12620" y="25884"/>
                </a:cubicBezTo>
                <a:cubicBezTo>
                  <a:pt x="12428" y="25884"/>
                  <a:pt x="12238" y="25956"/>
                  <a:pt x="12096" y="26098"/>
                </a:cubicBezTo>
                <a:cubicBezTo>
                  <a:pt x="11815" y="26379"/>
                  <a:pt x="11815" y="26852"/>
                  <a:pt x="12096" y="27148"/>
                </a:cubicBezTo>
                <a:cubicBezTo>
                  <a:pt x="12229" y="27281"/>
                  <a:pt x="12406" y="27340"/>
                  <a:pt x="12584" y="27355"/>
                </a:cubicBezTo>
                <a:cubicBezTo>
                  <a:pt x="12525" y="27384"/>
                  <a:pt x="12465" y="27429"/>
                  <a:pt x="12406" y="27488"/>
                </a:cubicBezTo>
                <a:cubicBezTo>
                  <a:pt x="12125" y="27769"/>
                  <a:pt x="12125" y="28242"/>
                  <a:pt x="12406" y="28523"/>
                </a:cubicBezTo>
                <a:cubicBezTo>
                  <a:pt x="12554" y="28671"/>
                  <a:pt x="12732" y="28730"/>
                  <a:pt x="12909" y="28745"/>
                </a:cubicBezTo>
                <a:lnTo>
                  <a:pt x="12909" y="31702"/>
                </a:lnTo>
                <a:lnTo>
                  <a:pt x="6610" y="38016"/>
                </a:lnTo>
                <a:lnTo>
                  <a:pt x="2914" y="38016"/>
                </a:lnTo>
                <a:lnTo>
                  <a:pt x="2914" y="34925"/>
                </a:lnTo>
                <a:lnTo>
                  <a:pt x="9124" y="28715"/>
                </a:lnTo>
                <a:cubicBezTo>
                  <a:pt x="9247" y="28806"/>
                  <a:pt x="9392" y="28851"/>
                  <a:pt x="9539" y="28851"/>
                </a:cubicBezTo>
                <a:cubicBezTo>
                  <a:pt x="9729" y="28851"/>
                  <a:pt x="9920" y="28776"/>
                  <a:pt x="10070" y="28626"/>
                </a:cubicBezTo>
                <a:cubicBezTo>
                  <a:pt x="10351" y="28345"/>
                  <a:pt x="10351" y="27872"/>
                  <a:pt x="10070" y="27591"/>
                </a:cubicBezTo>
                <a:cubicBezTo>
                  <a:pt x="9922" y="27444"/>
                  <a:pt x="9734" y="27370"/>
                  <a:pt x="9545" y="27370"/>
                </a:cubicBezTo>
                <a:cubicBezTo>
                  <a:pt x="9357" y="27370"/>
                  <a:pt x="9168" y="27444"/>
                  <a:pt x="9020" y="27591"/>
                </a:cubicBezTo>
                <a:cubicBezTo>
                  <a:pt x="8754" y="27858"/>
                  <a:pt x="8739" y="28272"/>
                  <a:pt x="8961" y="28552"/>
                </a:cubicBezTo>
                <a:lnTo>
                  <a:pt x="2692" y="34837"/>
                </a:lnTo>
                <a:lnTo>
                  <a:pt x="2692" y="38223"/>
                </a:lnTo>
                <a:lnTo>
                  <a:pt x="6699" y="38223"/>
                </a:lnTo>
                <a:lnTo>
                  <a:pt x="13131" y="31805"/>
                </a:lnTo>
                <a:lnTo>
                  <a:pt x="13131" y="28833"/>
                </a:lnTo>
                <a:cubicBezTo>
                  <a:pt x="13131" y="28848"/>
                  <a:pt x="13146" y="28848"/>
                  <a:pt x="13146" y="28863"/>
                </a:cubicBezTo>
                <a:cubicBezTo>
                  <a:pt x="13293" y="29003"/>
                  <a:pt x="13482" y="29074"/>
                  <a:pt x="13671" y="29074"/>
                </a:cubicBezTo>
                <a:cubicBezTo>
                  <a:pt x="13859" y="29074"/>
                  <a:pt x="14048" y="29003"/>
                  <a:pt x="14195" y="28863"/>
                </a:cubicBezTo>
                <a:cubicBezTo>
                  <a:pt x="14462" y="28582"/>
                  <a:pt x="14476" y="28153"/>
                  <a:pt x="14225" y="27858"/>
                </a:cubicBezTo>
                <a:lnTo>
                  <a:pt x="14609" y="27473"/>
                </a:lnTo>
                <a:lnTo>
                  <a:pt x="14609" y="31761"/>
                </a:lnTo>
                <a:cubicBezTo>
                  <a:pt x="14476" y="31968"/>
                  <a:pt x="14462" y="32234"/>
                  <a:pt x="14550" y="32456"/>
                </a:cubicBezTo>
                <a:lnTo>
                  <a:pt x="7024" y="39997"/>
                </a:lnTo>
                <a:lnTo>
                  <a:pt x="1775" y="39997"/>
                </a:lnTo>
                <a:lnTo>
                  <a:pt x="45" y="41727"/>
                </a:lnTo>
                <a:lnTo>
                  <a:pt x="1" y="41771"/>
                </a:lnTo>
                <a:cubicBezTo>
                  <a:pt x="89" y="41786"/>
                  <a:pt x="178" y="41801"/>
                  <a:pt x="267" y="41816"/>
                </a:cubicBezTo>
                <a:lnTo>
                  <a:pt x="1864" y="40219"/>
                </a:lnTo>
                <a:lnTo>
                  <a:pt x="7113" y="40219"/>
                </a:lnTo>
                <a:lnTo>
                  <a:pt x="14683" y="32648"/>
                </a:lnTo>
                <a:cubicBezTo>
                  <a:pt x="14683" y="32663"/>
                  <a:pt x="14698" y="32678"/>
                  <a:pt x="14713" y="32678"/>
                </a:cubicBezTo>
                <a:cubicBezTo>
                  <a:pt x="14853" y="32826"/>
                  <a:pt x="15042" y="32900"/>
                  <a:pt x="15230" y="32900"/>
                </a:cubicBezTo>
                <a:cubicBezTo>
                  <a:pt x="15419" y="32900"/>
                  <a:pt x="15608" y="32826"/>
                  <a:pt x="15748" y="32678"/>
                </a:cubicBezTo>
                <a:cubicBezTo>
                  <a:pt x="16044" y="32397"/>
                  <a:pt x="16044" y="31924"/>
                  <a:pt x="15748" y="31643"/>
                </a:cubicBezTo>
                <a:cubicBezTo>
                  <a:pt x="15630" y="31510"/>
                  <a:pt x="15482" y="31451"/>
                  <a:pt x="15319" y="31436"/>
                </a:cubicBezTo>
                <a:lnTo>
                  <a:pt x="15319" y="29410"/>
                </a:lnTo>
                <a:lnTo>
                  <a:pt x="20140" y="24590"/>
                </a:lnTo>
                <a:lnTo>
                  <a:pt x="23703" y="24590"/>
                </a:lnTo>
                <a:cubicBezTo>
                  <a:pt x="23526" y="24871"/>
                  <a:pt x="23555" y="25255"/>
                  <a:pt x="23806" y="25507"/>
                </a:cubicBezTo>
                <a:cubicBezTo>
                  <a:pt x="23954" y="25647"/>
                  <a:pt x="24143" y="25717"/>
                  <a:pt x="24331" y="25717"/>
                </a:cubicBezTo>
                <a:cubicBezTo>
                  <a:pt x="24520" y="25717"/>
                  <a:pt x="24708" y="25647"/>
                  <a:pt x="24856" y="25507"/>
                </a:cubicBezTo>
                <a:cubicBezTo>
                  <a:pt x="25108" y="25255"/>
                  <a:pt x="25137" y="24871"/>
                  <a:pt x="24945" y="24590"/>
                </a:cubicBezTo>
                <a:lnTo>
                  <a:pt x="24989" y="24590"/>
                </a:lnTo>
                <a:lnTo>
                  <a:pt x="25773" y="23791"/>
                </a:lnTo>
                <a:cubicBezTo>
                  <a:pt x="25910" y="23894"/>
                  <a:pt x="26072" y="23946"/>
                  <a:pt x="26232" y="23946"/>
                </a:cubicBezTo>
                <a:cubicBezTo>
                  <a:pt x="26420" y="23946"/>
                  <a:pt x="26606" y="23875"/>
                  <a:pt x="26749" y="23732"/>
                </a:cubicBezTo>
                <a:cubicBezTo>
                  <a:pt x="27030" y="23451"/>
                  <a:pt x="27030" y="22993"/>
                  <a:pt x="26764" y="22712"/>
                </a:cubicBezTo>
                <a:lnTo>
                  <a:pt x="27710" y="21766"/>
                </a:lnTo>
                <a:cubicBezTo>
                  <a:pt x="27837" y="21853"/>
                  <a:pt x="27989" y="21897"/>
                  <a:pt x="28139" y="21897"/>
                </a:cubicBezTo>
                <a:cubicBezTo>
                  <a:pt x="28270" y="21897"/>
                  <a:pt x="28399" y="21864"/>
                  <a:pt x="28508" y="21795"/>
                </a:cubicBezTo>
                <a:lnTo>
                  <a:pt x="28508" y="23037"/>
                </a:lnTo>
                <a:lnTo>
                  <a:pt x="24960" y="26586"/>
                </a:lnTo>
                <a:lnTo>
                  <a:pt x="20879" y="26586"/>
                </a:lnTo>
                <a:lnTo>
                  <a:pt x="20775" y="26704"/>
                </a:lnTo>
                <a:lnTo>
                  <a:pt x="20006" y="26704"/>
                </a:lnTo>
                <a:lnTo>
                  <a:pt x="17094" y="29617"/>
                </a:lnTo>
                <a:lnTo>
                  <a:pt x="17094" y="30386"/>
                </a:lnTo>
                <a:lnTo>
                  <a:pt x="16887" y="30593"/>
                </a:lnTo>
                <a:cubicBezTo>
                  <a:pt x="16745" y="30480"/>
                  <a:pt x="16573" y="30421"/>
                  <a:pt x="16401" y="30421"/>
                </a:cubicBezTo>
                <a:cubicBezTo>
                  <a:pt x="16214" y="30421"/>
                  <a:pt x="16028" y="30491"/>
                  <a:pt x="15881" y="30637"/>
                </a:cubicBezTo>
                <a:cubicBezTo>
                  <a:pt x="15600" y="30918"/>
                  <a:pt x="15600" y="31391"/>
                  <a:pt x="15881" y="31687"/>
                </a:cubicBezTo>
                <a:cubicBezTo>
                  <a:pt x="16029" y="31828"/>
                  <a:pt x="16221" y="31898"/>
                  <a:pt x="16412" y="31898"/>
                </a:cubicBezTo>
                <a:cubicBezTo>
                  <a:pt x="16602" y="31898"/>
                  <a:pt x="16790" y="31828"/>
                  <a:pt x="16931" y="31687"/>
                </a:cubicBezTo>
                <a:cubicBezTo>
                  <a:pt x="17005" y="31613"/>
                  <a:pt x="17064" y="31525"/>
                  <a:pt x="17094" y="31436"/>
                </a:cubicBezTo>
                <a:lnTo>
                  <a:pt x="17094" y="31924"/>
                </a:lnTo>
                <a:cubicBezTo>
                  <a:pt x="16960" y="32101"/>
                  <a:pt x="16931" y="32323"/>
                  <a:pt x="16975" y="32530"/>
                </a:cubicBezTo>
                <a:lnTo>
                  <a:pt x="14210" y="35354"/>
                </a:lnTo>
                <a:lnTo>
                  <a:pt x="9405" y="40160"/>
                </a:lnTo>
                <a:lnTo>
                  <a:pt x="9405" y="45497"/>
                </a:lnTo>
                <a:lnTo>
                  <a:pt x="7586" y="47316"/>
                </a:lnTo>
                <a:lnTo>
                  <a:pt x="7276" y="47612"/>
                </a:lnTo>
                <a:cubicBezTo>
                  <a:pt x="7349" y="47656"/>
                  <a:pt x="7409" y="47686"/>
                  <a:pt x="7483" y="47730"/>
                </a:cubicBezTo>
                <a:lnTo>
                  <a:pt x="7793" y="47420"/>
                </a:lnTo>
                <a:lnTo>
                  <a:pt x="9627" y="45586"/>
                </a:lnTo>
                <a:lnTo>
                  <a:pt x="9627" y="40248"/>
                </a:lnTo>
                <a:lnTo>
                  <a:pt x="14373" y="35502"/>
                </a:lnTo>
                <a:lnTo>
                  <a:pt x="17064" y="32752"/>
                </a:lnTo>
                <a:cubicBezTo>
                  <a:pt x="17094" y="32796"/>
                  <a:pt x="17123" y="32840"/>
                  <a:pt x="17167" y="32870"/>
                </a:cubicBezTo>
                <a:cubicBezTo>
                  <a:pt x="17308" y="33018"/>
                  <a:pt x="17496" y="33092"/>
                  <a:pt x="17687" y="33092"/>
                </a:cubicBezTo>
                <a:cubicBezTo>
                  <a:pt x="17877" y="33092"/>
                  <a:pt x="18069" y="33018"/>
                  <a:pt x="18217" y="32870"/>
                </a:cubicBezTo>
                <a:cubicBezTo>
                  <a:pt x="18483" y="32604"/>
                  <a:pt x="18498" y="32190"/>
                  <a:pt x="18276" y="31909"/>
                </a:cubicBezTo>
                <a:lnTo>
                  <a:pt x="19238" y="30933"/>
                </a:lnTo>
                <a:cubicBezTo>
                  <a:pt x="19355" y="31001"/>
                  <a:pt x="19487" y="31035"/>
                  <a:pt x="19619" y="31035"/>
                </a:cubicBezTo>
                <a:cubicBezTo>
                  <a:pt x="19803" y="31035"/>
                  <a:pt x="19987" y="30968"/>
                  <a:pt x="20125" y="30830"/>
                </a:cubicBezTo>
                <a:cubicBezTo>
                  <a:pt x="20361" y="30578"/>
                  <a:pt x="20406" y="30223"/>
                  <a:pt x="20243" y="29928"/>
                </a:cubicBezTo>
                <a:lnTo>
                  <a:pt x="21027" y="29144"/>
                </a:lnTo>
                <a:lnTo>
                  <a:pt x="21086" y="29144"/>
                </a:lnTo>
                <a:cubicBezTo>
                  <a:pt x="21212" y="29225"/>
                  <a:pt x="21356" y="29266"/>
                  <a:pt x="21498" y="29266"/>
                </a:cubicBezTo>
                <a:cubicBezTo>
                  <a:pt x="21640" y="29266"/>
                  <a:pt x="21781" y="29225"/>
                  <a:pt x="21899" y="29144"/>
                </a:cubicBezTo>
                <a:lnTo>
                  <a:pt x="25773" y="29144"/>
                </a:lnTo>
                <a:lnTo>
                  <a:pt x="30726" y="24191"/>
                </a:lnTo>
                <a:lnTo>
                  <a:pt x="30726" y="22076"/>
                </a:lnTo>
                <a:cubicBezTo>
                  <a:pt x="30830" y="22061"/>
                  <a:pt x="30919" y="22032"/>
                  <a:pt x="30993" y="21973"/>
                </a:cubicBezTo>
                <a:lnTo>
                  <a:pt x="30993" y="26261"/>
                </a:lnTo>
                <a:lnTo>
                  <a:pt x="25877" y="31377"/>
                </a:lnTo>
                <a:lnTo>
                  <a:pt x="21603" y="31377"/>
                </a:lnTo>
                <a:cubicBezTo>
                  <a:pt x="21574" y="31214"/>
                  <a:pt x="21515" y="31081"/>
                  <a:pt x="21396" y="30963"/>
                </a:cubicBezTo>
                <a:cubicBezTo>
                  <a:pt x="21248" y="30815"/>
                  <a:pt x="21060" y="30741"/>
                  <a:pt x="20871" y="30741"/>
                </a:cubicBezTo>
                <a:cubicBezTo>
                  <a:pt x="20683" y="30741"/>
                  <a:pt x="20494" y="30815"/>
                  <a:pt x="20347" y="30963"/>
                </a:cubicBezTo>
                <a:cubicBezTo>
                  <a:pt x="20066" y="31244"/>
                  <a:pt x="20066" y="31717"/>
                  <a:pt x="20347" y="31998"/>
                </a:cubicBezTo>
                <a:cubicBezTo>
                  <a:pt x="20376" y="32042"/>
                  <a:pt x="20420" y="32072"/>
                  <a:pt x="20465" y="32101"/>
                </a:cubicBezTo>
                <a:lnTo>
                  <a:pt x="19755" y="32101"/>
                </a:lnTo>
                <a:lnTo>
                  <a:pt x="11844" y="39997"/>
                </a:lnTo>
                <a:lnTo>
                  <a:pt x="11844" y="45616"/>
                </a:lnTo>
                <a:lnTo>
                  <a:pt x="9065" y="48396"/>
                </a:lnTo>
                <a:lnTo>
                  <a:pt x="8665" y="48795"/>
                </a:lnTo>
                <a:cubicBezTo>
                  <a:pt x="8725" y="48854"/>
                  <a:pt x="8754" y="48913"/>
                  <a:pt x="8798" y="48972"/>
                </a:cubicBezTo>
                <a:lnTo>
                  <a:pt x="9227" y="48558"/>
                </a:lnTo>
                <a:lnTo>
                  <a:pt x="12066" y="45704"/>
                </a:lnTo>
                <a:lnTo>
                  <a:pt x="12066" y="40101"/>
                </a:lnTo>
                <a:lnTo>
                  <a:pt x="19859" y="32308"/>
                </a:lnTo>
                <a:lnTo>
                  <a:pt x="25256" y="32308"/>
                </a:lnTo>
                <a:lnTo>
                  <a:pt x="25980" y="31584"/>
                </a:lnTo>
                <a:lnTo>
                  <a:pt x="25995" y="31584"/>
                </a:lnTo>
                <a:lnTo>
                  <a:pt x="31214" y="26379"/>
                </a:lnTo>
                <a:lnTo>
                  <a:pt x="31214" y="26349"/>
                </a:lnTo>
                <a:lnTo>
                  <a:pt x="31761" y="25802"/>
                </a:lnTo>
                <a:cubicBezTo>
                  <a:pt x="31873" y="25881"/>
                  <a:pt x="32011" y="25917"/>
                  <a:pt x="32148" y="25917"/>
                </a:cubicBezTo>
                <a:cubicBezTo>
                  <a:pt x="32192" y="25917"/>
                  <a:pt x="32236" y="25913"/>
                  <a:pt x="32279" y="25906"/>
                </a:cubicBezTo>
                <a:cubicBezTo>
                  <a:pt x="32309" y="25950"/>
                  <a:pt x="32338" y="25994"/>
                  <a:pt x="32368" y="26024"/>
                </a:cubicBezTo>
                <a:cubicBezTo>
                  <a:pt x="32516" y="26172"/>
                  <a:pt x="32678" y="26231"/>
                  <a:pt x="32856" y="26246"/>
                </a:cubicBezTo>
                <a:cubicBezTo>
                  <a:pt x="32796" y="26275"/>
                  <a:pt x="32737" y="26320"/>
                  <a:pt x="32678" y="26364"/>
                </a:cubicBezTo>
                <a:cubicBezTo>
                  <a:pt x="32412" y="26645"/>
                  <a:pt x="32397" y="27059"/>
                  <a:pt x="32634" y="27355"/>
                </a:cubicBezTo>
                <a:lnTo>
                  <a:pt x="25093" y="34881"/>
                </a:lnTo>
                <a:lnTo>
                  <a:pt x="19888" y="34881"/>
                </a:lnTo>
                <a:lnTo>
                  <a:pt x="14669" y="40101"/>
                </a:lnTo>
                <a:lnTo>
                  <a:pt x="14669" y="42008"/>
                </a:lnTo>
                <a:cubicBezTo>
                  <a:pt x="14550" y="42037"/>
                  <a:pt x="14432" y="42111"/>
                  <a:pt x="14343" y="42200"/>
                </a:cubicBezTo>
                <a:cubicBezTo>
                  <a:pt x="14048" y="42481"/>
                  <a:pt x="14048" y="42954"/>
                  <a:pt x="14343" y="43250"/>
                </a:cubicBezTo>
                <a:cubicBezTo>
                  <a:pt x="14484" y="43390"/>
                  <a:pt x="14672" y="43461"/>
                  <a:pt x="14861" y="43461"/>
                </a:cubicBezTo>
                <a:cubicBezTo>
                  <a:pt x="15049" y="43461"/>
                  <a:pt x="15238" y="43390"/>
                  <a:pt x="15378" y="43250"/>
                </a:cubicBezTo>
                <a:cubicBezTo>
                  <a:pt x="15674" y="42954"/>
                  <a:pt x="15674" y="42481"/>
                  <a:pt x="15393" y="42200"/>
                </a:cubicBezTo>
                <a:cubicBezTo>
                  <a:pt x="15245" y="42067"/>
                  <a:pt x="15068" y="41993"/>
                  <a:pt x="14890" y="41993"/>
                </a:cubicBezTo>
                <a:lnTo>
                  <a:pt x="14890" y="40189"/>
                </a:lnTo>
                <a:lnTo>
                  <a:pt x="19977" y="35103"/>
                </a:lnTo>
                <a:lnTo>
                  <a:pt x="25182" y="35103"/>
                </a:lnTo>
                <a:lnTo>
                  <a:pt x="32796" y="27503"/>
                </a:lnTo>
                <a:cubicBezTo>
                  <a:pt x="32918" y="27586"/>
                  <a:pt x="33062" y="27628"/>
                  <a:pt x="33207" y="27628"/>
                </a:cubicBezTo>
                <a:cubicBezTo>
                  <a:pt x="33396" y="27628"/>
                  <a:pt x="33586" y="27556"/>
                  <a:pt x="33728" y="27414"/>
                </a:cubicBezTo>
                <a:cubicBezTo>
                  <a:pt x="34009" y="27133"/>
                  <a:pt x="34009" y="26660"/>
                  <a:pt x="33728" y="26364"/>
                </a:cubicBezTo>
                <a:cubicBezTo>
                  <a:pt x="33595" y="26231"/>
                  <a:pt x="33418" y="26172"/>
                  <a:pt x="33240" y="26157"/>
                </a:cubicBezTo>
                <a:cubicBezTo>
                  <a:pt x="33299" y="26128"/>
                  <a:pt x="33358" y="26083"/>
                  <a:pt x="33418" y="26024"/>
                </a:cubicBezTo>
                <a:cubicBezTo>
                  <a:pt x="33713" y="25743"/>
                  <a:pt x="33713" y="25270"/>
                  <a:pt x="33418" y="24989"/>
                </a:cubicBezTo>
                <a:cubicBezTo>
                  <a:pt x="33284" y="24841"/>
                  <a:pt x="33092" y="24782"/>
                  <a:pt x="32915" y="24767"/>
                </a:cubicBezTo>
                <a:lnTo>
                  <a:pt x="32915" y="21810"/>
                </a:lnTo>
                <a:lnTo>
                  <a:pt x="39214" y="15496"/>
                </a:lnTo>
                <a:lnTo>
                  <a:pt x="42910" y="15496"/>
                </a:lnTo>
                <a:lnTo>
                  <a:pt x="42910" y="18587"/>
                </a:lnTo>
                <a:lnTo>
                  <a:pt x="36700" y="24797"/>
                </a:lnTo>
                <a:cubicBezTo>
                  <a:pt x="36577" y="24706"/>
                  <a:pt x="36432" y="24661"/>
                  <a:pt x="36284" y="24661"/>
                </a:cubicBezTo>
                <a:cubicBezTo>
                  <a:pt x="36095" y="24661"/>
                  <a:pt x="35903" y="24736"/>
                  <a:pt x="35754" y="24886"/>
                </a:cubicBezTo>
                <a:cubicBezTo>
                  <a:pt x="35473" y="25166"/>
                  <a:pt x="35473" y="25640"/>
                  <a:pt x="35754" y="25921"/>
                </a:cubicBezTo>
                <a:cubicBezTo>
                  <a:pt x="35902" y="26068"/>
                  <a:pt x="36090" y="26142"/>
                  <a:pt x="36279" y="26142"/>
                </a:cubicBezTo>
                <a:cubicBezTo>
                  <a:pt x="36467" y="26142"/>
                  <a:pt x="36656" y="26068"/>
                  <a:pt x="36804" y="25921"/>
                </a:cubicBezTo>
                <a:cubicBezTo>
                  <a:pt x="37070" y="25654"/>
                  <a:pt x="37084" y="25240"/>
                  <a:pt x="36863" y="24959"/>
                </a:cubicBezTo>
                <a:lnTo>
                  <a:pt x="43132" y="18675"/>
                </a:lnTo>
                <a:lnTo>
                  <a:pt x="43132" y="15289"/>
                </a:lnTo>
                <a:lnTo>
                  <a:pt x="39125" y="15289"/>
                </a:lnTo>
                <a:lnTo>
                  <a:pt x="32693" y="21706"/>
                </a:lnTo>
                <a:lnTo>
                  <a:pt x="32693" y="24679"/>
                </a:lnTo>
                <a:cubicBezTo>
                  <a:pt x="32693" y="24664"/>
                  <a:pt x="32678" y="24664"/>
                  <a:pt x="32678" y="24649"/>
                </a:cubicBezTo>
                <a:cubicBezTo>
                  <a:pt x="32538" y="24508"/>
                  <a:pt x="32349" y="24438"/>
                  <a:pt x="32159" y="24438"/>
                </a:cubicBezTo>
                <a:cubicBezTo>
                  <a:pt x="31968" y="24438"/>
                  <a:pt x="31776" y="24508"/>
                  <a:pt x="31628" y="24649"/>
                </a:cubicBezTo>
                <a:cubicBezTo>
                  <a:pt x="31362" y="24930"/>
                  <a:pt x="31347" y="25359"/>
                  <a:pt x="31599" y="25654"/>
                </a:cubicBezTo>
                <a:lnTo>
                  <a:pt x="31214" y="26039"/>
                </a:lnTo>
                <a:lnTo>
                  <a:pt x="31214" y="21751"/>
                </a:lnTo>
                <a:cubicBezTo>
                  <a:pt x="31347" y="21544"/>
                  <a:pt x="31377" y="21278"/>
                  <a:pt x="31274" y="21056"/>
                </a:cubicBezTo>
                <a:lnTo>
                  <a:pt x="38814" y="13515"/>
                </a:lnTo>
                <a:lnTo>
                  <a:pt x="44049" y="13515"/>
                </a:lnTo>
                <a:lnTo>
                  <a:pt x="48706" y="8857"/>
                </a:lnTo>
                <a:cubicBezTo>
                  <a:pt x="48840" y="8961"/>
                  <a:pt x="49002" y="9005"/>
                  <a:pt x="49165" y="9005"/>
                </a:cubicBezTo>
                <a:cubicBezTo>
                  <a:pt x="49372" y="8990"/>
                  <a:pt x="49549" y="8916"/>
                  <a:pt x="49682" y="8769"/>
                </a:cubicBezTo>
                <a:cubicBezTo>
                  <a:pt x="49815" y="8621"/>
                  <a:pt x="49889" y="8428"/>
                  <a:pt x="49875" y="8236"/>
                </a:cubicBezTo>
                <a:cubicBezTo>
                  <a:pt x="49875" y="8044"/>
                  <a:pt x="49801" y="7867"/>
                  <a:pt x="49668" y="7748"/>
                </a:cubicBezTo>
                <a:cubicBezTo>
                  <a:pt x="49653" y="7734"/>
                  <a:pt x="49653" y="7734"/>
                  <a:pt x="49638" y="7719"/>
                </a:cubicBezTo>
                <a:cubicBezTo>
                  <a:pt x="49503" y="7597"/>
                  <a:pt x="49342" y="7525"/>
                  <a:pt x="49158" y="7525"/>
                </a:cubicBezTo>
                <a:cubicBezTo>
                  <a:pt x="49140" y="7525"/>
                  <a:pt x="49123" y="7525"/>
                  <a:pt x="49106" y="7527"/>
                </a:cubicBezTo>
                <a:cubicBezTo>
                  <a:pt x="49032" y="7527"/>
                  <a:pt x="48973" y="7541"/>
                  <a:pt x="48899" y="7571"/>
                </a:cubicBezTo>
                <a:lnTo>
                  <a:pt x="51885" y="4584"/>
                </a:lnTo>
                <a:cubicBezTo>
                  <a:pt x="52004" y="4673"/>
                  <a:pt x="52152" y="4702"/>
                  <a:pt x="52299" y="4702"/>
                </a:cubicBezTo>
                <a:cubicBezTo>
                  <a:pt x="52492" y="4688"/>
                  <a:pt x="52669" y="4614"/>
                  <a:pt x="52802" y="4466"/>
                </a:cubicBezTo>
                <a:cubicBezTo>
                  <a:pt x="52935" y="4318"/>
                  <a:pt x="53009" y="4126"/>
                  <a:pt x="53009" y="3933"/>
                </a:cubicBezTo>
                <a:cubicBezTo>
                  <a:pt x="52994" y="3741"/>
                  <a:pt x="52921" y="3564"/>
                  <a:pt x="52787" y="3446"/>
                </a:cubicBezTo>
                <a:cubicBezTo>
                  <a:pt x="52787" y="3431"/>
                  <a:pt x="52773" y="3431"/>
                  <a:pt x="52773" y="3416"/>
                </a:cubicBezTo>
                <a:cubicBezTo>
                  <a:pt x="52637" y="3294"/>
                  <a:pt x="52465" y="3222"/>
                  <a:pt x="52289" y="3222"/>
                </a:cubicBezTo>
                <a:cubicBezTo>
                  <a:pt x="52273" y="3222"/>
                  <a:pt x="52257" y="3222"/>
                  <a:pt x="52240" y="3224"/>
                </a:cubicBezTo>
                <a:cubicBezTo>
                  <a:pt x="52033" y="3224"/>
                  <a:pt x="51856" y="3312"/>
                  <a:pt x="51723" y="3460"/>
                </a:cubicBezTo>
                <a:cubicBezTo>
                  <a:pt x="51590" y="3608"/>
                  <a:pt x="51516" y="3786"/>
                  <a:pt x="51531" y="3993"/>
                </a:cubicBezTo>
                <a:cubicBezTo>
                  <a:pt x="51531" y="4155"/>
                  <a:pt x="51605" y="4318"/>
                  <a:pt x="51708" y="4436"/>
                </a:cubicBezTo>
                <a:lnTo>
                  <a:pt x="48751" y="7408"/>
                </a:lnTo>
                <a:cubicBezTo>
                  <a:pt x="48618" y="7275"/>
                  <a:pt x="48425" y="7216"/>
                  <a:pt x="48233" y="7216"/>
                </a:cubicBezTo>
                <a:cubicBezTo>
                  <a:pt x="48041" y="7231"/>
                  <a:pt x="47864" y="7305"/>
                  <a:pt x="47731" y="7453"/>
                </a:cubicBezTo>
                <a:cubicBezTo>
                  <a:pt x="47597" y="7600"/>
                  <a:pt x="47524" y="7793"/>
                  <a:pt x="47538" y="7985"/>
                </a:cubicBezTo>
                <a:cubicBezTo>
                  <a:pt x="47538" y="8014"/>
                  <a:pt x="47538" y="8044"/>
                  <a:pt x="47538" y="8074"/>
                </a:cubicBezTo>
                <a:cubicBezTo>
                  <a:pt x="47509" y="8029"/>
                  <a:pt x="47479" y="7985"/>
                  <a:pt x="47435" y="7941"/>
                </a:cubicBezTo>
                <a:cubicBezTo>
                  <a:pt x="47435" y="7941"/>
                  <a:pt x="47435" y="7926"/>
                  <a:pt x="47420" y="7926"/>
                </a:cubicBezTo>
                <a:cubicBezTo>
                  <a:pt x="47285" y="7804"/>
                  <a:pt x="47125" y="7732"/>
                  <a:pt x="46940" y="7732"/>
                </a:cubicBezTo>
                <a:cubicBezTo>
                  <a:pt x="46923" y="7732"/>
                  <a:pt x="46905" y="7732"/>
                  <a:pt x="46888" y="7734"/>
                </a:cubicBezTo>
                <a:cubicBezTo>
                  <a:pt x="46696" y="7734"/>
                  <a:pt x="46503" y="7822"/>
                  <a:pt x="46370" y="7970"/>
                </a:cubicBezTo>
                <a:cubicBezTo>
                  <a:pt x="46282" y="8059"/>
                  <a:pt x="46222" y="8192"/>
                  <a:pt x="46193" y="8325"/>
                </a:cubicBezTo>
                <a:lnTo>
                  <a:pt x="41299" y="8325"/>
                </a:lnTo>
                <a:lnTo>
                  <a:pt x="40574" y="9049"/>
                </a:lnTo>
                <a:lnTo>
                  <a:pt x="40574" y="10839"/>
                </a:lnTo>
                <a:cubicBezTo>
                  <a:pt x="40426" y="10868"/>
                  <a:pt x="40293" y="10942"/>
                  <a:pt x="40190" y="11046"/>
                </a:cubicBezTo>
                <a:cubicBezTo>
                  <a:pt x="40057" y="11193"/>
                  <a:pt x="39983" y="11386"/>
                  <a:pt x="39997" y="11578"/>
                </a:cubicBezTo>
                <a:cubicBezTo>
                  <a:pt x="39997" y="11770"/>
                  <a:pt x="40086" y="11962"/>
                  <a:pt x="40234" y="12095"/>
                </a:cubicBezTo>
                <a:cubicBezTo>
                  <a:pt x="40369" y="12217"/>
                  <a:pt x="40529" y="12290"/>
                  <a:pt x="40714" y="12290"/>
                </a:cubicBezTo>
                <a:cubicBezTo>
                  <a:pt x="40731" y="12290"/>
                  <a:pt x="40749" y="12289"/>
                  <a:pt x="40766" y="12288"/>
                </a:cubicBezTo>
                <a:cubicBezTo>
                  <a:pt x="40958" y="12288"/>
                  <a:pt x="41136" y="12199"/>
                  <a:pt x="41269" y="12051"/>
                </a:cubicBezTo>
                <a:cubicBezTo>
                  <a:pt x="41402" y="11903"/>
                  <a:pt x="41476" y="11726"/>
                  <a:pt x="41476" y="11519"/>
                </a:cubicBezTo>
                <a:cubicBezTo>
                  <a:pt x="41461" y="11341"/>
                  <a:pt x="41387" y="11164"/>
                  <a:pt x="41254" y="11031"/>
                </a:cubicBezTo>
                <a:cubicBezTo>
                  <a:pt x="41254" y="11016"/>
                  <a:pt x="41239" y="11016"/>
                  <a:pt x="41239" y="11016"/>
                </a:cubicBezTo>
                <a:cubicBezTo>
                  <a:pt x="41106" y="10898"/>
                  <a:pt x="40958" y="10824"/>
                  <a:pt x="40796" y="10824"/>
                </a:cubicBezTo>
                <a:lnTo>
                  <a:pt x="40796" y="9138"/>
                </a:lnTo>
                <a:lnTo>
                  <a:pt x="41387" y="8532"/>
                </a:lnTo>
                <a:lnTo>
                  <a:pt x="46193" y="8532"/>
                </a:lnTo>
                <a:cubicBezTo>
                  <a:pt x="46208" y="8724"/>
                  <a:pt x="46282" y="8887"/>
                  <a:pt x="46415" y="9005"/>
                </a:cubicBezTo>
                <a:cubicBezTo>
                  <a:pt x="46562" y="9138"/>
                  <a:pt x="46755" y="9212"/>
                  <a:pt x="46947" y="9212"/>
                </a:cubicBezTo>
                <a:cubicBezTo>
                  <a:pt x="47139" y="9197"/>
                  <a:pt x="47331" y="9109"/>
                  <a:pt x="47464" y="8976"/>
                </a:cubicBezTo>
                <a:cubicBezTo>
                  <a:pt x="47597" y="8828"/>
                  <a:pt x="47671" y="8635"/>
                  <a:pt x="47657" y="8443"/>
                </a:cubicBezTo>
                <a:cubicBezTo>
                  <a:pt x="47657" y="8399"/>
                  <a:pt x="47657" y="8369"/>
                  <a:pt x="47642" y="8340"/>
                </a:cubicBezTo>
                <a:lnTo>
                  <a:pt x="47642" y="8340"/>
                </a:lnTo>
                <a:cubicBezTo>
                  <a:pt x="47686" y="8399"/>
                  <a:pt x="47716" y="8458"/>
                  <a:pt x="47775" y="8502"/>
                </a:cubicBezTo>
                <a:cubicBezTo>
                  <a:pt x="47897" y="8624"/>
                  <a:pt x="48068" y="8696"/>
                  <a:pt x="48244" y="8696"/>
                </a:cubicBezTo>
                <a:cubicBezTo>
                  <a:pt x="48260" y="8696"/>
                  <a:pt x="48276" y="8696"/>
                  <a:pt x="48292" y="8695"/>
                </a:cubicBezTo>
                <a:cubicBezTo>
                  <a:pt x="48366" y="8695"/>
                  <a:pt x="48440" y="8680"/>
                  <a:pt x="48514" y="8650"/>
                </a:cubicBezTo>
                <a:cubicBezTo>
                  <a:pt x="48529" y="8665"/>
                  <a:pt x="48544" y="8680"/>
                  <a:pt x="48544" y="8695"/>
                </a:cubicBezTo>
                <a:lnTo>
                  <a:pt x="43960" y="13293"/>
                </a:lnTo>
                <a:lnTo>
                  <a:pt x="38711" y="13293"/>
                </a:lnTo>
                <a:lnTo>
                  <a:pt x="31140" y="20864"/>
                </a:lnTo>
                <a:cubicBezTo>
                  <a:pt x="31140" y="20849"/>
                  <a:pt x="31126" y="20834"/>
                  <a:pt x="31126" y="20834"/>
                </a:cubicBezTo>
                <a:cubicBezTo>
                  <a:pt x="30978" y="20686"/>
                  <a:pt x="30786" y="20612"/>
                  <a:pt x="30595" y="20612"/>
                </a:cubicBezTo>
                <a:cubicBezTo>
                  <a:pt x="30405" y="20612"/>
                  <a:pt x="30216" y="20686"/>
                  <a:pt x="30076" y="20834"/>
                </a:cubicBezTo>
                <a:cubicBezTo>
                  <a:pt x="29780" y="21115"/>
                  <a:pt x="29780" y="21588"/>
                  <a:pt x="30076" y="21869"/>
                </a:cubicBezTo>
                <a:cubicBezTo>
                  <a:pt x="30194" y="22002"/>
                  <a:pt x="30357" y="22061"/>
                  <a:pt x="30505" y="22076"/>
                </a:cubicBezTo>
                <a:lnTo>
                  <a:pt x="30505" y="24102"/>
                </a:lnTo>
                <a:lnTo>
                  <a:pt x="25684" y="28922"/>
                </a:lnTo>
                <a:lnTo>
                  <a:pt x="22121" y="28922"/>
                </a:lnTo>
                <a:cubicBezTo>
                  <a:pt x="22298" y="28641"/>
                  <a:pt x="22269" y="28257"/>
                  <a:pt x="22017" y="28005"/>
                </a:cubicBezTo>
                <a:cubicBezTo>
                  <a:pt x="21877" y="27865"/>
                  <a:pt x="21688" y="27795"/>
                  <a:pt x="21498" y="27795"/>
                </a:cubicBezTo>
                <a:cubicBezTo>
                  <a:pt x="21308" y="27795"/>
                  <a:pt x="21115" y="27865"/>
                  <a:pt x="20968" y="28005"/>
                </a:cubicBezTo>
                <a:cubicBezTo>
                  <a:pt x="20731" y="28257"/>
                  <a:pt x="20687" y="28641"/>
                  <a:pt x="20879" y="28922"/>
                </a:cubicBezTo>
                <a:lnTo>
                  <a:pt x="20849" y="28922"/>
                </a:lnTo>
                <a:lnTo>
                  <a:pt x="20051" y="29721"/>
                </a:lnTo>
                <a:cubicBezTo>
                  <a:pt x="19914" y="29618"/>
                  <a:pt x="19752" y="29566"/>
                  <a:pt x="19591" y="29566"/>
                </a:cubicBezTo>
                <a:cubicBezTo>
                  <a:pt x="19404" y="29566"/>
                  <a:pt x="19218" y="29637"/>
                  <a:pt x="19075" y="29780"/>
                </a:cubicBezTo>
                <a:cubicBezTo>
                  <a:pt x="18794" y="30061"/>
                  <a:pt x="18794" y="30519"/>
                  <a:pt x="19060" y="30800"/>
                </a:cubicBezTo>
                <a:lnTo>
                  <a:pt x="18114" y="31746"/>
                </a:lnTo>
                <a:cubicBezTo>
                  <a:pt x="17987" y="31659"/>
                  <a:pt x="17839" y="31614"/>
                  <a:pt x="17690" y="31614"/>
                </a:cubicBezTo>
                <a:cubicBezTo>
                  <a:pt x="17562" y="31614"/>
                  <a:pt x="17432" y="31648"/>
                  <a:pt x="17315" y="31717"/>
                </a:cubicBezTo>
                <a:lnTo>
                  <a:pt x="17315" y="30475"/>
                </a:lnTo>
                <a:lnTo>
                  <a:pt x="20864" y="26926"/>
                </a:lnTo>
                <a:lnTo>
                  <a:pt x="24945" y="26926"/>
                </a:lnTo>
                <a:lnTo>
                  <a:pt x="25049" y="26808"/>
                </a:lnTo>
                <a:lnTo>
                  <a:pt x="25817" y="26808"/>
                </a:lnTo>
                <a:lnTo>
                  <a:pt x="28730" y="23895"/>
                </a:lnTo>
                <a:lnTo>
                  <a:pt x="28730" y="23126"/>
                </a:lnTo>
                <a:lnTo>
                  <a:pt x="28937" y="22919"/>
                </a:lnTo>
                <a:cubicBezTo>
                  <a:pt x="29079" y="23032"/>
                  <a:pt x="29251" y="23091"/>
                  <a:pt x="29422" y="23091"/>
                </a:cubicBezTo>
                <a:cubicBezTo>
                  <a:pt x="29610" y="23091"/>
                  <a:pt x="29796" y="23021"/>
                  <a:pt x="29943" y="22875"/>
                </a:cubicBezTo>
                <a:cubicBezTo>
                  <a:pt x="30224" y="22594"/>
                  <a:pt x="30224" y="22120"/>
                  <a:pt x="29943" y="21825"/>
                </a:cubicBezTo>
                <a:cubicBezTo>
                  <a:pt x="29795" y="21684"/>
                  <a:pt x="29606" y="21614"/>
                  <a:pt x="29418" y="21614"/>
                </a:cubicBezTo>
                <a:cubicBezTo>
                  <a:pt x="29229" y="21614"/>
                  <a:pt x="29041" y="21684"/>
                  <a:pt x="28893" y="21825"/>
                </a:cubicBezTo>
                <a:cubicBezTo>
                  <a:pt x="28819" y="21899"/>
                  <a:pt x="28775" y="21987"/>
                  <a:pt x="28730" y="22076"/>
                </a:cubicBezTo>
                <a:lnTo>
                  <a:pt x="28730" y="21588"/>
                </a:lnTo>
                <a:cubicBezTo>
                  <a:pt x="28863" y="21411"/>
                  <a:pt x="28908" y="21189"/>
                  <a:pt x="28849" y="20982"/>
                </a:cubicBezTo>
                <a:lnTo>
                  <a:pt x="31614" y="18158"/>
                </a:lnTo>
                <a:lnTo>
                  <a:pt x="36419" y="13352"/>
                </a:lnTo>
                <a:lnTo>
                  <a:pt x="36419" y="8014"/>
                </a:lnTo>
                <a:lnTo>
                  <a:pt x="38844" y="5604"/>
                </a:lnTo>
                <a:lnTo>
                  <a:pt x="46592" y="5604"/>
                </a:lnTo>
                <a:lnTo>
                  <a:pt x="48706" y="3490"/>
                </a:lnTo>
                <a:cubicBezTo>
                  <a:pt x="48840" y="3593"/>
                  <a:pt x="49002" y="3638"/>
                  <a:pt x="49165" y="3638"/>
                </a:cubicBezTo>
                <a:cubicBezTo>
                  <a:pt x="49372" y="3623"/>
                  <a:pt x="49549" y="3549"/>
                  <a:pt x="49682" y="3401"/>
                </a:cubicBezTo>
                <a:cubicBezTo>
                  <a:pt x="49815" y="3253"/>
                  <a:pt x="49889" y="3061"/>
                  <a:pt x="49875" y="2869"/>
                </a:cubicBezTo>
                <a:cubicBezTo>
                  <a:pt x="49875" y="2677"/>
                  <a:pt x="49801" y="2514"/>
                  <a:pt x="49668" y="2381"/>
                </a:cubicBezTo>
                <a:cubicBezTo>
                  <a:pt x="49653" y="2366"/>
                  <a:pt x="49653" y="2366"/>
                  <a:pt x="49638" y="2351"/>
                </a:cubicBezTo>
                <a:cubicBezTo>
                  <a:pt x="49490" y="2218"/>
                  <a:pt x="49313" y="2159"/>
                  <a:pt x="49106" y="2159"/>
                </a:cubicBezTo>
                <a:cubicBezTo>
                  <a:pt x="48913" y="2174"/>
                  <a:pt x="48736" y="2248"/>
                  <a:pt x="48603" y="2396"/>
                </a:cubicBezTo>
                <a:cubicBezTo>
                  <a:pt x="48470" y="2544"/>
                  <a:pt x="48396" y="2736"/>
                  <a:pt x="48396" y="2928"/>
                </a:cubicBezTo>
                <a:cubicBezTo>
                  <a:pt x="48411" y="3076"/>
                  <a:pt x="48455" y="3224"/>
                  <a:pt x="48544" y="3342"/>
                </a:cubicBezTo>
                <a:lnTo>
                  <a:pt x="46503" y="5383"/>
                </a:lnTo>
                <a:lnTo>
                  <a:pt x="38755" y="5383"/>
                </a:lnTo>
                <a:lnTo>
                  <a:pt x="36197" y="7926"/>
                </a:lnTo>
                <a:lnTo>
                  <a:pt x="36197" y="13264"/>
                </a:lnTo>
                <a:lnTo>
                  <a:pt x="31466" y="18010"/>
                </a:lnTo>
                <a:lnTo>
                  <a:pt x="28760" y="20760"/>
                </a:lnTo>
                <a:cubicBezTo>
                  <a:pt x="28730" y="20716"/>
                  <a:pt x="28701" y="20671"/>
                  <a:pt x="28656" y="20642"/>
                </a:cubicBezTo>
                <a:cubicBezTo>
                  <a:pt x="28516" y="20494"/>
                  <a:pt x="28327" y="20420"/>
                  <a:pt x="28139" y="20420"/>
                </a:cubicBezTo>
                <a:cubicBezTo>
                  <a:pt x="27950" y="20420"/>
                  <a:pt x="27762" y="20494"/>
                  <a:pt x="27621" y="20642"/>
                </a:cubicBezTo>
                <a:cubicBezTo>
                  <a:pt x="27355" y="20908"/>
                  <a:pt x="27326" y="21322"/>
                  <a:pt x="27562" y="21603"/>
                </a:cubicBezTo>
                <a:lnTo>
                  <a:pt x="26586" y="22579"/>
                </a:lnTo>
                <a:cubicBezTo>
                  <a:pt x="26469" y="22511"/>
                  <a:pt x="26339" y="22477"/>
                  <a:pt x="26210" y="22477"/>
                </a:cubicBezTo>
                <a:cubicBezTo>
                  <a:pt x="26028" y="22477"/>
                  <a:pt x="25846" y="22544"/>
                  <a:pt x="25699" y="22682"/>
                </a:cubicBezTo>
                <a:cubicBezTo>
                  <a:pt x="25463" y="22934"/>
                  <a:pt x="25433" y="23289"/>
                  <a:pt x="25596" y="23584"/>
                </a:cubicBezTo>
                <a:lnTo>
                  <a:pt x="24797" y="24368"/>
                </a:lnTo>
                <a:lnTo>
                  <a:pt x="24738" y="24368"/>
                </a:lnTo>
                <a:cubicBezTo>
                  <a:pt x="24612" y="24287"/>
                  <a:pt x="24472" y="24246"/>
                  <a:pt x="24331" y="24246"/>
                </a:cubicBezTo>
                <a:cubicBezTo>
                  <a:pt x="24191" y="24246"/>
                  <a:pt x="24050" y="24287"/>
                  <a:pt x="23925" y="24368"/>
                </a:cubicBezTo>
                <a:lnTo>
                  <a:pt x="20051" y="24368"/>
                </a:lnTo>
                <a:lnTo>
                  <a:pt x="15097" y="29321"/>
                </a:lnTo>
                <a:lnTo>
                  <a:pt x="15097" y="31436"/>
                </a:lnTo>
                <a:cubicBezTo>
                  <a:pt x="15009" y="31451"/>
                  <a:pt x="14920" y="31480"/>
                  <a:pt x="14831" y="31539"/>
                </a:cubicBezTo>
                <a:lnTo>
                  <a:pt x="14831" y="27251"/>
                </a:lnTo>
                <a:lnTo>
                  <a:pt x="19947" y="22150"/>
                </a:lnTo>
                <a:lnTo>
                  <a:pt x="24235" y="22150"/>
                </a:lnTo>
                <a:cubicBezTo>
                  <a:pt x="24250" y="22298"/>
                  <a:pt x="24324" y="22446"/>
                  <a:pt x="24428" y="22549"/>
                </a:cubicBezTo>
                <a:cubicBezTo>
                  <a:pt x="24575" y="22697"/>
                  <a:pt x="24768" y="22771"/>
                  <a:pt x="24958" y="22771"/>
                </a:cubicBezTo>
                <a:cubicBezTo>
                  <a:pt x="25148" y="22771"/>
                  <a:pt x="25337" y="22697"/>
                  <a:pt x="25477" y="22549"/>
                </a:cubicBezTo>
                <a:cubicBezTo>
                  <a:pt x="25773" y="22268"/>
                  <a:pt x="25773" y="21795"/>
                  <a:pt x="25477" y="21514"/>
                </a:cubicBezTo>
                <a:cubicBezTo>
                  <a:pt x="25448" y="21470"/>
                  <a:pt x="25403" y="21440"/>
                  <a:pt x="25374" y="21426"/>
                </a:cubicBezTo>
                <a:lnTo>
                  <a:pt x="26069" y="21426"/>
                </a:lnTo>
                <a:lnTo>
                  <a:pt x="33979" y="13515"/>
                </a:lnTo>
                <a:lnTo>
                  <a:pt x="33979" y="7896"/>
                </a:lnTo>
                <a:lnTo>
                  <a:pt x="38859" y="3017"/>
                </a:lnTo>
                <a:lnTo>
                  <a:pt x="46784" y="3017"/>
                </a:lnTo>
                <a:lnTo>
                  <a:pt x="48440" y="1361"/>
                </a:lnTo>
                <a:cubicBezTo>
                  <a:pt x="48546" y="1427"/>
                  <a:pt x="48676" y="1481"/>
                  <a:pt x="48819" y="1481"/>
                </a:cubicBezTo>
                <a:cubicBezTo>
                  <a:pt x="48835" y="1481"/>
                  <a:pt x="48852" y="1480"/>
                  <a:pt x="48869" y="1479"/>
                </a:cubicBezTo>
                <a:cubicBezTo>
                  <a:pt x="49283" y="1464"/>
                  <a:pt x="49608" y="1124"/>
                  <a:pt x="49579" y="710"/>
                </a:cubicBezTo>
                <a:cubicBezTo>
                  <a:pt x="49579" y="518"/>
                  <a:pt x="49490" y="355"/>
                  <a:pt x="49372" y="222"/>
                </a:cubicBezTo>
                <a:cubicBezTo>
                  <a:pt x="49239" y="89"/>
                  <a:pt x="49047" y="0"/>
                  <a:pt x="4884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gradFill>
          <a:gsLst>
            <a:gs pos="0">
              <a:schemeClr val="lt2"/>
            </a:gs>
            <a:gs pos="100000">
              <a:schemeClr val="lt1"/>
            </a:gs>
          </a:gsLst>
          <a:path path="circle">
            <a:fillToRect b="50%" l="50%" r="50%" t="50%"/>
          </a:path>
          <a:tileRect/>
        </a:gradFill>
      </p:bgPr>
    </p:bg>
    <p:spTree>
      <p:nvGrpSpPr>
        <p:cNvPr id="1417" name="Shape 1417"/>
        <p:cNvGrpSpPr/>
        <p:nvPr/>
      </p:nvGrpSpPr>
      <p:grpSpPr>
        <a:xfrm>
          <a:off x="0" y="0"/>
          <a:ext cx="0" cy="0"/>
          <a:chOff x="0" y="0"/>
          <a:chExt cx="0" cy="0"/>
        </a:xfrm>
      </p:grpSpPr>
      <p:sp>
        <p:nvSpPr>
          <p:cNvPr id="1418" name="Google Shape;1418;p113"/>
          <p:cNvSpPr txBox="1"/>
          <p:nvPr>
            <p:ph idx="1" type="subTitle"/>
          </p:nvPr>
        </p:nvSpPr>
        <p:spPr>
          <a:xfrm>
            <a:off x="1231713" y="1657100"/>
            <a:ext cx="3084000" cy="506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419" name="Google Shape;1419;p113"/>
          <p:cNvSpPr txBox="1"/>
          <p:nvPr>
            <p:ph idx="2" type="subTitle"/>
          </p:nvPr>
        </p:nvSpPr>
        <p:spPr>
          <a:xfrm>
            <a:off x="4828288" y="1657100"/>
            <a:ext cx="3084000" cy="506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420" name="Google Shape;1420;p113"/>
          <p:cNvSpPr txBox="1"/>
          <p:nvPr>
            <p:ph idx="3" type="subTitle"/>
          </p:nvPr>
        </p:nvSpPr>
        <p:spPr>
          <a:xfrm>
            <a:off x="1231712" y="2134992"/>
            <a:ext cx="3084000" cy="1635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421" name="Google Shape;1421;p113"/>
          <p:cNvSpPr txBox="1"/>
          <p:nvPr>
            <p:ph idx="4" type="subTitle"/>
          </p:nvPr>
        </p:nvSpPr>
        <p:spPr>
          <a:xfrm>
            <a:off x="4828287" y="2134992"/>
            <a:ext cx="3084000" cy="1635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422" name="Google Shape;1422;p11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1423" name="Google Shape;1423;p113"/>
          <p:cNvGrpSpPr/>
          <p:nvPr/>
        </p:nvGrpSpPr>
        <p:grpSpPr>
          <a:xfrm>
            <a:off x="7668200" y="-880263"/>
            <a:ext cx="2239418" cy="2778714"/>
            <a:chOff x="7668200" y="-880263"/>
            <a:chExt cx="2239418" cy="2778714"/>
          </a:xfrm>
        </p:grpSpPr>
        <p:sp>
          <p:nvSpPr>
            <p:cNvPr id="1424" name="Google Shape;1424;p113"/>
            <p:cNvSpPr/>
            <p:nvPr/>
          </p:nvSpPr>
          <p:spPr>
            <a:xfrm flipH="1" rot="10800000">
              <a:off x="7886558" y="-880263"/>
              <a:ext cx="2021060" cy="254191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113"/>
            <p:cNvSpPr/>
            <p:nvPr/>
          </p:nvSpPr>
          <p:spPr>
            <a:xfrm flipH="1" rot="10800000">
              <a:off x="7668200" y="-380156"/>
              <a:ext cx="2015859" cy="2278607"/>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113"/>
            <p:cNvSpPr/>
            <p:nvPr/>
          </p:nvSpPr>
          <p:spPr>
            <a:xfrm flipH="1" rot="10800000">
              <a:off x="7690736" y="-689843"/>
              <a:ext cx="2067174" cy="2371946"/>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27" name="Google Shape;1427;p113"/>
          <p:cNvSpPr/>
          <p:nvPr/>
        </p:nvSpPr>
        <p:spPr>
          <a:xfrm flipH="1">
            <a:off x="264618" y="2637522"/>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28" name="Google Shape;1428;p113"/>
          <p:cNvGrpSpPr/>
          <p:nvPr/>
        </p:nvGrpSpPr>
        <p:grpSpPr>
          <a:xfrm>
            <a:off x="-1479417" y="3278433"/>
            <a:ext cx="2441677" cy="1958039"/>
            <a:chOff x="-1479417" y="3278433"/>
            <a:chExt cx="2441677" cy="1958039"/>
          </a:xfrm>
        </p:grpSpPr>
        <p:sp>
          <p:nvSpPr>
            <p:cNvPr id="1429" name="Google Shape;1429;p113"/>
            <p:cNvSpPr/>
            <p:nvPr/>
          </p:nvSpPr>
          <p:spPr>
            <a:xfrm flipH="1">
              <a:off x="-1271744" y="3278433"/>
              <a:ext cx="2234004" cy="1766775"/>
            </a:xfrm>
            <a:custGeom>
              <a:rect b="b" l="l" r="r" t="t"/>
              <a:pathLst>
                <a:path extrusionOk="0" h="29060" w="36745">
                  <a:moveTo>
                    <a:pt x="35961" y="1"/>
                  </a:moveTo>
                  <a:cubicBezTo>
                    <a:pt x="35562" y="15"/>
                    <a:pt x="35236" y="356"/>
                    <a:pt x="35251" y="755"/>
                  </a:cubicBezTo>
                  <a:cubicBezTo>
                    <a:pt x="35266" y="932"/>
                    <a:pt x="35325" y="1080"/>
                    <a:pt x="35414" y="1198"/>
                  </a:cubicBezTo>
                  <a:lnTo>
                    <a:pt x="33832" y="2780"/>
                  </a:lnTo>
                  <a:lnTo>
                    <a:pt x="25906" y="2780"/>
                  </a:lnTo>
                  <a:lnTo>
                    <a:pt x="20894" y="7793"/>
                  </a:lnTo>
                  <a:lnTo>
                    <a:pt x="20894" y="13412"/>
                  </a:lnTo>
                  <a:lnTo>
                    <a:pt x="13116" y="21189"/>
                  </a:lnTo>
                  <a:lnTo>
                    <a:pt x="7719" y="21189"/>
                  </a:lnTo>
                  <a:lnTo>
                    <a:pt x="1213" y="27695"/>
                  </a:lnTo>
                  <a:cubicBezTo>
                    <a:pt x="1088" y="27620"/>
                    <a:pt x="948" y="27582"/>
                    <a:pt x="809" y="27582"/>
                  </a:cubicBezTo>
                  <a:cubicBezTo>
                    <a:pt x="619" y="27582"/>
                    <a:pt x="433" y="27654"/>
                    <a:pt x="297" y="27799"/>
                  </a:cubicBezTo>
                  <a:cubicBezTo>
                    <a:pt x="1" y="28094"/>
                    <a:pt x="1" y="28553"/>
                    <a:pt x="297" y="28849"/>
                  </a:cubicBezTo>
                  <a:cubicBezTo>
                    <a:pt x="437" y="28989"/>
                    <a:pt x="626" y="29059"/>
                    <a:pt x="814" y="29059"/>
                  </a:cubicBezTo>
                  <a:cubicBezTo>
                    <a:pt x="1003" y="29059"/>
                    <a:pt x="1191" y="28989"/>
                    <a:pt x="1332" y="28849"/>
                  </a:cubicBezTo>
                  <a:cubicBezTo>
                    <a:pt x="1612" y="28568"/>
                    <a:pt x="1612" y="28139"/>
                    <a:pt x="1376" y="27843"/>
                  </a:cubicBezTo>
                  <a:lnTo>
                    <a:pt x="7808" y="21411"/>
                  </a:lnTo>
                  <a:lnTo>
                    <a:pt x="13205" y="21411"/>
                  </a:lnTo>
                  <a:lnTo>
                    <a:pt x="21115" y="13500"/>
                  </a:lnTo>
                  <a:lnTo>
                    <a:pt x="21115" y="7882"/>
                  </a:lnTo>
                  <a:lnTo>
                    <a:pt x="25995" y="3002"/>
                  </a:lnTo>
                  <a:lnTo>
                    <a:pt x="33920" y="3002"/>
                  </a:lnTo>
                  <a:lnTo>
                    <a:pt x="35576" y="1346"/>
                  </a:lnTo>
                  <a:cubicBezTo>
                    <a:pt x="35693" y="1424"/>
                    <a:pt x="35820" y="1467"/>
                    <a:pt x="35959" y="1467"/>
                  </a:cubicBezTo>
                  <a:cubicBezTo>
                    <a:pt x="35979" y="1467"/>
                    <a:pt x="35999" y="1466"/>
                    <a:pt x="36020" y="1465"/>
                  </a:cubicBezTo>
                  <a:cubicBezTo>
                    <a:pt x="36419" y="1450"/>
                    <a:pt x="36744" y="1110"/>
                    <a:pt x="36730" y="710"/>
                  </a:cubicBezTo>
                  <a:cubicBezTo>
                    <a:pt x="36715" y="503"/>
                    <a:pt x="36641" y="341"/>
                    <a:pt x="36508" y="208"/>
                  </a:cubicBezTo>
                  <a:cubicBezTo>
                    <a:pt x="36375" y="75"/>
                    <a:pt x="36197" y="1"/>
                    <a:pt x="359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113"/>
            <p:cNvSpPr/>
            <p:nvPr/>
          </p:nvSpPr>
          <p:spPr>
            <a:xfrm flipH="1">
              <a:off x="-1288824" y="3408780"/>
              <a:ext cx="2084746" cy="1808118"/>
            </a:xfrm>
            <a:custGeom>
              <a:rect b="b" l="l" r="r" t="t"/>
              <a:pathLst>
                <a:path extrusionOk="0" h="29740" w="34290">
                  <a:moveTo>
                    <a:pt x="33521" y="1"/>
                  </a:moveTo>
                  <a:cubicBezTo>
                    <a:pt x="33314" y="15"/>
                    <a:pt x="33136" y="89"/>
                    <a:pt x="33003" y="237"/>
                  </a:cubicBezTo>
                  <a:cubicBezTo>
                    <a:pt x="32870" y="385"/>
                    <a:pt x="32796" y="577"/>
                    <a:pt x="32811" y="770"/>
                  </a:cubicBezTo>
                  <a:cubicBezTo>
                    <a:pt x="32811" y="917"/>
                    <a:pt x="32870" y="1065"/>
                    <a:pt x="32959" y="1184"/>
                  </a:cubicBezTo>
                  <a:lnTo>
                    <a:pt x="30903" y="3224"/>
                  </a:lnTo>
                  <a:lnTo>
                    <a:pt x="23155" y="3224"/>
                  </a:lnTo>
                  <a:lnTo>
                    <a:pt x="20612" y="5767"/>
                  </a:lnTo>
                  <a:lnTo>
                    <a:pt x="20612" y="11105"/>
                  </a:lnTo>
                  <a:lnTo>
                    <a:pt x="15866" y="15851"/>
                  </a:lnTo>
                  <a:lnTo>
                    <a:pt x="12953" y="18824"/>
                  </a:lnTo>
                  <a:lnTo>
                    <a:pt x="12923" y="18853"/>
                  </a:lnTo>
                  <a:lnTo>
                    <a:pt x="12923" y="21648"/>
                  </a:lnTo>
                  <a:lnTo>
                    <a:pt x="10129" y="24442"/>
                  </a:lnTo>
                  <a:lnTo>
                    <a:pt x="5294" y="24442"/>
                  </a:lnTo>
                  <a:lnTo>
                    <a:pt x="1287" y="28435"/>
                  </a:lnTo>
                  <a:cubicBezTo>
                    <a:pt x="1154" y="28323"/>
                    <a:pt x="986" y="28268"/>
                    <a:pt x="817" y="28268"/>
                  </a:cubicBezTo>
                  <a:cubicBezTo>
                    <a:pt x="628" y="28268"/>
                    <a:pt x="437" y="28338"/>
                    <a:pt x="296" y="28479"/>
                  </a:cubicBezTo>
                  <a:cubicBezTo>
                    <a:pt x="0" y="28760"/>
                    <a:pt x="0" y="29233"/>
                    <a:pt x="296" y="29529"/>
                  </a:cubicBezTo>
                  <a:cubicBezTo>
                    <a:pt x="436" y="29669"/>
                    <a:pt x="625" y="29739"/>
                    <a:pt x="815" y="29739"/>
                  </a:cubicBezTo>
                  <a:cubicBezTo>
                    <a:pt x="1006" y="29739"/>
                    <a:pt x="1198" y="29669"/>
                    <a:pt x="1346" y="29529"/>
                  </a:cubicBezTo>
                  <a:cubicBezTo>
                    <a:pt x="1582" y="29277"/>
                    <a:pt x="1627" y="28893"/>
                    <a:pt x="1435" y="28597"/>
                  </a:cubicBezTo>
                  <a:lnTo>
                    <a:pt x="5382" y="24664"/>
                  </a:lnTo>
                  <a:lnTo>
                    <a:pt x="10218" y="24664"/>
                  </a:lnTo>
                  <a:lnTo>
                    <a:pt x="13145" y="21736"/>
                  </a:lnTo>
                  <a:lnTo>
                    <a:pt x="13145" y="18942"/>
                  </a:lnTo>
                  <a:lnTo>
                    <a:pt x="16028" y="15999"/>
                  </a:lnTo>
                  <a:lnTo>
                    <a:pt x="20834" y="11194"/>
                  </a:lnTo>
                  <a:lnTo>
                    <a:pt x="20834" y="5871"/>
                  </a:lnTo>
                  <a:lnTo>
                    <a:pt x="23244" y="3446"/>
                  </a:lnTo>
                  <a:lnTo>
                    <a:pt x="31007" y="3446"/>
                  </a:lnTo>
                  <a:lnTo>
                    <a:pt x="33107" y="1331"/>
                  </a:lnTo>
                  <a:cubicBezTo>
                    <a:pt x="33240" y="1435"/>
                    <a:pt x="33402" y="1479"/>
                    <a:pt x="33580" y="1479"/>
                  </a:cubicBezTo>
                  <a:cubicBezTo>
                    <a:pt x="33772" y="1479"/>
                    <a:pt x="33949" y="1391"/>
                    <a:pt x="34082" y="1243"/>
                  </a:cubicBezTo>
                  <a:cubicBezTo>
                    <a:pt x="34216" y="1095"/>
                    <a:pt x="34289" y="903"/>
                    <a:pt x="34289" y="710"/>
                  </a:cubicBezTo>
                  <a:cubicBezTo>
                    <a:pt x="34275" y="533"/>
                    <a:pt x="34201" y="356"/>
                    <a:pt x="34068" y="222"/>
                  </a:cubicBezTo>
                  <a:cubicBezTo>
                    <a:pt x="34068" y="208"/>
                    <a:pt x="34053" y="208"/>
                    <a:pt x="34053" y="193"/>
                  </a:cubicBezTo>
                  <a:cubicBezTo>
                    <a:pt x="33905" y="75"/>
                    <a:pt x="33728" y="1"/>
                    <a:pt x="3355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113"/>
            <p:cNvSpPr/>
            <p:nvPr/>
          </p:nvSpPr>
          <p:spPr>
            <a:xfrm flipH="1">
              <a:off x="-1479417" y="3473527"/>
              <a:ext cx="2003886" cy="1762945"/>
            </a:xfrm>
            <a:custGeom>
              <a:rect b="b" l="l" r="r" t="t"/>
              <a:pathLst>
                <a:path extrusionOk="0" h="28997" w="32960">
                  <a:moveTo>
                    <a:pt x="32175" y="0"/>
                  </a:moveTo>
                  <a:cubicBezTo>
                    <a:pt x="31983" y="15"/>
                    <a:pt x="31806" y="89"/>
                    <a:pt x="31673" y="237"/>
                  </a:cubicBezTo>
                  <a:cubicBezTo>
                    <a:pt x="31525" y="385"/>
                    <a:pt x="31466" y="577"/>
                    <a:pt x="31466" y="769"/>
                  </a:cubicBezTo>
                  <a:cubicBezTo>
                    <a:pt x="31480" y="932"/>
                    <a:pt x="31540" y="1094"/>
                    <a:pt x="31658" y="1228"/>
                  </a:cubicBezTo>
                  <a:lnTo>
                    <a:pt x="28701" y="4185"/>
                  </a:lnTo>
                  <a:cubicBezTo>
                    <a:pt x="28553" y="4052"/>
                    <a:pt x="28375" y="3993"/>
                    <a:pt x="28183" y="3993"/>
                  </a:cubicBezTo>
                  <a:cubicBezTo>
                    <a:pt x="27991" y="4007"/>
                    <a:pt x="27799" y="4081"/>
                    <a:pt x="27666" y="4229"/>
                  </a:cubicBezTo>
                  <a:cubicBezTo>
                    <a:pt x="27533" y="4377"/>
                    <a:pt x="27459" y="4569"/>
                    <a:pt x="27473" y="4761"/>
                  </a:cubicBezTo>
                  <a:cubicBezTo>
                    <a:pt x="27473" y="4791"/>
                    <a:pt x="27488" y="4821"/>
                    <a:pt x="27488" y="4850"/>
                  </a:cubicBezTo>
                  <a:cubicBezTo>
                    <a:pt x="27459" y="4806"/>
                    <a:pt x="27429" y="4761"/>
                    <a:pt x="27385" y="4717"/>
                  </a:cubicBezTo>
                  <a:cubicBezTo>
                    <a:pt x="27370" y="4717"/>
                    <a:pt x="27370" y="4717"/>
                    <a:pt x="27370" y="4702"/>
                  </a:cubicBezTo>
                  <a:cubicBezTo>
                    <a:pt x="27235" y="4580"/>
                    <a:pt x="27062" y="4508"/>
                    <a:pt x="26886" y="4508"/>
                  </a:cubicBezTo>
                  <a:cubicBezTo>
                    <a:pt x="26870" y="4508"/>
                    <a:pt x="26854" y="4509"/>
                    <a:pt x="26838" y="4510"/>
                  </a:cubicBezTo>
                  <a:cubicBezTo>
                    <a:pt x="26631" y="4510"/>
                    <a:pt x="26453" y="4599"/>
                    <a:pt x="26320" y="4747"/>
                  </a:cubicBezTo>
                  <a:cubicBezTo>
                    <a:pt x="26231" y="4850"/>
                    <a:pt x="26172" y="4968"/>
                    <a:pt x="26143" y="5102"/>
                  </a:cubicBezTo>
                  <a:lnTo>
                    <a:pt x="21248" y="5102"/>
                  </a:lnTo>
                  <a:lnTo>
                    <a:pt x="20509" y="5826"/>
                  </a:lnTo>
                  <a:lnTo>
                    <a:pt x="20509" y="7615"/>
                  </a:lnTo>
                  <a:cubicBezTo>
                    <a:pt x="20361" y="7645"/>
                    <a:pt x="20243" y="7719"/>
                    <a:pt x="20139" y="7822"/>
                  </a:cubicBezTo>
                  <a:cubicBezTo>
                    <a:pt x="20006" y="7970"/>
                    <a:pt x="19932" y="8162"/>
                    <a:pt x="19932" y="8354"/>
                  </a:cubicBezTo>
                  <a:cubicBezTo>
                    <a:pt x="19947" y="8562"/>
                    <a:pt x="20036" y="8739"/>
                    <a:pt x="20169" y="8872"/>
                  </a:cubicBezTo>
                  <a:cubicBezTo>
                    <a:pt x="20304" y="8994"/>
                    <a:pt x="20477" y="9066"/>
                    <a:pt x="20653" y="9066"/>
                  </a:cubicBezTo>
                  <a:cubicBezTo>
                    <a:pt x="20669" y="9066"/>
                    <a:pt x="20685" y="9065"/>
                    <a:pt x="20701" y="9064"/>
                  </a:cubicBezTo>
                  <a:cubicBezTo>
                    <a:pt x="20894" y="9064"/>
                    <a:pt x="21086" y="8976"/>
                    <a:pt x="21219" y="8828"/>
                  </a:cubicBezTo>
                  <a:cubicBezTo>
                    <a:pt x="21352" y="8680"/>
                    <a:pt x="21426" y="8502"/>
                    <a:pt x="21411" y="8295"/>
                  </a:cubicBezTo>
                  <a:cubicBezTo>
                    <a:pt x="21411" y="8118"/>
                    <a:pt x="21337" y="7940"/>
                    <a:pt x="21204" y="7807"/>
                  </a:cubicBezTo>
                  <a:cubicBezTo>
                    <a:pt x="21189" y="7807"/>
                    <a:pt x="21189" y="7793"/>
                    <a:pt x="21175" y="7793"/>
                  </a:cubicBezTo>
                  <a:cubicBezTo>
                    <a:pt x="21056" y="7674"/>
                    <a:pt x="20894" y="7615"/>
                    <a:pt x="20731" y="7600"/>
                  </a:cubicBezTo>
                  <a:lnTo>
                    <a:pt x="20731" y="5915"/>
                  </a:lnTo>
                  <a:lnTo>
                    <a:pt x="21337" y="5323"/>
                  </a:lnTo>
                  <a:lnTo>
                    <a:pt x="26128" y="5323"/>
                  </a:lnTo>
                  <a:cubicBezTo>
                    <a:pt x="26143" y="5501"/>
                    <a:pt x="26217" y="5663"/>
                    <a:pt x="26364" y="5782"/>
                  </a:cubicBezTo>
                  <a:cubicBezTo>
                    <a:pt x="26498" y="5915"/>
                    <a:pt x="26690" y="5989"/>
                    <a:pt x="26897" y="5989"/>
                  </a:cubicBezTo>
                  <a:cubicBezTo>
                    <a:pt x="27089" y="5974"/>
                    <a:pt x="27266" y="5885"/>
                    <a:pt x="27399" y="5752"/>
                  </a:cubicBezTo>
                  <a:cubicBezTo>
                    <a:pt x="27533" y="5604"/>
                    <a:pt x="27607" y="5412"/>
                    <a:pt x="27607" y="5220"/>
                  </a:cubicBezTo>
                  <a:cubicBezTo>
                    <a:pt x="27592" y="5190"/>
                    <a:pt x="27592" y="5146"/>
                    <a:pt x="27592" y="5116"/>
                  </a:cubicBezTo>
                  <a:lnTo>
                    <a:pt x="27592" y="5116"/>
                  </a:lnTo>
                  <a:cubicBezTo>
                    <a:pt x="27621" y="5175"/>
                    <a:pt x="27666" y="5235"/>
                    <a:pt x="27710" y="5279"/>
                  </a:cubicBezTo>
                  <a:cubicBezTo>
                    <a:pt x="27845" y="5401"/>
                    <a:pt x="28018" y="5473"/>
                    <a:pt x="28194" y="5473"/>
                  </a:cubicBezTo>
                  <a:cubicBezTo>
                    <a:pt x="28210" y="5473"/>
                    <a:pt x="28226" y="5472"/>
                    <a:pt x="28242" y="5471"/>
                  </a:cubicBezTo>
                  <a:cubicBezTo>
                    <a:pt x="28316" y="5471"/>
                    <a:pt x="28390" y="5456"/>
                    <a:pt x="28449" y="5427"/>
                  </a:cubicBezTo>
                  <a:cubicBezTo>
                    <a:pt x="28464" y="5442"/>
                    <a:pt x="28479" y="5456"/>
                    <a:pt x="28494" y="5486"/>
                  </a:cubicBezTo>
                  <a:lnTo>
                    <a:pt x="23895" y="10070"/>
                  </a:lnTo>
                  <a:lnTo>
                    <a:pt x="18661" y="10070"/>
                  </a:lnTo>
                  <a:lnTo>
                    <a:pt x="10942" y="17788"/>
                  </a:lnTo>
                  <a:lnTo>
                    <a:pt x="10942" y="23067"/>
                  </a:lnTo>
                  <a:lnTo>
                    <a:pt x="5856" y="28153"/>
                  </a:lnTo>
                  <a:lnTo>
                    <a:pt x="1538" y="28153"/>
                  </a:lnTo>
                  <a:cubicBezTo>
                    <a:pt x="1524" y="27991"/>
                    <a:pt x="1450" y="27857"/>
                    <a:pt x="1331" y="27739"/>
                  </a:cubicBezTo>
                  <a:cubicBezTo>
                    <a:pt x="1191" y="27591"/>
                    <a:pt x="1002" y="27517"/>
                    <a:pt x="814" y="27517"/>
                  </a:cubicBezTo>
                  <a:cubicBezTo>
                    <a:pt x="625" y="27517"/>
                    <a:pt x="437" y="27591"/>
                    <a:pt x="296" y="27739"/>
                  </a:cubicBezTo>
                  <a:cubicBezTo>
                    <a:pt x="1" y="28020"/>
                    <a:pt x="1" y="28493"/>
                    <a:pt x="296" y="28774"/>
                  </a:cubicBezTo>
                  <a:cubicBezTo>
                    <a:pt x="437" y="28922"/>
                    <a:pt x="625" y="28996"/>
                    <a:pt x="814" y="28996"/>
                  </a:cubicBezTo>
                  <a:cubicBezTo>
                    <a:pt x="1002" y="28996"/>
                    <a:pt x="1191" y="28922"/>
                    <a:pt x="1331" y="28774"/>
                  </a:cubicBezTo>
                  <a:cubicBezTo>
                    <a:pt x="1450" y="28671"/>
                    <a:pt x="1524" y="28523"/>
                    <a:pt x="1538" y="28375"/>
                  </a:cubicBezTo>
                  <a:lnTo>
                    <a:pt x="5945" y="28375"/>
                  </a:lnTo>
                  <a:lnTo>
                    <a:pt x="11149" y="23155"/>
                  </a:lnTo>
                  <a:lnTo>
                    <a:pt x="11149" y="17892"/>
                  </a:lnTo>
                  <a:lnTo>
                    <a:pt x="18750" y="10291"/>
                  </a:lnTo>
                  <a:lnTo>
                    <a:pt x="23999" y="10291"/>
                  </a:lnTo>
                  <a:lnTo>
                    <a:pt x="28642" y="5634"/>
                  </a:lnTo>
                  <a:cubicBezTo>
                    <a:pt x="28775" y="5737"/>
                    <a:pt x="28937" y="5782"/>
                    <a:pt x="29115" y="5782"/>
                  </a:cubicBezTo>
                  <a:cubicBezTo>
                    <a:pt x="29307" y="5767"/>
                    <a:pt x="29484" y="5693"/>
                    <a:pt x="29617" y="5545"/>
                  </a:cubicBezTo>
                  <a:cubicBezTo>
                    <a:pt x="29765" y="5397"/>
                    <a:pt x="29824" y="5205"/>
                    <a:pt x="29824" y="5013"/>
                  </a:cubicBezTo>
                  <a:cubicBezTo>
                    <a:pt x="29810" y="4821"/>
                    <a:pt x="29736" y="4658"/>
                    <a:pt x="29603" y="4525"/>
                  </a:cubicBezTo>
                  <a:cubicBezTo>
                    <a:pt x="29603" y="4510"/>
                    <a:pt x="29588" y="4510"/>
                    <a:pt x="29588" y="4495"/>
                  </a:cubicBezTo>
                  <a:cubicBezTo>
                    <a:pt x="29452" y="4373"/>
                    <a:pt x="29280" y="4301"/>
                    <a:pt x="29104" y="4301"/>
                  </a:cubicBezTo>
                  <a:cubicBezTo>
                    <a:pt x="29088" y="4301"/>
                    <a:pt x="29072" y="4302"/>
                    <a:pt x="29056" y="4303"/>
                  </a:cubicBezTo>
                  <a:cubicBezTo>
                    <a:pt x="28982" y="4303"/>
                    <a:pt x="28908" y="4318"/>
                    <a:pt x="28849" y="4347"/>
                  </a:cubicBezTo>
                  <a:lnTo>
                    <a:pt x="31821" y="1361"/>
                  </a:lnTo>
                  <a:cubicBezTo>
                    <a:pt x="31939" y="1449"/>
                    <a:pt x="32087" y="1479"/>
                    <a:pt x="32235" y="1479"/>
                  </a:cubicBezTo>
                  <a:cubicBezTo>
                    <a:pt x="32427" y="1464"/>
                    <a:pt x="32619" y="1390"/>
                    <a:pt x="32752" y="1242"/>
                  </a:cubicBezTo>
                  <a:cubicBezTo>
                    <a:pt x="32885" y="1094"/>
                    <a:pt x="32959" y="902"/>
                    <a:pt x="32944" y="710"/>
                  </a:cubicBezTo>
                  <a:cubicBezTo>
                    <a:pt x="32944" y="518"/>
                    <a:pt x="32856" y="355"/>
                    <a:pt x="32737" y="222"/>
                  </a:cubicBezTo>
                  <a:cubicBezTo>
                    <a:pt x="32723" y="207"/>
                    <a:pt x="32723" y="207"/>
                    <a:pt x="32708" y="193"/>
                  </a:cubicBezTo>
                  <a:cubicBezTo>
                    <a:pt x="32575" y="74"/>
                    <a:pt x="32397" y="0"/>
                    <a:pt x="3220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32" name="Google Shape;1432;p113"/>
          <p:cNvSpPr/>
          <p:nvPr/>
        </p:nvSpPr>
        <p:spPr>
          <a:xfrm flipH="1">
            <a:off x="375151" y="285237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113"/>
          <p:cNvSpPr/>
          <p:nvPr/>
        </p:nvSpPr>
        <p:spPr>
          <a:xfrm>
            <a:off x="-968650" y="379302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113"/>
          <p:cNvSpPr/>
          <p:nvPr/>
        </p:nvSpPr>
        <p:spPr>
          <a:xfrm>
            <a:off x="8174475" y="2014300"/>
            <a:ext cx="2818500" cy="28185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gradFill>
          <a:gsLst>
            <a:gs pos="0">
              <a:schemeClr val="lt2"/>
            </a:gs>
            <a:gs pos="100000">
              <a:schemeClr val="lt1"/>
            </a:gs>
          </a:gsLst>
          <a:path path="circle">
            <a:fillToRect b="50%" l="50%" r="50%" t="50%"/>
          </a:path>
          <a:tileRect/>
        </a:gradFill>
      </p:bgPr>
    </p:bg>
    <p:spTree>
      <p:nvGrpSpPr>
        <p:cNvPr id="1435" name="Shape 1435"/>
        <p:cNvGrpSpPr/>
        <p:nvPr/>
      </p:nvGrpSpPr>
      <p:grpSpPr>
        <a:xfrm>
          <a:off x="0" y="0"/>
          <a:ext cx="0" cy="0"/>
          <a:chOff x="0" y="0"/>
          <a:chExt cx="0" cy="0"/>
        </a:xfrm>
      </p:grpSpPr>
      <p:sp>
        <p:nvSpPr>
          <p:cNvPr id="1436" name="Google Shape;1436;p114"/>
          <p:cNvSpPr/>
          <p:nvPr/>
        </p:nvSpPr>
        <p:spPr>
          <a:xfrm>
            <a:off x="-1084200" y="7130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11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1438" name="Google Shape;1438;p114"/>
          <p:cNvGrpSpPr/>
          <p:nvPr/>
        </p:nvGrpSpPr>
        <p:grpSpPr>
          <a:xfrm>
            <a:off x="7466845" y="-519012"/>
            <a:ext cx="3111009" cy="3789122"/>
            <a:chOff x="7466845" y="-519012"/>
            <a:chExt cx="3111009" cy="3789122"/>
          </a:xfrm>
        </p:grpSpPr>
        <p:sp>
          <p:nvSpPr>
            <p:cNvPr id="1439" name="Google Shape;1439;p114"/>
            <p:cNvSpPr/>
            <p:nvPr/>
          </p:nvSpPr>
          <p:spPr>
            <a:xfrm>
              <a:off x="8677278" y="23683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114"/>
            <p:cNvSpPr/>
            <p:nvPr/>
          </p:nvSpPr>
          <p:spPr>
            <a:xfrm>
              <a:off x="8801302" y="258321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114"/>
            <p:cNvSpPr/>
            <p:nvPr/>
          </p:nvSpPr>
          <p:spPr>
            <a:xfrm flipH="1" rot="-8100000">
              <a:off x="8046167" y="19648"/>
              <a:ext cx="2233987" cy="1767370"/>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114"/>
            <p:cNvSpPr/>
            <p:nvPr/>
          </p:nvSpPr>
          <p:spPr>
            <a:xfrm flipH="1" rot="-8100000">
              <a:off x="7796809" y="-69035"/>
              <a:ext cx="2002959" cy="1762932"/>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114"/>
            <p:cNvSpPr/>
            <p:nvPr/>
          </p:nvSpPr>
          <p:spPr>
            <a:xfrm flipH="1" rot="-8100000">
              <a:off x="7948860" y="41638"/>
              <a:ext cx="2084731" cy="180786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4" name="Google Shape;1444;p114"/>
          <p:cNvGrpSpPr/>
          <p:nvPr/>
        </p:nvGrpSpPr>
        <p:grpSpPr>
          <a:xfrm>
            <a:off x="-1109500" y="382076"/>
            <a:ext cx="2785746" cy="3818577"/>
            <a:chOff x="-1109500" y="382076"/>
            <a:chExt cx="2785746" cy="3818577"/>
          </a:xfrm>
        </p:grpSpPr>
        <p:sp>
          <p:nvSpPr>
            <p:cNvPr id="1445" name="Google Shape;1445;p114"/>
            <p:cNvSpPr/>
            <p:nvPr/>
          </p:nvSpPr>
          <p:spPr>
            <a:xfrm>
              <a:off x="200594" y="382076"/>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114"/>
            <p:cNvSpPr/>
            <p:nvPr/>
          </p:nvSpPr>
          <p:spPr>
            <a:xfrm>
              <a:off x="311121" y="497163"/>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114"/>
            <p:cNvSpPr/>
            <p:nvPr/>
          </p:nvSpPr>
          <p:spPr>
            <a:xfrm flipH="1" rot="-8100000">
              <a:off x="-486593" y="1823141"/>
              <a:ext cx="1666001" cy="2095349"/>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114"/>
            <p:cNvSpPr/>
            <p:nvPr/>
          </p:nvSpPr>
          <p:spPr>
            <a:xfrm flipH="1" rot="-8100000">
              <a:off x="62928" y="1755044"/>
              <a:ext cx="997429" cy="1132847"/>
            </a:xfrm>
            <a:custGeom>
              <a:rect b="b" l="l" r="r" t="t"/>
              <a:pathLst>
                <a:path extrusionOk="0" h="19818" w="17449">
                  <a:moveTo>
                    <a:pt x="16635" y="0"/>
                  </a:moveTo>
                  <a:cubicBezTo>
                    <a:pt x="16443" y="0"/>
                    <a:pt x="16251" y="74"/>
                    <a:pt x="16118" y="222"/>
                  </a:cubicBezTo>
                  <a:cubicBezTo>
                    <a:pt x="16014" y="311"/>
                    <a:pt x="15955" y="429"/>
                    <a:pt x="15925" y="548"/>
                  </a:cubicBezTo>
                  <a:lnTo>
                    <a:pt x="14003" y="548"/>
                  </a:lnTo>
                  <a:lnTo>
                    <a:pt x="8799" y="5767"/>
                  </a:lnTo>
                  <a:lnTo>
                    <a:pt x="8799" y="10972"/>
                  </a:lnTo>
                  <a:lnTo>
                    <a:pt x="1258" y="18513"/>
                  </a:lnTo>
                  <a:cubicBezTo>
                    <a:pt x="1125" y="18401"/>
                    <a:pt x="960" y="18346"/>
                    <a:pt x="795" y="18346"/>
                  </a:cubicBezTo>
                  <a:cubicBezTo>
                    <a:pt x="609" y="18346"/>
                    <a:pt x="423" y="18416"/>
                    <a:pt x="282" y="18557"/>
                  </a:cubicBezTo>
                  <a:cubicBezTo>
                    <a:pt x="1" y="18853"/>
                    <a:pt x="1" y="19311"/>
                    <a:pt x="282" y="19607"/>
                  </a:cubicBezTo>
                  <a:cubicBezTo>
                    <a:pt x="430" y="19747"/>
                    <a:pt x="618" y="19818"/>
                    <a:pt x="807" y="19818"/>
                  </a:cubicBezTo>
                  <a:cubicBezTo>
                    <a:pt x="995" y="19818"/>
                    <a:pt x="1184" y="19747"/>
                    <a:pt x="1331" y="19607"/>
                  </a:cubicBezTo>
                  <a:cubicBezTo>
                    <a:pt x="1583" y="19356"/>
                    <a:pt x="1612" y="18956"/>
                    <a:pt x="1420" y="18661"/>
                  </a:cubicBezTo>
                  <a:lnTo>
                    <a:pt x="9020" y="11061"/>
                  </a:lnTo>
                  <a:lnTo>
                    <a:pt x="9020" y="5856"/>
                  </a:lnTo>
                  <a:lnTo>
                    <a:pt x="14092" y="769"/>
                  </a:lnTo>
                  <a:lnTo>
                    <a:pt x="15896" y="769"/>
                  </a:lnTo>
                  <a:cubicBezTo>
                    <a:pt x="15911" y="947"/>
                    <a:pt x="15970" y="1124"/>
                    <a:pt x="16118" y="1257"/>
                  </a:cubicBezTo>
                  <a:cubicBezTo>
                    <a:pt x="16258" y="1405"/>
                    <a:pt x="16447" y="1479"/>
                    <a:pt x="16635" y="1479"/>
                  </a:cubicBezTo>
                  <a:cubicBezTo>
                    <a:pt x="16824" y="1479"/>
                    <a:pt x="17012" y="1405"/>
                    <a:pt x="17153" y="1257"/>
                  </a:cubicBezTo>
                  <a:cubicBezTo>
                    <a:pt x="17448" y="976"/>
                    <a:pt x="17448" y="503"/>
                    <a:pt x="17153" y="222"/>
                  </a:cubicBezTo>
                  <a:cubicBezTo>
                    <a:pt x="17005" y="74"/>
                    <a:pt x="16827" y="0"/>
                    <a:pt x="1663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114"/>
            <p:cNvSpPr/>
            <p:nvPr/>
          </p:nvSpPr>
          <p:spPr>
            <a:xfrm flipH="1" rot="-8100000">
              <a:off x="-667764" y="1853946"/>
              <a:ext cx="1704014" cy="1955244"/>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50" name="Google Shape;1450;p114"/>
          <p:cNvSpPr/>
          <p:nvPr/>
        </p:nvSpPr>
        <p:spPr>
          <a:xfrm>
            <a:off x="3669900" y="46085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114"/>
          <p:cNvSpPr/>
          <p:nvPr/>
        </p:nvSpPr>
        <p:spPr>
          <a:xfrm>
            <a:off x="8082450" y="-6566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gradFill>
          <a:gsLst>
            <a:gs pos="0">
              <a:schemeClr val="lt2"/>
            </a:gs>
            <a:gs pos="100000">
              <a:schemeClr val="lt1"/>
            </a:gs>
          </a:gsLst>
          <a:path path="circle">
            <a:fillToRect b="50%" l="50%" r="50%" t="50%"/>
          </a:path>
          <a:tileRect/>
        </a:gradFill>
      </p:bgPr>
    </p:bg>
    <p:spTree>
      <p:nvGrpSpPr>
        <p:cNvPr id="1452" name="Shape 1452"/>
        <p:cNvGrpSpPr/>
        <p:nvPr/>
      </p:nvGrpSpPr>
      <p:grpSpPr>
        <a:xfrm>
          <a:off x="0" y="0"/>
          <a:ext cx="0" cy="0"/>
          <a:chOff x="0" y="0"/>
          <a:chExt cx="0" cy="0"/>
        </a:xfrm>
      </p:grpSpPr>
      <p:sp>
        <p:nvSpPr>
          <p:cNvPr id="1453" name="Google Shape;1453;p115"/>
          <p:cNvSpPr/>
          <p:nvPr/>
        </p:nvSpPr>
        <p:spPr>
          <a:xfrm>
            <a:off x="3698850" y="-130200"/>
            <a:ext cx="5403900" cy="54039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115"/>
          <p:cNvSpPr txBox="1"/>
          <p:nvPr>
            <p:ph type="title"/>
          </p:nvPr>
        </p:nvSpPr>
        <p:spPr>
          <a:xfrm>
            <a:off x="720000" y="445025"/>
            <a:ext cx="4549500" cy="57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700"/>
              <a:buNone/>
              <a:defRPr/>
            </a:lvl1pPr>
            <a:lvl2pPr lvl="1">
              <a:lnSpc>
                <a:spcPct val="100000"/>
              </a:lnSpc>
              <a:spcBef>
                <a:spcPts val="0"/>
              </a:spcBef>
              <a:spcAft>
                <a:spcPts val="0"/>
              </a:spcAft>
              <a:buSzPts val="3000"/>
              <a:buNone/>
              <a:defRPr/>
            </a:lvl2pPr>
            <a:lvl3pPr lvl="2">
              <a:lnSpc>
                <a:spcPct val="100000"/>
              </a:lnSpc>
              <a:spcBef>
                <a:spcPts val="0"/>
              </a:spcBef>
              <a:spcAft>
                <a:spcPts val="0"/>
              </a:spcAft>
              <a:buSzPts val="3000"/>
              <a:buNone/>
              <a:defRPr/>
            </a:lvl3pPr>
            <a:lvl4pPr lvl="3">
              <a:lnSpc>
                <a:spcPct val="100000"/>
              </a:lnSpc>
              <a:spcBef>
                <a:spcPts val="0"/>
              </a:spcBef>
              <a:spcAft>
                <a:spcPts val="0"/>
              </a:spcAft>
              <a:buSzPts val="3000"/>
              <a:buNone/>
              <a:defRPr/>
            </a:lvl4pPr>
            <a:lvl5pPr lvl="4">
              <a:lnSpc>
                <a:spcPct val="100000"/>
              </a:lnSpc>
              <a:spcBef>
                <a:spcPts val="0"/>
              </a:spcBef>
              <a:spcAft>
                <a:spcPts val="0"/>
              </a:spcAft>
              <a:buSzPts val="3000"/>
              <a:buNone/>
              <a:defRPr/>
            </a:lvl5pPr>
            <a:lvl6pPr lvl="5">
              <a:lnSpc>
                <a:spcPct val="100000"/>
              </a:lnSpc>
              <a:spcBef>
                <a:spcPts val="0"/>
              </a:spcBef>
              <a:spcAft>
                <a:spcPts val="0"/>
              </a:spcAft>
              <a:buSzPts val="3000"/>
              <a:buNone/>
              <a:defRPr/>
            </a:lvl6pPr>
            <a:lvl7pPr lvl="6">
              <a:lnSpc>
                <a:spcPct val="100000"/>
              </a:lnSpc>
              <a:spcBef>
                <a:spcPts val="0"/>
              </a:spcBef>
              <a:spcAft>
                <a:spcPts val="0"/>
              </a:spcAft>
              <a:buSzPts val="3000"/>
              <a:buNone/>
              <a:defRPr/>
            </a:lvl7pPr>
            <a:lvl8pPr lvl="7">
              <a:lnSpc>
                <a:spcPct val="100000"/>
              </a:lnSpc>
              <a:spcBef>
                <a:spcPts val="0"/>
              </a:spcBef>
              <a:spcAft>
                <a:spcPts val="0"/>
              </a:spcAft>
              <a:buSzPts val="3000"/>
              <a:buNone/>
              <a:defRPr/>
            </a:lvl8pPr>
            <a:lvl9pPr lvl="8">
              <a:lnSpc>
                <a:spcPct val="100000"/>
              </a:lnSpc>
              <a:spcBef>
                <a:spcPts val="0"/>
              </a:spcBef>
              <a:spcAft>
                <a:spcPts val="0"/>
              </a:spcAft>
              <a:buSzPts val="3000"/>
              <a:buNone/>
              <a:defRPr/>
            </a:lvl9pPr>
          </a:lstStyle>
          <a:p/>
        </p:txBody>
      </p:sp>
      <p:sp>
        <p:nvSpPr>
          <p:cNvPr id="1455" name="Google Shape;1455;p115"/>
          <p:cNvSpPr txBox="1"/>
          <p:nvPr>
            <p:ph idx="1" type="body"/>
          </p:nvPr>
        </p:nvSpPr>
        <p:spPr>
          <a:xfrm>
            <a:off x="720000" y="1459825"/>
            <a:ext cx="3340800" cy="27762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Font typeface="Nunito Light"/>
              <a:buChar char="●"/>
              <a:defRPr/>
            </a:lvl1pPr>
            <a:lvl2pPr indent="-304800" lvl="1" marL="914400">
              <a:lnSpc>
                <a:spcPct val="100000"/>
              </a:lnSpc>
              <a:spcBef>
                <a:spcPts val="0"/>
              </a:spcBef>
              <a:spcAft>
                <a:spcPts val="0"/>
              </a:spcAft>
              <a:buClr>
                <a:srgbClr val="E76A28"/>
              </a:buClr>
              <a:buSzPts val="1200"/>
              <a:buFont typeface="Nunito Light"/>
              <a:buChar char="○"/>
              <a:defRPr/>
            </a:lvl2pPr>
            <a:lvl3pPr indent="-304800" lvl="2" marL="1371600">
              <a:lnSpc>
                <a:spcPct val="100000"/>
              </a:lnSpc>
              <a:spcBef>
                <a:spcPts val="0"/>
              </a:spcBef>
              <a:spcAft>
                <a:spcPts val="0"/>
              </a:spcAft>
              <a:buClr>
                <a:srgbClr val="E76A28"/>
              </a:buClr>
              <a:buSzPts val="1200"/>
              <a:buFont typeface="Nunito Light"/>
              <a:buChar char="■"/>
              <a:defRPr/>
            </a:lvl3pPr>
            <a:lvl4pPr indent="-304800" lvl="3" marL="1828800">
              <a:lnSpc>
                <a:spcPct val="100000"/>
              </a:lnSpc>
              <a:spcBef>
                <a:spcPts val="0"/>
              </a:spcBef>
              <a:spcAft>
                <a:spcPts val="0"/>
              </a:spcAft>
              <a:buClr>
                <a:srgbClr val="E76A28"/>
              </a:buClr>
              <a:buSzPts val="1200"/>
              <a:buFont typeface="Nunito Light"/>
              <a:buChar char="●"/>
              <a:defRPr/>
            </a:lvl4pPr>
            <a:lvl5pPr indent="-304800" lvl="4" marL="2286000">
              <a:lnSpc>
                <a:spcPct val="100000"/>
              </a:lnSpc>
              <a:spcBef>
                <a:spcPts val="0"/>
              </a:spcBef>
              <a:spcAft>
                <a:spcPts val="0"/>
              </a:spcAft>
              <a:buClr>
                <a:srgbClr val="E76A28"/>
              </a:buClr>
              <a:buSzPts val="1200"/>
              <a:buFont typeface="Nunito Light"/>
              <a:buChar char="○"/>
              <a:defRPr/>
            </a:lvl5pPr>
            <a:lvl6pPr indent="-304800" lvl="5" marL="2743200">
              <a:lnSpc>
                <a:spcPct val="100000"/>
              </a:lnSpc>
              <a:spcBef>
                <a:spcPts val="0"/>
              </a:spcBef>
              <a:spcAft>
                <a:spcPts val="0"/>
              </a:spcAft>
              <a:buClr>
                <a:srgbClr val="999999"/>
              </a:buClr>
              <a:buSzPts val="1200"/>
              <a:buFont typeface="Nunito Light"/>
              <a:buChar char="■"/>
              <a:defRPr/>
            </a:lvl6pPr>
            <a:lvl7pPr indent="-304800" lvl="6" marL="3200400">
              <a:lnSpc>
                <a:spcPct val="100000"/>
              </a:lnSpc>
              <a:spcBef>
                <a:spcPts val="0"/>
              </a:spcBef>
              <a:spcAft>
                <a:spcPts val="0"/>
              </a:spcAft>
              <a:buClr>
                <a:srgbClr val="999999"/>
              </a:buClr>
              <a:buSzPts val="1200"/>
              <a:buFont typeface="Nunito Light"/>
              <a:buChar char="●"/>
              <a:defRPr/>
            </a:lvl7pPr>
            <a:lvl8pPr indent="-304800" lvl="7" marL="3657600">
              <a:lnSpc>
                <a:spcPct val="100000"/>
              </a:lnSpc>
              <a:spcBef>
                <a:spcPts val="0"/>
              </a:spcBef>
              <a:spcAft>
                <a:spcPts val="0"/>
              </a:spcAft>
              <a:buClr>
                <a:srgbClr val="999999"/>
              </a:buClr>
              <a:buSzPts val="1200"/>
              <a:buFont typeface="Nunito Light"/>
              <a:buChar char="○"/>
              <a:defRPr/>
            </a:lvl8pPr>
            <a:lvl9pPr indent="-304800" lvl="8" marL="4114800">
              <a:lnSpc>
                <a:spcPct val="100000"/>
              </a:lnSpc>
              <a:spcBef>
                <a:spcPts val="0"/>
              </a:spcBef>
              <a:spcAft>
                <a:spcPts val="0"/>
              </a:spcAft>
              <a:buClr>
                <a:srgbClr val="999999"/>
              </a:buClr>
              <a:buSzPts val="1200"/>
              <a:buFont typeface="Nunito Light"/>
              <a:buChar char="■"/>
              <a:defRPr/>
            </a:lvl9pPr>
          </a:lstStyle>
          <a:p/>
        </p:txBody>
      </p:sp>
      <p:sp>
        <p:nvSpPr>
          <p:cNvPr id="1456" name="Google Shape;1456;p115"/>
          <p:cNvSpPr/>
          <p:nvPr>
            <p:ph idx="2" type="pic"/>
          </p:nvPr>
        </p:nvSpPr>
        <p:spPr>
          <a:xfrm>
            <a:off x="4572000" y="742953"/>
            <a:ext cx="3657600" cy="3657600"/>
          </a:xfrm>
          <a:prstGeom prst="ellipse">
            <a:avLst/>
          </a:prstGeom>
          <a:noFill/>
          <a:ln cap="flat" cmpd="sng" w="28575">
            <a:solidFill>
              <a:schemeClr val="accent4"/>
            </a:solidFill>
            <a:prstDash val="solid"/>
            <a:round/>
            <a:headEnd len="sm" w="sm" type="none"/>
            <a:tailEnd len="sm" w="sm" type="none"/>
          </a:ln>
        </p:spPr>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gradFill>
          <a:gsLst>
            <a:gs pos="0">
              <a:schemeClr val="lt2"/>
            </a:gs>
            <a:gs pos="100000">
              <a:schemeClr val="lt1"/>
            </a:gs>
          </a:gsLst>
          <a:path path="circle">
            <a:fillToRect b="50%" l="50%" r="50%" t="50%"/>
          </a:path>
          <a:tileRect/>
        </a:gradFill>
      </p:bgPr>
    </p:bg>
    <p:spTree>
      <p:nvGrpSpPr>
        <p:cNvPr id="1457" name="Shape 1457"/>
        <p:cNvGrpSpPr/>
        <p:nvPr/>
      </p:nvGrpSpPr>
      <p:grpSpPr>
        <a:xfrm>
          <a:off x="0" y="0"/>
          <a:ext cx="0" cy="0"/>
          <a:chOff x="0" y="0"/>
          <a:chExt cx="0" cy="0"/>
        </a:xfrm>
      </p:grpSpPr>
      <p:sp>
        <p:nvSpPr>
          <p:cNvPr id="1458" name="Google Shape;1458;p116"/>
          <p:cNvSpPr/>
          <p:nvPr/>
        </p:nvSpPr>
        <p:spPr>
          <a:xfrm>
            <a:off x="2976025" y="387265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116"/>
          <p:cNvSpPr/>
          <p:nvPr/>
        </p:nvSpPr>
        <p:spPr>
          <a:xfrm>
            <a:off x="5379075" y="-80270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116"/>
          <p:cNvSpPr/>
          <p:nvPr/>
        </p:nvSpPr>
        <p:spPr>
          <a:xfrm>
            <a:off x="7825550" y="4045525"/>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116"/>
          <p:cNvSpPr txBox="1"/>
          <p:nvPr>
            <p:ph type="title"/>
          </p:nvPr>
        </p:nvSpPr>
        <p:spPr>
          <a:xfrm>
            <a:off x="1923750" y="1610700"/>
            <a:ext cx="5296500" cy="17223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45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gradFill>
          <a:gsLst>
            <a:gs pos="0">
              <a:schemeClr val="lt2"/>
            </a:gs>
            <a:gs pos="100000">
              <a:schemeClr val="lt1"/>
            </a:gs>
          </a:gsLst>
          <a:path path="circle">
            <a:fillToRect b="50%" l="50%" r="50%" t="50%"/>
          </a:path>
          <a:tileRect/>
        </a:gradFill>
      </p:bgPr>
    </p:bg>
    <p:spTree>
      <p:nvGrpSpPr>
        <p:cNvPr id="1462" name="Shape 1462"/>
        <p:cNvGrpSpPr/>
        <p:nvPr/>
      </p:nvGrpSpPr>
      <p:grpSpPr>
        <a:xfrm>
          <a:off x="0" y="0"/>
          <a:ext cx="0" cy="0"/>
          <a:chOff x="0" y="0"/>
          <a:chExt cx="0" cy="0"/>
        </a:xfrm>
      </p:grpSpPr>
      <p:sp>
        <p:nvSpPr>
          <p:cNvPr id="1463" name="Google Shape;1463;p117"/>
          <p:cNvSpPr txBox="1"/>
          <p:nvPr>
            <p:ph type="title"/>
          </p:nvPr>
        </p:nvSpPr>
        <p:spPr>
          <a:xfrm>
            <a:off x="2241425" y="1293100"/>
            <a:ext cx="4661100" cy="841800"/>
          </a:xfrm>
          <a:prstGeom prst="rect">
            <a:avLst/>
          </a:prstGeom>
        </p:spPr>
        <p:txBody>
          <a:bodyPr anchorCtr="0" anchor="t" bIns="91425" lIns="91425" spcFirstLastPara="1" rIns="91425" wrap="square" tIns="91425">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464" name="Google Shape;1464;p117"/>
          <p:cNvSpPr txBox="1"/>
          <p:nvPr>
            <p:ph idx="1" type="subTitle"/>
          </p:nvPr>
        </p:nvSpPr>
        <p:spPr>
          <a:xfrm>
            <a:off x="2241475" y="2168600"/>
            <a:ext cx="4661100" cy="1681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465" name="Google Shape;1465;p117"/>
          <p:cNvSpPr/>
          <p:nvPr/>
        </p:nvSpPr>
        <p:spPr>
          <a:xfrm flipH="1">
            <a:off x="197188" y="1582824"/>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117"/>
          <p:cNvSpPr/>
          <p:nvPr/>
        </p:nvSpPr>
        <p:spPr>
          <a:xfrm flipH="1">
            <a:off x="307781" y="1797677"/>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117"/>
          <p:cNvSpPr/>
          <p:nvPr/>
        </p:nvSpPr>
        <p:spPr>
          <a:xfrm flipH="1">
            <a:off x="190472" y="2484564"/>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117"/>
          <p:cNvSpPr/>
          <p:nvPr/>
        </p:nvSpPr>
        <p:spPr>
          <a:xfrm flipH="1">
            <a:off x="314562" y="2599651"/>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117"/>
          <p:cNvSpPr/>
          <p:nvPr/>
        </p:nvSpPr>
        <p:spPr>
          <a:xfrm flipH="1">
            <a:off x="193825" y="3850336"/>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117"/>
          <p:cNvSpPr/>
          <p:nvPr/>
        </p:nvSpPr>
        <p:spPr>
          <a:xfrm flipH="1">
            <a:off x="187109" y="4752076"/>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117"/>
          <p:cNvSpPr/>
          <p:nvPr/>
        </p:nvSpPr>
        <p:spPr>
          <a:xfrm flipH="1">
            <a:off x="304425" y="547688"/>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72" name="Google Shape;1472;p117"/>
          <p:cNvGrpSpPr/>
          <p:nvPr/>
        </p:nvGrpSpPr>
        <p:grpSpPr>
          <a:xfrm>
            <a:off x="6638688" y="1317128"/>
            <a:ext cx="3810271" cy="5096351"/>
            <a:chOff x="6638688" y="1317128"/>
            <a:chExt cx="3810271" cy="5096351"/>
          </a:xfrm>
        </p:grpSpPr>
        <p:sp>
          <p:nvSpPr>
            <p:cNvPr id="1473" name="Google Shape;1473;p117"/>
            <p:cNvSpPr/>
            <p:nvPr/>
          </p:nvSpPr>
          <p:spPr>
            <a:xfrm rot="10800000">
              <a:off x="9032937" y="1317128"/>
              <a:ext cx="452268" cy="441242"/>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74" name="Google Shape;1474;p117"/>
            <p:cNvGrpSpPr/>
            <p:nvPr/>
          </p:nvGrpSpPr>
          <p:grpSpPr>
            <a:xfrm>
              <a:off x="6638688" y="1813567"/>
              <a:ext cx="3810271" cy="4599912"/>
              <a:chOff x="6638688" y="1813567"/>
              <a:chExt cx="3810271" cy="4599912"/>
            </a:xfrm>
          </p:grpSpPr>
          <p:grpSp>
            <p:nvGrpSpPr>
              <p:cNvPr id="1475" name="Google Shape;1475;p117"/>
              <p:cNvGrpSpPr/>
              <p:nvPr/>
            </p:nvGrpSpPr>
            <p:grpSpPr>
              <a:xfrm rot="2700000">
                <a:off x="7018175" y="3868443"/>
                <a:ext cx="2303575" cy="2027523"/>
                <a:chOff x="715100" y="1571201"/>
                <a:chExt cx="2303597" cy="2027543"/>
              </a:xfrm>
            </p:grpSpPr>
            <p:sp>
              <p:nvSpPr>
                <p:cNvPr id="1476" name="Google Shape;1476;p117"/>
                <p:cNvSpPr/>
                <p:nvPr/>
              </p:nvSpPr>
              <p:spPr>
                <a:xfrm>
                  <a:off x="715100" y="1571201"/>
                  <a:ext cx="2303597" cy="202754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117"/>
                <p:cNvSpPr/>
                <p:nvPr/>
              </p:nvSpPr>
              <p:spPr>
                <a:xfrm>
                  <a:off x="861935" y="2976281"/>
                  <a:ext cx="902630" cy="61224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78" name="Google Shape;1478;p117"/>
              <p:cNvSpPr/>
              <p:nvPr/>
            </p:nvSpPr>
            <p:spPr>
              <a:xfrm rot="8100000">
                <a:off x="7804003" y="2323730"/>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117"/>
              <p:cNvSpPr/>
              <p:nvPr/>
            </p:nvSpPr>
            <p:spPr>
              <a:xfrm rot="8100000">
                <a:off x="7630653" y="2447034"/>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480" name="Google Shape;1480;p117"/>
          <p:cNvSpPr/>
          <p:nvPr/>
        </p:nvSpPr>
        <p:spPr>
          <a:xfrm flipH="1">
            <a:off x="7831287" y="38504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117"/>
          <p:cNvSpPr/>
          <p:nvPr/>
        </p:nvSpPr>
        <p:spPr>
          <a:xfrm flipH="1">
            <a:off x="-1178400" y="1414300"/>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gradFill>
          <a:gsLst>
            <a:gs pos="0">
              <a:schemeClr val="lt2"/>
            </a:gs>
            <a:gs pos="100000">
              <a:schemeClr val="lt1"/>
            </a:gs>
          </a:gsLst>
          <a:path path="circle">
            <a:fillToRect b="50%" l="50%" r="50%" t="50%"/>
          </a:path>
          <a:tileRect/>
        </a:gradFill>
      </p:bgPr>
    </p:bg>
    <p:spTree>
      <p:nvGrpSpPr>
        <p:cNvPr id="1482" name="Shape 1482"/>
        <p:cNvGrpSpPr/>
        <p:nvPr/>
      </p:nvGrpSpPr>
      <p:grpSpPr>
        <a:xfrm>
          <a:off x="0" y="0"/>
          <a:ext cx="0" cy="0"/>
          <a:chOff x="0" y="0"/>
          <a:chExt cx="0" cy="0"/>
        </a:xfrm>
      </p:grpSpPr>
      <p:sp>
        <p:nvSpPr>
          <p:cNvPr id="1483" name="Google Shape;1483;p118"/>
          <p:cNvSpPr/>
          <p:nvPr>
            <p:ph idx="2" type="pic"/>
          </p:nvPr>
        </p:nvSpPr>
        <p:spPr>
          <a:xfrm>
            <a:off x="0" y="0"/>
            <a:ext cx="9144000" cy="5143500"/>
          </a:xfrm>
          <a:prstGeom prst="rect">
            <a:avLst/>
          </a:prstGeom>
          <a:noFill/>
          <a:ln>
            <a:noFill/>
          </a:ln>
        </p:spPr>
      </p:sp>
      <p:sp>
        <p:nvSpPr>
          <p:cNvPr id="1484" name="Google Shape;1484;p118"/>
          <p:cNvSpPr txBox="1"/>
          <p:nvPr>
            <p:ph type="title"/>
          </p:nvPr>
        </p:nvSpPr>
        <p:spPr>
          <a:xfrm>
            <a:off x="720000" y="3859100"/>
            <a:ext cx="7704000" cy="749400"/>
          </a:xfrm>
          <a:prstGeom prst="rect">
            <a:avLst/>
          </a:prstGeom>
          <a:solidFill>
            <a:schemeClr val="accent3"/>
          </a:solidFill>
        </p:spPr>
        <p:txBody>
          <a:bodyPr anchorCtr="0" anchor="t" bIns="91425" lIns="91425" spcFirstLastPara="1" rIns="91425" wrap="square" tIns="91425">
            <a:noAutofit/>
          </a:bodyPr>
          <a:lstStyle>
            <a:lvl1pPr lvl="0" algn="ctr">
              <a:spcBef>
                <a:spcPts val="0"/>
              </a:spcBef>
              <a:spcAft>
                <a:spcPts val="0"/>
              </a:spcAft>
              <a:buSzPts val="2700"/>
              <a:buNone/>
              <a:defRPr>
                <a:solidFill>
                  <a:schemeClr val="lt1"/>
                </a:solidFill>
              </a:defRPr>
            </a:lvl1pPr>
            <a:lvl2pPr lvl="1" algn="ctr">
              <a:spcBef>
                <a:spcPts val="0"/>
              </a:spcBef>
              <a:spcAft>
                <a:spcPts val="0"/>
              </a:spcAft>
              <a:buSzPts val="3000"/>
              <a:buNone/>
              <a:defRPr/>
            </a:lvl2pPr>
            <a:lvl3pPr lvl="2" algn="ctr">
              <a:spcBef>
                <a:spcPts val="0"/>
              </a:spcBef>
              <a:spcAft>
                <a:spcPts val="0"/>
              </a:spcAft>
              <a:buSzPts val="3000"/>
              <a:buNone/>
              <a:defRPr/>
            </a:lvl3pPr>
            <a:lvl4pPr lvl="3" algn="ctr">
              <a:spcBef>
                <a:spcPts val="0"/>
              </a:spcBef>
              <a:spcAft>
                <a:spcPts val="0"/>
              </a:spcAft>
              <a:buSzPts val="3000"/>
              <a:buNone/>
              <a:defRPr/>
            </a:lvl4pPr>
            <a:lvl5pPr lvl="4" algn="ctr">
              <a:spcBef>
                <a:spcPts val="0"/>
              </a:spcBef>
              <a:spcAft>
                <a:spcPts val="0"/>
              </a:spcAft>
              <a:buSzPts val="3000"/>
              <a:buNone/>
              <a:defRPr/>
            </a:lvl5pPr>
            <a:lvl6pPr lvl="5" algn="ctr">
              <a:spcBef>
                <a:spcPts val="0"/>
              </a:spcBef>
              <a:spcAft>
                <a:spcPts val="0"/>
              </a:spcAft>
              <a:buSzPts val="3000"/>
              <a:buNone/>
              <a:defRPr/>
            </a:lvl6pPr>
            <a:lvl7pPr lvl="6" algn="ctr">
              <a:spcBef>
                <a:spcPts val="0"/>
              </a:spcBef>
              <a:spcAft>
                <a:spcPts val="0"/>
              </a:spcAft>
              <a:buSzPts val="3000"/>
              <a:buNone/>
              <a:defRPr/>
            </a:lvl7pPr>
            <a:lvl8pPr lvl="7" algn="ctr">
              <a:spcBef>
                <a:spcPts val="0"/>
              </a:spcBef>
              <a:spcAft>
                <a:spcPts val="0"/>
              </a:spcAft>
              <a:buSzPts val="3000"/>
              <a:buNone/>
              <a:defRPr/>
            </a:lvl8pPr>
            <a:lvl9pPr lvl="8" algn="ctr">
              <a:spcBef>
                <a:spcPts val="0"/>
              </a:spcBef>
              <a:spcAft>
                <a:spcPts val="0"/>
              </a:spcAft>
              <a:buSzPts val="3000"/>
              <a:buNone/>
              <a:defRPr/>
            </a:lvl9pPr>
          </a:lstStyle>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gradFill>
          <a:gsLst>
            <a:gs pos="0">
              <a:schemeClr val="lt2"/>
            </a:gs>
            <a:gs pos="100000">
              <a:schemeClr val="lt1"/>
            </a:gs>
          </a:gsLst>
          <a:path path="circle">
            <a:fillToRect b="50%" l="50%" r="50%" t="50%"/>
          </a:path>
          <a:tileRect/>
        </a:gradFill>
      </p:bgPr>
    </p:bg>
    <p:spTree>
      <p:nvGrpSpPr>
        <p:cNvPr id="1485" name="Shape 1485"/>
        <p:cNvGrpSpPr/>
        <p:nvPr/>
      </p:nvGrpSpPr>
      <p:grpSpPr>
        <a:xfrm>
          <a:off x="0" y="0"/>
          <a:ext cx="0" cy="0"/>
          <a:chOff x="0" y="0"/>
          <a:chExt cx="0" cy="0"/>
        </a:xfrm>
      </p:grpSpPr>
      <p:sp>
        <p:nvSpPr>
          <p:cNvPr id="1486" name="Google Shape;1486;p119"/>
          <p:cNvSpPr txBox="1"/>
          <p:nvPr>
            <p:ph hasCustomPrompt="1" type="title"/>
          </p:nvPr>
        </p:nvSpPr>
        <p:spPr>
          <a:xfrm>
            <a:off x="1284000" y="1366338"/>
            <a:ext cx="6576000" cy="1511100"/>
          </a:xfrm>
          <a:prstGeom prst="rect">
            <a:avLst/>
          </a:prstGeom>
        </p:spPr>
        <p:txBody>
          <a:bodyPr anchorCtr="0" anchor="t" bIns="91425" lIns="91425" spcFirstLastPara="1" rIns="91425" wrap="square" tIns="91425">
            <a:noAutofit/>
          </a:bodyPr>
          <a:lstStyle>
            <a:lvl1pPr lvl="0" algn="ctr">
              <a:spcBef>
                <a:spcPts val="0"/>
              </a:spcBef>
              <a:spcAft>
                <a:spcPts val="0"/>
              </a:spcAft>
              <a:buSzPts val="9600"/>
              <a:buNone/>
              <a:defRPr sz="9600">
                <a:solidFill>
                  <a:schemeClr val="accent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487" name="Google Shape;1487;p119"/>
          <p:cNvSpPr txBox="1"/>
          <p:nvPr>
            <p:ph idx="1" type="subTitle"/>
          </p:nvPr>
        </p:nvSpPr>
        <p:spPr>
          <a:xfrm>
            <a:off x="1284000" y="3063763"/>
            <a:ext cx="6576000" cy="713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p:txBody>
      </p:sp>
      <p:grpSp>
        <p:nvGrpSpPr>
          <p:cNvPr id="1488" name="Google Shape;1488;p119"/>
          <p:cNvGrpSpPr/>
          <p:nvPr/>
        </p:nvGrpSpPr>
        <p:grpSpPr>
          <a:xfrm>
            <a:off x="7668200" y="-880263"/>
            <a:ext cx="2239418" cy="2778714"/>
            <a:chOff x="7668200" y="-880263"/>
            <a:chExt cx="2239418" cy="2778714"/>
          </a:xfrm>
        </p:grpSpPr>
        <p:sp>
          <p:nvSpPr>
            <p:cNvPr id="1489" name="Google Shape;1489;p119"/>
            <p:cNvSpPr/>
            <p:nvPr/>
          </p:nvSpPr>
          <p:spPr>
            <a:xfrm flipH="1" rot="10800000">
              <a:off x="7886558" y="-880263"/>
              <a:ext cx="2021060" cy="2541910"/>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119"/>
            <p:cNvSpPr/>
            <p:nvPr/>
          </p:nvSpPr>
          <p:spPr>
            <a:xfrm flipH="1" rot="10800000">
              <a:off x="7668200" y="-380156"/>
              <a:ext cx="2015859" cy="2278607"/>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119"/>
            <p:cNvSpPr/>
            <p:nvPr/>
          </p:nvSpPr>
          <p:spPr>
            <a:xfrm flipH="1" rot="10800000">
              <a:off x="7690736" y="-689843"/>
              <a:ext cx="2067174" cy="2371946"/>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92" name="Google Shape;1492;p119"/>
          <p:cNvGrpSpPr/>
          <p:nvPr/>
        </p:nvGrpSpPr>
        <p:grpSpPr>
          <a:xfrm>
            <a:off x="-1299635" y="1140134"/>
            <a:ext cx="3111049" cy="2841636"/>
            <a:chOff x="-1299635" y="1140134"/>
            <a:chExt cx="3111049" cy="2841636"/>
          </a:xfrm>
        </p:grpSpPr>
        <p:sp>
          <p:nvSpPr>
            <p:cNvPr id="1493" name="Google Shape;1493;p119"/>
            <p:cNvSpPr/>
            <p:nvPr/>
          </p:nvSpPr>
          <p:spPr>
            <a:xfrm flipH="1" rot="2700000">
              <a:off x="-720057" y="1680127"/>
              <a:ext cx="2233987" cy="1766762"/>
            </a:xfrm>
            <a:custGeom>
              <a:rect b="b" l="l" r="r" t="t"/>
              <a:pathLst>
                <a:path extrusionOk="0" h="29060" w="36745">
                  <a:moveTo>
                    <a:pt x="35961" y="1"/>
                  </a:moveTo>
                  <a:cubicBezTo>
                    <a:pt x="35562" y="15"/>
                    <a:pt x="35236" y="356"/>
                    <a:pt x="35251" y="755"/>
                  </a:cubicBezTo>
                  <a:cubicBezTo>
                    <a:pt x="35266" y="932"/>
                    <a:pt x="35325" y="1080"/>
                    <a:pt x="35414" y="1198"/>
                  </a:cubicBezTo>
                  <a:lnTo>
                    <a:pt x="33832" y="2780"/>
                  </a:lnTo>
                  <a:lnTo>
                    <a:pt x="25906" y="2780"/>
                  </a:lnTo>
                  <a:lnTo>
                    <a:pt x="20894" y="7793"/>
                  </a:lnTo>
                  <a:lnTo>
                    <a:pt x="20894" y="13412"/>
                  </a:lnTo>
                  <a:lnTo>
                    <a:pt x="13116" y="21189"/>
                  </a:lnTo>
                  <a:lnTo>
                    <a:pt x="7719" y="21189"/>
                  </a:lnTo>
                  <a:lnTo>
                    <a:pt x="1213" y="27695"/>
                  </a:lnTo>
                  <a:cubicBezTo>
                    <a:pt x="1088" y="27620"/>
                    <a:pt x="948" y="27582"/>
                    <a:pt x="809" y="27582"/>
                  </a:cubicBezTo>
                  <a:cubicBezTo>
                    <a:pt x="619" y="27582"/>
                    <a:pt x="433" y="27654"/>
                    <a:pt x="297" y="27799"/>
                  </a:cubicBezTo>
                  <a:cubicBezTo>
                    <a:pt x="1" y="28094"/>
                    <a:pt x="1" y="28553"/>
                    <a:pt x="297" y="28849"/>
                  </a:cubicBezTo>
                  <a:cubicBezTo>
                    <a:pt x="437" y="28989"/>
                    <a:pt x="626" y="29059"/>
                    <a:pt x="814" y="29059"/>
                  </a:cubicBezTo>
                  <a:cubicBezTo>
                    <a:pt x="1003" y="29059"/>
                    <a:pt x="1191" y="28989"/>
                    <a:pt x="1332" y="28849"/>
                  </a:cubicBezTo>
                  <a:cubicBezTo>
                    <a:pt x="1612" y="28568"/>
                    <a:pt x="1612" y="28139"/>
                    <a:pt x="1376" y="27843"/>
                  </a:cubicBezTo>
                  <a:lnTo>
                    <a:pt x="7808" y="21411"/>
                  </a:lnTo>
                  <a:lnTo>
                    <a:pt x="13205" y="21411"/>
                  </a:lnTo>
                  <a:lnTo>
                    <a:pt x="21115" y="13500"/>
                  </a:lnTo>
                  <a:lnTo>
                    <a:pt x="21115" y="7882"/>
                  </a:lnTo>
                  <a:lnTo>
                    <a:pt x="25995" y="3002"/>
                  </a:lnTo>
                  <a:lnTo>
                    <a:pt x="33920" y="3002"/>
                  </a:lnTo>
                  <a:lnTo>
                    <a:pt x="35576" y="1346"/>
                  </a:lnTo>
                  <a:cubicBezTo>
                    <a:pt x="35693" y="1424"/>
                    <a:pt x="35820" y="1467"/>
                    <a:pt x="35959" y="1467"/>
                  </a:cubicBezTo>
                  <a:cubicBezTo>
                    <a:pt x="35979" y="1467"/>
                    <a:pt x="35999" y="1466"/>
                    <a:pt x="36020" y="1465"/>
                  </a:cubicBezTo>
                  <a:cubicBezTo>
                    <a:pt x="36419" y="1450"/>
                    <a:pt x="36744" y="1110"/>
                    <a:pt x="36730" y="710"/>
                  </a:cubicBezTo>
                  <a:cubicBezTo>
                    <a:pt x="36715" y="503"/>
                    <a:pt x="36641" y="341"/>
                    <a:pt x="36508" y="208"/>
                  </a:cubicBezTo>
                  <a:cubicBezTo>
                    <a:pt x="36375" y="75"/>
                    <a:pt x="36197" y="1"/>
                    <a:pt x="359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119"/>
            <p:cNvSpPr/>
            <p:nvPr/>
          </p:nvSpPr>
          <p:spPr>
            <a:xfrm flipH="1" rot="2700000">
              <a:off x="-817063" y="1701393"/>
              <a:ext cx="2084731" cy="1808104"/>
            </a:xfrm>
            <a:custGeom>
              <a:rect b="b" l="l" r="r" t="t"/>
              <a:pathLst>
                <a:path extrusionOk="0" h="29740" w="34290">
                  <a:moveTo>
                    <a:pt x="33521" y="1"/>
                  </a:moveTo>
                  <a:cubicBezTo>
                    <a:pt x="33314" y="15"/>
                    <a:pt x="33136" y="89"/>
                    <a:pt x="33003" y="237"/>
                  </a:cubicBezTo>
                  <a:cubicBezTo>
                    <a:pt x="32870" y="385"/>
                    <a:pt x="32796" y="577"/>
                    <a:pt x="32811" y="770"/>
                  </a:cubicBezTo>
                  <a:cubicBezTo>
                    <a:pt x="32811" y="917"/>
                    <a:pt x="32870" y="1065"/>
                    <a:pt x="32959" y="1184"/>
                  </a:cubicBezTo>
                  <a:lnTo>
                    <a:pt x="30903" y="3224"/>
                  </a:lnTo>
                  <a:lnTo>
                    <a:pt x="23155" y="3224"/>
                  </a:lnTo>
                  <a:lnTo>
                    <a:pt x="20612" y="5767"/>
                  </a:lnTo>
                  <a:lnTo>
                    <a:pt x="20612" y="11105"/>
                  </a:lnTo>
                  <a:lnTo>
                    <a:pt x="15866" y="15851"/>
                  </a:lnTo>
                  <a:lnTo>
                    <a:pt x="12953" y="18824"/>
                  </a:lnTo>
                  <a:lnTo>
                    <a:pt x="12923" y="18853"/>
                  </a:lnTo>
                  <a:lnTo>
                    <a:pt x="12923" y="21648"/>
                  </a:lnTo>
                  <a:lnTo>
                    <a:pt x="10129" y="24442"/>
                  </a:lnTo>
                  <a:lnTo>
                    <a:pt x="5294" y="24442"/>
                  </a:lnTo>
                  <a:lnTo>
                    <a:pt x="1287" y="28435"/>
                  </a:lnTo>
                  <a:cubicBezTo>
                    <a:pt x="1154" y="28323"/>
                    <a:pt x="986" y="28268"/>
                    <a:pt x="817" y="28268"/>
                  </a:cubicBezTo>
                  <a:cubicBezTo>
                    <a:pt x="628" y="28268"/>
                    <a:pt x="437" y="28338"/>
                    <a:pt x="296" y="28479"/>
                  </a:cubicBezTo>
                  <a:cubicBezTo>
                    <a:pt x="0" y="28760"/>
                    <a:pt x="0" y="29233"/>
                    <a:pt x="296" y="29529"/>
                  </a:cubicBezTo>
                  <a:cubicBezTo>
                    <a:pt x="436" y="29669"/>
                    <a:pt x="625" y="29739"/>
                    <a:pt x="815" y="29739"/>
                  </a:cubicBezTo>
                  <a:cubicBezTo>
                    <a:pt x="1006" y="29739"/>
                    <a:pt x="1198" y="29669"/>
                    <a:pt x="1346" y="29529"/>
                  </a:cubicBezTo>
                  <a:cubicBezTo>
                    <a:pt x="1582" y="29277"/>
                    <a:pt x="1627" y="28893"/>
                    <a:pt x="1435" y="28597"/>
                  </a:cubicBezTo>
                  <a:lnTo>
                    <a:pt x="5382" y="24664"/>
                  </a:lnTo>
                  <a:lnTo>
                    <a:pt x="10218" y="24664"/>
                  </a:lnTo>
                  <a:lnTo>
                    <a:pt x="13145" y="21736"/>
                  </a:lnTo>
                  <a:lnTo>
                    <a:pt x="13145" y="18942"/>
                  </a:lnTo>
                  <a:lnTo>
                    <a:pt x="16028" y="15999"/>
                  </a:lnTo>
                  <a:lnTo>
                    <a:pt x="20834" y="11194"/>
                  </a:lnTo>
                  <a:lnTo>
                    <a:pt x="20834" y="5871"/>
                  </a:lnTo>
                  <a:lnTo>
                    <a:pt x="23244" y="3446"/>
                  </a:lnTo>
                  <a:lnTo>
                    <a:pt x="31007" y="3446"/>
                  </a:lnTo>
                  <a:lnTo>
                    <a:pt x="33107" y="1331"/>
                  </a:lnTo>
                  <a:cubicBezTo>
                    <a:pt x="33240" y="1435"/>
                    <a:pt x="33402" y="1479"/>
                    <a:pt x="33580" y="1479"/>
                  </a:cubicBezTo>
                  <a:cubicBezTo>
                    <a:pt x="33772" y="1479"/>
                    <a:pt x="33949" y="1391"/>
                    <a:pt x="34082" y="1243"/>
                  </a:cubicBezTo>
                  <a:cubicBezTo>
                    <a:pt x="34216" y="1095"/>
                    <a:pt x="34289" y="903"/>
                    <a:pt x="34289" y="710"/>
                  </a:cubicBezTo>
                  <a:cubicBezTo>
                    <a:pt x="34275" y="533"/>
                    <a:pt x="34201" y="356"/>
                    <a:pt x="34068" y="222"/>
                  </a:cubicBezTo>
                  <a:cubicBezTo>
                    <a:pt x="34068" y="208"/>
                    <a:pt x="34053" y="208"/>
                    <a:pt x="34053" y="193"/>
                  </a:cubicBezTo>
                  <a:cubicBezTo>
                    <a:pt x="33905" y="75"/>
                    <a:pt x="33728" y="1"/>
                    <a:pt x="3355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119"/>
            <p:cNvSpPr/>
            <p:nvPr/>
          </p:nvSpPr>
          <p:spPr>
            <a:xfrm flipH="1" rot="2700000">
              <a:off x="-969804" y="1590434"/>
              <a:ext cx="2003870" cy="1762932"/>
            </a:xfrm>
            <a:custGeom>
              <a:rect b="b" l="l" r="r" t="t"/>
              <a:pathLst>
                <a:path extrusionOk="0" h="28997" w="32960">
                  <a:moveTo>
                    <a:pt x="32175" y="0"/>
                  </a:moveTo>
                  <a:cubicBezTo>
                    <a:pt x="31983" y="15"/>
                    <a:pt x="31806" y="89"/>
                    <a:pt x="31673" y="237"/>
                  </a:cubicBezTo>
                  <a:cubicBezTo>
                    <a:pt x="31525" y="385"/>
                    <a:pt x="31466" y="577"/>
                    <a:pt x="31466" y="769"/>
                  </a:cubicBezTo>
                  <a:cubicBezTo>
                    <a:pt x="31480" y="932"/>
                    <a:pt x="31540" y="1094"/>
                    <a:pt x="31658" y="1228"/>
                  </a:cubicBezTo>
                  <a:lnTo>
                    <a:pt x="28701" y="4185"/>
                  </a:lnTo>
                  <a:cubicBezTo>
                    <a:pt x="28553" y="4052"/>
                    <a:pt x="28375" y="3993"/>
                    <a:pt x="28183" y="3993"/>
                  </a:cubicBezTo>
                  <a:cubicBezTo>
                    <a:pt x="27991" y="4007"/>
                    <a:pt x="27799" y="4081"/>
                    <a:pt x="27666" y="4229"/>
                  </a:cubicBezTo>
                  <a:cubicBezTo>
                    <a:pt x="27533" y="4377"/>
                    <a:pt x="27459" y="4569"/>
                    <a:pt x="27473" y="4761"/>
                  </a:cubicBezTo>
                  <a:cubicBezTo>
                    <a:pt x="27473" y="4791"/>
                    <a:pt x="27488" y="4821"/>
                    <a:pt x="27488" y="4850"/>
                  </a:cubicBezTo>
                  <a:cubicBezTo>
                    <a:pt x="27459" y="4806"/>
                    <a:pt x="27429" y="4761"/>
                    <a:pt x="27385" y="4717"/>
                  </a:cubicBezTo>
                  <a:cubicBezTo>
                    <a:pt x="27370" y="4717"/>
                    <a:pt x="27370" y="4717"/>
                    <a:pt x="27370" y="4702"/>
                  </a:cubicBezTo>
                  <a:cubicBezTo>
                    <a:pt x="27235" y="4580"/>
                    <a:pt x="27062" y="4508"/>
                    <a:pt x="26886" y="4508"/>
                  </a:cubicBezTo>
                  <a:cubicBezTo>
                    <a:pt x="26870" y="4508"/>
                    <a:pt x="26854" y="4509"/>
                    <a:pt x="26838" y="4510"/>
                  </a:cubicBezTo>
                  <a:cubicBezTo>
                    <a:pt x="26631" y="4510"/>
                    <a:pt x="26453" y="4599"/>
                    <a:pt x="26320" y="4747"/>
                  </a:cubicBezTo>
                  <a:cubicBezTo>
                    <a:pt x="26231" y="4850"/>
                    <a:pt x="26172" y="4968"/>
                    <a:pt x="26143" y="5102"/>
                  </a:cubicBezTo>
                  <a:lnTo>
                    <a:pt x="21248" y="5102"/>
                  </a:lnTo>
                  <a:lnTo>
                    <a:pt x="20509" y="5826"/>
                  </a:lnTo>
                  <a:lnTo>
                    <a:pt x="20509" y="7615"/>
                  </a:lnTo>
                  <a:cubicBezTo>
                    <a:pt x="20361" y="7645"/>
                    <a:pt x="20243" y="7719"/>
                    <a:pt x="20139" y="7822"/>
                  </a:cubicBezTo>
                  <a:cubicBezTo>
                    <a:pt x="20006" y="7970"/>
                    <a:pt x="19932" y="8162"/>
                    <a:pt x="19932" y="8354"/>
                  </a:cubicBezTo>
                  <a:cubicBezTo>
                    <a:pt x="19947" y="8562"/>
                    <a:pt x="20036" y="8739"/>
                    <a:pt x="20169" y="8872"/>
                  </a:cubicBezTo>
                  <a:cubicBezTo>
                    <a:pt x="20304" y="8994"/>
                    <a:pt x="20477" y="9066"/>
                    <a:pt x="20653" y="9066"/>
                  </a:cubicBezTo>
                  <a:cubicBezTo>
                    <a:pt x="20669" y="9066"/>
                    <a:pt x="20685" y="9065"/>
                    <a:pt x="20701" y="9064"/>
                  </a:cubicBezTo>
                  <a:cubicBezTo>
                    <a:pt x="20894" y="9064"/>
                    <a:pt x="21086" y="8976"/>
                    <a:pt x="21219" y="8828"/>
                  </a:cubicBezTo>
                  <a:cubicBezTo>
                    <a:pt x="21352" y="8680"/>
                    <a:pt x="21426" y="8502"/>
                    <a:pt x="21411" y="8295"/>
                  </a:cubicBezTo>
                  <a:cubicBezTo>
                    <a:pt x="21411" y="8118"/>
                    <a:pt x="21337" y="7940"/>
                    <a:pt x="21204" y="7807"/>
                  </a:cubicBezTo>
                  <a:cubicBezTo>
                    <a:pt x="21189" y="7807"/>
                    <a:pt x="21189" y="7793"/>
                    <a:pt x="21175" y="7793"/>
                  </a:cubicBezTo>
                  <a:cubicBezTo>
                    <a:pt x="21056" y="7674"/>
                    <a:pt x="20894" y="7615"/>
                    <a:pt x="20731" y="7600"/>
                  </a:cubicBezTo>
                  <a:lnTo>
                    <a:pt x="20731" y="5915"/>
                  </a:lnTo>
                  <a:lnTo>
                    <a:pt x="21337" y="5323"/>
                  </a:lnTo>
                  <a:lnTo>
                    <a:pt x="26128" y="5323"/>
                  </a:lnTo>
                  <a:cubicBezTo>
                    <a:pt x="26143" y="5501"/>
                    <a:pt x="26217" y="5663"/>
                    <a:pt x="26364" y="5782"/>
                  </a:cubicBezTo>
                  <a:cubicBezTo>
                    <a:pt x="26498" y="5915"/>
                    <a:pt x="26690" y="5989"/>
                    <a:pt x="26897" y="5989"/>
                  </a:cubicBezTo>
                  <a:cubicBezTo>
                    <a:pt x="27089" y="5974"/>
                    <a:pt x="27266" y="5885"/>
                    <a:pt x="27399" y="5752"/>
                  </a:cubicBezTo>
                  <a:cubicBezTo>
                    <a:pt x="27533" y="5604"/>
                    <a:pt x="27607" y="5412"/>
                    <a:pt x="27607" y="5220"/>
                  </a:cubicBezTo>
                  <a:cubicBezTo>
                    <a:pt x="27592" y="5190"/>
                    <a:pt x="27592" y="5146"/>
                    <a:pt x="27592" y="5116"/>
                  </a:cubicBezTo>
                  <a:lnTo>
                    <a:pt x="27592" y="5116"/>
                  </a:lnTo>
                  <a:cubicBezTo>
                    <a:pt x="27621" y="5175"/>
                    <a:pt x="27666" y="5235"/>
                    <a:pt x="27710" y="5279"/>
                  </a:cubicBezTo>
                  <a:cubicBezTo>
                    <a:pt x="27845" y="5401"/>
                    <a:pt x="28018" y="5473"/>
                    <a:pt x="28194" y="5473"/>
                  </a:cubicBezTo>
                  <a:cubicBezTo>
                    <a:pt x="28210" y="5473"/>
                    <a:pt x="28226" y="5472"/>
                    <a:pt x="28242" y="5471"/>
                  </a:cubicBezTo>
                  <a:cubicBezTo>
                    <a:pt x="28316" y="5471"/>
                    <a:pt x="28390" y="5456"/>
                    <a:pt x="28449" y="5427"/>
                  </a:cubicBezTo>
                  <a:cubicBezTo>
                    <a:pt x="28464" y="5442"/>
                    <a:pt x="28479" y="5456"/>
                    <a:pt x="28494" y="5486"/>
                  </a:cubicBezTo>
                  <a:lnTo>
                    <a:pt x="23895" y="10070"/>
                  </a:lnTo>
                  <a:lnTo>
                    <a:pt x="18661" y="10070"/>
                  </a:lnTo>
                  <a:lnTo>
                    <a:pt x="10942" y="17788"/>
                  </a:lnTo>
                  <a:lnTo>
                    <a:pt x="10942" y="23067"/>
                  </a:lnTo>
                  <a:lnTo>
                    <a:pt x="5856" y="28153"/>
                  </a:lnTo>
                  <a:lnTo>
                    <a:pt x="1538" y="28153"/>
                  </a:lnTo>
                  <a:cubicBezTo>
                    <a:pt x="1524" y="27991"/>
                    <a:pt x="1450" y="27857"/>
                    <a:pt x="1331" y="27739"/>
                  </a:cubicBezTo>
                  <a:cubicBezTo>
                    <a:pt x="1191" y="27591"/>
                    <a:pt x="1002" y="27517"/>
                    <a:pt x="814" y="27517"/>
                  </a:cubicBezTo>
                  <a:cubicBezTo>
                    <a:pt x="625" y="27517"/>
                    <a:pt x="437" y="27591"/>
                    <a:pt x="296" y="27739"/>
                  </a:cubicBezTo>
                  <a:cubicBezTo>
                    <a:pt x="1" y="28020"/>
                    <a:pt x="1" y="28493"/>
                    <a:pt x="296" y="28774"/>
                  </a:cubicBezTo>
                  <a:cubicBezTo>
                    <a:pt x="437" y="28922"/>
                    <a:pt x="625" y="28996"/>
                    <a:pt x="814" y="28996"/>
                  </a:cubicBezTo>
                  <a:cubicBezTo>
                    <a:pt x="1002" y="28996"/>
                    <a:pt x="1191" y="28922"/>
                    <a:pt x="1331" y="28774"/>
                  </a:cubicBezTo>
                  <a:cubicBezTo>
                    <a:pt x="1450" y="28671"/>
                    <a:pt x="1524" y="28523"/>
                    <a:pt x="1538" y="28375"/>
                  </a:cubicBezTo>
                  <a:lnTo>
                    <a:pt x="5945" y="28375"/>
                  </a:lnTo>
                  <a:lnTo>
                    <a:pt x="11149" y="23155"/>
                  </a:lnTo>
                  <a:lnTo>
                    <a:pt x="11149" y="17892"/>
                  </a:lnTo>
                  <a:lnTo>
                    <a:pt x="18750" y="10291"/>
                  </a:lnTo>
                  <a:lnTo>
                    <a:pt x="23999" y="10291"/>
                  </a:lnTo>
                  <a:lnTo>
                    <a:pt x="28642" y="5634"/>
                  </a:lnTo>
                  <a:cubicBezTo>
                    <a:pt x="28775" y="5737"/>
                    <a:pt x="28937" y="5782"/>
                    <a:pt x="29115" y="5782"/>
                  </a:cubicBezTo>
                  <a:cubicBezTo>
                    <a:pt x="29307" y="5767"/>
                    <a:pt x="29484" y="5693"/>
                    <a:pt x="29617" y="5545"/>
                  </a:cubicBezTo>
                  <a:cubicBezTo>
                    <a:pt x="29765" y="5397"/>
                    <a:pt x="29824" y="5205"/>
                    <a:pt x="29824" y="5013"/>
                  </a:cubicBezTo>
                  <a:cubicBezTo>
                    <a:pt x="29810" y="4821"/>
                    <a:pt x="29736" y="4658"/>
                    <a:pt x="29603" y="4525"/>
                  </a:cubicBezTo>
                  <a:cubicBezTo>
                    <a:pt x="29603" y="4510"/>
                    <a:pt x="29588" y="4510"/>
                    <a:pt x="29588" y="4495"/>
                  </a:cubicBezTo>
                  <a:cubicBezTo>
                    <a:pt x="29452" y="4373"/>
                    <a:pt x="29280" y="4301"/>
                    <a:pt x="29104" y="4301"/>
                  </a:cubicBezTo>
                  <a:cubicBezTo>
                    <a:pt x="29088" y="4301"/>
                    <a:pt x="29072" y="4302"/>
                    <a:pt x="29056" y="4303"/>
                  </a:cubicBezTo>
                  <a:cubicBezTo>
                    <a:pt x="28982" y="4303"/>
                    <a:pt x="28908" y="4318"/>
                    <a:pt x="28849" y="4347"/>
                  </a:cubicBezTo>
                  <a:lnTo>
                    <a:pt x="31821" y="1361"/>
                  </a:lnTo>
                  <a:cubicBezTo>
                    <a:pt x="31939" y="1449"/>
                    <a:pt x="32087" y="1479"/>
                    <a:pt x="32235" y="1479"/>
                  </a:cubicBezTo>
                  <a:cubicBezTo>
                    <a:pt x="32427" y="1464"/>
                    <a:pt x="32619" y="1390"/>
                    <a:pt x="32752" y="1242"/>
                  </a:cubicBezTo>
                  <a:cubicBezTo>
                    <a:pt x="32885" y="1094"/>
                    <a:pt x="32959" y="902"/>
                    <a:pt x="32944" y="710"/>
                  </a:cubicBezTo>
                  <a:cubicBezTo>
                    <a:pt x="32944" y="518"/>
                    <a:pt x="32856" y="355"/>
                    <a:pt x="32737" y="222"/>
                  </a:cubicBezTo>
                  <a:cubicBezTo>
                    <a:pt x="32723" y="207"/>
                    <a:pt x="32723" y="207"/>
                    <a:pt x="32708" y="193"/>
                  </a:cubicBezTo>
                  <a:cubicBezTo>
                    <a:pt x="32575" y="74"/>
                    <a:pt x="32397" y="0"/>
                    <a:pt x="3220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96" name="Google Shape;1496;p119"/>
          <p:cNvSpPr/>
          <p:nvPr/>
        </p:nvSpPr>
        <p:spPr>
          <a:xfrm>
            <a:off x="-1017550" y="14704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119"/>
          <p:cNvSpPr/>
          <p:nvPr/>
        </p:nvSpPr>
        <p:spPr>
          <a:xfrm>
            <a:off x="7487838" y="-1348025"/>
            <a:ext cx="2818500" cy="28185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98" name="Google Shape;1498;p119"/>
          <p:cNvGrpSpPr/>
          <p:nvPr/>
        </p:nvGrpSpPr>
        <p:grpSpPr>
          <a:xfrm>
            <a:off x="7037622" y="4721767"/>
            <a:ext cx="1805200" cy="335359"/>
            <a:chOff x="7037622" y="4721767"/>
            <a:chExt cx="1805200" cy="335359"/>
          </a:xfrm>
        </p:grpSpPr>
        <p:sp>
          <p:nvSpPr>
            <p:cNvPr id="1499" name="Google Shape;1499;p119"/>
            <p:cNvSpPr/>
            <p:nvPr/>
          </p:nvSpPr>
          <p:spPr>
            <a:xfrm flipH="1" rot="5400000">
              <a:off x="8223843" y="4438147"/>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119"/>
            <p:cNvSpPr/>
            <p:nvPr/>
          </p:nvSpPr>
          <p:spPr>
            <a:xfrm flipH="1" rot="5400000">
              <a:off x="8291273" y="459634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119"/>
            <p:cNvSpPr/>
            <p:nvPr/>
          </p:nvSpPr>
          <p:spPr>
            <a:xfrm flipH="1" rot="5400000">
              <a:off x="7321243" y="4438147"/>
              <a:ext cx="335359" cy="902600"/>
            </a:xfrm>
            <a:custGeom>
              <a:rect b="b" l="l" r="r" t="t"/>
              <a:pathLst>
                <a:path extrusionOk="0" h="14846" w="5516">
                  <a:moveTo>
                    <a:pt x="2692" y="0"/>
                  </a:moveTo>
                  <a:cubicBezTo>
                    <a:pt x="2485" y="0"/>
                    <a:pt x="2322" y="163"/>
                    <a:pt x="2322" y="370"/>
                  </a:cubicBezTo>
                  <a:cubicBezTo>
                    <a:pt x="2322" y="577"/>
                    <a:pt x="2485" y="739"/>
                    <a:pt x="2692" y="739"/>
                  </a:cubicBezTo>
                  <a:cubicBezTo>
                    <a:pt x="2780" y="739"/>
                    <a:pt x="2869" y="710"/>
                    <a:pt x="2928" y="651"/>
                  </a:cubicBezTo>
                  <a:lnTo>
                    <a:pt x="5294" y="3002"/>
                  </a:lnTo>
                  <a:lnTo>
                    <a:pt x="5294" y="11918"/>
                  </a:lnTo>
                  <a:lnTo>
                    <a:pt x="2677" y="14535"/>
                  </a:lnTo>
                  <a:lnTo>
                    <a:pt x="489" y="12347"/>
                  </a:lnTo>
                  <a:lnTo>
                    <a:pt x="489" y="3194"/>
                  </a:lnTo>
                  <a:cubicBezTo>
                    <a:pt x="636" y="3135"/>
                    <a:pt x="740" y="3002"/>
                    <a:pt x="740" y="2839"/>
                  </a:cubicBezTo>
                  <a:cubicBezTo>
                    <a:pt x="740" y="2632"/>
                    <a:pt x="577" y="2469"/>
                    <a:pt x="370" y="2469"/>
                  </a:cubicBezTo>
                  <a:cubicBezTo>
                    <a:pt x="163" y="2469"/>
                    <a:pt x="1" y="2632"/>
                    <a:pt x="1" y="2839"/>
                  </a:cubicBezTo>
                  <a:cubicBezTo>
                    <a:pt x="1" y="3017"/>
                    <a:pt x="119" y="3150"/>
                    <a:pt x="282" y="3194"/>
                  </a:cubicBezTo>
                  <a:lnTo>
                    <a:pt x="282" y="12391"/>
                  </a:lnTo>
                  <a:lnTo>
                    <a:pt x="282" y="12435"/>
                  </a:lnTo>
                  <a:lnTo>
                    <a:pt x="2677" y="14845"/>
                  </a:lnTo>
                  <a:lnTo>
                    <a:pt x="5516" y="12007"/>
                  </a:lnTo>
                  <a:lnTo>
                    <a:pt x="5516" y="2957"/>
                  </a:lnTo>
                  <a:lnTo>
                    <a:pt x="5516" y="2913"/>
                  </a:lnTo>
                  <a:lnTo>
                    <a:pt x="3047" y="444"/>
                  </a:lnTo>
                  <a:cubicBezTo>
                    <a:pt x="3061" y="429"/>
                    <a:pt x="3061" y="399"/>
                    <a:pt x="3061" y="370"/>
                  </a:cubicBezTo>
                  <a:cubicBezTo>
                    <a:pt x="3061" y="163"/>
                    <a:pt x="2899" y="0"/>
                    <a:pt x="269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119"/>
            <p:cNvSpPr/>
            <p:nvPr/>
          </p:nvSpPr>
          <p:spPr>
            <a:xfrm flipH="1" rot="5400000">
              <a:off x="7388673" y="4596345"/>
              <a:ext cx="100741" cy="572652"/>
            </a:xfrm>
            <a:custGeom>
              <a:rect b="b" l="l" r="r" t="t"/>
              <a:pathLst>
                <a:path extrusionOk="0" h="9419" w="1657">
                  <a:moveTo>
                    <a:pt x="813" y="0"/>
                  </a:moveTo>
                  <a:cubicBezTo>
                    <a:pt x="621" y="0"/>
                    <a:pt x="429" y="74"/>
                    <a:pt x="281" y="222"/>
                  </a:cubicBezTo>
                  <a:cubicBezTo>
                    <a:pt x="0" y="503"/>
                    <a:pt x="0" y="976"/>
                    <a:pt x="281" y="1257"/>
                  </a:cubicBezTo>
                  <a:cubicBezTo>
                    <a:pt x="414" y="1390"/>
                    <a:pt x="562" y="1449"/>
                    <a:pt x="725" y="1479"/>
                  </a:cubicBezTo>
                  <a:lnTo>
                    <a:pt x="725" y="7955"/>
                  </a:lnTo>
                  <a:cubicBezTo>
                    <a:pt x="577" y="7985"/>
                    <a:pt x="444" y="8044"/>
                    <a:pt x="325" y="8162"/>
                  </a:cubicBezTo>
                  <a:cubicBezTo>
                    <a:pt x="30" y="8443"/>
                    <a:pt x="30" y="8916"/>
                    <a:pt x="325" y="9197"/>
                  </a:cubicBezTo>
                  <a:cubicBezTo>
                    <a:pt x="466" y="9345"/>
                    <a:pt x="654" y="9419"/>
                    <a:pt x="845" y="9419"/>
                  </a:cubicBezTo>
                  <a:cubicBezTo>
                    <a:pt x="1035" y="9419"/>
                    <a:pt x="1227" y="9345"/>
                    <a:pt x="1375" y="9197"/>
                  </a:cubicBezTo>
                  <a:cubicBezTo>
                    <a:pt x="1656" y="8916"/>
                    <a:pt x="1656" y="8443"/>
                    <a:pt x="1375" y="8162"/>
                  </a:cubicBezTo>
                  <a:cubicBezTo>
                    <a:pt x="1242" y="8044"/>
                    <a:pt x="1094" y="7970"/>
                    <a:pt x="946" y="7955"/>
                  </a:cubicBezTo>
                  <a:lnTo>
                    <a:pt x="946" y="1464"/>
                  </a:lnTo>
                  <a:cubicBezTo>
                    <a:pt x="1080" y="1434"/>
                    <a:pt x="1227" y="1375"/>
                    <a:pt x="1331" y="1257"/>
                  </a:cubicBezTo>
                  <a:cubicBezTo>
                    <a:pt x="1627" y="976"/>
                    <a:pt x="1627" y="503"/>
                    <a:pt x="1331" y="222"/>
                  </a:cubicBezTo>
                  <a:cubicBezTo>
                    <a:pt x="1183" y="74"/>
                    <a:pt x="1006" y="0"/>
                    <a:pt x="813"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503" name="Shape 1503"/>
        <p:cNvGrpSpPr/>
        <p:nvPr/>
      </p:nvGrpSpPr>
      <p:grpSpPr>
        <a:xfrm>
          <a:off x="0" y="0"/>
          <a:ext cx="0" cy="0"/>
          <a:chOff x="0" y="0"/>
          <a:chExt cx="0" cy="0"/>
        </a:xfrm>
      </p:grpSpPr>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bg>
      <p:bgPr>
        <a:gradFill>
          <a:gsLst>
            <a:gs pos="0">
              <a:schemeClr val="lt2"/>
            </a:gs>
            <a:gs pos="100000">
              <a:schemeClr val="lt1"/>
            </a:gs>
          </a:gsLst>
          <a:path path="circle">
            <a:fillToRect b="50%" l="50%" r="50%" t="50%"/>
          </a:path>
          <a:tileRect/>
        </a:gradFill>
      </p:bgPr>
    </p:bg>
    <p:spTree>
      <p:nvGrpSpPr>
        <p:cNvPr id="1504" name="Shape 1504"/>
        <p:cNvGrpSpPr/>
        <p:nvPr/>
      </p:nvGrpSpPr>
      <p:grpSpPr>
        <a:xfrm>
          <a:off x="0" y="0"/>
          <a:ext cx="0" cy="0"/>
          <a:chOff x="0" y="0"/>
          <a:chExt cx="0" cy="0"/>
        </a:xfrm>
      </p:grpSpPr>
      <p:sp>
        <p:nvSpPr>
          <p:cNvPr id="1505" name="Google Shape;1505;p12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506" name="Google Shape;1506;p121"/>
          <p:cNvSpPr txBox="1"/>
          <p:nvPr>
            <p:ph hasCustomPrompt="1" idx="2" type="title"/>
          </p:nvPr>
        </p:nvSpPr>
        <p:spPr>
          <a:xfrm>
            <a:off x="1416900" y="1490448"/>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507" name="Google Shape;1507;p121"/>
          <p:cNvSpPr txBox="1"/>
          <p:nvPr>
            <p:ph hasCustomPrompt="1" idx="3" type="title"/>
          </p:nvPr>
        </p:nvSpPr>
        <p:spPr>
          <a:xfrm>
            <a:off x="1416900" y="2923902"/>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508" name="Google Shape;1508;p121"/>
          <p:cNvSpPr txBox="1"/>
          <p:nvPr>
            <p:ph hasCustomPrompt="1" idx="4" type="title"/>
          </p:nvPr>
        </p:nvSpPr>
        <p:spPr>
          <a:xfrm>
            <a:off x="4204713" y="1490448"/>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509" name="Google Shape;1509;p121"/>
          <p:cNvSpPr txBox="1"/>
          <p:nvPr>
            <p:ph hasCustomPrompt="1" idx="5" type="title"/>
          </p:nvPr>
        </p:nvSpPr>
        <p:spPr>
          <a:xfrm>
            <a:off x="4204713" y="2923902"/>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510" name="Google Shape;1510;p121"/>
          <p:cNvSpPr txBox="1"/>
          <p:nvPr>
            <p:ph hasCustomPrompt="1" idx="6" type="title"/>
          </p:nvPr>
        </p:nvSpPr>
        <p:spPr>
          <a:xfrm>
            <a:off x="6992525" y="1490448"/>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511" name="Google Shape;1511;p121"/>
          <p:cNvSpPr txBox="1"/>
          <p:nvPr>
            <p:ph hasCustomPrompt="1" idx="7" type="title"/>
          </p:nvPr>
        </p:nvSpPr>
        <p:spPr>
          <a:xfrm>
            <a:off x="6992525" y="2923902"/>
            <a:ext cx="734700" cy="542400"/>
          </a:xfrm>
          <a:prstGeom prst="rect">
            <a:avLst/>
          </a:prstGeom>
          <a:solidFill>
            <a:schemeClr val="accent4"/>
          </a:solidFill>
        </p:spPr>
        <p:txBody>
          <a:bodyPr anchorCtr="0" anchor="ctr" bIns="91425" lIns="91425" spcFirstLastPara="1" rIns="91425" wrap="square" tIns="91425">
            <a:noAutofit/>
          </a:bodyPr>
          <a:lstStyle>
            <a:lvl1pPr lvl="0" algn="ctr">
              <a:spcBef>
                <a:spcPts val="0"/>
              </a:spcBef>
              <a:spcAft>
                <a:spcPts val="0"/>
              </a:spcAft>
              <a:buSzPts val="3000"/>
              <a:buNone/>
              <a:defRPr sz="3000">
                <a:solidFill>
                  <a:schemeClr val="dk2"/>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512" name="Google Shape;1512;p121"/>
          <p:cNvSpPr txBox="1"/>
          <p:nvPr>
            <p:ph idx="1" type="subTitle"/>
          </p:nvPr>
        </p:nvSpPr>
        <p:spPr>
          <a:xfrm>
            <a:off x="720000" y="2111575"/>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513" name="Google Shape;1513;p121"/>
          <p:cNvSpPr txBox="1"/>
          <p:nvPr>
            <p:ph idx="8" type="subTitle"/>
          </p:nvPr>
        </p:nvSpPr>
        <p:spPr>
          <a:xfrm>
            <a:off x="3507813" y="2111575"/>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514" name="Google Shape;1514;p121"/>
          <p:cNvSpPr txBox="1"/>
          <p:nvPr>
            <p:ph idx="9" type="subTitle"/>
          </p:nvPr>
        </p:nvSpPr>
        <p:spPr>
          <a:xfrm>
            <a:off x="6295625" y="2111575"/>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515" name="Google Shape;1515;p121"/>
          <p:cNvSpPr txBox="1"/>
          <p:nvPr>
            <p:ph idx="13" type="subTitle"/>
          </p:nvPr>
        </p:nvSpPr>
        <p:spPr>
          <a:xfrm>
            <a:off x="720000" y="3546674"/>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516" name="Google Shape;1516;p121"/>
          <p:cNvSpPr txBox="1"/>
          <p:nvPr>
            <p:ph idx="14" type="subTitle"/>
          </p:nvPr>
        </p:nvSpPr>
        <p:spPr>
          <a:xfrm>
            <a:off x="3507813" y="3546674"/>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517" name="Google Shape;1517;p121"/>
          <p:cNvSpPr txBox="1"/>
          <p:nvPr>
            <p:ph idx="15" type="subTitle"/>
          </p:nvPr>
        </p:nvSpPr>
        <p:spPr>
          <a:xfrm>
            <a:off x="6295625" y="3546674"/>
            <a:ext cx="2128500" cy="661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000"/>
              <a:buFont typeface="Raleway"/>
              <a:buNone/>
              <a:defRPr sz="1800">
                <a:solidFill>
                  <a:schemeClr val="dk1"/>
                </a:solidFill>
                <a:latin typeface="Alata"/>
                <a:ea typeface="Alata"/>
                <a:cs typeface="Alata"/>
                <a:sym typeface="Alata"/>
              </a:defRPr>
            </a:lvl1pPr>
            <a:lvl2pPr lvl="1">
              <a:lnSpc>
                <a:spcPct val="100000"/>
              </a:lnSpc>
              <a:spcBef>
                <a:spcPts val="0"/>
              </a:spcBef>
              <a:spcAft>
                <a:spcPts val="0"/>
              </a:spcAft>
              <a:buSzPts val="2000"/>
              <a:buFont typeface="Raleway"/>
              <a:buNone/>
              <a:defRPr b="1" sz="2000">
                <a:latin typeface="Raleway"/>
                <a:ea typeface="Raleway"/>
                <a:cs typeface="Raleway"/>
                <a:sym typeface="Raleway"/>
              </a:defRPr>
            </a:lvl2pPr>
            <a:lvl3pPr lvl="2">
              <a:lnSpc>
                <a:spcPct val="100000"/>
              </a:lnSpc>
              <a:spcBef>
                <a:spcPts val="0"/>
              </a:spcBef>
              <a:spcAft>
                <a:spcPts val="0"/>
              </a:spcAft>
              <a:buSzPts val="2000"/>
              <a:buFont typeface="Raleway"/>
              <a:buNone/>
              <a:defRPr b="1" sz="2000">
                <a:latin typeface="Raleway"/>
                <a:ea typeface="Raleway"/>
                <a:cs typeface="Raleway"/>
                <a:sym typeface="Raleway"/>
              </a:defRPr>
            </a:lvl3pPr>
            <a:lvl4pPr lvl="3">
              <a:lnSpc>
                <a:spcPct val="100000"/>
              </a:lnSpc>
              <a:spcBef>
                <a:spcPts val="0"/>
              </a:spcBef>
              <a:spcAft>
                <a:spcPts val="0"/>
              </a:spcAft>
              <a:buSzPts val="2000"/>
              <a:buFont typeface="Raleway"/>
              <a:buNone/>
              <a:defRPr b="1" sz="2000">
                <a:latin typeface="Raleway"/>
                <a:ea typeface="Raleway"/>
                <a:cs typeface="Raleway"/>
                <a:sym typeface="Raleway"/>
              </a:defRPr>
            </a:lvl4pPr>
            <a:lvl5pPr lvl="4">
              <a:lnSpc>
                <a:spcPct val="100000"/>
              </a:lnSpc>
              <a:spcBef>
                <a:spcPts val="0"/>
              </a:spcBef>
              <a:spcAft>
                <a:spcPts val="0"/>
              </a:spcAft>
              <a:buSzPts val="2000"/>
              <a:buFont typeface="Raleway"/>
              <a:buNone/>
              <a:defRPr b="1" sz="2000">
                <a:latin typeface="Raleway"/>
                <a:ea typeface="Raleway"/>
                <a:cs typeface="Raleway"/>
                <a:sym typeface="Raleway"/>
              </a:defRPr>
            </a:lvl5pPr>
            <a:lvl6pPr lvl="5">
              <a:lnSpc>
                <a:spcPct val="100000"/>
              </a:lnSpc>
              <a:spcBef>
                <a:spcPts val="0"/>
              </a:spcBef>
              <a:spcAft>
                <a:spcPts val="0"/>
              </a:spcAft>
              <a:buSzPts val="2000"/>
              <a:buFont typeface="Raleway"/>
              <a:buNone/>
              <a:defRPr b="1" sz="2000">
                <a:latin typeface="Raleway"/>
                <a:ea typeface="Raleway"/>
                <a:cs typeface="Raleway"/>
                <a:sym typeface="Raleway"/>
              </a:defRPr>
            </a:lvl6pPr>
            <a:lvl7pPr lvl="6">
              <a:lnSpc>
                <a:spcPct val="100000"/>
              </a:lnSpc>
              <a:spcBef>
                <a:spcPts val="0"/>
              </a:spcBef>
              <a:spcAft>
                <a:spcPts val="0"/>
              </a:spcAft>
              <a:buSzPts val="2000"/>
              <a:buFont typeface="Raleway"/>
              <a:buNone/>
              <a:defRPr b="1" sz="2000">
                <a:latin typeface="Raleway"/>
                <a:ea typeface="Raleway"/>
                <a:cs typeface="Raleway"/>
                <a:sym typeface="Raleway"/>
              </a:defRPr>
            </a:lvl7pPr>
            <a:lvl8pPr lvl="7">
              <a:lnSpc>
                <a:spcPct val="100000"/>
              </a:lnSpc>
              <a:spcBef>
                <a:spcPts val="0"/>
              </a:spcBef>
              <a:spcAft>
                <a:spcPts val="0"/>
              </a:spcAft>
              <a:buSzPts val="2000"/>
              <a:buFont typeface="Raleway"/>
              <a:buNone/>
              <a:defRPr b="1" sz="2000">
                <a:latin typeface="Raleway"/>
                <a:ea typeface="Raleway"/>
                <a:cs typeface="Raleway"/>
                <a:sym typeface="Raleway"/>
              </a:defRPr>
            </a:lvl8pPr>
            <a:lvl9pPr lvl="8">
              <a:lnSpc>
                <a:spcPct val="100000"/>
              </a:lnSpc>
              <a:spcBef>
                <a:spcPts val="0"/>
              </a:spcBef>
              <a:spcAft>
                <a:spcPts val="0"/>
              </a:spcAft>
              <a:buSzPts val="2000"/>
              <a:buFont typeface="Raleway"/>
              <a:buNone/>
              <a:defRPr b="1" sz="2000">
                <a:latin typeface="Raleway"/>
                <a:ea typeface="Raleway"/>
                <a:cs typeface="Raleway"/>
                <a:sym typeface="Raleway"/>
              </a:defRPr>
            </a:lvl9pPr>
          </a:lstStyle>
          <a:p/>
        </p:txBody>
      </p:sp>
      <p:sp>
        <p:nvSpPr>
          <p:cNvPr id="1518" name="Google Shape;1518;p121"/>
          <p:cNvSpPr/>
          <p:nvPr/>
        </p:nvSpPr>
        <p:spPr>
          <a:xfrm rot="-1168501">
            <a:off x="8037788" y="3996697"/>
            <a:ext cx="2534825" cy="1671007"/>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121"/>
          <p:cNvSpPr/>
          <p:nvPr/>
        </p:nvSpPr>
        <p:spPr>
          <a:xfrm rot="-1168501">
            <a:off x="-1131962" y="1855572"/>
            <a:ext cx="2534825" cy="1671007"/>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121"/>
          <p:cNvSpPr/>
          <p:nvPr/>
        </p:nvSpPr>
        <p:spPr>
          <a:xfrm>
            <a:off x="8902812" y="4210425"/>
            <a:ext cx="122889" cy="358732"/>
          </a:xfrm>
          <a:custGeom>
            <a:rect b="b" l="l" r="r" t="t"/>
            <a:pathLst>
              <a:path extrusionOk="0" h="4364" w="1495">
                <a:moveTo>
                  <a:pt x="755" y="1"/>
                </a:moveTo>
                <a:cubicBezTo>
                  <a:pt x="356" y="1"/>
                  <a:pt x="30" y="311"/>
                  <a:pt x="15" y="710"/>
                </a:cubicBezTo>
                <a:cubicBezTo>
                  <a:pt x="1" y="903"/>
                  <a:pt x="75" y="1095"/>
                  <a:pt x="208" y="1243"/>
                </a:cubicBezTo>
                <a:cubicBezTo>
                  <a:pt x="341" y="1376"/>
                  <a:pt x="503" y="1450"/>
                  <a:pt x="681" y="1479"/>
                </a:cubicBezTo>
                <a:lnTo>
                  <a:pt x="681" y="2884"/>
                </a:lnTo>
                <a:cubicBezTo>
                  <a:pt x="326" y="2928"/>
                  <a:pt x="30" y="3224"/>
                  <a:pt x="15" y="3594"/>
                </a:cubicBezTo>
                <a:cubicBezTo>
                  <a:pt x="1" y="4008"/>
                  <a:pt x="311" y="4348"/>
                  <a:pt x="725" y="4363"/>
                </a:cubicBezTo>
                <a:cubicBezTo>
                  <a:pt x="734" y="4363"/>
                  <a:pt x="743" y="4363"/>
                  <a:pt x="751" y="4363"/>
                </a:cubicBezTo>
                <a:cubicBezTo>
                  <a:pt x="1140" y="4363"/>
                  <a:pt x="1480" y="4043"/>
                  <a:pt x="1494" y="3653"/>
                </a:cubicBezTo>
                <a:cubicBezTo>
                  <a:pt x="1494" y="3431"/>
                  <a:pt x="1420" y="3239"/>
                  <a:pt x="1272" y="3106"/>
                </a:cubicBezTo>
                <a:cubicBezTo>
                  <a:pt x="1169" y="3002"/>
                  <a:pt x="1051" y="2928"/>
                  <a:pt x="903" y="2899"/>
                </a:cubicBezTo>
                <a:lnTo>
                  <a:pt x="903" y="1465"/>
                </a:lnTo>
                <a:cubicBezTo>
                  <a:pt x="1228" y="1391"/>
                  <a:pt x="1479" y="1110"/>
                  <a:pt x="1494" y="770"/>
                </a:cubicBezTo>
                <a:cubicBezTo>
                  <a:pt x="1494" y="577"/>
                  <a:pt x="1435" y="385"/>
                  <a:pt x="1302" y="237"/>
                </a:cubicBezTo>
                <a:cubicBezTo>
                  <a:pt x="1287" y="237"/>
                  <a:pt x="1287" y="223"/>
                  <a:pt x="1272" y="223"/>
                </a:cubicBezTo>
                <a:cubicBezTo>
                  <a:pt x="1139" y="89"/>
                  <a:pt x="962" y="16"/>
                  <a:pt x="784"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21" name="Google Shape;1521;p121"/>
          <p:cNvGrpSpPr/>
          <p:nvPr/>
        </p:nvGrpSpPr>
        <p:grpSpPr>
          <a:xfrm>
            <a:off x="-795219" y="-1446371"/>
            <a:ext cx="2654567" cy="3293932"/>
            <a:chOff x="7313556" y="3802542"/>
            <a:chExt cx="2654567" cy="3293932"/>
          </a:xfrm>
        </p:grpSpPr>
        <p:sp>
          <p:nvSpPr>
            <p:cNvPr id="1522" name="Google Shape;1522;p121"/>
            <p:cNvSpPr/>
            <p:nvPr/>
          </p:nvSpPr>
          <p:spPr>
            <a:xfrm>
              <a:off x="7572404" y="4083259"/>
              <a:ext cx="2395719" cy="3013215"/>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121"/>
            <p:cNvSpPr/>
            <p:nvPr/>
          </p:nvSpPr>
          <p:spPr>
            <a:xfrm>
              <a:off x="8970135" y="3975082"/>
              <a:ext cx="722045" cy="1058850"/>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121"/>
            <p:cNvSpPr/>
            <p:nvPr/>
          </p:nvSpPr>
          <p:spPr>
            <a:xfrm>
              <a:off x="7804537" y="4613209"/>
              <a:ext cx="906830" cy="902255"/>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121"/>
            <p:cNvSpPr/>
            <p:nvPr/>
          </p:nvSpPr>
          <p:spPr>
            <a:xfrm>
              <a:off x="7313556" y="3802542"/>
              <a:ext cx="2389554" cy="2701092"/>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121"/>
            <p:cNvSpPr/>
            <p:nvPr/>
          </p:nvSpPr>
          <p:spPr>
            <a:xfrm>
              <a:off x="7340271" y="4059009"/>
              <a:ext cx="2450382" cy="2811737"/>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121"/>
            <p:cNvSpPr/>
            <p:nvPr/>
          </p:nvSpPr>
          <p:spPr>
            <a:xfrm>
              <a:off x="9055212" y="4362825"/>
              <a:ext cx="122889" cy="358732"/>
            </a:xfrm>
            <a:custGeom>
              <a:rect b="b" l="l" r="r" t="t"/>
              <a:pathLst>
                <a:path extrusionOk="0" h="4364" w="1495">
                  <a:moveTo>
                    <a:pt x="755" y="1"/>
                  </a:moveTo>
                  <a:cubicBezTo>
                    <a:pt x="356" y="1"/>
                    <a:pt x="30" y="311"/>
                    <a:pt x="15" y="710"/>
                  </a:cubicBezTo>
                  <a:cubicBezTo>
                    <a:pt x="1" y="903"/>
                    <a:pt x="75" y="1095"/>
                    <a:pt x="208" y="1243"/>
                  </a:cubicBezTo>
                  <a:cubicBezTo>
                    <a:pt x="341" y="1376"/>
                    <a:pt x="503" y="1450"/>
                    <a:pt x="681" y="1479"/>
                  </a:cubicBezTo>
                  <a:lnTo>
                    <a:pt x="681" y="2884"/>
                  </a:lnTo>
                  <a:cubicBezTo>
                    <a:pt x="326" y="2928"/>
                    <a:pt x="30" y="3224"/>
                    <a:pt x="15" y="3594"/>
                  </a:cubicBezTo>
                  <a:cubicBezTo>
                    <a:pt x="1" y="4008"/>
                    <a:pt x="311" y="4348"/>
                    <a:pt x="725" y="4363"/>
                  </a:cubicBezTo>
                  <a:cubicBezTo>
                    <a:pt x="734" y="4363"/>
                    <a:pt x="743" y="4363"/>
                    <a:pt x="751" y="4363"/>
                  </a:cubicBezTo>
                  <a:cubicBezTo>
                    <a:pt x="1140" y="4363"/>
                    <a:pt x="1480" y="4043"/>
                    <a:pt x="1494" y="3653"/>
                  </a:cubicBezTo>
                  <a:cubicBezTo>
                    <a:pt x="1494" y="3431"/>
                    <a:pt x="1420" y="3239"/>
                    <a:pt x="1272" y="3106"/>
                  </a:cubicBezTo>
                  <a:cubicBezTo>
                    <a:pt x="1169" y="3002"/>
                    <a:pt x="1051" y="2928"/>
                    <a:pt x="903" y="2899"/>
                  </a:cubicBezTo>
                  <a:lnTo>
                    <a:pt x="903" y="1465"/>
                  </a:lnTo>
                  <a:cubicBezTo>
                    <a:pt x="1228" y="1391"/>
                    <a:pt x="1479" y="1110"/>
                    <a:pt x="1494" y="770"/>
                  </a:cubicBezTo>
                  <a:cubicBezTo>
                    <a:pt x="1494" y="577"/>
                    <a:pt x="1435" y="385"/>
                    <a:pt x="1302" y="237"/>
                  </a:cubicBezTo>
                  <a:cubicBezTo>
                    <a:pt x="1287" y="237"/>
                    <a:pt x="1287" y="223"/>
                    <a:pt x="1272" y="223"/>
                  </a:cubicBezTo>
                  <a:cubicBezTo>
                    <a:pt x="1139" y="89"/>
                    <a:pt x="962" y="16"/>
                    <a:pt x="784"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28" name="Google Shape;1528;p121"/>
          <p:cNvGrpSpPr/>
          <p:nvPr/>
        </p:nvGrpSpPr>
        <p:grpSpPr>
          <a:xfrm>
            <a:off x="7161156" y="3650142"/>
            <a:ext cx="2654567" cy="3293932"/>
            <a:chOff x="7161156" y="3650142"/>
            <a:chExt cx="2654567" cy="3293932"/>
          </a:xfrm>
        </p:grpSpPr>
        <p:sp>
          <p:nvSpPr>
            <p:cNvPr id="1529" name="Google Shape;1529;p121"/>
            <p:cNvSpPr/>
            <p:nvPr/>
          </p:nvSpPr>
          <p:spPr>
            <a:xfrm>
              <a:off x="7420004" y="3930859"/>
              <a:ext cx="2395719" cy="3013215"/>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121"/>
            <p:cNvSpPr/>
            <p:nvPr/>
          </p:nvSpPr>
          <p:spPr>
            <a:xfrm>
              <a:off x="8817735" y="3822682"/>
              <a:ext cx="722045" cy="1058850"/>
            </a:xfrm>
            <a:custGeom>
              <a:rect b="b" l="l" r="r" t="t"/>
              <a:pathLst>
                <a:path extrusionOk="0" h="12881" w="8784">
                  <a:moveTo>
                    <a:pt x="8030" y="1"/>
                  </a:moveTo>
                  <a:cubicBezTo>
                    <a:pt x="7852" y="1"/>
                    <a:pt x="7675" y="60"/>
                    <a:pt x="7527" y="193"/>
                  </a:cubicBezTo>
                  <a:cubicBezTo>
                    <a:pt x="7379" y="326"/>
                    <a:pt x="7305" y="504"/>
                    <a:pt x="7290" y="711"/>
                  </a:cubicBezTo>
                  <a:cubicBezTo>
                    <a:pt x="7290" y="859"/>
                    <a:pt x="7335" y="1006"/>
                    <a:pt x="7409" y="1125"/>
                  </a:cubicBezTo>
                  <a:lnTo>
                    <a:pt x="4836" y="3697"/>
                  </a:lnTo>
                  <a:lnTo>
                    <a:pt x="4836" y="3742"/>
                  </a:lnTo>
                  <a:lnTo>
                    <a:pt x="4836" y="10751"/>
                  </a:lnTo>
                  <a:lnTo>
                    <a:pt x="3535" y="12037"/>
                  </a:lnTo>
                  <a:lnTo>
                    <a:pt x="1479" y="12037"/>
                  </a:lnTo>
                  <a:cubicBezTo>
                    <a:pt x="1464" y="11889"/>
                    <a:pt x="1405" y="11756"/>
                    <a:pt x="1287" y="11638"/>
                  </a:cubicBezTo>
                  <a:cubicBezTo>
                    <a:pt x="1287" y="11638"/>
                    <a:pt x="1287" y="11623"/>
                    <a:pt x="1272" y="11623"/>
                  </a:cubicBezTo>
                  <a:cubicBezTo>
                    <a:pt x="1139" y="11490"/>
                    <a:pt x="962" y="11416"/>
                    <a:pt x="784" y="11401"/>
                  </a:cubicBezTo>
                  <a:cubicBezTo>
                    <a:pt x="775" y="11401"/>
                    <a:pt x="766" y="11401"/>
                    <a:pt x="757" y="11401"/>
                  </a:cubicBezTo>
                  <a:cubicBezTo>
                    <a:pt x="356" y="11401"/>
                    <a:pt x="30" y="11720"/>
                    <a:pt x="15" y="12111"/>
                  </a:cubicBezTo>
                  <a:cubicBezTo>
                    <a:pt x="1" y="12525"/>
                    <a:pt x="311" y="12865"/>
                    <a:pt x="725" y="12880"/>
                  </a:cubicBezTo>
                  <a:cubicBezTo>
                    <a:pt x="735" y="12880"/>
                    <a:pt x="745" y="12880"/>
                    <a:pt x="755" y="12880"/>
                  </a:cubicBezTo>
                  <a:cubicBezTo>
                    <a:pt x="1112" y="12880"/>
                    <a:pt x="1422" y="12619"/>
                    <a:pt x="1479" y="12259"/>
                  </a:cubicBezTo>
                  <a:lnTo>
                    <a:pt x="3638" y="12259"/>
                  </a:lnTo>
                  <a:lnTo>
                    <a:pt x="5058" y="10839"/>
                  </a:lnTo>
                  <a:lnTo>
                    <a:pt x="5058" y="10795"/>
                  </a:lnTo>
                  <a:lnTo>
                    <a:pt x="5058" y="3786"/>
                  </a:lnTo>
                  <a:lnTo>
                    <a:pt x="7556" y="1287"/>
                  </a:lnTo>
                  <a:cubicBezTo>
                    <a:pt x="7675" y="1406"/>
                    <a:pt x="7837" y="1465"/>
                    <a:pt x="8000" y="1480"/>
                  </a:cubicBezTo>
                  <a:cubicBezTo>
                    <a:pt x="8207" y="1480"/>
                    <a:pt x="8384" y="1406"/>
                    <a:pt x="8532" y="1273"/>
                  </a:cubicBezTo>
                  <a:cubicBezTo>
                    <a:pt x="8680" y="1139"/>
                    <a:pt x="8769" y="962"/>
                    <a:pt x="8769" y="770"/>
                  </a:cubicBezTo>
                  <a:cubicBezTo>
                    <a:pt x="8784" y="563"/>
                    <a:pt x="8710" y="385"/>
                    <a:pt x="8577" y="238"/>
                  </a:cubicBezTo>
                  <a:cubicBezTo>
                    <a:pt x="8562" y="223"/>
                    <a:pt x="8562" y="223"/>
                    <a:pt x="8547" y="208"/>
                  </a:cubicBezTo>
                  <a:cubicBezTo>
                    <a:pt x="8429" y="75"/>
                    <a:pt x="8251" y="1"/>
                    <a:pt x="805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121"/>
            <p:cNvSpPr/>
            <p:nvPr/>
          </p:nvSpPr>
          <p:spPr>
            <a:xfrm>
              <a:off x="7161156" y="3650142"/>
              <a:ext cx="2389554" cy="2701092"/>
            </a:xfrm>
            <a:custGeom>
              <a:rect b="b" l="l" r="r" t="t"/>
              <a:pathLst>
                <a:path extrusionOk="0" h="32859" w="29070">
                  <a:moveTo>
                    <a:pt x="28330" y="0"/>
                  </a:moveTo>
                  <a:cubicBezTo>
                    <a:pt x="28138" y="0"/>
                    <a:pt x="27961" y="59"/>
                    <a:pt x="27828" y="193"/>
                  </a:cubicBezTo>
                  <a:cubicBezTo>
                    <a:pt x="27680" y="326"/>
                    <a:pt x="27591" y="503"/>
                    <a:pt x="27591" y="710"/>
                  </a:cubicBezTo>
                  <a:cubicBezTo>
                    <a:pt x="27576" y="858"/>
                    <a:pt x="27621" y="991"/>
                    <a:pt x="27695" y="1124"/>
                  </a:cubicBezTo>
                  <a:lnTo>
                    <a:pt x="24723" y="4096"/>
                  </a:lnTo>
                  <a:cubicBezTo>
                    <a:pt x="24737" y="4022"/>
                    <a:pt x="24767" y="3963"/>
                    <a:pt x="24767" y="3889"/>
                  </a:cubicBezTo>
                  <a:cubicBezTo>
                    <a:pt x="24767" y="3682"/>
                    <a:pt x="24708" y="3505"/>
                    <a:pt x="24560" y="3357"/>
                  </a:cubicBezTo>
                  <a:cubicBezTo>
                    <a:pt x="24560" y="3342"/>
                    <a:pt x="24560" y="3342"/>
                    <a:pt x="24545" y="3327"/>
                  </a:cubicBezTo>
                  <a:cubicBezTo>
                    <a:pt x="24412" y="3209"/>
                    <a:pt x="24235" y="3120"/>
                    <a:pt x="24057" y="3120"/>
                  </a:cubicBezTo>
                  <a:cubicBezTo>
                    <a:pt x="24040" y="3119"/>
                    <a:pt x="24022" y="3118"/>
                    <a:pt x="24005" y="3118"/>
                  </a:cubicBezTo>
                  <a:cubicBezTo>
                    <a:pt x="23820" y="3118"/>
                    <a:pt x="23660" y="3191"/>
                    <a:pt x="23525" y="3312"/>
                  </a:cubicBezTo>
                  <a:cubicBezTo>
                    <a:pt x="23377" y="3445"/>
                    <a:pt x="23288" y="3638"/>
                    <a:pt x="23288" y="3830"/>
                  </a:cubicBezTo>
                  <a:cubicBezTo>
                    <a:pt x="23274" y="3993"/>
                    <a:pt x="23333" y="4155"/>
                    <a:pt x="23436" y="4288"/>
                  </a:cubicBezTo>
                  <a:lnTo>
                    <a:pt x="18779" y="8946"/>
                  </a:lnTo>
                  <a:lnTo>
                    <a:pt x="18779" y="14180"/>
                  </a:lnTo>
                  <a:lnTo>
                    <a:pt x="11178" y="21780"/>
                  </a:lnTo>
                  <a:lnTo>
                    <a:pt x="5915" y="21780"/>
                  </a:lnTo>
                  <a:lnTo>
                    <a:pt x="695" y="27000"/>
                  </a:lnTo>
                  <a:lnTo>
                    <a:pt x="695" y="31391"/>
                  </a:lnTo>
                  <a:cubicBezTo>
                    <a:pt x="547" y="31421"/>
                    <a:pt x="399" y="31495"/>
                    <a:pt x="281" y="31598"/>
                  </a:cubicBezTo>
                  <a:cubicBezTo>
                    <a:pt x="0" y="31894"/>
                    <a:pt x="0" y="32367"/>
                    <a:pt x="281" y="32648"/>
                  </a:cubicBezTo>
                  <a:cubicBezTo>
                    <a:pt x="429" y="32789"/>
                    <a:pt x="617" y="32859"/>
                    <a:pt x="806" y="32859"/>
                  </a:cubicBezTo>
                  <a:cubicBezTo>
                    <a:pt x="994" y="32859"/>
                    <a:pt x="1183" y="32789"/>
                    <a:pt x="1331" y="32648"/>
                  </a:cubicBezTo>
                  <a:cubicBezTo>
                    <a:pt x="1612" y="32367"/>
                    <a:pt x="1612" y="31894"/>
                    <a:pt x="1331" y="31598"/>
                  </a:cubicBezTo>
                  <a:cubicBezTo>
                    <a:pt x="1213" y="31495"/>
                    <a:pt x="1065" y="31421"/>
                    <a:pt x="917" y="31391"/>
                  </a:cubicBezTo>
                  <a:lnTo>
                    <a:pt x="917" y="27089"/>
                  </a:lnTo>
                  <a:lnTo>
                    <a:pt x="6003" y="22002"/>
                  </a:lnTo>
                  <a:lnTo>
                    <a:pt x="11267" y="22002"/>
                  </a:lnTo>
                  <a:lnTo>
                    <a:pt x="19000" y="14284"/>
                  </a:lnTo>
                  <a:lnTo>
                    <a:pt x="19000" y="9035"/>
                  </a:lnTo>
                  <a:lnTo>
                    <a:pt x="23584" y="4451"/>
                  </a:lnTo>
                  <a:cubicBezTo>
                    <a:pt x="23599" y="4466"/>
                    <a:pt x="23614" y="4466"/>
                    <a:pt x="23643" y="4481"/>
                  </a:cubicBezTo>
                  <a:cubicBezTo>
                    <a:pt x="23614" y="4554"/>
                    <a:pt x="23599" y="4628"/>
                    <a:pt x="23599" y="4702"/>
                  </a:cubicBezTo>
                  <a:cubicBezTo>
                    <a:pt x="23584" y="4895"/>
                    <a:pt x="23658" y="5087"/>
                    <a:pt x="23791" y="5235"/>
                  </a:cubicBezTo>
                  <a:cubicBezTo>
                    <a:pt x="23835" y="5279"/>
                    <a:pt x="23895" y="5323"/>
                    <a:pt x="23939" y="5353"/>
                  </a:cubicBezTo>
                  <a:cubicBezTo>
                    <a:pt x="23909" y="5353"/>
                    <a:pt x="23880" y="5338"/>
                    <a:pt x="23850" y="5338"/>
                  </a:cubicBezTo>
                  <a:cubicBezTo>
                    <a:pt x="23658" y="5338"/>
                    <a:pt x="23466" y="5397"/>
                    <a:pt x="23318" y="5530"/>
                  </a:cubicBezTo>
                  <a:cubicBezTo>
                    <a:pt x="23170" y="5663"/>
                    <a:pt x="23096" y="5856"/>
                    <a:pt x="23081" y="6048"/>
                  </a:cubicBezTo>
                  <a:cubicBezTo>
                    <a:pt x="23081" y="6240"/>
                    <a:pt x="23140" y="6432"/>
                    <a:pt x="23274" y="6580"/>
                  </a:cubicBezTo>
                  <a:cubicBezTo>
                    <a:pt x="23407" y="6713"/>
                    <a:pt x="23569" y="6787"/>
                    <a:pt x="23747" y="6817"/>
                  </a:cubicBezTo>
                  <a:lnTo>
                    <a:pt x="23747" y="11607"/>
                  </a:lnTo>
                  <a:lnTo>
                    <a:pt x="23155" y="12214"/>
                  </a:lnTo>
                  <a:lnTo>
                    <a:pt x="21470" y="12214"/>
                  </a:lnTo>
                  <a:cubicBezTo>
                    <a:pt x="21455" y="12036"/>
                    <a:pt x="21396" y="11888"/>
                    <a:pt x="21277" y="11755"/>
                  </a:cubicBezTo>
                  <a:cubicBezTo>
                    <a:pt x="21277" y="11755"/>
                    <a:pt x="21263" y="11741"/>
                    <a:pt x="21263" y="11741"/>
                  </a:cubicBezTo>
                  <a:cubicBezTo>
                    <a:pt x="21130" y="11607"/>
                    <a:pt x="20952" y="11534"/>
                    <a:pt x="20760" y="11519"/>
                  </a:cubicBezTo>
                  <a:cubicBezTo>
                    <a:pt x="20568" y="11519"/>
                    <a:pt x="20375" y="11593"/>
                    <a:pt x="20242" y="11726"/>
                  </a:cubicBezTo>
                  <a:cubicBezTo>
                    <a:pt x="20095" y="11859"/>
                    <a:pt x="20006" y="12036"/>
                    <a:pt x="20006" y="12228"/>
                  </a:cubicBezTo>
                  <a:cubicBezTo>
                    <a:pt x="19991" y="12435"/>
                    <a:pt x="20065" y="12628"/>
                    <a:pt x="20198" y="12761"/>
                  </a:cubicBezTo>
                  <a:cubicBezTo>
                    <a:pt x="20331" y="12909"/>
                    <a:pt x="20509" y="12997"/>
                    <a:pt x="20701" y="12997"/>
                  </a:cubicBezTo>
                  <a:cubicBezTo>
                    <a:pt x="20718" y="12999"/>
                    <a:pt x="20736" y="12999"/>
                    <a:pt x="20753" y="12999"/>
                  </a:cubicBezTo>
                  <a:cubicBezTo>
                    <a:pt x="20940" y="12999"/>
                    <a:pt x="21111" y="12927"/>
                    <a:pt x="21233" y="12805"/>
                  </a:cubicBezTo>
                  <a:cubicBezTo>
                    <a:pt x="21351" y="12702"/>
                    <a:pt x="21425" y="12569"/>
                    <a:pt x="21455" y="12421"/>
                  </a:cubicBezTo>
                  <a:lnTo>
                    <a:pt x="23244" y="12421"/>
                  </a:lnTo>
                  <a:lnTo>
                    <a:pt x="23969" y="11696"/>
                  </a:lnTo>
                  <a:lnTo>
                    <a:pt x="23969" y="6802"/>
                  </a:lnTo>
                  <a:cubicBezTo>
                    <a:pt x="24102" y="6772"/>
                    <a:pt x="24220" y="6713"/>
                    <a:pt x="24323" y="6625"/>
                  </a:cubicBezTo>
                  <a:cubicBezTo>
                    <a:pt x="24471" y="6491"/>
                    <a:pt x="24545" y="6299"/>
                    <a:pt x="24560" y="6107"/>
                  </a:cubicBezTo>
                  <a:cubicBezTo>
                    <a:pt x="24560" y="5915"/>
                    <a:pt x="24501" y="5723"/>
                    <a:pt x="24368" y="5575"/>
                  </a:cubicBezTo>
                  <a:cubicBezTo>
                    <a:pt x="24353" y="5575"/>
                    <a:pt x="24353" y="5560"/>
                    <a:pt x="24338" y="5560"/>
                  </a:cubicBezTo>
                  <a:cubicBezTo>
                    <a:pt x="24309" y="5516"/>
                    <a:pt x="24264" y="5486"/>
                    <a:pt x="24205" y="5456"/>
                  </a:cubicBezTo>
                  <a:cubicBezTo>
                    <a:pt x="24235" y="5456"/>
                    <a:pt x="24264" y="5471"/>
                    <a:pt x="24309" y="5471"/>
                  </a:cubicBezTo>
                  <a:cubicBezTo>
                    <a:pt x="24501" y="5471"/>
                    <a:pt x="24693" y="5397"/>
                    <a:pt x="24826" y="5264"/>
                  </a:cubicBezTo>
                  <a:cubicBezTo>
                    <a:pt x="24974" y="5131"/>
                    <a:pt x="25063" y="4954"/>
                    <a:pt x="25063" y="4761"/>
                  </a:cubicBezTo>
                  <a:cubicBezTo>
                    <a:pt x="25077" y="4569"/>
                    <a:pt x="25018" y="4392"/>
                    <a:pt x="24885" y="4244"/>
                  </a:cubicBezTo>
                  <a:lnTo>
                    <a:pt x="27842" y="1287"/>
                  </a:lnTo>
                  <a:cubicBezTo>
                    <a:pt x="27976" y="1390"/>
                    <a:pt x="28123" y="1464"/>
                    <a:pt x="28301" y="1464"/>
                  </a:cubicBezTo>
                  <a:cubicBezTo>
                    <a:pt x="28317" y="1465"/>
                    <a:pt x="28333" y="1466"/>
                    <a:pt x="28350" y="1466"/>
                  </a:cubicBezTo>
                  <a:cubicBezTo>
                    <a:pt x="28525" y="1466"/>
                    <a:pt x="28698" y="1394"/>
                    <a:pt x="28833" y="1272"/>
                  </a:cubicBezTo>
                  <a:cubicBezTo>
                    <a:pt x="28981" y="1139"/>
                    <a:pt x="29055" y="961"/>
                    <a:pt x="29070" y="754"/>
                  </a:cubicBezTo>
                  <a:cubicBezTo>
                    <a:pt x="29070" y="562"/>
                    <a:pt x="29011" y="370"/>
                    <a:pt x="28863" y="237"/>
                  </a:cubicBezTo>
                  <a:cubicBezTo>
                    <a:pt x="28863" y="222"/>
                    <a:pt x="28863" y="222"/>
                    <a:pt x="28848" y="207"/>
                  </a:cubicBezTo>
                  <a:cubicBezTo>
                    <a:pt x="28715" y="74"/>
                    <a:pt x="28537" y="0"/>
                    <a:pt x="2836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121"/>
            <p:cNvSpPr/>
            <p:nvPr/>
          </p:nvSpPr>
          <p:spPr>
            <a:xfrm>
              <a:off x="7187871" y="3906609"/>
              <a:ext cx="2450382" cy="2811737"/>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121"/>
            <p:cNvSpPr/>
            <p:nvPr/>
          </p:nvSpPr>
          <p:spPr>
            <a:xfrm>
              <a:off x="7652137" y="4460809"/>
              <a:ext cx="906830" cy="902255"/>
            </a:xfrm>
            <a:custGeom>
              <a:rect b="b" l="l" r="r" t="t"/>
              <a:pathLst>
                <a:path extrusionOk="0" h="10976" w="11032">
                  <a:moveTo>
                    <a:pt x="7630" y="1"/>
                  </a:moveTo>
                  <a:lnTo>
                    <a:pt x="1361" y="6270"/>
                  </a:lnTo>
                  <a:cubicBezTo>
                    <a:pt x="1231" y="6168"/>
                    <a:pt x="1070" y="6116"/>
                    <a:pt x="908" y="6116"/>
                  </a:cubicBezTo>
                  <a:cubicBezTo>
                    <a:pt x="719" y="6116"/>
                    <a:pt x="528" y="6186"/>
                    <a:pt x="385" y="6329"/>
                  </a:cubicBezTo>
                  <a:cubicBezTo>
                    <a:pt x="104" y="6625"/>
                    <a:pt x="104" y="7083"/>
                    <a:pt x="385" y="7379"/>
                  </a:cubicBezTo>
                  <a:cubicBezTo>
                    <a:pt x="533" y="7519"/>
                    <a:pt x="725" y="7590"/>
                    <a:pt x="916" y="7590"/>
                  </a:cubicBezTo>
                  <a:cubicBezTo>
                    <a:pt x="1106" y="7590"/>
                    <a:pt x="1294" y="7519"/>
                    <a:pt x="1435" y="7379"/>
                  </a:cubicBezTo>
                  <a:cubicBezTo>
                    <a:pt x="1701" y="7113"/>
                    <a:pt x="1716" y="6714"/>
                    <a:pt x="1509" y="6433"/>
                  </a:cubicBezTo>
                  <a:lnTo>
                    <a:pt x="7719" y="222"/>
                  </a:lnTo>
                  <a:lnTo>
                    <a:pt x="10809" y="222"/>
                  </a:lnTo>
                  <a:lnTo>
                    <a:pt x="10809" y="3919"/>
                  </a:lnTo>
                  <a:lnTo>
                    <a:pt x="4510" y="10218"/>
                  </a:lnTo>
                  <a:lnTo>
                    <a:pt x="1538" y="10218"/>
                  </a:lnTo>
                  <a:cubicBezTo>
                    <a:pt x="1538" y="10041"/>
                    <a:pt x="1465" y="9848"/>
                    <a:pt x="1331" y="9715"/>
                  </a:cubicBezTo>
                  <a:cubicBezTo>
                    <a:pt x="1184" y="9575"/>
                    <a:pt x="995" y="9505"/>
                    <a:pt x="807" y="9505"/>
                  </a:cubicBezTo>
                  <a:cubicBezTo>
                    <a:pt x="618" y="9505"/>
                    <a:pt x="429" y="9575"/>
                    <a:pt x="282" y="9715"/>
                  </a:cubicBezTo>
                  <a:cubicBezTo>
                    <a:pt x="1" y="10011"/>
                    <a:pt x="1" y="10469"/>
                    <a:pt x="282" y="10765"/>
                  </a:cubicBezTo>
                  <a:cubicBezTo>
                    <a:pt x="429" y="10906"/>
                    <a:pt x="618" y="10976"/>
                    <a:pt x="807" y="10976"/>
                  </a:cubicBezTo>
                  <a:cubicBezTo>
                    <a:pt x="995" y="10976"/>
                    <a:pt x="1184" y="10906"/>
                    <a:pt x="1331" y="10765"/>
                  </a:cubicBezTo>
                  <a:cubicBezTo>
                    <a:pt x="1420" y="10662"/>
                    <a:pt x="1479" y="10558"/>
                    <a:pt x="1509" y="10440"/>
                  </a:cubicBezTo>
                  <a:lnTo>
                    <a:pt x="4599" y="10440"/>
                  </a:lnTo>
                  <a:lnTo>
                    <a:pt x="11031" y="4008"/>
                  </a:lnTo>
                  <a:lnTo>
                    <a:pt x="11031"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bg>
      <p:bgPr>
        <a:gradFill>
          <a:gsLst>
            <a:gs pos="0">
              <a:schemeClr val="lt2"/>
            </a:gs>
            <a:gs pos="100000">
              <a:schemeClr val="lt1"/>
            </a:gs>
          </a:gsLst>
          <a:path path="circle">
            <a:fillToRect b="50%" l="50%" r="50%" t="50%"/>
          </a:path>
          <a:tileRect/>
        </a:gradFill>
      </p:bgPr>
    </p:bg>
    <p:spTree>
      <p:nvGrpSpPr>
        <p:cNvPr id="1534" name="Shape 1534"/>
        <p:cNvGrpSpPr/>
        <p:nvPr/>
      </p:nvGrpSpPr>
      <p:grpSpPr>
        <a:xfrm>
          <a:off x="0" y="0"/>
          <a:ext cx="0" cy="0"/>
          <a:chOff x="0" y="0"/>
          <a:chExt cx="0" cy="0"/>
        </a:xfrm>
      </p:grpSpPr>
      <p:sp>
        <p:nvSpPr>
          <p:cNvPr id="1535" name="Google Shape;1535;p122"/>
          <p:cNvSpPr/>
          <p:nvPr/>
        </p:nvSpPr>
        <p:spPr>
          <a:xfrm>
            <a:off x="7864425" y="3639025"/>
            <a:ext cx="2783400" cy="2783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12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537" name="Google Shape;1537;p122"/>
          <p:cNvSpPr/>
          <p:nvPr/>
        </p:nvSpPr>
        <p:spPr>
          <a:xfrm>
            <a:off x="-1738775" y="3574925"/>
            <a:ext cx="2783400" cy="2783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38" name="Google Shape;1538;p122"/>
          <p:cNvGrpSpPr/>
          <p:nvPr/>
        </p:nvGrpSpPr>
        <p:grpSpPr>
          <a:xfrm>
            <a:off x="8243289" y="3605123"/>
            <a:ext cx="1582191" cy="2188163"/>
            <a:chOff x="8243289" y="3605123"/>
            <a:chExt cx="1582191" cy="2188163"/>
          </a:xfrm>
        </p:grpSpPr>
        <p:sp>
          <p:nvSpPr>
            <p:cNvPr id="1539" name="Google Shape;1539;p122"/>
            <p:cNvSpPr/>
            <p:nvPr/>
          </p:nvSpPr>
          <p:spPr>
            <a:xfrm>
              <a:off x="8243289" y="4923909"/>
              <a:ext cx="191512" cy="192424"/>
            </a:xfrm>
            <a:custGeom>
              <a:rect b="b" l="l" r="r" t="t"/>
              <a:pathLst>
                <a:path extrusionOk="0" h="3165" w="3150">
                  <a:moveTo>
                    <a:pt x="2336" y="0"/>
                  </a:moveTo>
                  <a:cubicBezTo>
                    <a:pt x="2144" y="0"/>
                    <a:pt x="1952" y="74"/>
                    <a:pt x="1804" y="222"/>
                  </a:cubicBezTo>
                  <a:cubicBezTo>
                    <a:pt x="1553" y="488"/>
                    <a:pt x="1523" y="902"/>
                    <a:pt x="1745" y="1183"/>
                  </a:cubicBezTo>
                  <a:lnTo>
                    <a:pt x="414" y="2514"/>
                  </a:lnTo>
                  <a:lnTo>
                    <a:pt x="0" y="2928"/>
                  </a:lnTo>
                  <a:cubicBezTo>
                    <a:pt x="30" y="2987"/>
                    <a:pt x="45" y="3031"/>
                    <a:pt x="74" y="3091"/>
                  </a:cubicBezTo>
                  <a:cubicBezTo>
                    <a:pt x="74" y="3120"/>
                    <a:pt x="74" y="3135"/>
                    <a:pt x="89" y="3164"/>
                  </a:cubicBezTo>
                  <a:lnTo>
                    <a:pt x="473" y="2765"/>
                  </a:lnTo>
                  <a:lnTo>
                    <a:pt x="1908" y="1346"/>
                  </a:lnTo>
                  <a:cubicBezTo>
                    <a:pt x="2032" y="1431"/>
                    <a:pt x="2183" y="1475"/>
                    <a:pt x="2334" y="1475"/>
                  </a:cubicBezTo>
                  <a:cubicBezTo>
                    <a:pt x="2524" y="1475"/>
                    <a:pt x="2714" y="1405"/>
                    <a:pt x="2854" y="1257"/>
                  </a:cubicBezTo>
                  <a:cubicBezTo>
                    <a:pt x="3135" y="976"/>
                    <a:pt x="3150" y="503"/>
                    <a:pt x="2854" y="222"/>
                  </a:cubicBezTo>
                  <a:cubicBezTo>
                    <a:pt x="2706" y="74"/>
                    <a:pt x="2514" y="0"/>
                    <a:pt x="2336"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122"/>
            <p:cNvSpPr/>
            <p:nvPr/>
          </p:nvSpPr>
          <p:spPr>
            <a:xfrm>
              <a:off x="8325060" y="5075838"/>
              <a:ext cx="98978" cy="397372"/>
            </a:xfrm>
            <a:custGeom>
              <a:rect b="b" l="l" r="r" t="t"/>
              <a:pathLst>
                <a:path extrusionOk="0" h="6536" w="1628">
                  <a:moveTo>
                    <a:pt x="814" y="0"/>
                  </a:moveTo>
                  <a:cubicBezTo>
                    <a:pt x="622" y="0"/>
                    <a:pt x="430" y="74"/>
                    <a:pt x="296" y="222"/>
                  </a:cubicBezTo>
                  <a:cubicBezTo>
                    <a:pt x="1" y="503"/>
                    <a:pt x="1" y="976"/>
                    <a:pt x="296" y="1257"/>
                  </a:cubicBezTo>
                  <a:cubicBezTo>
                    <a:pt x="415" y="1390"/>
                    <a:pt x="577" y="1449"/>
                    <a:pt x="740" y="1464"/>
                  </a:cubicBezTo>
                  <a:lnTo>
                    <a:pt x="740" y="5988"/>
                  </a:lnTo>
                  <a:lnTo>
                    <a:pt x="430" y="6284"/>
                  </a:lnTo>
                  <a:cubicBezTo>
                    <a:pt x="459" y="6373"/>
                    <a:pt x="474" y="6462"/>
                    <a:pt x="489" y="6536"/>
                  </a:cubicBezTo>
                  <a:lnTo>
                    <a:pt x="962" y="6077"/>
                  </a:lnTo>
                  <a:lnTo>
                    <a:pt x="962" y="1464"/>
                  </a:lnTo>
                  <a:cubicBezTo>
                    <a:pt x="1095" y="1434"/>
                    <a:pt x="1228" y="1360"/>
                    <a:pt x="1331" y="1257"/>
                  </a:cubicBezTo>
                  <a:cubicBezTo>
                    <a:pt x="1627" y="976"/>
                    <a:pt x="1627" y="503"/>
                    <a:pt x="1331" y="222"/>
                  </a:cubicBezTo>
                  <a:cubicBezTo>
                    <a:pt x="1198"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122"/>
            <p:cNvSpPr/>
            <p:nvPr/>
          </p:nvSpPr>
          <p:spPr>
            <a:xfrm>
              <a:off x="8371812" y="3605123"/>
              <a:ext cx="1453668" cy="2188163"/>
            </a:xfrm>
            <a:custGeom>
              <a:rect b="b" l="l" r="r" t="t"/>
              <a:pathLst>
                <a:path extrusionOk="0" h="35991" w="23910">
                  <a:moveTo>
                    <a:pt x="23111" y="1"/>
                  </a:moveTo>
                  <a:cubicBezTo>
                    <a:pt x="22919" y="1"/>
                    <a:pt x="22727" y="75"/>
                    <a:pt x="22579" y="208"/>
                  </a:cubicBezTo>
                  <a:cubicBezTo>
                    <a:pt x="22298" y="504"/>
                    <a:pt x="22298" y="977"/>
                    <a:pt x="22579" y="1258"/>
                  </a:cubicBezTo>
                  <a:cubicBezTo>
                    <a:pt x="22727" y="1406"/>
                    <a:pt x="22919" y="1479"/>
                    <a:pt x="23111" y="1479"/>
                  </a:cubicBezTo>
                  <a:lnTo>
                    <a:pt x="23111" y="7764"/>
                  </a:lnTo>
                  <a:lnTo>
                    <a:pt x="14580" y="16295"/>
                  </a:lnTo>
                  <a:lnTo>
                    <a:pt x="9523" y="16295"/>
                  </a:lnTo>
                  <a:lnTo>
                    <a:pt x="5398" y="20421"/>
                  </a:lnTo>
                  <a:lnTo>
                    <a:pt x="5398" y="31318"/>
                  </a:lnTo>
                  <a:lnTo>
                    <a:pt x="932" y="35769"/>
                  </a:lnTo>
                  <a:lnTo>
                    <a:pt x="75" y="35769"/>
                  </a:lnTo>
                  <a:cubicBezTo>
                    <a:pt x="60" y="35843"/>
                    <a:pt x="30" y="35917"/>
                    <a:pt x="1" y="35990"/>
                  </a:cubicBezTo>
                  <a:lnTo>
                    <a:pt x="1036" y="35990"/>
                  </a:lnTo>
                  <a:lnTo>
                    <a:pt x="5619" y="31407"/>
                  </a:lnTo>
                  <a:lnTo>
                    <a:pt x="5619" y="20509"/>
                  </a:lnTo>
                  <a:lnTo>
                    <a:pt x="9612" y="16517"/>
                  </a:lnTo>
                  <a:lnTo>
                    <a:pt x="14683" y="16517"/>
                  </a:lnTo>
                  <a:lnTo>
                    <a:pt x="23333" y="7852"/>
                  </a:lnTo>
                  <a:lnTo>
                    <a:pt x="23333" y="1435"/>
                  </a:lnTo>
                  <a:cubicBezTo>
                    <a:pt x="23437" y="1406"/>
                    <a:pt x="23540" y="1346"/>
                    <a:pt x="23629" y="1258"/>
                  </a:cubicBezTo>
                  <a:cubicBezTo>
                    <a:pt x="23910" y="977"/>
                    <a:pt x="23910" y="504"/>
                    <a:pt x="23629" y="208"/>
                  </a:cubicBezTo>
                  <a:cubicBezTo>
                    <a:pt x="23481" y="75"/>
                    <a:pt x="23289" y="1"/>
                    <a:pt x="2311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122"/>
            <p:cNvSpPr/>
            <p:nvPr/>
          </p:nvSpPr>
          <p:spPr>
            <a:xfrm>
              <a:off x="8792931" y="4664542"/>
              <a:ext cx="335420" cy="902600"/>
            </a:xfrm>
            <a:custGeom>
              <a:rect b="b" l="l" r="r" t="t"/>
              <a:pathLst>
                <a:path extrusionOk="0" h="14846" w="5517">
                  <a:moveTo>
                    <a:pt x="2840" y="0"/>
                  </a:moveTo>
                  <a:lnTo>
                    <a:pt x="1" y="2839"/>
                  </a:lnTo>
                  <a:lnTo>
                    <a:pt x="1" y="11888"/>
                  </a:lnTo>
                  <a:lnTo>
                    <a:pt x="1" y="11932"/>
                  </a:lnTo>
                  <a:lnTo>
                    <a:pt x="2455" y="14402"/>
                  </a:lnTo>
                  <a:cubicBezTo>
                    <a:pt x="2455" y="14431"/>
                    <a:pt x="2455" y="14446"/>
                    <a:pt x="2455" y="14476"/>
                  </a:cubicBezTo>
                  <a:cubicBezTo>
                    <a:pt x="2455" y="14683"/>
                    <a:pt x="2618" y="14845"/>
                    <a:pt x="2825" y="14845"/>
                  </a:cubicBezTo>
                  <a:cubicBezTo>
                    <a:pt x="3032" y="14845"/>
                    <a:pt x="3195" y="14683"/>
                    <a:pt x="3195" y="14476"/>
                  </a:cubicBezTo>
                  <a:cubicBezTo>
                    <a:pt x="3195" y="14269"/>
                    <a:pt x="3032" y="14106"/>
                    <a:pt x="2825" y="14106"/>
                  </a:cubicBezTo>
                  <a:cubicBezTo>
                    <a:pt x="2721" y="14106"/>
                    <a:pt x="2648" y="14150"/>
                    <a:pt x="2574" y="14210"/>
                  </a:cubicBezTo>
                  <a:lnTo>
                    <a:pt x="223" y="11844"/>
                  </a:lnTo>
                  <a:lnTo>
                    <a:pt x="223" y="2928"/>
                  </a:lnTo>
                  <a:lnTo>
                    <a:pt x="2840" y="311"/>
                  </a:lnTo>
                  <a:lnTo>
                    <a:pt x="5013" y="2499"/>
                  </a:lnTo>
                  <a:lnTo>
                    <a:pt x="5013" y="11666"/>
                  </a:lnTo>
                  <a:cubicBezTo>
                    <a:pt x="4880" y="11711"/>
                    <a:pt x="4777" y="11844"/>
                    <a:pt x="4777" y="12006"/>
                  </a:cubicBezTo>
                  <a:cubicBezTo>
                    <a:pt x="4777" y="12213"/>
                    <a:pt x="4939" y="12376"/>
                    <a:pt x="5146" y="12376"/>
                  </a:cubicBezTo>
                  <a:cubicBezTo>
                    <a:pt x="5339" y="12376"/>
                    <a:pt x="5516" y="12213"/>
                    <a:pt x="5516" y="12006"/>
                  </a:cubicBezTo>
                  <a:cubicBezTo>
                    <a:pt x="5516" y="11829"/>
                    <a:pt x="5398" y="11696"/>
                    <a:pt x="5235" y="11652"/>
                  </a:cubicBezTo>
                  <a:lnTo>
                    <a:pt x="5235" y="2455"/>
                  </a:lnTo>
                  <a:lnTo>
                    <a:pt x="5235" y="2410"/>
                  </a:lnTo>
                  <a:lnTo>
                    <a:pt x="2840"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122"/>
            <p:cNvSpPr/>
            <p:nvPr/>
          </p:nvSpPr>
          <p:spPr>
            <a:xfrm>
              <a:off x="8323297" y="3655462"/>
              <a:ext cx="1377246" cy="2019146"/>
            </a:xfrm>
            <a:custGeom>
              <a:rect b="b" l="l" r="r" t="t"/>
              <a:pathLst>
                <a:path extrusionOk="0" h="33211" w="22653">
                  <a:moveTo>
                    <a:pt x="21839" y="1"/>
                  </a:moveTo>
                  <a:cubicBezTo>
                    <a:pt x="21647" y="1"/>
                    <a:pt x="21470" y="75"/>
                    <a:pt x="21322" y="223"/>
                  </a:cubicBezTo>
                  <a:cubicBezTo>
                    <a:pt x="21026" y="504"/>
                    <a:pt x="21026" y="977"/>
                    <a:pt x="21322" y="1258"/>
                  </a:cubicBezTo>
                  <a:cubicBezTo>
                    <a:pt x="21455" y="1391"/>
                    <a:pt x="21618" y="1465"/>
                    <a:pt x="21795" y="1479"/>
                  </a:cubicBezTo>
                  <a:lnTo>
                    <a:pt x="21795" y="5841"/>
                  </a:lnTo>
                  <a:lnTo>
                    <a:pt x="14195" y="13442"/>
                  </a:lnTo>
                  <a:lnTo>
                    <a:pt x="8946" y="13442"/>
                  </a:lnTo>
                  <a:lnTo>
                    <a:pt x="3638" y="18750"/>
                  </a:lnTo>
                  <a:lnTo>
                    <a:pt x="3638" y="29470"/>
                  </a:lnTo>
                  <a:lnTo>
                    <a:pt x="1213" y="31880"/>
                  </a:lnTo>
                  <a:cubicBezTo>
                    <a:pt x="1092" y="31792"/>
                    <a:pt x="938" y="31745"/>
                    <a:pt x="781" y="31745"/>
                  </a:cubicBezTo>
                  <a:cubicBezTo>
                    <a:pt x="728" y="31745"/>
                    <a:pt x="674" y="31750"/>
                    <a:pt x="621" y="31762"/>
                  </a:cubicBezTo>
                  <a:cubicBezTo>
                    <a:pt x="488" y="31791"/>
                    <a:pt x="370" y="31865"/>
                    <a:pt x="266" y="31954"/>
                  </a:cubicBezTo>
                  <a:cubicBezTo>
                    <a:pt x="59" y="32176"/>
                    <a:pt x="0" y="32486"/>
                    <a:pt x="104" y="32752"/>
                  </a:cubicBezTo>
                  <a:cubicBezTo>
                    <a:pt x="399" y="32826"/>
                    <a:pt x="636" y="32989"/>
                    <a:pt x="799" y="33211"/>
                  </a:cubicBezTo>
                  <a:cubicBezTo>
                    <a:pt x="976" y="33211"/>
                    <a:pt x="1168" y="33152"/>
                    <a:pt x="1316" y="33004"/>
                  </a:cubicBezTo>
                  <a:cubicBezTo>
                    <a:pt x="1582" y="32738"/>
                    <a:pt x="1597" y="32324"/>
                    <a:pt x="1375" y="32043"/>
                  </a:cubicBezTo>
                  <a:cubicBezTo>
                    <a:pt x="1375" y="32028"/>
                    <a:pt x="1375" y="32028"/>
                    <a:pt x="1375" y="32028"/>
                  </a:cubicBezTo>
                  <a:lnTo>
                    <a:pt x="3859" y="29558"/>
                  </a:lnTo>
                  <a:lnTo>
                    <a:pt x="3859" y="18853"/>
                  </a:lnTo>
                  <a:lnTo>
                    <a:pt x="9049" y="13649"/>
                  </a:lnTo>
                  <a:lnTo>
                    <a:pt x="14284" y="13649"/>
                  </a:lnTo>
                  <a:lnTo>
                    <a:pt x="22002" y="5930"/>
                  </a:lnTo>
                  <a:lnTo>
                    <a:pt x="22002" y="1465"/>
                  </a:lnTo>
                  <a:cubicBezTo>
                    <a:pt x="22135" y="1435"/>
                    <a:pt x="22268" y="1361"/>
                    <a:pt x="22372" y="1258"/>
                  </a:cubicBezTo>
                  <a:cubicBezTo>
                    <a:pt x="22653" y="977"/>
                    <a:pt x="22653" y="504"/>
                    <a:pt x="22372" y="223"/>
                  </a:cubicBezTo>
                  <a:cubicBezTo>
                    <a:pt x="22224" y="75"/>
                    <a:pt x="22032" y="1"/>
                    <a:pt x="2183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122"/>
            <p:cNvSpPr/>
            <p:nvPr/>
          </p:nvSpPr>
          <p:spPr>
            <a:xfrm>
              <a:off x="8910281" y="4829493"/>
              <a:ext cx="100741" cy="572712"/>
            </a:xfrm>
            <a:custGeom>
              <a:rect b="b" l="l" r="r" t="t"/>
              <a:pathLst>
                <a:path extrusionOk="0" h="9420" w="1657">
                  <a:moveTo>
                    <a:pt x="799" y="1"/>
                  </a:moveTo>
                  <a:cubicBezTo>
                    <a:pt x="622" y="1"/>
                    <a:pt x="429" y="75"/>
                    <a:pt x="281" y="222"/>
                  </a:cubicBezTo>
                  <a:cubicBezTo>
                    <a:pt x="1" y="503"/>
                    <a:pt x="1" y="977"/>
                    <a:pt x="281" y="1257"/>
                  </a:cubicBezTo>
                  <a:cubicBezTo>
                    <a:pt x="400" y="1391"/>
                    <a:pt x="548" y="1450"/>
                    <a:pt x="710" y="1464"/>
                  </a:cubicBezTo>
                  <a:lnTo>
                    <a:pt x="710" y="7956"/>
                  </a:lnTo>
                  <a:cubicBezTo>
                    <a:pt x="562" y="7985"/>
                    <a:pt x="429" y="8044"/>
                    <a:pt x="326" y="8163"/>
                  </a:cubicBezTo>
                  <a:cubicBezTo>
                    <a:pt x="30" y="8444"/>
                    <a:pt x="30" y="8917"/>
                    <a:pt x="326" y="9198"/>
                  </a:cubicBezTo>
                  <a:cubicBezTo>
                    <a:pt x="466" y="9346"/>
                    <a:pt x="655" y="9419"/>
                    <a:pt x="843" y="9419"/>
                  </a:cubicBezTo>
                  <a:cubicBezTo>
                    <a:pt x="1032" y="9419"/>
                    <a:pt x="1220" y="9346"/>
                    <a:pt x="1361" y="9198"/>
                  </a:cubicBezTo>
                  <a:cubicBezTo>
                    <a:pt x="1657" y="8917"/>
                    <a:pt x="1657" y="8444"/>
                    <a:pt x="1361" y="8163"/>
                  </a:cubicBezTo>
                  <a:cubicBezTo>
                    <a:pt x="1243" y="8030"/>
                    <a:pt x="1095" y="7970"/>
                    <a:pt x="932" y="7956"/>
                  </a:cubicBezTo>
                  <a:lnTo>
                    <a:pt x="932" y="1464"/>
                  </a:lnTo>
                  <a:cubicBezTo>
                    <a:pt x="1080" y="1450"/>
                    <a:pt x="1213" y="1376"/>
                    <a:pt x="1331" y="1257"/>
                  </a:cubicBezTo>
                  <a:cubicBezTo>
                    <a:pt x="1612" y="977"/>
                    <a:pt x="1612" y="503"/>
                    <a:pt x="1331" y="222"/>
                  </a:cubicBezTo>
                  <a:cubicBezTo>
                    <a:pt x="1183"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5" name="Google Shape;1545;p122"/>
          <p:cNvGrpSpPr/>
          <p:nvPr/>
        </p:nvGrpSpPr>
        <p:grpSpPr>
          <a:xfrm>
            <a:off x="-1405792" y="-28815"/>
            <a:ext cx="3111009" cy="2934907"/>
            <a:chOff x="-1405792" y="-28815"/>
            <a:chExt cx="3111009" cy="2934907"/>
          </a:xfrm>
        </p:grpSpPr>
        <p:sp>
          <p:nvSpPr>
            <p:cNvPr id="1546" name="Google Shape;1546;p122"/>
            <p:cNvSpPr/>
            <p:nvPr/>
          </p:nvSpPr>
          <p:spPr>
            <a:xfrm rot="-2700000">
              <a:off x="-826469" y="600061"/>
              <a:ext cx="2233987" cy="1767370"/>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122"/>
            <p:cNvSpPr/>
            <p:nvPr/>
          </p:nvSpPr>
          <p:spPr>
            <a:xfrm rot="-2700000">
              <a:off x="-89715" y="372719"/>
              <a:ext cx="1213691" cy="1051850"/>
            </a:xfrm>
            <a:custGeom>
              <a:rect b="b" l="l" r="r" t="t"/>
              <a:pathLst>
                <a:path extrusionOk="0" h="17301" w="19963">
                  <a:moveTo>
                    <a:pt x="19149" y="0"/>
                  </a:moveTo>
                  <a:cubicBezTo>
                    <a:pt x="18972" y="0"/>
                    <a:pt x="18779" y="60"/>
                    <a:pt x="18631" y="207"/>
                  </a:cubicBezTo>
                  <a:cubicBezTo>
                    <a:pt x="18365" y="474"/>
                    <a:pt x="18351" y="902"/>
                    <a:pt x="18572" y="1183"/>
                  </a:cubicBezTo>
                  <a:lnTo>
                    <a:pt x="11046" y="8724"/>
                  </a:lnTo>
                  <a:lnTo>
                    <a:pt x="5841" y="8724"/>
                  </a:lnTo>
                  <a:lnTo>
                    <a:pt x="622" y="13929"/>
                  </a:lnTo>
                  <a:lnTo>
                    <a:pt x="622" y="15851"/>
                  </a:lnTo>
                  <a:cubicBezTo>
                    <a:pt x="504" y="15881"/>
                    <a:pt x="385" y="15940"/>
                    <a:pt x="297" y="16043"/>
                  </a:cubicBezTo>
                  <a:cubicBezTo>
                    <a:pt x="1" y="16324"/>
                    <a:pt x="1" y="16798"/>
                    <a:pt x="297" y="17078"/>
                  </a:cubicBezTo>
                  <a:cubicBezTo>
                    <a:pt x="437" y="17226"/>
                    <a:pt x="626" y="17300"/>
                    <a:pt x="814" y="17300"/>
                  </a:cubicBezTo>
                  <a:cubicBezTo>
                    <a:pt x="1003" y="17300"/>
                    <a:pt x="1191" y="17226"/>
                    <a:pt x="1332" y="17078"/>
                  </a:cubicBezTo>
                  <a:cubicBezTo>
                    <a:pt x="1627" y="16798"/>
                    <a:pt x="1627" y="16324"/>
                    <a:pt x="1332" y="16043"/>
                  </a:cubicBezTo>
                  <a:cubicBezTo>
                    <a:pt x="1199" y="15896"/>
                    <a:pt x="1021" y="15836"/>
                    <a:pt x="844" y="15822"/>
                  </a:cubicBezTo>
                  <a:lnTo>
                    <a:pt x="844" y="14033"/>
                  </a:lnTo>
                  <a:lnTo>
                    <a:pt x="5930" y="8946"/>
                  </a:lnTo>
                  <a:lnTo>
                    <a:pt x="11135" y="8946"/>
                  </a:lnTo>
                  <a:lnTo>
                    <a:pt x="18735" y="1346"/>
                  </a:lnTo>
                  <a:cubicBezTo>
                    <a:pt x="18863" y="1429"/>
                    <a:pt x="19008" y="1471"/>
                    <a:pt x="19153" y="1471"/>
                  </a:cubicBezTo>
                  <a:cubicBezTo>
                    <a:pt x="19342" y="1471"/>
                    <a:pt x="19530" y="1400"/>
                    <a:pt x="19681" y="1257"/>
                  </a:cubicBezTo>
                  <a:cubicBezTo>
                    <a:pt x="19962" y="962"/>
                    <a:pt x="19962" y="503"/>
                    <a:pt x="19681" y="207"/>
                  </a:cubicBezTo>
                  <a:cubicBezTo>
                    <a:pt x="19533" y="60"/>
                    <a:pt x="19341" y="0"/>
                    <a:pt x="191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122"/>
            <p:cNvSpPr/>
            <p:nvPr/>
          </p:nvSpPr>
          <p:spPr>
            <a:xfrm rot="-2700000">
              <a:off x="-1075828" y="693182"/>
              <a:ext cx="2002959" cy="1762932"/>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122"/>
            <p:cNvSpPr/>
            <p:nvPr/>
          </p:nvSpPr>
          <p:spPr>
            <a:xfrm rot="-2700000">
              <a:off x="-58163" y="138595"/>
              <a:ext cx="329946" cy="321860"/>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122"/>
            <p:cNvSpPr/>
            <p:nvPr/>
          </p:nvSpPr>
          <p:spPr>
            <a:xfrm rot="-2700000">
              <a:off x="-207158" y="149805"/>
              <a:ext cx="767745" cy="633809"/>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122"/>
            <p:cNvSpPr/>
            <p:nvPr/>
          </p:nvSpPr>
          <p:spPr>
            <a:xfrm rot="-2700000">
              <a:off x="-923777" y="537580"/>
              <a:ext cx="2084731" cy="180786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bg>
      <p:bgPr>
        <a:gradFill>
          <a:gsLst>
            <a:gs pos="0">
              <a:schemeClr val="lt2"/>
            </a:gs>
            <a:gs pos="100000">
              <a:schemeClr val="lt1"/>
            </a:gs>
          </a:gsLst>
          <a:path path="circle">
            <a:fillToRect b="50%" l="50%" r="50%" t="50%"/>
          </a:path>
          <a:tileRect/>
        </a:gradFill>
      </p:bgPr>
    </p:bg>
    <p:spTree>
      <p:nvGrpSpPr>
        <p:cNvPr id="1552" name="Shape 1552"/>
        <p:cNvGrpSpPr/>
        <p:nvPr/>
      </p:nvGrpSpPr>
      <p:grpSpPr>
        <a:xfrm>
          <a:off x="0" y="0"/>
          <a:ext cx="0" cy="0"/>
          <a:chOff x="0" y="0"/>
          <a:chExt cx="0" cy="0"/>
        </a:xfrm>
      </p:grpSpPr>
      <p:sp>
        <p:nvSpPr>
          <p:cNvPr id="1553" name="Google Shape;1553;p123"/>
          <p:cNvSpPr/>
          <p:nvPr/>
        </p:nvSpPr>
        <p:spPr>
          <a:xfrm>
            <a:off x="7013863" y="2735075"/>
            <a:ext cx="2954100" cy="2954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123"/>
          <p:cNvSpPr txBox="1"/>
          <p:nvPr>
            <p:ph type="title"/>
          </p:nvPr>
        </p:nvSpPr>
        <p:spPr>
          <a:xfrm>
            <a:off x="1458150" y="2843525"/>
            <a:ext cx="6227700" cy="595800"/>
          </a:xfrm>
          <a:prstGeom prst="rect">
            <a:avLst/>
          </a:prstGeom>
        </p:spPr>
        <p:txBody>
          <a:bodyPr anchorCtr="0" anchor="t" bIns="91425" lIns="91425" spcFirstLastPara="1" rIns="91425" wrap="square" tIns="91425">
            <a:noAutofit/>
          </a:bodyPr>
          <a:lstStyle>
            <a:lvl1pPr lvl="0" algn="r">
              <a:spcBef>
                <a:spcPts val="0"/>
              </a:spcBef>
              <a:spcAft>
                <a:spcPts val="0"/>
              </a:spcAft>
              <a:buSzPts val="3000"/>
              <a:buNone/>
              <a:defRPr sz="3000"/>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p:txBody>
      </p:sp>
      <p:sp>
        <p:nvSpPr>
          <p:cNvPr id="1555" name="Google Shape;1555;p123"/>
          <p:cNvSpPr txBox="1"/>
          <p:nvPr>
            <p:ph idx="1" type="subTitle"/>
          </p:nvPr>
        </p:nvSpPr>
        <p:spPr>
          <a:xfrm>
            <a:off x="1458150" y="1399375"/>
            <a:ext cx="6227700" cy="1444200"/>
          </a:xfrm>
          <a:prstGeom prst="rect">
            <a:avLst/>
          </a:prstGeom>
        </p:spPr>
        <p:txBody>
          <a:bodyPr anchorCtr="0" anchor="b" bIns="91425" lIns="91425" spcFirstLastPara="1" rIns="91425" wrap="square" tIns="91425">
            <a:noAutofit/>
          </a:bodyPr>
          <a:lstStyle>
            <a:lvl1pPr lvl="0" algn="r">
              <a:lnSpc>
                <a:spcPct val="100000"/>
              </a:lnSpc>
              <a:spcBef>
                <a:spcPts val="0"/>
              </a:spcBef>
              <a:spcAft>
                <a:spcPts val="0"/>
              </a:spcAft>
              <a:buSzPts val="2500"/>
              <a:buNone/>
              <a:defRPr sz="25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p:txBody>
      </p:sp>
      <p:sp>
        <p:nvSpPr>
          <p:cNvPr id="1556" name="Google Shape;1556;p123"/>
          <p:cNvSpPr/>
          <p:nvPr/>
        </p:nvSpPr>
        <p:spPr>
          <a:xfrm>
            <a:off x="-1298975" y="168950"/>
            <a:ext cx="3108000" cy="31080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bg>
      <p:bgPr>
        <a:gradFill>
          <a:gsLst>
            <a:gs pos="0">
              <a:schemeClr val="lt2"/>
            </a:gs>
            <a:gs pos="100000">
              <a:schemeClr val="lt1"/>
            </a:gs>
          </a:gsLst>
          <a:path path="circle">
            <a:fillToRect b="50%" l="50%" r="50%" t="50%"/>
          </a:path>
          <a:tileRect/>
        </a:gradFill>
      </p:bgPr>
    </p:bg>
    <p:spTree>
      <p:nvGrpSpPr>
        <p:cNvPr id="1557" name="Shape 1557"/>
        <p:cNvGrpSpPr/>
        <p:nvPr/>
      </p:nvGrpSpPr>
      <p:grpSpPr>
        <a:xfrm>
          <a:off x="0" y="0"/>
          <a:ext cx="0" cy="0"/>
          <a:chOff x="0" y="0"/>
          <a:chExt cx="0" cy="0"/>
        </a:xfrm>
      </p:grpSpPr>
      <p:sp>
        <p:nvSpPr>
          <p:cNvPr id="1558" name="Google Shape;1558;p124"/>
          <p:cNvSpPr/>
          <p:nvPr/>
        </p:nvSpPr>
        <p:spPr>
          <a:xfrm>
            <a:off x="8254325" y="2056500"/>
            <a:ext cx="2125200" cy="2125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124"/>
          <p:cNvSpPr/>
          <p:nvPr/>
        </p:nvSpPr>
        <p:spPr>
          <a:xfrm>
            <a:off x="3690375" y="-447450"/>
            <a:ext cx="3019200" cy="3019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124"/>
          <p:cNvSpPr txBox="1"/>
          <p:nvPr>
            <p:ph idx="1" type="subTitle"/>
          </p:nvPr>
        </p:nvSpPr>
        <p:spPr>
          <a:xfrm>
            <a:off x="6108500" y="1497518"/>
            <a:ext cx="2329800" cy="1179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561" name="Google Shape;1561;p124"/>
          <p:cNvSpPr txBox="1"/>
          <p:nvPr>
            <p:ph type="title"/>
          </p:nvPr>
        </p:nvSpPr>
        <p:spPr>
          <a:xfrm>
            <a:off x="6108500" y="619775"/>
            <a:ext cx="2329800" cy="927300"/>
          </a:xfrm>
          <a:prstGeom prst="rect">
            <a:avLst/>
          </a:prstGeom>
        </p:spPr>
        <p:txBody>
          <a:bodyPr anchorCtr="0" anchor="b"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1562" name="Google Shape;1562;p124"/>
          <p:cNvGrpSpPr/>
          <p:nvPr/>
        </p:nvGrpSpPr>
        <p:grpSpPr>
          <a:xfrm>
            <a:off x="8001262" y="-663982"/>
            <a:ext cx="1738725" cy="1787692"/>
            <a:chOff x="3751137" y="-268257"/>
            <a:chExt cx="1738725" cy="1787692"/>
          </a:xfrm>
        </p:grpSpPr>
        <p:sp>
          <p:nvSpPr>
            <p:cNvPr id="1563" name="Google Shape;1563;p124"/>
            <p:cNvSpPr/>
            <p:nvPr/>
          </p:nvSpPr>
          <p:spPr>
            <a:xfrm rot="2700100">
              <a:off x="3963446" y="248430"/>
              <a:ext cx="1072552" cy="1044797"/>
            </a:xfrm>
            <a:custGeom>
              <a:rect b="b" l="l" r="r" t="t"/>
              <a:pathLst>
                <a:path extrusionOk="0" h="17185" w="17641">
                  <a:moveTo>
                    <a:pt x="16857" y="1"/>
                  </a:moveTo>
                  <a:cubicBezTo>
                    <a:pt x="16443" y="30"/>
                    <a:pt x="16132" y="371"/>
                    <a:pt x="16147" y="770"/>
                  </a:cubicBezTo>
                  <a:cubicBezTo>
                    <a:pt x="16147" y="947"/>
                    <a:pt x="16206" y="1095"/>
                    <a:pt x="16310" y="1213"/>
                  </a:cubicBezTo>
                  <a:lnTo>
                    <a:pt x="14122" y="3402"/>
                  </a:lnTo>
                  <a:lnTo>
                    <a:pt x="8473" y="3402"/>
                  </a:lnTo>
                  <a:lnTo>
                    <a:pt x="607" y="11283"/>
                  </a:lnTo>
                  <a:lnTo>
                    <a:pt x="607" y="15733"/>
                  </a:lnTo>
                  <a:cubicBezTo>
                    <a:pt x="444" y="15763"/>
                    <a:pt x="311" y="15837"/>
                    <a:pt x="193" y="15955"/>
                  </a:cubicBezTo>
                  <a:cubicBezTo>
                    <a:pt x="60" y="16088"/>
                    <a:pt x="1" y="16281"/>
                    <a:pt x="1" y="16473"/>
                  </a:cubicBezTo>
                  <a:cubicBezTo>
                    <a:pt x="15" y="16680"/>
                    <a:pt x="89" y="16857"/>
                    <a:pt x="237" y="16990"/>
                  </a:cubicBezTo>
                  <a:cubicBezTo>
                    <a:pt x="373" y="17112"/>
                    <a:pt x="545" y="17184"/>
                    <a:pt x="721" y="17184"/>
                  </a:cubicBezTo>
                  <a:cubicBezTo>
                    <a:pt x="737" y="17184"/>
                    <a:pt x="753" y="17184"/>
                    <a:pt x="770" y="17182"/>
                  </a:cubicBezTo>
                  <a:cubicBezTo>
                    <a:pt x="962" y="17182"/>
                    <a:pt x="1154" y="17094"/>
                    <a:pt x="1287" y="16946"/>
                  </a:cubicBezTo>
                  <a:cubicBezTo>
                    <a:pt x="1420" y="16813"/>
                    <a:pt x="1479" y="16621"/>
                    <a:pt x="1479" y="16428"/>
                  </a:cubicBezTo>
                  <a:cubicBezTo>
                    <a:pt x="1465" y="16236"/>
                    <a:pt x="1391" y="16059"/>
                    <a:pt x="1258" y="15926"/>
                  </a:cubicBezTo>
                  <a:cubicBezTo>
                    <a:pt x="1258" y="15926"/>
                    <a:pt x="1243" y="15911"/>
                    <a:pt x="1243" y="15911"/>
                  </a:cubicBezTo>
                  <a:cubicBezTo>
                    <a:pt x="1124" y="15793"/>
                    <a:pt x="977" y="15733"/>
                    <a:pt x="814" y="15719"/>
                  </a:cubicBezTo>
                  <a:lnTo>
                    <a:pt x="814" y="11372"/>
                  </a:lnTo>
                  <a:lnTo>
                    <a:pt x="8577" y="3624"/>
                  </a:lnTo>
                  <a:lnTo>
                    <a:pt x="14210" y="3624"/>
                  </a:lnTo>
                  <a:lnTo>
                    <a:pt x="16473" y="1361"/>
                  </a:lnTo>
                  <a:cubicBezTo>
                    <a:pt x="16589" y="1439"/>
                    <a:pt x="16716" y="1482"/>
                    <a:pt x="16855" y="1482"/>
                  </a:cubicBezTo>
                  <a:cubicBezTo>
                    <a:pt x="16875" y="1482"/>
                    <a:pt x="16895" y="1481"/>
                    <a:pt x="16916" y="1480"/>
                  </a:cubicBezTo>
                  <a:cubicBezTo>
                    <a:pt x="17315" y="1465"/>
                    <a:pt x="17641" y="1125"/>
                    <a:pt x="17626" y="711"/>
                  </a:cubicBezTo>
                  <a:cubicBezTo>
                    <a:pt x="17611" y="518"/>
                    <a:pt x="17537" y="356"/>
                    <a:pt x="17404" y="223"/>
                  </a:cubicBezTo>
                  <a:cubicBezTo>
                    <a:pt x="17271" y="90"/>
                    <a:pt x="17079" y="1"/>
                    <a:pt x="1688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124"/>
            <p:cNvSpPr/>
            <p:nvPr/>
          </p:nvSpPr>
          <p:spPr>
            <a:xfrm rot="2700100">
              <a:off x="4569111" y="189981"/>
              <a:ext cx="748008" cy="352440"/>
            </a:xfrm>
            <a:custGeom>
              <a:rect b="b" l="l" r="r" t="t"/>
              <a:pathLst>
                <a:path extrusionOk="0" h="5797" w="12303">
                  <a:moveTo>
                    <a:pt x="11519" y="0"/>
                  </a:moveTo>
                  <a:cubicBezTo>
                    <a:pt x="11120" y="15"/>
                    <a:pt x="10795" y="355"/>
                    <a:pt x="10809" y="754"/>
                  </a:cubicBezTo>
                  <a:cubicBezTo>
                    <a:pt x="10824" y="947"/>
                    <a:pt x="10898" y="1109"/>
                    <a:pt x="11016" y="1227"/>
                  </a:cubicBezTo>
                  <a:lnTo>
                    <a:pt x="7275" y="4968"/>
                  </a:lnTo>
                  <a:lnTo>
                    <a:pt x="1494" y="4968"/>
                  </a:lnTo>
                  <a:cubicBezTo>
                    <a:pt x="1464" y="4791"/>
                    <a:pt x="1391" y="4658"/>
                    <a:pt x="1287" y="4540"/>
                  </a:cubicBezTo>
                  <a:cubicBezTo>
                    <a:pt x="1139" y="4392"/>
                    <a:pt x="947" y="4318"/>
                    <a:pt x="725" y="4318"/>
                  </a:cubicBezTo>
                  <a:cubicBezTo>
                    <a:pt x="326" y="4333"/>
                    <a:pt x="1" y="4687"/>
                    <a:pt x="15" y="5087"/>
                  </a:cubicBezTo>
                  <a:cubicBezTo>
                    <a:pt x="30" y="5491"/>
                    <a:pt x="369" y="5797"/>
                    <a:pt x="757" y="5797"/>
                  </a:cubicBezTo>
                  <a:cubicBezTo>
                    <a:pt x="766" y="5797"/>
                    <a:pt x="775" y="5797"/>
                    <a:pt x="784" y="5796"/>
                  </a:cubicBezTo>
                  <a:cubicBezTo>
                    <a:pt x="1139" y="5782"/>
                    <a:pt x="1435" y="5515"/>
                    <a:pt x="1494" y="5175"/>
                  </a:cubicBezTo>
                  <a:lnTo>
                    <a:pt x="7379" y="5175"/>
                  </a:lnTo>
                  <a:lnTo>
                    <a:pt x="11179" y="1375"/>
                  </a:lnTo>
                  <a:cubicBezTo>
                    <a:pt x="11282" y="1427"/>
                    <a:pt x="11396" y="1467"/>
                    <a:pt x="11521" y="1467"/>
                  </a:cubicBezTo>
                  <a:cubicBezTo>
                    <a:pt x="11540" y="1467"/>
                    <a:pt x="11559" y="1466"/>
                    <a:pt x="11578" y="1464"/>
                  </a:cubicBezTo>
                  <a:cubicBezTo>
                    <a:pt x="11992" y="1449"/>
                    <a:pt x="12303" y="1109"/>
                    <a:pt x="12288" y="710"/>
                  </a:cubicBezTo>
                  <a:cubicBezTo>
                    <a:pt x="12288" y="518"/>
                    <a:pt x="12214" y="340"/>
                    <a:pt x="12081" y="207"/>
                  </a:cubicBezTo>
                  <a:cubicBezTo>
                    <a:pt x="12066" y="207"/>
                    <a:pt x="12066" y="192"/>
                    <a:pt x="12051" y="192"/>
                  </a:cubicBezTo>
                  <a:cubicBezTo>
                    <a:pt x="11918" y="59"/>
                    <a:pt x="11741"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124"/>
            <p:cNvSpPr/>
            <p:nvPr/>
          </p:nvSpPr>
          <p:spPr>
            <a:xfrm rot="2700100">
              <a:off x="4378462" y="-56010"/>
              <a:ext cx="951197" cy="847146"/>
            </a:xfrm>
            <a:custGeom>
              <a:rect b="b" l="l" r="r" t="t"/>
              <a:pathLst>
                <a:path extrusionOk="0" h="13934" w="15645">
                  <a:moveTo>
                    <a:pt x="14890" y="1"/>
                  </a:moveTo>
                  <a:cubicBezTo>
                    <a:pt x="14875" y="1"/>
                    <a:pt x="14861" y="1"/>
                    <a:pt x="14861" y="16"/>
                  </a:cubicBezTo>
                  <a:cubicBezTo>
                    <a:pt x="14447" y="30"/>
                    <a:pt x="14136" y="370"/>
                    <a:pt x="14151" y="770"/>
                  </a:cubicBezTo>
                  <a:cubicBezTo>
                    <a:pt x="14151" y="918"/>
                    <a:pt x="14210" y="1051"/>
                    <a:pt x="14284" y="1154"/>
                  </a:cubicBezTo>
                  <a:lnTo>
                    <a:pt x="10159" y="5279"/>
                  </a:lnTo>
                  <a:lnTo>
                    <a:pt x="3239" y="5279"/>
                  </a:lnTo>
                  <a:lnTo>
                    <a:pt x="666" y="7852"/>
                  </a:lnTo>
                  <a:lnTo>
                    <a:pt x="666" y="12466"/>
                  </a:lnTo>
                  <a:cubicBezTo>
                    <a:pt x="533" y="12495"/>
                    <a:pt x="400" y="12569"/>
                    <a:pt x="281" y="12673"/>
                  </a:cubicBezTo>
                  <a:cubicBezTo>
                    <a:pt x="1" y="12954"/>
                    <a:pt x="1" y="13427"/>
                    <a:pt x="281" y="13722"/>
                  </a:cubicBezTo>
                  <a:cubicBezTo>
                    <a:pt x="429" y="13863"/>
                    <a:pt x="618" y="13933"/>
                    <a:pt x="806" y="13933"/>
                  </a:cubicBezTo>
                  <a:cubicBezTo>
                    <a:pt x="995" y="13933"/>
                    <a:pt x="1183" y="13863"/>
                    <a:pt x="1331" y="13722"/>
                  </a:cubicBezTo>
                  <a:cubicBezTo>
                    <a:pt x="1612" y="13427"/>
                    <a:pt x="1612" y="12954"/>
                    <a:pt x="1331" y="12673"/>
                  </a:cubicBezTo>
                  <a:cubicBezTo>
                    <a:pt x="1213" y="12554"/>
                    <a:pt x="1050" y="12480"/>
                    <a:pt x="888" y="12466"/>
                  </a:cubicBezTo>
                  <a:lnTo>
                    <a:pt x="888" y="7941"/>
                  </a:lnTo>
                  <a:lnTo>
                    <a:pt x="3342" y="5501"/>
                  </a:lnTo>
                  <a:lnTo>
                    <a:pt x="10247" y="5501"/>
                  </a:lnTo>
                  <a:lnTo>
                    <a:pt x="14432" y="1317"/>
                  </a:lnTo>
                  <a:cubicBezTo>
                    <a:pt x="14551" y="1423"/>
                    <a:pt x="14695" y="1482"/>
                    <a:pt x="14862" y="1482"/>
                  </a:cubicBezTo>
                  <a:cubicBezTo>
                    <a:pt x="14881" y="1482"/>
                    <a:pt x="14900" y="1481"/>
                    <a:pt x="14920" y="1479"/>
                  </a:cubicBezTo>
                  <a:cubicBezTo>
                    <a:pt x="15319" y="1465"/>
                    <a:pt x="15644" y="1125"/>
                    <a:pt x="15630" y="711"/>
                  </a:cubicBezTo>
                  <a:cubicBezTo>
                    <a:pt x="15615" y="518"/>
                    <a:pt x="15541" y="356"/>
                    <a:pt x="15408" y="223"/>
                  </a:cubicBezTo>
                  <a:cubicBezTo>
                    <a:pt x="15275" y="90"/>
                    <a:pt x="15082" y="1"/>
                    <a:pt x="148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124"/>
            <p:cNvSpPr/>
            <p:nvPr/>
          </p:nvSpPr>
          <p:spPr>
            <a:xfrm rot="2700100">
              <a:off x="4044622" y="533075"/>
              <a:ext cx="970045" cy="598790"/>
            </a:xfrm>
            <a:custGeom>
              <a:rect b="b" l="l" r="r" t="t"/>
              <a:pathLst>
                <a:path extrusionOk="0" h="9849" w="15955">
                  <a:moveTo>
                    <a:pt x="15171" y="1"/>
                  </a:moveTo>
                  <a:cubicBezTo>
                    <a:pt x="14979" y="15"/>
                    <a:pt x="14786" y="89"/>
                    <a:pt x="14653" y="237"/>
                  </a:cubicBezTo>
                  <a:cubicBezTo>
                    <a:pt x="14520" y="385"/>
                    <a:pt x="14461" y="577"/>
                    <a:pt x="14461" y="769"/>
                  </a:cubicBezTo>
                  <a:cubicBezTo>
                    <a:pt x="14476" y="932"/>
                    <a:pt x="14535" y="1080"/>
                    <a:pt x="14638" y="1213"/>
                  </a:cubicBezTo>
                  <a:lnTo>
                    <a:pt x="12391" y="3446"/>
                  </a:lnTo>
                  <a:lnTo>
                    <a:pt x="6284" y="3446"/>
                  </a:lnTo>
                  <a:lnTo>
                    <a:pt x="1198" y="8532"/>
                  </a:lnTo>
                  <a:cubicBezTo>
                    <a:pt x="1065" y="8429"/>
                    <a:pt x="902" y="8370"/>
                    <a:pt x="725" y="8370"/>
                  </a:cubicBezTo>
                  <a:cubicBezTo>
                    <a:pt x="311" y="8399"/>
                    <a:pt x="0" y="8739"/>
                    <a:pt x="15" y="9138"/>
                  </a:cubicBezTo>
                  <a:cubicBezTo>
                    <a:pt x="29" y="9543"/>
                    <a:pt x="354" y="9849"/>
                    <a:pt x="755" y="9849"/>
                  </a:cubicBezTo>
                  <a:cubicBezTo>
                    <a:pt x="765" y="9849"/>
                    <a:pt x="774" y="9848"/>
                    <a:pt x="784" y="9848"/>
                  </a:cubicBezTo>
                  <a:cubicBezTo>
                    <a:pt x="1183" y="9833"/>
                    <a:pt x="1508" y="9493"/>
                    <a:pt x="1494" y="9079"/>
                  </a:cubicBezTo>
                  <a:cubicBezTo>
                    <a:pt x="1479" y="8946"/>
                    <a:pt x="1434" y="8798"/>
                    <a:pt x="1360" y="8695"/>
                  </a:cubicBezTo>
                  <a:lnTo>
                    <a:pt x="6373" y="3668"/>
                  </a:lnTo>
                  <a:lnTo>
                    <a:pt x="12494" y="3668"/>
                  </a:lnTo>
                  <a:lnTo>
                    <a:pt x="14801" y="1361"/>
                  </a:lnTo>
                  <a:cubicBezTo>
                    <a:pt x="14934" y="1435"/>
                    <a:pt x="15082" y="1479"/>
                    <a:pt x="15230" y="1479"/>
                  </a:cubicBezTo>
                  <a:cubicBezTo>
                    <a:pt x="15422" y="1464"/>
                    <a:pt x="15614" y="1390"/>
                    <a:pt x="15747" y="1243"/>
                  </a:cubicBezTo>
                  <a:cubicBezTo>
                    <a:pt x="15881" y="1095"/>
                    <a:pt x="15954" y="903"/>
                    <a:pt x="15940" y="710"/>
                  </a:cubicBezTo>
                  <a:cubicBezTo>
                    <a:pt x="15940" y="518"/>
                    <a:pt x="15851" y="355"/>
                    <a:pt x="15718" y="222"/>
                  </a:cubicBezTo>
                  <a:cubicBezTo>
                    <a:pt x="15718" y="208"/>
                    <a:pt x="15718" y="208"/>
                    <a:pt x="15703" y="193"/>
                  </a:cubicBezTo>
                  <a:cubicBezTo>
                    <a:pt x="15570" y="74"/>
                    <a:pt x="15393" y="1"/>
                    <a:pt x="1520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bg>
      <p:bgPr>
        <a:gradFill>
          <a:gsLst>
            <a:gs pos="0">
              <a:schemeClr val="lt2"/>
            </a:gs>
            <a:gs pos="100000">
              <a:schemeClr val="lt1"/>
            </a:gs>
          </a:gsLst>
          <a:path path="circle">
            <a:fillToRect b="50%" l="50%" r="50%" t="50%"/>
          </a:path>
          <a:tileRect/>
        </a:gradFill>
      </p:bgPr>
    </p:bg>
    <p:spTree>
      <p:nvGrpSpPr>
        <p:cNvPr id="1567" name="Shape 1567"/>
        <p:cNvGrpSpPr/>
        <p:nvPr/>
      </p:nvGrpSpPr>
      <p:grpSpPr>
        <a:xfrm>
          <a:off x="0" y="0"/>
          <a:ext cx="0" cy="0"/>
          <a:chOff x="0" y="0"/>
          <a:chExt cx="0" cy="0"/>
        </a:xfrm>
      </p:grpSpPr>
      <p:sp>
        <p:nvSpPr>
          <p:cNvPr id="1568" name="Google Shape;1568;p12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569" name="Google Shape;1569;p125"/>
          <p:cNvSpPr txBox="1"/>
          <p:nvPr>
            <p:ph idx="1" type="subTitle"/>
          </p:nvPr>
        </p:nvSpPr>
        <p:spPr>
          <a:xfrm>
            <a:off x="1000000" y="1572275"/>
            <a:ext cx="2180400" cy="7818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570" name="Google Shape;1570;p125"/>
          <p:cNvSpPr txBox="1"/>
          <p:nvPr>
            <p:ph idx="2" type="subTitle"/>
          </p:nvPr>
        </p:nvSpPr>
        <p:spPr>
          <a:xfrm>
            <a:off x="999999" y="2326880"/>
            <a:ext cx="2180400" cy="1881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571" name="Google Shape;1571;p125"/>
          <p:cNvSpPr txBox="1"/>
          <p:nvPr>
            <p:ph idx="3" type="subTitle"/>
          </p:nvPr>
        </p:nvSpPr>
        <p:spPr>
          <a:xfrm>
            <a:off x="3481800" y="2326880"/>
            <a:ext cx="2180400" cy="1881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572" name="Google Shape;1572;p125"/>
          <p:cNvSpPr txBox="1"/>
          <p:nvPr>
            <p:ph idx="4" type="subTitle"/>
          </p:nvPr>
        </p:nvSpPr>
        <p:spPr>
          <a:xfrm>
            <a:off x="5963601" y="2326880"/>
            <a:ext cx="2180400" cy="1881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573" name="Google Shape;1573;p125"/>
          <p:cNvSpPr txBox="1"/>
          <p:nvPr>
            <p:ph idx="5" type="subTitle"/>
          </p:nvPr>
        </p:nvSpPr>
        <p:spPr>
          <a:xfrm>
            <a:off x="3481788" y="1572275"/>
            <a:ext cx="2180400" cy="7818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574" name="Google Shape;1574;p125"/>
          <p:cNvSpPr txBox="1"/>
          <p:nvPr>
            <p:ph idx="6" type="subTitle"/>
          </p:nvPr>
        </p:nvSpPr>
        <p:spPr>
          <a:xfrm>
            <a:off x="5963600" y="1572275"/>
            <a:ext cx="2180400" cy="7818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grpSp>
        <p:nvGrpSpPr>
          <p:cNvPr id="1575" name="Google Shape;1575;p125"/>
          <p:cNvGrpSpPr/>
          <p:nvPr/>
        </p:nvGrpSpPr>
        <p:grpSpPr>
          <a:xfrm>
            <a:off x="-976438" y="1317128"/>
            <a:ext cx="1639593" cy="2964960"/>
            <a:chOff x="-976438" y="1317128"/>
            <a:chExt cx="1639593" cy="2964960"/>
          </a:xfrm>
        </p:grpSpPr>
        <p:sp>
          <p:nvSpPr>
            <p:cNvPr id="1576" name="Google Shape;1576;p125"/>
            <p:cNvSpPr/>
            <p:nvPr/>
          </p:nvSpPr>
          <p:spPr>
            <a:xfrm flipH="1" rot="10800000">
              <a:off x="-749858" y="2759442"/>
              <a:ext cx="1377122" cy="742408"/>
            </a:xfrm>
            <a:custGeom>
              <a:rect b="b" l="l" r="r" t="t"/>
              <a:pathLst>
                <a:path extrusionOk="0" h="10706" w="19859">
                  <a:moveTo>
                    <a:pt x="19045" y="0"/>
                  </a:moveTo>
                  <a:cubicBezTo>
                    <a:pt x="18867" y="0"/>
                    <a:pt x="18675" y="74"/>
                    <a:pt x="18527" y="222"/>
                  </a:cubicBezTo>
                  <a:cubicBezTo>
                    <a:pt x="18261" y="488"/>
                    <a:pt x="18246" y="888"/>
                    <a:pt x="18453" y="1169"/>
                  </a:cubicBezTo>
                  <a:lnTo>
                    <a:pt x="16043" y="3593"/>
                  </a:lnTo>
                  <a:lnTo>
                    <a:pt x="5323" y="3593"/>
                  </a:lnTo>
                  <a:lnTo>
                    <a:pt x="0" y="8902"/>
                  </a:lnTo>
                  <a:lnTo>
                    <a:pt x="0" y="10706"/>
                  </a:lnTo>
                  <a:lnTo>
                    <a:pt x="222" y="10706"/>
                  </a:lnTo>
                  <a:lnTo>
                    <a:pt x="222" y="8990"/>
                  </a:lnTo>
                  <a:lnTo>
                    <a:pt x="5412" y="3815"/>
                  </a:lnTo>
                  <a:lnTo>
                    <a:pt x="16132" y="3815"/>
                  </a:lnTo>
                  <a:lnTo>
                    <a:pt x="18601" y="1331"/>
                  </a:lnTo>
                  <a:cubicBezTo>
                    <a:pt x="18738" y="1434"/>
                    <a:pt x="18900" y="1486"/>
                    <a:pt x="19061" y="1486"/>
                  </a:cubicBezTo>
                  <a:cubicBezTo>
                    <a:pt x="19248" y="1486"/>
                    <a:pt x="19434" y="1415"/>
                    <a:pt x="19577" y="1272"/>
                  </a:cubicBezTo>
                  <a:cubicBezTo>
                    <a:pt x="19858" y="976"/>
                    <a:pt x="19858" y="503"/>
                    <a:pt x="19577" y="222"/>
                  </a:cubicBezTo>
                  <a:cubicBezTo>
                    <a:pt x="19429" y="74"/>
                    <a:pt x="19237" y="0"/>
                    <a:pt x="1904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125"/>
            <p:cNvSpPr/>
            <p:nvPr/>
          </p:nvSpPr>
          <p:spPr>
            <a:xfrm flipH="1" rot="10800000">
              <a:off x="-529371" y="1368618"/>
              <a:ext cx="1192526" cy="1222275"/>
            </a:xfrm>
            <a:custGeom>
              <a:rect b="b" l="l" r="r" t="t"/>
              <a:pathLst>
                <a:path extrusionOk="0" h="17626" w="17197">
                  <a:moveTo>
                    <a:pt x="16458" y="0"/>
                  </a:moveTo>
                  <a:cubicBezTo>
                    <a:pt x="16058" y="0"/>
                    <a:pt x="15733" y="311"/>
                    <a:pt x="15718" y="710"/>
                  </a:cubicBezTo>
                  <a:cubicBezTo>
                    <a:pt x="15718" y="873"/>
                    <a:pt x="15763" y="1021"/>
                    <a:pt x="15837" y="1154"/>
                  </a:cubicBezTo>
                  <a:lnTo>
                    <a:pt x="13589" y="3416"/>
                  </a:lnTo>
                  <a:lnTo>
                    <a:pt x="13589" y="9050"/>
                  </a:lnTo>
                  <a:lnTo>
                    <a:pt x="5841" y="16797"/>
                  </a:lnTo>
                  <a:lnTo>
                    <a:pt x="1479" y="16797"/>
                  </a:lnTo>
                  <a:cubicBezTo>
                    <a:pt x="1464" y="16650"/>
                    <a:pt x="1405" y="16502"/>
                    <a:pt x="1287" y="16383"/>
                  </a:cubicBezTo>
                  <a:cubicBezTo>
                    <a:pt x="1287" y="16369"/>
                    <a:pt x="1287" y="16369"/>
                    <a:pt x="1272" y="16369"/>
                  </a:cubicBezTo>
                  <a:cubicBezTo>
                    <a:pt x="1139" y="16236"/>
                    <a:pt x="962" y="16147"/>
                    <a:pt x="784" y="16147"/>
                  </a:cubicBezTo>
                  <a:cubicBezTo>
                    <a:pt x="767" y="16146"/>
                    <a:pt x="749" y="16145"/>
                    <a:pt x="732" y="16145"/>
                  </a:cubicBezTo>
                  <a:cubicBezTo>
                    <a:pt x="547" y="16145"/>
                    <a:pt x="387" y="16217"/>
                    <a:pt x="252" y="16339"/>
                  </a:cubicBezTo>
                  <a:cubicBezTo>
                    <a:pt x="104" y="16472"/>
                    <a:pt x="15" y="16664"/>
                    <a:pt x="15" y="16857"/>
                  </a:cubicBezTo>
                  <a:cubicBezTo>
                    <a:pt x="1" y="17049"/>
                    <a:pt x="75" y="17241"/>
                    <a:pt x="208" y="17389"/>
                  </a:cubicBezTo>
                  <a:cubicBezTo>
                    <a:pt x="341" y="17537"/>
                    <a:pt x="533" y="17611"/>
                    <a:pt x="725" y="17626"/>
                  </a:cubicBezTo>
                  <a:cubicBezTo>
                    <a:pt x="917" y="17626"/>
                    <a:pt x="1110" y="17566"/>
                    <a:pt x="1257" y="17433"/>
                  </a:cubicBezTo>
                  <a:cubicBezTo>
                    <a:pt x="1376" y="17315"/>
                    <a:pt x="1450" y="17182"/>
                    <a:pt x="1479" y="17019"/>
                  </a:cubicBezTo>
                  <a:lnTo>
                    <a:pt x="5930" y="17019"/>
                  </a:lnTo>
                  <a:lnTo>
                    <a:pt x="13811" y="9138"/>
                  </a:lnTo>
                  <a:lnTo>
                    <a:pt x="13811" y="3505"/>
                  </a:lnTo>
                  <a:lnTo>
                    <a:pt x="15984" y="1316"/>
                  </a:lnTo>
                  <a:cubicBezTo>
                    <a:pt x="16118" y="1405"/>
                    <a:pt x="16265" y="1479"/>
                    <a:pt x="16428" y="1479"/>
                  </a:cubicBezTo>
                  <a:cubicBezTo>
                    <a:pt x="16437" y="1479"/>
                    <a:pt x="16446" y="1479"/>
                    <a:pt x="16455" y="1479"/>
                  </a:cubicBezTo>
                  <a:cubicBezTo>
                    <a:pt x="16843" y="1479"/>
                    <a:pt x="17182" y="1174"/>
                    <a:pt x="17197" y="769"/>
                  </a:cubicBezTo>
                  <a:cubicBezTo>
                    <a:pt x="17197" y="562"/>
                    <a:pt x="17123" y="355"/>
                    <a:pt x="16975" y="222"/>
                  </a:cubicBezTo>
                  <a:cubicBezTo>
                    <a:pt x="16857" y="89"/>
                    <a:pt x="16679" y="15"/>
                    <a:pt x="1648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125"/>
            <p:cNvSpPr/>
            <p:nvPr/>
          </p:nvSpPr>
          <p:spPr>
            <a:xfrm flipH="1" rot="10800000">
              <a:off x="-976438" y="2752198"/>
              <a:ext cx="1639593" cy="1529889"/>
            </a:xfrm>
            <a:custGeom>
              <a:rect b="b" l="l" r="r" t="t"/>
              <a:pathLst>
                <a:path extrusionOk="0" h="22062" w="23644">
                  <a:moveTo>
                    <a:pt x="22890" y="0"/>
                  </a:moveTo>
                  <a:cubicBezTo>
                    <a:pt x="22712" y="0"/>
                    <a:pt x="22535" y="74"/>
                    <a:pt x="22387" y="192"/>
                  </a:cubicBezTo>
                  <a:cubicBezTo>
                    <a:pt x="22254" y="325"/>
                    <a:pt x="22165" y="518"/>
                    <a:pt x="22151" y="710"/>
                  </a:cubicBezTo>
                  <a:cubicBezTo>
                    <a:pt x="22151" y="887"/>
                    <a:pt x="22210" y="1050"/>
                    <a:pt x="22313" y="1183"/>
                  </a:cubicBezTo>
                  <a:lnTo>
                    <a:pt x="19474" y="4022"/>
                  </a:lnTo>
                  <a:lnTo>
                    <a:pt x="19474" y="12938"/>
                  </a:lnTo>
                  <a:lnTo>
                    <a:pt x="15009" y="17403"/>
                  </a:lnTo>
                  <a:lnTo>
                    <a:pt x="4126" y="17403"/>
                  </a:lnTo>
                  <a:lnTo>
                    <a:pt x="563" y="20952"/>
                  </a:lnTo>
                  <a:lnTo>
                    <a:pt x="1" y="21529"/>
                  </a:lnTo>
                  <a:lnTo>
                    <a:pt x="1" y="22046"/>
                  </a:lnTo>
                  <a:cubicBezTo>
                    <a:pt x="60" y="22061"/>
                    <a:pt x="134" y="22061"/>
                    <a:pt x="208" y="22061"/>
                  </a:cubicBezTo>
                  <a:lnTo>
                    <a:pt x="208" y="21618"/>
                  </a:lnTo>
                  <a:lnTo>
                    <a:pt x="1080" y="20745"/>
                  </a:lnTo>
                  <a:lnTo>
                    <a:pt x="4215" y="17625"/>
                  </a:lnTo>
                  <a:lnTo>
                    <a:pt x="15097" y="17625"/>
                  </a:lnTo>
                  <a:lnTo>
                    <a:pt x="19696" y="13042"/>
                  </a:lnTo>
                  <a:lnTo>
                    <a:pt x="19696" y="4111"/>
                  </a:lnTo>
                  <a:lnTo>
                    <a:pt x="22461" y="1346"/>
                  </a:lnTo>
                  <a:cubicBezTo>
                    <a:pt x="22579" y="1420"/>
                    <a:pt x="22727" y="1479"/>
                    <a:pt x="22860" y="1479"/>
                  </a:cubicBezTo>
                  <a:cubicBezTo>
                    <a:pt x="23067" y="1479"/>
                    <a:pt x="23245" y="1420"/>
                    <a:pt x="23393" y="1287"/>
                  </a:cubicBezTo>
                  <a:cubicBezTo>
                    <a:pt x="23540" y="1153"/>
                    <a:pt x="23629" y="961"/>
                    <a:pt x="23629" y="769"/>
                  </a:cubicBezTo>
                  <a:cubicBezTo>
                    <a:pt x="23644" y="577"/>
                    <a:pt x="23570" y="385"/>
                    <a:pt x="23437" y="237"/>
                  </a:cubicBezTo>
                  <a:cubicBezTo>
                    <a:pt x="23437" y="237"/>
                    <a:pt x="23422" y="222"/>
                    <a:pt x="23422" y="222"/>
                  </a:cubicBezTo>
                  <a:cubicBezTo>
                    <a:pt x="23289" y="89"/>
                    <a:pt x="23112" y="15"/>
                    <a:pt x="2291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125"/>
            <p:cNvSpPr/>
            <p:nvPr/>
          </p:nvSpPr>
          <p:spPr>
            <a:xfrm flipH="1" rot="10800000">
              <a:off x="-240215" y="1427009"/>
              <a:ext cx="684990" cy="1104458"/>
            </a:xfrm>
            <a:custGeom>
              <a:rect b="b" l="l" r="r" t="t"/>
              <a:pathLst>
                <a:path extrusionOk="0" h="15927" w="9878">
                  <a:moveTo>
                    <a:pt x="9138" y="1"/>
                  </a:moveTo>
                  <a:cubicBezTo>
                    <a:pt x="8946" y="1"/>
                    <a:pt x="8769" y="60"/>
                    <a:pt x="8635" y="193"/>
                  </a:cubicBezTo>
                  <a:cubicBezTo>
                    <a:pt x="8488" y="326"/>
                    <a:pt x="8399" y="504"/>
                    <a:pt x="8399" y="711"/>
                  </a:cubicBezTo>
                  <a:cubicBezTo>
                    <a:pt x="8384" y="859"/>
                    <a:pt x="8428" y="1006"/>
                    <a:pt x="8517" y="1140"/>
                  </a:cubicBezTo>
                  <a:lnTo>
                    <a:pt x="6196" y="3446"/>
                  </a:lnTo>
                  <a:lnTo>
                    <a:pt x="6196" y="9568"/>
                  </a:lnTo>
                  <a:lnTo>
                    <a:pt x="1183" y="14580"/>
                  </a:lnTo>
                  <a:cubicBezTo>
                    <a:pt x="1065" y="14491"/>
                    <a:pt x="932" y="14447"/>
                    <a:pt x="784" y="14447"/>
                  </a:cubicBezTo>
                  <a:cubicBezTo>
                    <a:pt x="775" y="14447"/>
                    <a:pt x="766" y="14447"/>
                    <a:pt x="757" y="14447"/>
                  </a:cubicBezTo>
                  <a:cubicBezTo>
                    <a:pt x="369" y="14447"/>
                    <a:pt x="44" y="14752"/>
                    <a:pt x="15" y="15157"/>
                  </a:cubicBezTo>
                  <a:cubicBezTo>
                    <a:pt x="0" y="15556"/>
                    <a:pt x="326" y="15911"/>
                    <a:pt x="725" y="15926"/>
                  </a:cubicBezTo>
                  <a:cubicBezTo>
                    <a:pt x="734" y="15926"/>
                    <a:pt x="743" y="15926"/>
                    <a:pt x="752" y="15926"/>
                  </a:cubicBezTo>
                  <a:cubicBezTo>
                    <a:pt x="1154" y="15926"/>
                    <a:pt x="1479" y="15606"/>
                    <a:pt x="1494" y="15216"/>
                  </a:cubicBezTo>
                  <a:cubicBezTo>
                    <a:pt x="1508" y="15039"/>
                    <a:pt x="1449" y="14876"/>
                    <a:pt x="1346" y="14728"/>
                  </a:cubicBezTo>
                  <a:lnTo>
                    <a:pt x="6418" y="9656"/>
                  </a:lnTo>
                  <a:lnTo>
                    <a:pt x="6418" y="3535"/>
                  </a:lnTo>
                  <a:lnTo>
                    <a:pt x="8665" y="1302"/>
                  </a:lnTo>
                  <a:cubicBezTo>
                    <a:pt x="8783" y="1406"/>
                    <a:pt x="8946" y="1465"/>
                    <a:pt x="9109" y="1465"/>
                  </a:cubicBezTo>
                  <a:cubicBezTo>
                    <a:pt x="9125" y="1466"/>
                    <a:pt x="9141" y="1467"/>
                    <a:pt x="9157" y="1467"/>
                  </a:cubicBezTo>
                  <a:cubicBezTo>
                    <a:pt x="9333" y="1467"/>
                    <a:pt x="9506" y="1394"/>
                    <a:pt x="9641" y="1273"/>
                  </a:cubicBezTo>
                  <a:cubicBezTo>
                    <a:pt x="9774" y="1140"/>
                    <a:pt x="9863" y="962"/>
                    <a:pt x="9877" y="755"/>
                  </a:cubicBezTo>
                  <a:cubicBezTo>
                    <a:pt x="9877" y="563"/>
                    <a:pt x="9804" y="371"/>
                    <a:pt x="9670" y="238"/>
                  </a:cubicBezTo>
                  <a:cubicBezTo>
                    <a:pt x="9670" y="223"/>
                    <a:pt x="9656" y="223"/>
                    <a:pt x="9656" y="208"/>
                  </a:cubicBezTo>
                  <a:cubicBezTo>
                    <a:pt x="9523" y="75"/>
                    <a:pt x="9345" y="1"/>
                    <a:pt x="9168"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125"/>
            <p:cNvSpPr/>
            <p:nvPr/>
          </p:nvSpPr>
          <p:spPr>
            <a:xfrm flipH="1" rot="10800000">
              <a:off x="-529373" y="2739978"/>
              <a:ext cx="936158" cy="221557"/>
            </a:xfrm>
            <a:custGeom>
              <a:rect b="b" l="l" r="r" t="t"/>
              <a:pathLst>
                <a:path extrusionOk="0" h="3195" w="13500">
                  <a:moveTo>
                    <a:pt x="1494" y="1"/>
                  </a:moveTo>
                  <a:lnTo>
                    <a:pt x="429" y="1051"/>
                  </a:lnTo>
                  <a:lnTo>
                    <a:pt x="0" y="1494"/>
                  </a:lnTo>
                  <a:cubicBezTo>
                    <a:pt x="118" y="1465"/>
                    <a:pt x="251" y="1435"/>
                    <a:pt x="385" y="1420"/>
                  </a:cubicBezTo>
                  <a:lnTo>
                    <a:pt x="769" y="1036"/>
                  </a:lnTo>
                  <a:lnTo>
                    <a:pt x="1582" y="223"/>
                  </a:lnTo>
                  <a:lnTo>
                    <a:pt x="10498" y="223"/>
                  </a:lnTo>
                  <a:lnTo>
                    <a:pt x="12849" y="2574"/>
                  </a:lnTo>
                  <a:cubicBezTo>
                    <a:pt x="12790" y="2647"/>
                    <a:pt x="12761" y="2721"/>
                    <a:pt x="12761" y="2825"/>
                  </a:cubicBezTo>
                  <a:cubicBezTo>
                    <a:pt x="12761" y="3032"/>
                    <a:pt x="12923" y="3195"/>
                    <a:pt x="13130" y="3195"/>
                  </a:cubicBezTo>
                  <a:cubicBezTo>
                    <a:pt x="13337" y="3195"/>
                    <a:pt x="13500" y="3032"/>
                    <a:pt x="13500" y="2825"/>
                  </a:cubicBezTo>
                  <a:cubicBezTo>
                    <a:pt x="13500" y="2618"/>
                    <a:pt x="13337" y="2455"/>
                    <a:pt x="13130" y="2455"/>
                  </a:cubicBezTo>
                  <a:lnTo>
                    <a:pt x="13056" y="2455"/>
                  </a:lnTo>
                  <a:lnTo>
                    <a:pt x="10587"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125"/>
            <p:cNvSpPr/>
            <p:nvPr/>
          </p:nvSpPr>
          <p:spPr>
            <a:xfrm flipH="1" rot="10800000">
              <a:off x="78620" y="1317128"/>
              <a:ext cx="452268" cy="441242"/>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82" name="Google Shape;1582;p125"/>
          <p:cNvGrpSpPr/>
          <p:nvPr/>
        </p:nvGrpSpPr>
        <p:grpSpPr>
          <a:xfrm>
            <a:off x="7160364" y="1816005"/>
            <a:ext cx="3288586" cy="3220788"/>
            <a:chOff x="7160364" y="1816005"/>
            <a:chExt cx="3288586" cy="3220788"/>
          </a:xfrm>
        </p:grpSpPr>
        <p:sp>
          <p:nvSpPr>
            <p:cNvPr id="1583" name="Google Shape;1583;p125"/>
            <p:cNvSpPr/>
            <p:nvPr/>
          </p:nvSpPr>
          <p:spPr>
            <a:xfrm rot="8100000">
              <a:off x="7803994" y="2326168"/>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125"/>
            <p:cNvSpPr/>
            <p:nvPr/>
          </p:nvSpPr>
          <p:spPr>
            <a:xfrm rot="8100000">
              <a:off x="7538894" y="2451647"/>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85" name="Google Shape;1585;p125"/>
          <p:cNvSpPr/>
          <p:nvPr/>
        </p:nvSpPr>
        <p:spPr>
          <a:xfrm>
            <a:off x="-1028650" y="166965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125"/>
          <p:cNvSpPr/>
          <p:nvPr/>
        </p:nvSpPr>
        <p:spPr>
          <a:xfrm>
            <a:off x="8307550" y="1055475"/>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bg>
      <p:bgPr>
        <a:gradFill>
          <a:gsLst>
            <a:gs pos="0">
              <a:schemeClr val="lt2"/>
            </a:gs>
            <a:gs pos="100000">
              <a:schemeClr val="lt1"/>
            </a:gs>
          </a:gsLst>
          <a:path path="circle">
            <a:fillToRect b="50%" l="50%" r="50%" t="50%"/>
          </a:path>
          <a:tileRect/>
        </a:gradFill>
      </p:bgPr>
    </p:bg>
    <p:spTree>
      <p:nvGrpSpPr>
        <p:cNvPr id="1587" name="Shape 1587"/>
        <p:cNvGrpSpPr/>
        <p:nvPr/>
      </p:nvGrpSpPr>
      <p:grpSpPr>
        <a:xfrm>
          <a:off x="0" y="0"/>
          <a:ext cx="0" cy="0"/>
          <a:chOff x="0" y="0"/>
          <a:chExt cx="0" cy="0"/>
        </a:xfrm>
      </p:grpSpPr>
      <p:sp>
        <p:nvSpPr>
          <p:cNvPr id="1588" name="Google Shape;1588;p12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589" name="Google Shape;1589;p126"/>
          <p:cNvSpPr txBox="1"/>
          <p:nvPr>
            <p:ph idx="1" type="subTitle"/>
          </p:nvPr>
        </p:nvSpPr>
        <p:spPr>
          <a:xfrm>
            <a:off x="2258450" y="1663401"/>
            <a:ext cx="4420200" cy="5262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590" name="Google Shape;1590;p126"/>
          <p:cNvSpPr txBox="1"/>
          <p:nvPr>
            <p:ph idx="2" type="subTitle"/>
          </p:nvPr>
        </p:nvSpPr>
        <p:spPr>
          <a:xfrm>
            <a:off x="2258450" y="2833333"/>
            <a:ext cx="4420200" cy="526200"/>
          </a:xfrm>
          <a:prstGeom prst="rect">
            <a:avLst/>
          </a:prstGeom>
          <a:ln>
            <a:noFill/>
          </a:ln>
        </p:spPr>
        <p:txBody>
          <a:bodyPr anchorCtr="0" anchor="b" bIns="91425" lIns="91425" spcFirstLastPara="1" rIns="91425" wrap="square" tIns="91425">
            <a:noAutofit/>
          </a:bodyPr>
          <a:lstStyle>
            <a:lvl1pPr lvl="0" algn="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591" name="Google Shape;1591;p126"/>
          <p:cNvSpPr txBox="1"/>
          <p:nvPr>
            <p:ph idx="3" type="subTitle"/>
          </p:nvPr>
        </p:nvSpPr>
        <p:spPr>
          <a:xfrm>
            <a:off x="2258450" y="4003265"/>
            <a:ext cx="4420200" cy="526200"/>
          </a:xfrm>
          <a:prstGeom prst="rect">
            <a:avLst/>
          </a:prstGeom>
          <a:ln>
            <a:noFill/>
          </a:ln>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592" name="Google Shape;1592;p126"/>
          <p:cNvSpPr txBox="1"/>
          <p:nvPr>
            <p:ph idx="4" type="subTitle"/>
          </p:nvPr>
        </p:nvSpPr>
        <p:spPr>
          <a:xfrm>
            <a:off x="2258450" y="1232200"/>
            <a:ext cx="4420200" cy="458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593" name="Google Shape;1593;p126"/>
          <p:cNvSpPr txBox="1"/>
          <p:nvPr>
            <p:ph idx="5" type="subTitle"/>
          </p:nvPr>
        </p:nvSpPr>
        <p:spPr>
          <a:xfrm>
            <a:off x="2258450" y="2403317"/>
            <a:ext cx="4420200" cy="458700"/>
          </a:xfrm>
          <a:prstGeom prst="rect">
            <a:avLst/>
          </a:prstGeom>
        </p:spPr>
        <p:txBody>
          <a:bodyPr anchorCtr="0" anchor="b" bIns="91425" lIns="91425" spcFirstLastPara="1" rIns="91425" wrap="square" tIns="91425">
            <a:noAutofit/>
          </a:bodyPr>
          <a:lstStyle>
            <a:lvl1pPr lvl="0" algn="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594" name="Google Shape;1594;p126"/>
          <p:cNvSpPr txBox="1"/>
          <p:nvPr>
            <p:ph idx="6" type="subTitle"/>
          </p:nvPr>
        </p:nvSpPr>
        <p:spPr>
          <a:xfrm>
            <a:off x="2258450" y="3574435"/>
            <a:ext cx="4420200" cy="458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595" name="Google Shape;1595;p126"/>
          <p:cNvSpPr/>
          <p:nvPr/>
        </p:nvSpPr>
        <p:spPr>
          <a:xfrm>
            <a:off x="-1848683" y="-2056425"/>
            <a:ext cx="4239000" cy="42390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126"/>
          <p:cNvSpPr/>
          <p:nvPr/>
        </p:nvSpPr>
        <p:spPr>
          <a:xfrm>
            <a:off x="6951650" y="277075"/>
            <a:ext cx="2057100" cy="2057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bg>
      <p:bgPr>
        <a:gradFill>
          <a:gsLst>
            <a:gs pos="0">
              <a:schemeClr val="lt2"/>
            </a:gs>
            <a:gs pos="100000">
              <a:schemeClr val="lt1"/>
            </a:gs>
          </a:gsLst>
          <a:path path="circle">
            <a:fillToRect b="50%" l="50%" r="50%" t="50%"/>
          </a:path>
          <a:tileRect/>
        </a:gradFill>
      </p:bgPr>
    </p:bg>
    <p:spTree>
      <p:nvGrpSpPr>
        <p:cNvPr id="1597" name="Shape 1597"/>
        <p:cNvGrpSpPr/>
        <p:nvPr/>
      </p:nvGrpSpPr>
      <p:grpSpPr>
        <a:xfrm>
          <a:off x="0" y="0"/>
          <a:ext cx="0" cy="0"/>
          <a:chOff x="0" y="0"/>
          <a:chExt cx="0" cy="0"/>
        </a:xfrm>
      </p:grpSpPr>
      <p:sp>
        <p:nvSpPr>
          <p:cNvPr id="1598" name="Google Shape;1598;p12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599" name="Google Shape;1599;p127"/>
          <p:cNvSpPr txBox="1"/>
          <p:nvPr>
            <p:ph idx="1" type="subTitle"/>
          </p:nvPr>
        </p:nvSpPr>
        <p:spPr>
          <a:xfrm>
            <a:off x="1362712" y="1306475"/>
            <a:ext cx="29670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600" name="Google Shape;1600;p127"/>
          <p:cNvSpPr txBox="1"/>
          <p:nvPr>
            <p:ph idx="2" type="subTitle"/>
          </p:nvPr>
        </p:nvSpPr>
        <p:spPr>
          <a:xfrm>
            <a:off x="1362714" y="1803474"/>
            <a:ext cx="29670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601" name="Google Shape;1601;p127"/>
          <p:cNvSpPr txBox="1"/>
          <p:nvPr>
            <p:ph idx="3" type="subTitle"/>
          </p:nvPr>
        </p:nvSpPr>
        <p:spPr>
          <a:xfrm>
            <a:off x="4814290" y="1803474"/>
            <a:ext cx="29670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602" name="Google Shape;1602;p127"/>
          <p:cNvSpPr txBox="1"/>
          <p:nvPr>
            <p:ph idx="4" type="subTitle"/>
          </p:nvPr>
        </p:nvSpPr>
        <p:spPr>
          <a:xfrm>
            <a:off x="1362714" y="3553430"/>
            <a:ext cx="29670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603" name="Google Shape;1603;p127"/>
          <p:cNvSpPr txBox="1"/>
          <p:nvPr>
            <p:ph idx="5" type="subTitle"/>
          </p:nvPr>
        </p:nvSpPr>
        <p:spPr>
          <a:xfrm>
            <a:off x="4814290" y="3553430"/>
            <a:ext cx="2967000" cy="10278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604" name="Google Shape;1604;p127"/>
          <p:cNvSpPr txBox="1"/>
          <p:nvPr>
            <p:ph idx="6" type="subTitle"/>
          </p:nvPr>
        </p:nvSpPr>
        <p:spPr>
          <a:xfrm>
            <a:off x="1362712" y="3054800"/>
            <a:ext cx="29670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605" name="Google Shape;1605;p127"/>
          <p:cNvSpPr txBox="1"/>
          <p:nvPr>
            <p:ph idx="7" type="subTitle"/>
          </p:nvPr>
        </p:nvSpPr>
        <p:spPr>
          <a:xfrm>
            <a:off x="4814288" y="1306475"/>
            <a:ext cx="29670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606" name="Google Shape;1606;p127"/>
          <p:cNvSpPr txBox="1"/>
          <p:nvPr>
            <p:ph idx="8" type="subTitle"/>
          </p:nvPr>
        </p:nvSpPr>
        <p:spPr>
          <a:xfrm>
            <a:off x="4814288" y="3054800"/>
            <a:ext cx="2967000" cy="5259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b="1"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grpSp>
        <p:nvGrpSpPr>
          <p:cNvPr id="1607" name="Google Shape;1607;p127"/>
          <p:cNvGrpSpPr/>
          <p:nvPr/>
        </p:nvGrpSpPr>
        <p:grpSpPr>
          <a:xfrm>
            <a:off x="7343407" y="1104256"/>
            <a:ext cx="2900704" cy="2934979"/>
            <a:chOff x="7343407" y="1104256"/>
            <a:chExt cx="2900704" cy="2934979"/>
          </a:xfrm>
        </p:grpSpPr>
        <p:sp>
          <p:nvSpPr>
            <p:cNvPr id="1608" name="Google Shape;1608;p127"/>
            <p:cNvSpPr/>
            <p:nvPr/>
          </p:nvSpPr>
          <p:spPr>
            <a:xfrm rot="-2699900">
              <a:off x="7673383" y="1826264"/>
              <a:ext cx="2003017" cy="176298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127"/>
            <p:cNvSpPr/>
            <p:nvPr/>
          </p:nvSpPr>
          <p:spPr>
            <a:xfrm rot="-2699900">
              <a:off x="8691037" y="1271668"/>
              <a:ext cx="329955" cy="321869"/>
            </a:xfrm>
            <a:custGeom>
              <a:rect b="b" l="l" r="r" t="t"/>
              <a:pathLst>
                <a:path extrusionOk="0" h="5294" w="5427">
                  <a:moveTo>
                    <a:pt x="4628" y="0"/>
                  </a:moveTo>
                  <a:cubicBezTo>
                    <a:pt x="4436" y="0"/>
                    <a:pt x="4244" y="74"/>
                    <a:pt x="4096" y="207"/>
                  </a:cubicBezTo>
                  <a:cubicBezTo>
                    <a:pt x="3830" y="474"/>
                    <a:pt x="3815" y="902"/>
                    <a:pt x="4037" y="1183"/>
                  </a:cubicBezTo>
                  <a:lnTo>
                    <a:pt x="1257" y="3963"/>
                  </a:lnTo>
                  <a:cubicBezTo>
                    <a:pt x="1123" y="3869"/>
                    <a:pt x="968" y="3821"/>
                    <a:pt x="813" y="3821"/>
                  </a:cubicBezTo>
                  <a:cubicBezTo>
                    <a:pt x="627" y="3821"/>
                    <a:pt x="441" y="3891"/>
                    <a:pt x="296" y="4037"/>
                  </a:cubicBezTo>
                  <a:cubicBezTo>
                    <a:pt x="0" y="4318"/>
                    <a:pt x="0" y="4791"/>
                    <a:pt x="296" y="5072"/>
                  </a:cubicBezTo>
                  <a:cubicBezTo>
                    <a:pt x="436" y="5220"/>
                    <a:pt x="625" y="5294"/>
                    <a:pt x="813" y="5294"/>
                  </a:cubicBezTo>
                  <a:cubicBezTo>
                    <a:pt x="1002" y="5294"/>
                    <a:pt x="1190" y="5220"/>
                    <a:pt x="1331" y="5072"/>
                  </a:cubicBezTo>
                  <a:cubicBezTo>
                    <a:pt x="1597" y="4821"/>
                    <a:pt x="1627" y="4421"/>
                    <a:pt x="1420" y="4126"/>
                  </a:cubicBezTo>
                  <a:lnTo>
                    <a:pt x="4199" y="1346"/>
                  </a:lnTo>
                  <a:cubicBezTo>
                    <a:pt x="4321" y="1429"/>
                    <a:pt x="4468" y="1471"/>
                    <a:pt x="4615" y="1471"/>
                  </a:cubicBezTo>
                  <a:cubicBezTo>
                    <a:pt x="4809" y="1471"/>
                    <a:pt x="5003" y="1400"/>
                    <a:pt x="5146" y="1257"/>
                  </a:cubicBezTo>
                  <a:cubicBezTo>
                    <a:pt x="5427" y="961"/>
                    <a:pt x="5427" y="503"/>
                    <a:pt x="5146" y="207"/>
                  </a:cubicBezTo>
                  <a:cubicBezTo>
                    <a:pt x="4998" y="74"/>
                    <a:pt x="4806" y="0"/>
                    <a:pt x="462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127"/>
            <p:cNvSpPr/>
            <p:nvPr/>
          </p:nvSpPr>
          <p:spPr>
            <a:xfrm rot="-2699900">
              <a:off x="8542046" y="1282880"/>
              <a:ext cx="767767" cy="633828"/>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127"/>
            <p:cNvSpPr/>
            <p:nvPr/>
          </p:nvSpPr>
          <p:spPr>
            <a:xfrm rot="-2699900">
              <a:off x="7825434" y="1670662"/>
              <a:ext cx="2084791" cy="1807913"/>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12" name="Google Shape;1612;p127"/>
          <p:cNvGrpSpPr/>
          <p:nvPr/>
        </p:nvGrpSpPr>
        <p:grpSpPr>
          <a:xfrm>
            <a:off x="-1188863" y="136721"/>
            <a:ext cx="2962868" cy="2926137"/>
            <a:chOff x="-1188863" y="136721"/>
            <a:chExt cx="2962868" cy="2926137"/>
          </a:xfrm>
        </p:grpSpPr>
        <p:sp>
          <p:nvSpPr>
            <p:cNvPr id="1613" name="Google Shape;1613;p127"/>
            <p:cNvSpPr/>
            <p:nvPr/>
          </p:nvSpPr>
          <p:spPr>
            <a:xfrm rot="-2700000">
              <a:off x="-526352" y="436826"/>
              <a:ext cx="1771930" cy="2228576"/>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127"/>
            <p:cNvSpPr/>
            <p:nvPr/>
          </p:nvSpPr>
          <p:spPr>
            <a:xfrm rot="-2700000">
              <a:off x="58096" y="1532941"/>
              <a:ext cx="1060848" cy="1204876"/>
            </a:xfrm>
            <a:custGeom>
              <a:rect b="b" l="l" r="r" t="t"/>
              <a:pathLst>
                <a:path extrusionOk="0" h="19818" w="17449">
                  <a:moveTo>
                    <a:pt x="16635" y="0"/>
                  </a:moveTo>
                  <a:cubicBezTo>
                    <a:pt x="16443" y="0"/>
                    <a:pt x="16251" y="74"/>
                    <a:pt x="16118" y="222"/>
                  </a:cubicBezTo>
                  <a:cubicBezTo>
                    <a:pt x="16014" y="311"/>
                    <a:pt x="15955" y="429"/>
                    <a:pt x="15925" y="548"/>
                  </a:cubicBezTo>
                  <a:lnTo>
                    <a:pt x="14003" y="548"/>
                  </a:lnTo>
                  <a:lnTo>
                    <a:pt x="8799" y="5767"/>
                  </a:lnTo>
                  <a:lnTo>
                    <a:pt x="8799" y="10972"/>
                  </a:lnTo>
                  <a:lnTo>
                    <a:pt x="1258" y="18513"/>
                  </a:lnTo>
                  <a:cubicBezTo>
                    <a:pt x="1125" y="18401"/>
                    <a:pt x="960" y="18346"/>
                    <a:pt x="795" y="18346"/>
                  </a:cubicBezTo>
                  <a:cubicBezTo>
                    <a:pt x="609" y="18346"/>
                    <a:pt x="423" y="18416"/>
                    <a:pt x="282" y="18557"/>
                  </a:cubicBezTo>
                  <a:cubicBezTo>
                    <a:pt x="1" y="18853"/>
                    <a:pt x="1" y="19311"/>
                    <a:pt x="282" y="19607"/>
                  </a:cubicBezTo>
                  <a:cubicBezTo>
                    <a:pt x="430" y="19747"/>
                    <a:pt x="618" y="19818"/>
                    <a:pt x="807" y="19818"/>
                  </a:cubicBezTo>
                  <a:cubicBezTo>
                    <a:pt x="995" y="19818"/>
                    <a:pt x="1184" y="19747"/>
                    <a:pt x="1331" y="19607"/>
                  </a:cubicBezTo>
                  <a:cubicBezTo>
                    <a:pt x="1583" y="19356"/>
                    <a:pt x="1612" y="18956"/>
                    <a:pt x="1420" y="18661"/>
                  </a:cubicBezTo>
                  <a:lnTo>
                    <a:pt x="9020" y="11061"/>
                  </a:lnTo>
                  <a:lnTo>
                    <a:pt x="9020" y="5856"/>
                  </a:lnTo>
                  <a:lnTo>
                    <a:pt x="14092" y="769"/>
                  </a:lnTo>
                  <a:lnTo>
                    <a:pt x="15896" y="769"/>
                  </a:lnTo>
                  <a:cubicBezTo>
                    <a:pt x="15911" y="947"/>
                    <a:pt x="15970" y="1124"/>
                    <a:pt x="16118" y="1257"/>
                  </a:cubicBezTo>
                  <a:cubicBezTo>
                    <a:pt x="16258" y="1405"/>
                    <a:pt x="16447" y="1479"/>
                    <a:pt x="16635" y="1479"/>
                  </a:cubicBezTo>
                  <a:cubicBezTo>
                    <a:pt x="16824" y="1479"/>
                    <a:pt x="17012" y="1405"/>
                    <a:pt x="17153" y="1257"/>
                  </a:cubicBezTo>
                  <a:cubicBezTo>
                    <a:pt x="17448" y="976"/>
                    <a:pt x="17448" y="503"/>
                    <a:pt x="17153" y="222"/>
                  </a:cubicBezTo>
                  <a:cubicBezTo>
                    <a:pt x="17005" y="74"/>
                    <a:pt x="16827" y="0"/>
                    <a:pt x="1663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127"/>
            <p:cNvSpPr/>
            <p:nvPr/>
          </p:nvSpPr>
          <p:spPr>
            <a:xfrm rot="-2700000">
              <a:off x="-73029" y="2188562"/>
              <a:ext cx="642868" cy="758018"/>
            </a:xfrm>
            <a:custGeom>
              <a:rect b="b" l="l" r="r" t="t"/>
              <a:pathLst>
                <a:path extrusionOk="0" h="12468" w="10574">
                  <a:moveTo>
                    <a:pt x="9760" y="1"/>
                  </a:moveTo>
                  <a:cubicBezTo>
                    <a:pt x="9568" y="1"/>
                    <a:pt x="9375" y="60"/>
                    <a:pt x="9242" y="208"/>
                  </a:cubicBezTo>
                  <a:cubicBezTo>
                    <a:pt x="8976" y="474"/>
                    <a:pt x="8947" y="888"/>
                    <a:pt x="9183" y="1184"/>
                  </a:cubicBezTo>
                  <a:lnTo>
                    <a:pt x="8385" y="1982"/>
                  </a:lnTo>
                  <a:lnTo>
                    <a:pt x="8385" y="6817"/>
                  </a:lnTo>
                  <a:lnTo>
                    <a:pt x="3550" y="11638"/>
                  </a:lnTo>
                  <a:lnTo>
                    <a:pt x="1539" y="11638"/>
                  </a:lnTo>
                  <a:cubicBezTo>
                    <a:pt x="1524" y="11490"/>
                    <a:pt x="1450" y="11327"/>
                    <a:pt x="1332" y="11209"/>
                  </a:cubicBezTo>
                  <a:cubicBezTo>
                    <a:pt x="1191" y="11061"/>
                    <a:pt x="1003" y="10987"/>
                    <a:pt x="812" y="10987"/>
                  </a:cubicBezTo>
                  <a:cubicBezTo>
                    <a:pt x="622" y="10987"/>
                    <a:pt x="430" y="11061"/>
                    <a:pt x="282" y="11209"/>
                  </a:cubicBezTo>
                  <a:cubicBezTo>
                    <a:pt x="1" y="11490"/>
                    <a:pt x="1" y="11963"/>
                    <a:pt x="282" y="12259"/>
                  </a:cubicBezTo>
                  <a:cubicBezTo>
                    <a:pt x="428" y="12397"/>
                    <a:pt x="617" y="12467"/>
                    <a:pt x="805" y="12467"/>
                  </a:cubicBezTo>
                  <a:cubicBezTo>
                    <a:pt x="998" y="12467"/>
                    <a:pt x="1189" y="12394"/>
                    <a:pt x="1332" y="12244"/>
                  </a:cubicBezTo>
                  <a:cubicBezTo>
                    <a:pt x="1435" y="12140"/>
                    <a:pt x="1509" y="12007"/>
                    <a:pt x="1539" y="11859"/>
                  </a:cubicBezTo>
                  <a:lnTo>
                    <a:pt x="3653" y="11859"/>
                  </a:lnTo>
                  <a:lnTo>
                    <a:pt x="8606" y="6906"/>
                  </a:lnTo>
                  <a:lnTo>
                    <a:pt x="8606" y="2071"/>
                  </a:lnTo>
                  <a:lnTo>
                    <a:pt x="9331" y="1332"/>
                  </a:lnTo>
                  <a:cubicBezTo>
                    <a:pt x="9462" y="1423"/>
                    <a:pt x="9614" y="1469"/>
                    <a:pt x="9764" y="1469"/>
                  </a:cubicBezTo>
                  <a:cubicBezTo>
                    <a:pt x="9952" y="1469"/>
                    <a:pt x="10137" y="1397"/>
                    <a:pt x="10277" y="1258"/>
                  </a:cubicBezTo>
                  <a:cubicBezTo>
                    <a:pt x="10573" y="962"/>
                    <a:pt x="10573" y="504"/>
                    <a:pt x="10277" y="208"/>
                  </a:cubicBezTo>
                  <a:cubicBezTo>
                    <a:pt x="10129" y="60"/>
                    <a:pt x="9952" y="1"/>
                    <a:pt x="976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127"/>
            <p:cNvSpPr/>
            <p:nvPr/>
          </p:nvSpPr>
          <p:spPr>
            <a:xfrm rot="-2700000">
              <a:off x="13007" y="2573774"/>
              <a:ext cx="330857" cy="321920"/>
            </a:xfrm>
            <a:custGeom>
              <a:rect b="b" l="l" r="r" t="t"/>
              <a:pathLst>
                <a:path extrusionOk="0" h="5295" w="5442">
                  <a:moveTo>
                    <a:pt x="4629" y="1"/>
                  </a:moveTo>
                  <a:cubicBezTo>
                    <a:pt x="4437" y="1"/>
                    <a:pt x="4244" y="75"/>
                    <a:pt x="4111" y="222"/>
                  </a:cubicBezTo>
                  <a:cubicBezTo>
                    <a:pt x="3845" y="489"/>
                    <a:pt x="3830" y="903"/>
                    <a:pt x="4037" y="1183"/>
                  </a:cubicBezTo>
                  <a:lnTo>
                    <a:pt x="1258" y="3978"/>
                  </a:lnTo>
                  <a:cubicBezTo>
                    <a:pt x="1123" y="3870"/>
                    <a:pt x="963" y="3818"/>
                    <a:pt x="804" y="3818"/>
                  </a:cubicBezTo>
                  <a:cubicBezTo>
                    <a:pt x="615" y="3818"/>
                    <a:pt x="426" y="3892"/>
                    <a:pt x="282" y="4037"/>
                  </a:cubicBezTo>
                  <a:cubicBezTo>
                    <a:pt x="1" y="4318"/>
                    <a:pt x="1" y="4791"/>
                    <a:pt x="282" y="5072"/>
                  </a:cubicBezTo>
                  <a:cubicBezTo>
                    <a:pt x="429" y="5220"/>
                    <a:pt x="618" y="5294"/>
                    <a:pt x="807" y="5294"/>
                  </a:cubicBezTo>
                  <a:cubicBezTo>
                    <a:pt x="995" y="5294"/>
                    <a:pt x="1184" y="5220"/>
                    <a:pt x="1331" y="5072"/>
                  </a:cubicBezTo>
                  <a:cubicBezTo>
                    <a:pt x="1583" y="4821"/>
                    <a:pt x="1612" y="4422"/>
                    <a:pt x="1405" y="4126"/>
                  </a:cubicBezTo>
                  <a:lnTo>
                    <a:pt x="4200" y="1346"/>
                  </a:lnTo>
                  <a:cubicBezTo>
                    <a:pt x="4325" y="1438"/>
                    <a:pt x="4475" y="1483"/>
                    <a:pt x="4627" y="1483"/>
                  </a:cubicBezTo>
                  <a:cubicBezTo>
                    <a:pt x="4816" y="1483"/>
                    <a:pt x="5006" y="1412"/>
                    <a:pt x="5146" y="1272"/>
                  </a:cubicBezTo>
                  <a:cubicBezTo>
                    <a:pt x="5442" y="976"/>
                    <a:pt x="5442" y="518"/>
                    <a:pt x="5146" y="222"/>
                  </a:cubicBezTo>
                  <a:cubicBezTo>
                    <a:pt x="5013" y="75"/>
                    <a:pt x="4821" y="1"/>
                    <a:pt x="462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127"/>
            <p:cNvSpPr/>
            <p:nvPr/>
          </p:nvSpPr>
          <p:spPr>
            <a:xfrm rot="-2700000">
              <a:off x="-719040" y="553074"/>
              <a:ext cx="1812360" cy="2079563"/>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18" name="Google Shape;1618;p127"/>
          <p:cNvSpPr/>
          <p:nvPr/>
        </p:nvSpPr>
        <p:spPr>
          <a:xfrm>
            <a:off x="-1097075" y="150675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127"/>
          <p:cNvSpPr/>
          <p:nvPr/>
        </p:nvSpPr>
        <p:spPr>
          <a:xfrm>
            <a:off x="7940975" y="535000"/>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bg>
      <p:bgPr>
        <a:gradFill>
          <a:gsLst>
            <a:gs pos="0">
              <a:schemeClr val="lt2"/>
            </a:gs>
            <a:gs pos="100000">
              <a:schemeClr val="lt1"/>
            </a:gs>
          </a:gsLst>
          <a:path path="circle">
            <a:fillToRect b="50%" l="50%" r="50%" t="50%"/>
          </a:path>
          <a:tileRect/>
        </a:gradFill>
      </p:bgPr>
    </p:bg>
    <p:spTree>
      <p:nvGrpSpPr>
        <p:cNvPr id="1620" name="Shape 1620"/>
        <p:cNvGrpSpPr/>
        <p:nvPr/>
      </p:nvGrpSpPr>
      <p:grpSpPr>
        <a:xfrm>
          <a:off x="0" y="0"/>
          <a:ext cx="0" cy="0"/>
          <a:chOff x="0" y="0"/>
          <a:chExt cx="0" cy="0"/>
        </a:xfrm>
      </p:grpSpPr>
      <p:sp>
        <p:nvSpPr>
          <p:cNvPr id="1621" name="Google Shape;1621;p12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7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622" name="Google Shape;1622;p128"/>
          <p:cNvSpPr txBox="1"/>
          <p:nvPr>
            <p:ph idx="1" type="subTitle"/>
          </p:nvPr>
        </p:nvSpPr>
        <p:spPr>
          <a:xfrm>
            <a:off x="725269" y="1891467"/>
            <a:ext cx="24591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623" name="Google Shape;1623;p128"/>
          <p:cNvSpPr txBox="1"/>
          <p:nvPr>
            <p:ph idx="2" type="subTitle"/>
          </p:nvPr>
        </p:nvSpPr>
        <p:spPr>
          <a:xfrm>
            <a:off x="3345000" y="1891467"/>
            <a:ext cx="24591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624" name="Google Shape;1624;p128"/>
          <p:cNvSpPr txBox="1"/>
          <p:nvPr>
            <p:ph idx="3" type="subTitle"/>
          </p:nvPr>
        </p:nvSpPr>
        <p:spPr>
          <a:xfrm>
            <a:off x="5964731" y="1891467"/>
            <a:ext cx="24597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625" name="Google Shape;1625;p128"/>
          <p:cNvSpPr txBox="1"/>
          <p:nvPr>
            <p:ph idx="4" type="subTitle"/>
          </p:nvPr>
        </p:nvSpPr>
        <p:spPr>
          <a:xfrm>
            <a:off x="725143" y="3483267"/>
            <a:ext cx="24591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626" name="Google Shape;1626;p128"/>
          <p:cNvSpPr txBox="1"/>
          <p:nvPr>
            <p:ph idx="5" type="subTitle"/>
          </p:nvPr>
        </p:nvSpPr>
        <p:spPr>
          <a:xfrm>
            <a:off x="3344875" y="3483267"/>
            <a:ext cx="24591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627" name="Google Shape;1627;p128"/>
          <p:cNvSpPr txBox="1"/>
          <p:nvPr>
            <p:ph idx="6" type="subTitle"/>
          </p:nvPr>
        </p:nvSpPr>
        <p:spPr>
          <a:xfrm>
            <a:off x="5964606" y="3483267"/>
            <a:ext cx="2459700" cy="1055700"/>
          </a:xfrm>
          <a:prstGeom prst="rect">
            <a:avLst/>
          </a:prstGeom>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628" name="Google Shape;1628;p128"/>
          <p:cNvSpPr txBox="1"/>
          <p:nvPr>
            <p:ph idx="7" type="subTitle"/>
          </p:nvPr>
        </p:nvSpPr>
        <p:spPr>
          <a:xfrm>
            <a:off x="720000" y="1498975"/>
            <a:ext cx="24591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629" name="Google Shape;1629;p128"/>
          <p:cNvSpPr txBox="1"/>
          <p:nvPr>
            <p:ph idx="8" type="subTitle"/>
          </p:nvPr>
        </p:nvSpPr>
        <p:spPr>
          <a:xfrm>
            <a:off x="3344876" y="1498975"/>
            <a:ext cx="24591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630" name="Google Shape;1630;p128"/>
          <p:cNvSpPr txBox="1"/>
          <p:nvPr>
            <p:ph idx="9" type="subTitle"/>
          </p:nvPr>
        </p:nvSpPr>
        <p:spPr>
          <a:xfrm>
            <a:off x="5969752" y="1498975"/>
            <a:ext cx="24597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631" name="Google Shape;1631;p128"/>
          <p:cNvSpPr txBox="1"/>
          <p:nvPr>
            <p:ph idx="13" type="subTitle"/>
          </p:nvPr>
        </p:nvSpPr>
        <p:spPr>
          <a:xfrm>
            <a:off x="720350" y="3089375"/>
            <a:ext cx="24591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632" name="Google Shape;1632;p128"/>
          <p:cNvSpPr txBox="1"/>
          <p:nvPr>
            <p:ph idx="14" type="subTitle"/>
          </p:nvPr>
        </p:nvSpPr>
        <p:spPr>
          <a:xfrm>
            <a:off x="3343751" y="3089375"/>
            <a:ext cx="24591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633" name="Google Shape;1633;p128"/>
          <p:cNvSpPr txBox="1"/>
          <p:nvPr>
            <p:ph idx="15" type="subTitle"/>
          </p:nvPr>
        </p:nvSpPr>
        <p:spPr>
          <a:xfrm>
            <a:off x="5967151" y="3089375"/>
            <a:ext cx="2459100" cy="421200"/>
          </a:xfrm>
          <a:prstGeom prst="rect">
            <a:avLst/>
          </a:prstGeom>
          <a:ln>
            <a:noFill/>
          </a:ln>
        </p:spPr>
        <p:txBody>
          <a:bodyPr anchorCtr="0" anchor="b" bIns="91425" lIns="91425" spcFirstLastPara="1" rIns="91425" wrap="square" tIns="91425">
            <a:noAutofit/>
          </a:bodyPr>
          <a:lstStyle>
            <a:lvl1pPr lvl="0" algn="ctr">
              <a:lnSpc>
                <a:spcPct val="100000"/>
              </a:lnSpc>
              <a:spcBef>
                <a:spcPts val="0"/>
              </a:spcBef>
              <a:spcAft>
                <a:spcPts val="0"/>
              </a:spcAft>
              <a:buClr>
                <a:schemeClr val="dk1"/>
              </a:buClr>
              <a:buSzPts val="2400"/>
              <a:buFont typeface="Bebas Neue"/>
              <a:buNone/>
              <a:defRPr sz="1800">
                <a:solidFill>
                  <a:schemeClr val="dk1"/>
                </a:solidFill>
                <a:latin typeface="Alata"/>
                <a:ea typeface="Alata"/>
                <a:cs typeface="Alata"/>
                <a:sym typeface="Alata"/>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634" name="Google Shape;1634;p128"/>
          <p:cNvSpPr/>
          <p:nvPr/>
        </p:nvSpPr>
        <p:spPr>
          <a:xfrm rot="5400000">
            <a:off x="1900882" y="-18025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128"/>
          <p:cNvSpPr/>
          <p:nvPr/>
        </p:nvSpPr>
        <p:spPr>
          <a:xfrm rot="5400000">
            <a:off x="1968190" y="-868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128"/>
          <p:cNvSpPr/>
          <p:nvPr/>
        </p:nvSpPr>
        <p:spPr>
          <a:xfrm rot="5400000">
            <a:off x="998716" y="-17396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128"/>
          <p:cNvSpPr/>
          <p:nvPr/>
        </p:nvSpPr>
        <p:spPr>
          <a:xfrm rot="5400000">
            <a:off x="1166246" y="-15434"/>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128"/>
          <p:cNvSpPr/>
          <p:nvPr/>
        </p:nvSpPr>
        <p:spPr>
          <a:xfrm>
            <a:off x="251203" y="1096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128"/>
          <p:cNvSpPr/>
          <p:nvPr/>
        </p:nvSpPr>
        <p:spPr>
          <a:xfrm>
            <a:off x="375227" y="32451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128"/>
          <p:cNvSpPr/>
          <p:nvPr/>
        </p:nvSpPr>
        <p:spPr>
          <a:xfrm>
            <a:off x="257919" y="101140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128"/>
          <p:cNvSpPr/>
          <p:nvPr/>
        </p:nvSpPr>
        <p:spPr>
          <a:xfrm>
            <a:off x="368446" y="1126488"/>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42" name="Google Shape;1642;p128"/>
          <p:cNvGrpSpPr/>
          <p:nvPr/>
        </p:nvGrpSpPr>
        <p:grpSpPr>
          <a:xfrm>
            <a:off x="6638679" y="1816005"/>
            <a:ext cx="3810271" cy="4599912"/>
            <a:chOff x="6638679" y="1816005"/>
            <a:chExt cx="3810271" cy="4599912"/>
          </a:xfrm>
        </p:grpSpPr>
        <p:grpSp>
          <p:nvGrpSpPr>
            <p:cNvPr id="1643" name="Google Shape;1643;p128"/>
            <p:cNvGrpSpPr/>
            <p:nvPr/>
          </p:nvGrpSpPr>
          <p:grpSpPr>
            <a:xfrm rot="2700000">
              <a:off x="7018166" y="3870881"/>
              <a:ext cx="2303575" cy="2027523"/>
              <a:chOff x="715100" y="1571201"/>
              <a:chExt cx="2303597" cy="2027543"/>
            </a:xfrm>
          </p:grpSpPr>
          <p:sp>
            <p:nvSpPr>
              <p:cNvPr id="1644" name="Google Shape;1644;p128"/>
              <p:cNvSpPr/>
              <p:nvPr/>
            </p:nvSpPr>
            <p:spPr>
              <a:xfrm>
                <a:off x="715100" y="1571201"/>
                <a:ext cx="2303597" cy="202754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128"/>
              <p:cNvSpPr/>
              <p:nvPr/>
            </p:nvSpPr>
            <p:spPr>
              <a:xfrm>
                <a:off x="861935" y="2976281"/>
                <a:ext cx="902630" cy="61224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46" name="Google Shape;1646;p128"/>
            <p:cNvSpPr/>
            <p:nvPr/>
          </p:nvSpPr>
          <p:spPr>
            <a:xfrm rot="8100000">
              <a:off x="7803994" y="2326168"/>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128"/>
            <p:cNvSpPr/>
            <p:nvPr/>
          </p:nvSpPr>
          <p:spPr>
            <a:xfrm rot="8100000">
              <a:off x="7630644" y="2449472"/>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48" name="Google Shape;1648;p128"/>
          <p:cNvSpPr/>
          <p:nvPr/>
        </p:nvSpPr>
        <p:spPr>
          <a:xfrm>
            <a:off x="8091850" y="34246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128"/>
          <p:cNvSpPr/>
          <p:nvPr/>
        </p:nvSpPr>
        <p:spPr>
          <a:xfrm>
            <a:off x="-885125" y="-673375"/>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bg>
      <p:bgPr>
        <a:gradFill>
          <a:gsLst>
            <a:gs pos="0">
              <a:schemeClr val="lt2"/>
            </a:gs>
            <a:gs pos="100000">
              <a:schemeClr val="lt1"/>
            </a:gs>
          </a:gsLst>
          <a:path path="circle">
            <a:fillToRect b="50%" l="50%" r="50%" t="50%"/>
          </a:path>
          <a:tileRect/>
        </a:gradFill>
      </p:bgPr>
    </p:bg>
    <p:spTree>
      <p:nvGrpSpPr>
        <p:cNvPr id="1650" name="Shape 1650"/>
        <p:cNvGrpSpPr/>
        <p:nvPr/>
      </p:nvGrpSpPr>
      <p:grpSpPr>
        <a:xfrm>
          <a:off x="0" y="0"/>
          <a:ext cx="0" cy="0"/>
          <a:chOff x="0" y="0"/>
          <a:chExt cx="0" cy="0"/>
        </a:xfrm>
      </p:grpSpPr>
      <p:sp>
        <p:nvSpPr>
          <p:cNvPr id="1651" name="Google Shape;1651;p129"/>
          <p:cNvSpPr txBox="1"/>
          <p:nvPr>
            <p:ph hasCustomPrompt="1" type="title"/>
          </p:nvPr>
        </p:nvSpPr>
        <p:spPr>
          <a:xfrm>
            <a:off x="1838088" y="553575"/>
            <a:ext cx="5467800" cy="6402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36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652" name="Google Shape;1652;p129"/>
          <p:cNvSpPr txBox="1"/>
          <p:nvPr>
            <p:ph idx="1" type="subTitle"/>
          </p:nvPr>
        </p:nvSpPr>
        <p:spPr>
          <a:xfrm>
            <a:off x="1838088" y="1099145"/>
            <a:ext cx="5467800" cy="457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653" name="Google Shape;1653;p129"/>
          <p:cNvSpPr txBox="1"/>
          <p:nvPr>
            <p:ph hasCustomPrompt="1" idx="2" type="title"/>
          </p:nvPr>
        </p:nvSpPr>
        <p:spPr>
          <a:xfrm>
            <a:off x="1838088" y="2078252"/>
            <a:ext cx="5467800" cy="6402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36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654" name="Google Shape;1654;p129"/>
          <p:cNvSpPr txBox="1"/>
          <p:nvPr>
            <p:ph idx="3" type="subTitle"/>
          </p:nvPr>
        </p:nvSpPr>
        <p:spPr>
          <a:xfrm>
            <a:off x="1838088" y="2625222"/>
            <a:ext cx="5467800" cy="457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655" name="Google Shape;1655;p129"/>
          <p:cNvSpPr txBox="1"/>
          <p:nvPr>
            <p:ph hasCustomPrompt="1" idx="4" type="title"/>
          </p:nvPr>
        </p:nvSpPr>
        <p:spPr>
          <a:xfrm>
            <a:off x="1838088" y="3602930"/>
            <a:ext cx="5467800" cy="640200"/>
          </a:xfrm>
          <a:prstGeom prst="rect">
            <a:avLst/>
          </a:prstGeom>
        </p:spPr>
        <p:txBody>
          <a:bodyPr anchorCtr="0" anchor="b" bIns="91425" lIns="91425" spcFirstLastPara="1" rIns="91425" wrap="square" tIns="91425">
            <a:noAutofit/>
          </a:bodyPr>
          <a:lstStyle>
            <a:lvl1pPr lvl="0" algn="ctr">
              <a:spcBef>
                <a:spcPts val="0"/>
              </a:spcBef>
              <a:spcAft>
                <a:spcPts val="0"/>
              </a:spcAft>
              <a:buSzPts val="6200"/>
              <a:buNone/>
              <a:defRPr sz="3600"/>
            </a:lvl1pPr>
            <a:lvl2pPr lvl="1" algn="ctr">
              <a:spcBef>
                <a:spcPts val="0"/>
              </a:spcBef>
              <a:spcAft>
                <a:spcPts val="0"/>
              </a:spcAft>
              <a:buSzPts val="6200"/>
              <a:buNone/>
              <a:defRPr sz="6200"/>
            </a:lvl2pPr>
            <a:lvl3pPr lvl="2" algn="ctr">
              <a:spcBef>
                <a:spcPts val="0"/>
              </a:spcBef>
              <a:spcAft>
                <a:spcPts val="0"/>
              </a:spcAft>
              <a:buSzPts val="6200"/>
              <a:buNone/>
              <a:defRPr sz="6200"/>
            </a:lvl3pPr>
            <a:lvl4pPr lvl="3" algn="ctr">
              <a:spcBef>
                <a:spcPts val="0"/>
              </a:spcBef>
              <a:spcAft>
                <a:spcPts val="0"/>
              </a:spcAft>
              <a:buSzPts val="6200"/>
              <a:buNone/>
              <a:defRPr sz="6200"/>
            </a:lvl4pPr>
            <a:lvl5pPr lvl="4" algn="ctr">
              <a:spcBef>
                <a:spcPts val="0"/>
              </a:spcBef>
              <a:spcAft>
                <a:spcPts val="0"/>
              </a:spcAft>
              <a:buSzPts val="6200"/>
              <a:buNone/>
              <a:defRPr sz="6200"/>
            </a:lvl5pPr>
            <a:lvl6pPr lvl="5" algn="ctr">
              <a:spcBef>
                <a:spcPts val="0"/>
              </a:spcBef>
              <a:spcAft>
                <a:spcPts val="0"/>
              </a:spcAft>
              <a:buSzPts val="6200"/>
              <a:buNone/>
              <a:defRPr sz="6200"/>
            </a:lvl6pPr>
            <a:lvl7pPr lvl="6" algn="ctr">
              <a:spcBef>
                <a:spcPts val="0"/>
              </a:spcBef>
              <a:spcAft>
                <a:spcPts val="0"/>
              </a:spcAft>
              <a:buSzPts val="6200"/>
              <a:buNone/>
              <a:defRPr sz="6200"/>
            </a:lvl7pPr>
            <a:lvl8pPr lvl="7" algn="ctr">
              <a:spcBef>
                <a:spcPts val="0"/>
              </a:spcBef>
              <a:spcAft>
                <a:spcPts val="0"/>
              </a:spcAft>
              <a:buSzPts val="6200"/>
              <a:buNone/>
              <a:defRPr sz="6200"/>
            </a:lvl8pPr>
            <a:lvl9pPr lvl="8" algn="ctr">
              <a:spcBef>
                <a:spcPts val="0"/>
              </a:spcBef>
              <a:spcAft>
                <a:spcPts val="0"/>
              </a:spcAft>
              <a:buSzPts val="6200"/>
              <a:buNone/>
              <a:defRPr sz="6200"/>
            </a:lvl9pPr>
          </a:lstStyle>
          <a:p>
            <a:r>
              <a:t>xx%</a:t>
            </a:r>
          </a:p>
        </p:txBody>
      </p:sp>
      <p:sp>
        <p:nvSpPr>
          <p:cNvPr id="1656" name="Google Shape;1656;p129"/>
          <p:cNvSpPr txBox="1"/>
          <p:nvPr>
            <p:ph idx="5" type="subTitle"/>
          </p:nvPr>
        </p:nvSpPr>
        <p:spPr>
          <a:xfrm>
            <a:off x="1838088" y="4151299"/>
            <a:ext cx="5467800" cy="457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
        <p:nvSpPr>
          <p:cNvPr id="1657" name="Google Shape;1657;p129"/>
          <p:cNvSpPr/>
          <p:nvPr/>
        </p:nvSpPr>
        <p:spPr>
          <a:xfrm>
            <a:off x="7331300" y="-300887"/>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129"/>
          <p:cNvSpPr/>
          <p:nvPr/>
        </p:nvSpPr>
        <p:spPr>
          <a:xfrm>
            <a:off x="-138400" y="3376825"/>
            <a:ext cx="2260800" cy="22608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bg>
      <p:bgPr>
        <a:gradFill>
          <a:gsLst>
            <a:gs pos="0">
              <a:schemeClr val="lt2"/>
            </a:gs>
            <a:gs pos="100000">
              <a:schemeClr val="lt1"/>
            </a:gs>
          </a:gsLst>
          <a:path path="circle">
            <a:fillToRect b="50%" l="50%" r="50%" t="50%"/>
          </a:path>
          <a:tileRect/>
        </a:gradFill>
      </p:bgPr>
    </p:bg>
    <p:spTree>
      <p:nvGrpSpPr>
        <p:cNvPr id="1659" name="Shape 1659"/>
        <p:cNvGrpSpPr/>
        <p:nvPr/>
      </p:nvGrpSpPr>
      <p:grpSpPr>
        <a:xfrm>
          <a:off x="0" y="0"/>
          <a:ext cx="0" cy="0"/>
          <a:chOff x="0" y="0"/>
          <a:chExt cx="0" cy="0"/>
        </a:xfrm>
      </p:grpSpPr>
      <p:sp>
        <p:nvSpPr>
          <p:cNvPr id="1660" name="Google Shape;1660;p130"/>
          <p:cNvSpPr txBox="1"/>
          <p:nvPr>
            <p:ph type="ctrTitle"/>
          </p:nvPr>
        </p:nvSpPr>
        <p:spPr>
          <a:xfrm>
            <a:off x="2382250" y="772088"/>
            <a:ext cx="4379400" cy="1056300"/>
          </a:xfrm>
          <a:prstGeom prst="rect">
            <a:avLst/>
          </a:prstGeom>
        </p:spPr>
        <p:txBody>
          <a:bodyPr anchorCtr="0" anchor="t" bIns="91425" lIns="91425" spcFirstLastPara="1" rIns="91425" wrap="square" tIns="91425">
            <a:noAutofit/>
          </a:bodyPr>
          <a:lstStyle>
            <a:lvl1pPr lvl="0" algn="ctr">
              <a:spcBef>
                <a:spcPts val="0"/>
              </a:spcBef>
              <a:spcAft>
                <a:spcPts val="0"/>
              </a:spcAft>
              <a:buSzPts val="5200"/>
              <a:buNone/>
              <a:defRPr sz="7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661" name="Google Shape;1661;p130"/>
          <p:cNvSpPr txBox="1"/>
          <p:nvPr>
            <p:ph idx="1" type="subTitle"/>
          </p:nvPr>
        </p:nvSpPr>
        <p:spPr>
          <a:xfrm>
            <a:off x="2382350" y="1911388"/>
            <a:ext cx="4379400" cy="1056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2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662" name="Google Shape;1662;p130"/>
          <p:cNvSpPr/>
          <p:nvPr/>
        </p:nvSpPr>
        <p:spPr>
          <a:xfrm>
            <a:off x="5944317" y="-1855125"/>
            <a:ext cx="4239000" cy="42390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63" name="Google Shape;1663;p130"/>
          <p:cNvGrpSpPr/>
          <p:nvPr/>
        </p:nvGrpSpPr>
        <p:grpSpPr>
          <a:xfrm>
            <a:off x="-1020133" y="-2925727"/>
            <a:ext cx="5110744" cy="5069576"/>
            <a:chOff x="-1020133" y="-2925727"/>
            <a:chExt cx="5110744" cy="5069576"/>
          </a:xfrm>
        </p:grpSpPr>
        <p:sp>
          <p:nvSpPr>
            <p:cNvPr id="1664" name="Google Shape;1664;p130"/>
            <p:cNvSpPr/>
            <p:nvPr/>
          </p:nvSpPr>
          <p:spPr>
            <a:xfrm rot="2700100">
              <a:off x="2564196" y="-268220"/>
              <a:ext cx="1072552" cy="1044797"/>
            </a:xfrm>
            <a:custGeom>
              <a:rect b="b" l="l" r="r" t="t"/>
              <a:pathLst>
                <a:path extrusionOk="0" h="17185" w="17641">
                  <a:moveTo>
                    <a:pt x="16857" y="1"/>
                  </a:moveTo>
                  <a:cubicBezTo>
                    <a:pt x="16443" y="30"/>
                    <a:pt x="16132" y="371"/>
                    <a:pt x="16147" y="770"/>
                  </a:cubicBezTo>
                  <a:cubicBezTo>
                    <a:pt x="16147" y="947"/>
                    <a:pt x="16206" y="1095"/>
                    <a:pt x="16310" y="1213"/>
                  </a:cubicBezTo>
                  <a:lnTo>
                    <a:pt x="14122" y="3402"/>
                  </a:lnTo>
                  <a:lnTo>
                    <a:pt x="8473" y="3402"/>
                  </a:lnTo>
                  <a:lnTo>
                    <a:pt x="607" y="11283"/>
                  </a:lnTo>
                  <a:lnTo>
                    <a:pt x="607" y="15733"/>
                  </a:lnTo>
                  <a:cubicBezTo>
                    <a:pt x="444" y="15763"/>
                    <a:pt x="311" y="15837"/>
                    <a:pt x="193" y="15955"/>
                  </a:cubicBezTo>
                  <a:cubicBezTo>
                    <a:pt x="60" y="16088"/>
                    <a:pt x="1" y="16281"/>
                    <a:pt x="1" y="16473"/>
                  </a:cubicBezTo>
                  <a:cubicBezTo>
                    <a:pt x="15" y="16680"/>
                    <a:pt x="89" y="16857"/>
                    <a:pt x="237" y="16990"/>
                  </a:cubicBezTo>
                  <a:cubicBezTo>
                    <a:pt x="373" y="17112"/>
                    <a:pt x="545" y="17184"/>
                    <a:pt x="721" y="17184"/>
                  </a:cubicBezTo>
                  <a:cubicBezTo>
                    <a:pt x="737" y="17184"/>
                    <a:pt x="753" y="17184"/>
                    <a:pt x="770" y="17182"/>
                  </a:cubicBezTo>
                  <a:cubicBezTo>
                    <a:pt x="962" y="17182"/>
                    <a:pt x="1154" y="17094"/>
                    <a:pt x="1287" y="16946"/>
                  </a:cubicBezTo>
                  <a:cubicBezTo>
                    <a:pt x="1420" y="16813"/>
                    <a:pt x="1479" y="16621"/>
                    <a:pt x="1479" y="16428"/>
                  </a:cubicBezTo>
                  <a:cubicBezTo>
                    <a:pt x="1465" y="16236"/>
                    <a:pt x="1391" y="16059"/>
                    <a:pt x="1258" y="15926"/>
                  </a:cubicBezTo>
                  <a:cubicBezTo>
                    <a:pt x="1258" y="15926"/>
                    <a:pt x="1243" y="15911"/>
                    <a:pt x="1243" y="15911"/>
                  </a:cubicBezTo>
                  <a:cubicBezTo>
                    <a:pt x="1124" y="15793"/>
                    <a:pt x="977" y="15733"/>
                    <a:pt x="814" y="15719"/>
                  </a:cubicBezTo>
                  <a:lnTo>
                    <a:pt x="814" y="11372"/>
                  </a:lnTo>
                  <a:lnTo>
                    <a:pt x="8577" y="3624"/>
                  </a:lnTo>
                  <a:lnTo>
                    <a:pt x="14210" y="3624"/>
                  </a:lnTo>
                  <a:lnTo>
                    <a:pt x="16473" y="1361"/>
                  </a:lnTo>
                  <a:cubicBezTo>
                    <a:pt x="16589" y="1439"/>
                    <a:pt x="16716" y="1482"/>
                    <a:pt x="16855" y="1482"/>
                  </a:cubicBezTo>
                  <a:cubicBezTo>
                    <a:pt x="16875" y="1482"/>
                    <a:pt x="16895" y="1481"/>
                    <a:pt x="16916" y="1480"/>
                  </a:cubicBezTo>
                  <a:cubicBezTo>
                    <a:pt x="17315" y="1465"/>
                    <a:pt x="17641" y="1125"/>
                    <a:pt x="17626" y="711"/>
                  </a:cubicBezTo>
                  <a:cubicBezTo>
                    <a:pt x="17611" y="518"/>
                    <a:pt x="17537" y="356"/>
                    <a:pt x="17404" y="223"/>
                  </a:cubicBezTo>
                  <a:cubicBezTo>
                    <a:pt x="17271" y="90"/>
                    <a:pt x="17079" y="1"/>
                    <a:pt x="1688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130"/>
            <p:cNvSpPr/>
            <p:nvPr/>
          </p:nvSpPr>
          <p:spPr>
            <a:xfrm rot="2700100">
              <a:off x="3169861" y="-326669"/>
              <a:ext cx="748008" cy="352440"/>
            </a:xfrm>
            <a:custGeom>
              <a:rect b="b" l="l" r="r" t="t"/>
              <a:pathLst>
                <a:path extrusionOk="0" h="5797" w="12303">
                  <a:moveTo>
                    <a:pt x="11519" y="0"/>
                  </a:moveTo>
                  <a:cubicBezTo>
                    <a:pt x="11120" y="15"/>
                    <a:pt x="10795" y="355"/>
                    <a:pt x="10809" y="754"/>
                  </a:cubicBezTo>
                  <a:cubicBezTo>
                    <a:pt x="10824" y="947"/>
                    <a:pt x="10898" y="1109"/>
                    <a:pt x="11016" y="1227"/>
                  </a:cubicBezTo>
                  <a:lnTo>
                    <a:pt x="7275" y="4968"/>
                  </a:lnTo>
                  <a:lnTo>
                    <a:pt x="1494" y="4968"/>
                  </a:lnTo>
                  <a:cubicBezTo>
                    <a:pt x="1464" y="4791"/>
                    <a:pt x="1391" y="4658"/>
                    <a:pt x="1287" y="4540"/>
                  </a:cubicBezTo>
                  <a:cubicBezTo>
                    <a:pt x="1139" y="4392"/>
                    <a:pt x="947" y="4318"/>
                    <a:pt x="725" y="4318"/>
                  </a:cubicBezTo>
                  <a:cubicBezTo>
                    <a:pt x="326" y="4333"/>
                    <a:pt x="1" y="4687"/>
                    <a:pt x="15" y="5087"/>
                  </a:cubicBezTo>
                  <a:cubicBezTo>
                    <a:pt x="30" y="5491"/>
                    <a:pt x="369" y="5797"/>
                    <a:pt x="757" y="5797"/>
                  </a:cubicBezTo>
                  <a:cubicBezTo>
                    <a:pt x="766" y="5797"/>
                    <a:pt x="775" y="5797"/>
                    <a:pt x="784" y="5796"/>
                  </a:cubicBezTo>
                  <a:cubicBezTo>
                    <a:pt x="1139" y="5782"/>
                    <a:pt x="1435" y="5515"/>
                    <a:pt x="1494" y="5175"/>
                  </a:cubicBezTo>
                  <a:lnTo>
                    <a:pt x="7379" y="5175"/>
                  </a:lnTo>
                  <a:lnTo>
                    <a:pt x="11179" y="1375"/>
                  </a:lnTo>
                  <a:cubicBezTo>
                    <a:pt x="11282" y="1427"/>
                    <a:pt x="11396" y="1467"/>
                    <a:pt x="11521" y="1467"/>
                  </a:cubicBezTo>
                  <a:cubicBezTo>
                    <a:pt x="11540" y="1467"/>
                    <a:pt x="11559" y="1466"/>
                    <a:pt x="11578" y="1464"/>
                  </a:cubicBezTo>
                  <a:cubicBezTo>
                    <a:pt x="11992" y="1449"/>
                    <a:pt x="12303" y="1109"/>
                    <a:pt x="12288" y="710"/>
                  </a:cubicBezTo>
                  <a:cubicBezTo>
                    <a:pt x="12288" y="518"/>
                    <a:pt x="12214" y="340"/>
                    <a:pt x="12081" y="207"/>
                  </a:cubicBezTo>
                  <a:cubicBezTo>
                    <a:pt x="12066" y="207"/>
                    <a:pt x="12066" y="192"/>
                    <a:pt x="12051" y="192"/>
                  </a:cubicBezTo>
                  <a:cubicBezTo>
                    <a:pt x="11918" y="59"/>
                    <a:pt x="11741"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130"/>
            <p:cNvSpPr/>
            <p:nvPr/>
          </p:nvSpPr>
          <p:spPr>
            <a:xfrm rot="2700100">
              <a:off x="2979212" y="-572660"/>
              <a:ext cx="951197" cy="847146"/>
            </a:xfrm>
            <a:custGeom>
              <a:rect b="b" l="l" r="r" t="t"/>
              <a:pathLst>
                <a:path extrusionOk="0" h="13934" w="15645">
                  <a:moveTo>
                    <a:pt x="14890" y="1"/>
                  </a:moveTo>
                  <a:cubicBezTo>
                    <a:pt x="14875" y="1"/>
                    <a:pt x="14861" y="1"/>
                    <a:pt x="14861" y="16"/>
                  </a:cubicBezTo>
                  <a:cubicBezTo>
                    <a:pt x="14447" y="30"/>
                    <a:pt x="14136" y="370"/>
                    <a:pt x="14151" y="770"/>
                  </a:cubicBezTo>
                  <a:cubicBezTo>
                    <a:pt x="14151" y="918"/>
                    <a:pt x="14210" y="1051"/>
                    <a:pt x="14284" y="1154"/>
                  </a:cubicBezTo>
                  <a:lnTo>
                    <a:pt x="10159" y="5279"/>
                  </a:lnTo>
                  <a:lnTo>
                    <a:pt x="3239" y="5279"/>
                  </a:lnTo>
                  <a:lnTo>
                    <a:pt x="666" y="7852"/>
                  </a:lnTo>
                  <a:lnTo>
                    <a:pt x="666" y="12466"/>
                  </a:lnTo>
                  <a:cubicBezTo>
                    <a:pt x="533" y="12495"/>
                    <a:pt x="400" y="12569"/>
                    <a:pt x="281" y="12673"/>
                  </a:cubicBezTo>
                  <a:cubicBezTo>
                    <a:pt x="1" y="12954"/>
                    <a:pt x="1" y="13427"/>
                    <a:pt x="281" y="13722"/>
                  </a:cubicBezTo>
                  <a:cubicBezTo>
                    <a:pt x="429" y="13863"/>
                    <a:pt x="618" y="13933"/>
                    <a:pt x="806" y="13933"/>
                  </a:cubicBezTo>
                  <a:cubicBezTo>
                    <a:pt x="995" y="13933"/>
                    <a:pt x="1183" y="13863"/>
                    <a:pt x="1331" y="13722"/>
                  </a:cubicBezTo>
                  <a:cubicBezTo>
                    <a:pt x="1612" y="13427"/>
                    <a:pt x="1612" y="12954"/>
                    <a:pt x="1331" y="12673"/>
                  </a:cubicBezTo>
                  <a:cubicBezTo>
                    <a:pt x="1213" y="12554"/>
                    <a:pt x="1050" y="12480"/>
                    <a:pt x="888" y="12466"/>
                  </a:cubicBezTo>
                  <a:lnTo>
                    <a:pt x="888" y="7941"/>
                  </a:lnTo>
                  <a:lnTo>
                    <a:pt x="3342" y="5501"/>
                  </a:lnTo>
                  <a:lnTo>
                    <a:pt x="10247" y="5501"/>
                  </a:lnTo>
                  <a:lnTo>
                    <a:pt x="14432" y="1317"/>
                  </a:lnTo>
                  <a:cubicBezTo>
                    <a:pt x="14551" y="1423"/>
                    <a:pt x="14695" y="1482"/>
                    <a:pt x="14862" y="1482"/>
                  </a:cubicBezTo>
                  <a:cubicBezTo>
                    <a:pt x="14881" y="1482"/>
                    <a:pt x="14900" y="1481"/>
                    <a:pt x="14920" y="1479"/>
                  </a:cubicBezTo>
                  <a:cubicBezTo>
                    <a:pt x="15319" y="1465"/>
                    <a:pt x="15644" y="1125"/>
                    <a:pt x="15630" y="711"/>
                  </a:cubicBezTo>
                  <a:cubicBezTo>
                    <a:pt x="15615" y="518"/>
                    <a:pt x="15541" y="356"/>
                    <a:pt x="15408" y="223"/>
                  </a:cubicBezTo>
                  <a:cubicBezTo>
                    <a:pt x="15275" y="90"/>
                    <a:pt x="15082" y="1"/>
                    <a:pt x="1489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130"/>
            <p:cNvSpPr/>
            <p:nvPr/>
          </p:nvSpPr>
          <p:spPr>
            <a:xfrm rot="2700100">
              <a:off x="2645372" y="16425"/>
              <a:ext cx="970045" cy="598790"/>
            </a:xfrm>
            <a:custGeom>
              <a:rect b="b" l="l" r="r" t="t"/>
              <a:pathLst>
                <a:path extrusionOk="0" h="9849" w="15955">
                  <a:moveTo>
                    <a:pt x="15171" y="1"/>
                  </a:moveTo>
                  <a:cubicBezTo>
                    <a:pt x="14979" y="15"/>
                    <a:pt x="14786" y="89"/>
                    <a:pt x="14653" y="237"/>
                  </a:cubicBezTo>
                  <a:cubicBezTo>
                    <a:pt x="14520" y="385"/>
                    <a:pt x="14461" y="577"/>
                    <a:pt x="14461" y="769"/>
                  </a:cubicBezTo>
                  <a:cubicBezTo>
                    <a:pt x="14476" y="932"/>
                    <a:pt x="14535" y="1080"/>
                    <a:pt x="14638" y="1213"/>
                  </a:cubicBezTo>
                  <a:lnTo>
                    <a:pt x="12391" y="3446"/>
                  </a:lnTo>
                  <a:lnTo>
                    <a:pt x="6284" y="3446"/>
                  </a:lnTo>
                  <a:lnTo>
                    <a:pt x="1198" y="8532"/>
                  </a:lnTo>
                  <a:cubicBezTo>
                    <a:pt x="1065" y="8429"/>
                    <a:pt x="902" y="8370"/>
                    <a:pt x="725" y="8370"/>
                  </a:cubicBezTo>
                  <a:cubicBezTo>
                    <a:pt x="311" y="8399"/>
                    <a:pt x="0" y="8739"/>
                    <a:pt x="15" y="9138"/>
                  </a:cubicBezTo>
                  <a:cubicBezTo>
                    <a:pt x="29" y="9543"/>
                    <a:pt x="354" y="9849"/>
                    <a:pt x="755" y="9849"/>
                  </a:cubicBezTo>
                  <a:cubicBezTo>
                    <a:pt x="765" y="9849"/>
                    <a:pt x="774" y="9848"/>
                    <a:pt x="784" y="9848"/>
                  </a:cubicBezTo>
                  <a:cubicBezTo>
                    <a:pt x="1183" y="9833"/>
                    <a:pt x="1508" y="9493"/>
                    <a:pt x="1494" y="9079"/>
                  </a:cubicBezTo>
                  <a:cubicBezTo>
                    <a:pt x="1479" y="8946"/>
                    <a:pt x="1434" y="8798"/>
                    <a:pt x="1360" y="8695"/>
                  </a:cubicBezTo>
                  <a:lnTo>
                    <a:pt x="6373" y="3668"/>
                  </a:lnTo>
                  <a:lnTo>
                    <a:pt x="12494" y="3668"/>
                  </a:lnTo>
                  <a:lnTo>
                    <a:pt x="14801" y="1361"/>
                  </a:lnTo>
                  <a:cubicBezTo>
                    <a:pt x="14934" y="1435"/>
                    <a:pt x="15082" y="1479"/>
                    <a:pt x="15230" y="1479"/>
                  </a:cubicBezTo>
                  <a:cubicBezTo>
                    <a:pt x="15422" y="1464"/>
                    <a:pt x="15614" y="1390"/>
                    <a:pt x="15747" y="1243"/>
                  </a:cubicBezTo>
                  <a:cubicBezTo>
                    <a:pt x="15881" y="1095"/>
                    <a:pt x="15954" y="903"/>
                    <a:pt x="15940" y="710"/>
                  </a:cubicBezTo>
                  <a:cubicBezTo>
                    <a:pt x="15940" y="518"/>
                    <a:pt x="15851" y="355"/>
                    <a:pt x="15718" y="222"/>
                  </a:cubicBezTo>
                  <a:cubicBezTo>
                    <a:pt x="15718" y="208"/>
                    <a:pt x="15718" y="208"/>
                    <a:pt x="15703" y="193"/>
                  </a:cubicBezTo>
                  <a:cubicBezTo>
                    <a:pt x="15570" y="74"/>
                    <a:pt x="15393" y="1"/>
                    <a:pt x="1520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130"/>
            <p:cNvSpPr/>
            <p:nvPr/>
          </p:nvSpPr>
          <p:spPr>
            <a:xfrm rot="2700100">
              <a:off x="-335103" y="-2125935"/>
              <a:ext cx="3699364" cy="3469991"/>
            </a:xfrm>
            <a:custGeom>
              <a:rect b="b" l="l" r="r" t="t"/>
              <a:pathLst>
                <a:path extrusionOk="0" h="57075" w="60846">
                  <a:moveTo>
                    <a:pt x="35280" y="25832"/>
                  </a:moveTo>
                  <a:cubicBezTo>
                    <a:pt x="35310" y="25920"/>
                    <a:pt x="35354" y="25994"/>
                    <a:pt x="35413" y="26053"/>
                  </a:cubicBezTo>
                  <a:lnTo>
                    <a:pt x="33831" y="27650"/>
                  </a:lnTo>
                  <a:lnTo>
                    <a:pt x="33476" y="27650"/>
                  </a:lnTo>
                  <a:lnTo>
                    <a:pt x="35280" y="25832"/>
                  </a:lnTo>
                  <a:close/>
                  <a:moveTo>
                    <a:pt x="32944" y="27872"/>
                  </a:moveTo>
                  <a:lnTo>
                    <a:pt x="30563" y="30238"/>
                  </a:lnTo>
                  <a:lnTo>
                    <a:pt x="27665" y="30238"/>
                  </a:lnTo>
                  <a:lnTo>
                    <a:pt x="30031" y="27872"/>
                  </a:lnTo>
                  <a:close/>
                  <a:moveTo>
                    <a:pt x="35561" y="27902"/>
                  </a:moveTo>
                  <a:cubicBezTo>
                    <a:pt x="35576" y="28005"/>
                    <a:pt x="35620" y="28109"/>
                    <a:pt x="35679" y="28183"/>
                  </a:cubicBezTo>
                  <a:lnTo>
                    <a:pt x="33639" y="30238"/>
                  </a:lnTo>
                  <a:lnTo>
                    <a:pt x="33225" y="30238"/>
                  </a:lnTo>
                  <a:lnTo>
                    <a:pt x="35561" y="27902"/>
                  </a:lnTo>
                  <a:close/>
                  <a:moveTo>
                    <a:pt x="32693" y="30460"/>
                  </a:moveTo>
                  <a:lnTo>
                    <a:pt x="31229" y="31924"/>
                  </a:lnTo>
                  <a:lnTo>
                    <a:pt x="29188" y="31924"/>
                  </a:lnTo>
                  <a:lnTo>
                    <a:pt x="30667" y="30460"/>
                  </a:lnTo>
                  <a:close/>
                  <a:moveTo>
                    <a:pt x="37557" y="30903"/>
                  </a:moveTo>
                  <a:cubicBezTo>
                    <a:pt x="37572" y="31036"/>
                    <a:pt x="37616" y="31140"/>
                    <a:pt x="37690" y="31243"/>
                  </a:cubicBezTo>
                  <a:lnTo>
                    <a:pt x="36522" y="32411"/>
                  </a:lnTo>
                  <a:cubicBezTo>
                    <a:pt x="36457" y="32390"/>
                    <a:pt x="36392" y="32376"/>
                    <a:pt x="36322" y="32376"/>
                  </a:cubicBezTo>
                  <a:cubicBezTo>
                    <a:pt x="36296" y="32376"/>
                    <a:pt x="36269" y="32378"/>
                    <a:pt x="36241" y="32382"/>
                  </a:cubicBezTo>
                  <a:cubicBezTo>
                    <a:pt x="36167" y="32382"/>
                    <a:pt x="36108" y="32397"/>
                    <a:pt x="36034" y="32411"/>
                  </a:cubicBezTo>
                  <a:lnTo>
                    <a:pt x="37557" y="30903"/>
                  </a:lnTo>
                  <a:close/>
                  <a:moveTo>
                    <a:pt x="33742" y="32145"/>
                  </a:moveTo>
                  <a:lnTo>
                    <a:pt x="32722" y="33166"/>
                  </a:lnTo>
                  <a:lnTo>
                    <a:pt x="30475" y="33166"/>
                  </a:lnTo>
                  <a:lnTo>
                    <a:pt x="30475" y="32988"/>
                  </a:lnTo>
                  <a:lnTo>
                    <a:pt x="31317" y="32145"/>
                  </a:lnTo>
                  <a:close/>
                  <a:moveTo>
                    <a:pt x="38829" y="28360"/>
                  </a:moveTo>
                  <a:cubicBezTo>
                    <a:pt x="38711" y="28493"/>
                    <a:pt x="38651" y="28656"/>
                    <a:pt x="38666" y="28833"/>
                  </a:cubicBezTo>
                  <a:cubicBezTo>
                    <a:pt x="38666" y="29011"/>
                    <a:pt x="38740" y="29173"/>
                    <a:pt x="38844" y="29292"/>
                  </a:cubicBezTo>
                  <a:lnTo>
                    <a:pt x="38016" y="30120"/>
                  </a:lnTo>
                  <a:cubicBezTo>
                    <a:pt x="37912" y="30164"/>
                    <a:pt x="37823" y="30223"/>
                    <a:pt x="37735" y="30312"/>
                  </a:cubicBezTo>
                  <a:cubicBezTo>
                    <a:pt x="37676" y="30386"/>
                    <a:pt x="37616" y="30460"/>
                    <a:pt x="37587" y="30548"/>
                  </a:cubicBezTo>
                  <a:lnTo>
                    <a:pt x="35886" y="32249"/>
                  </a:lnTo>
                  <a:cubicBezTo>
                    <a:pt x="35765" y="32141"/>
                    <a:pt x="35593" y="32070"/>
                    <a:pt x="35429" y="32070"/>
                  </a:cubicBezTo>
                  <a:cubicBezTo>
                    <a:pt x="35414" y="32070"/>
                    <a:pt x="35399" y="32070"/>
                    <a:pt x="35384" y="32071"/>
                  </a:cubicBezTo>
                  <a:cubicBezTo>
                    <a:pt x="35177" y="32071"/>
                    <a:pt x="34999" y="32160"/>
                    <a:pt x="34866" y="32308"/>
                  </a:cubicBezTo>
                  <a:cubicBezTo>
                    <a:pt x="34733" y="32456"/>
                    <a:pt x="34659" y="32633"/>
                    <a:pt x="34674" y="32840"/>
                  </a:cubicBezTo>
                  <a:cubicBezTo>
                    <a:pt x="34674" y="32870"/>
                    <a:pt x="34674" y="32899"/>
                    <a:pt x="34674" y="32929"/>
                  </a:cubicBezTo>
                  <a:cubicBezTo>
                    <a:pt x="34644" y="32885"/>
                    <a:pt x="34615" y="32840"/>
                    <a:pt x="34585" y="32796"/>
                  </a:cubicBezTo>
                  <a:cubicBezTo>
                    <a:pt x="34570" y="32796"/>
                    <a:pt x="34570" y="32781"/>
                    <a:pt x="34556" y="32781"/>
                  </a:cubicBezTo>
                  <a:cubicBezTo>
                    <a:pt x="34408" y="32648"/>
                    <a:pt x="34230" y="32574"/>
                    <a:pt x="34023" y="32574"/>
                  </a:cubicBezTo>
                  <a:cubicBezTo>
                    <a:pt x="33831" y="32589"/>
                    <a:pt x="33654" y="32678"/>
                    <a:pt x="33521" y="32811"/>
                  </a:cubicBezTo>
                  <a:cubicBezTo>
                    <a:pt x="33417" y="32914"/>
                    <a:pt x="33358" y="33032"/>
                    <a:pt x="33328" y="33166"/>
                  </a:cubicBezTo>
                  <a:lnTo>
                    <a:pt x="33033" y="33166"/>
                  </a:lnTo>
                  <a:lnTo>
                    <a:pt x="34053" y="32145"/>
                  </a:lnTo>
                  <a:lnTo>
                    <a:pt x="34334" y="32145"/>
                  </a:lnTo>
                  <a:lnTo>
                    <a:pt x="36907" y="29587"/>
                  </a:lnTo>
                  <a:cubicBezTo>
                    <a:pt x="37025" y="29646"/>
                    <a:pt x="37158" y="29691"/>
                    <a:pt x="37291" y="29691"/>
                  </a:cubicBezTo>
                  <a:lnTo>
                    <a:pt x="37321" y="29691"/>
                  </a:lnTo>
                  <a:cubicBezTo>
                    <a:pt x="37528" y="29691"/>
                    <a:pt x="37705" y="29602"/>
                    <a:pt x="37838" y="29454"/>
                  </a:cubicBezTo>
                  <a:cubicBezTo>
                    <a:pt x="37971" y="29306"/>
                    <a:pt x="38045" y="29129"/>
                    <a:pt x="38030" y="28922"/>
                  </a:cubicBezTo>
                  <a:cubicBezTo>
                    <a:pt x="38030" y="28744"/>
                    <a:pt x="37956" y="28567"/>
                    <a:pt x="37823" y="28434"/>
                  </a:cubicBezTo>
                  <a:cubicBezTo>
                    <a:pt x="37809" y="28419"/>
                    <a:pt x="37809" y="28419"/>
                    <a:pt x="37794" y="28404"/>
                  </a:cubicBezTo>
                  <a:lnTo>
                    <a:pt x="38829" y="28360"/>
                  </a:lnTo>
                  <a:close/>
                  <a:moveTo>
                    <a:pt x="34777" y="33195"/>
                  </a:moveTo>
                  <a:cubicBezTo>
                    <a:pt x="34792" y="33225"/>
                    <a:pt x="34822" y="33254"/>
                    <a:pt x="34851" y="33269"/>
                  </a:cubicBezTo>
                  <a:cubicBezTo>
                    <a:pt x="34822" y="33284"/>
                    <a:pt x="34807" y="33299"/>
                    <a:pt x="34792" y="33299"/>
                  </a:cubicBezTo>
                  <a:cubicBezTo>
                    <a:pt x="34792" y="33299"/>
                    <a:pt x="34792" y="33299"/>
                    <a:pt x="34792" y="33284"/>
                  </a:cubicBezTo>
                  <a:cubicBezTo>
                    <a:pt x="34792" y="33254"/>
                    <a:pt x="34792" y="33225"/>
                    <a:pt x="34777" y="33195"/>
                  </a:cubicBezTo>
                  <a:close/>
                  <a:moveTo>
                    <a:pt x="31007" y="32145"/>
                  </a:moveTo>
                  <a:lnTo>
                    <a:pt x="30253" y="32899"/>
                  </a:lnTo>
                  <a:lnTo>
                    <a:pt x="30253" y="33166"/>
                  </a:lnTo>
                  <a:lnTo>
                    <a:pt x="28434" y="33166"/>
                  </a:lnTo>
                  <a:lnTo>
                    <a:pt x="27843" y="33757"/>
                  </a:lnTo>
                  <a:lnTo>
                    <a:pt x="27843" y="33269"/>
                  </a:lnTo>
                  <a:lnTo>
                    <a:pt x="28966" y="32145"/>
                  </a:lnTo>
                  <a:close/>
                  <a:moveTo>
                    <a:pt x="32707" y="33387"/>
                  </a:moveTo>
                  <a:lnTo>
                    <a:pt x="32707" y="34467"/>
                  </a:lnTo>
                  <a:cubicBezTo>
                    <a:pt x="32678" y="34467"/>
                    <a:pt x="32642" y="34460"/>
                    <a:pt x="32603" y="34460"/>
                  </a:cubicBezTo>
                  <a:cubicBezTo>
                    <a:pt x="32584" y="34460"/>
                    <a:pt x="32564" y="34462"/>
                    <a:pt x="32545" y="34467"/>
                  </a:cubicBezTo>
                  <a:cubicBezTo>
                    <a:pt x="32205" y="34467"/>
                    <a:pt x="31924" y="34718"/>
                    <a:pt x="31865" y="35043"/>
                  </a:cubicBezTo>
                  <a:lnTo>
                    <a:pt x="30889" y="35043"/>
                  </a:lnTo>
                  <a:cubicBezTo>
                    <a:pt x="30770" y="34925"/>
                    <a:pt x="30637" y="34866"/>
                    <a:pt x="30475" y="34836"/>
                  </a:cubicBezTo>
                  <a:lnTo>
                    <a:pt x="30475" y="33387"/>
                  </a:lnTo>
                  <a:close/>
                  <a:moveTo>
                    <a:pt x="30356" y="30460"/>
                  </a:moveTo>
                  <a:lnTo>
                    <a:pt x="28878" y="31924"/>
                  </a:lnTo>
                  <a:lnTo>
                    <a:pt x="27192" y="31924"/>
                  </a:lnTo>
                  <a:lnTo>
                    <a:pt x="25773" y="33358"/>
                  </a:lnTo>
                  <a:lnTo>
                    <a:pt x="25773" y="35517"/>
                  </a:lnTo>
                  <a:lnTo>
                    <a:pt x="25713" y="35517"/>
                  </a:lnTo>
                  <a:lnTo>
                    <a:pt x="25713" y="32175"/>
                  </a:lnTo>
                  <a:lnTo>
                    <a:pt x="27443" y="30460"/>
                  </a:lnTo>
                  <a:close/>
                  <a:moveTo>
                    <a:pt x="30253" y="33387"/>
                  </a:moveTo>
                  <a:lnTo>
                    <a:pt x="30253" y="34718"/>
                  </a:lnTo>
                  <a:cubicBezTo>
                    <a:pt x="30238" y="34703"/>
                    <a:pt x="30238" y="34689"/>
                    <a:pt x="30223" y="34674"/>
                  </a:cubicBezTo>
                  <a:cubicBezTo>
                    <a:pt x="30086" y="34550"/>
                    <a:pt x="29911" y="34465"/>
                    <a:pt x="29709" y="34465"/>
                  </a:cubicBezTo>
                  <a:cubicBezTo>
                    <a:pt x="29694" y="34465"/>
                    <a:pt x="29678" y="34466"/>
                    <a:pt x="29661" y="34467"/>
                  </a:cubicBezTo>
                  <a:cubicBezTo>
                    <a:pt x="29262" y="34482"/>
                    <a:pt x="28937" y="34822"/>
                    <a:pt x="28952" y="35221"/>
                  </a:cubicBezTo>
                  <a:cubicBezTo>
                    <a:pt x="28966" y="35625"/>
                    <a:pt x="29305" y="35931"/>
                    <a:pt x="29693" y="35931"/>
                  </a:cubicBezTo>
                  <a:cubicBezTo>
                    <a:pt x="29702" y="35931"/>
                    <a:pt x="29711" y="35931"/>
                    <a:pt x="29721" y="35931"/>
                  </a:cubicBezTo>
                  <a:lnTo>
                    <a:pt x="29735" y="35931"/>
                  </a:lnTo>
                  <a:cubicBezTo>
                    <a:pt x="29765" y="35990"/>
                    <a:pt x="29809" y="36034"/>
                    <a:pt x="29854" y="36093"/>
                  </a:cubicBezTo>
                  <a:cubicBezTo>
                    <a:pt x="29994" y="36234"/>
                    <a:pt x="30183" y="36304"/>
                    <a:pt x="30371" y="36304"/>
                  </a:cubicBezTo>
                  <a:cubicBezTo>
                    <a:pt x="30560" y="36304"/>
                    <a:pt x="30748" y="36234"/>
                    <a:pt x="30889" y="36093"/>
                  </a:cubicBezTo>
                  <a:cubicBezTo>
                    <a:pt x="31110" y="35871"/>
                    <a:pt x="31170" y="35531"/>
                    <a:pt x="31051" y="35265"/>
                  </a:cubicBezTo>
                  <a:lnTo>
                    <a:pt x="31850" y="35265"/>
                  </a:lnTo>
                  <a:cubicBezTo>
                    <a:pt x="31865" y="35443"/>
                    <a:pt x="31938" y="35620"/>
                    <a:pt x="32072" y="35738"/>
                  </a:cubicBezTo>
                  <a:cubicBezTo>
                    <a:pt x="32207" y="35860"/>
                    <a:pt x="32379" y="35932"/>
                    <a:pt x="32555" y="35932"/>
                  </a:cubicBezTo>
                  <a:cubicBezTo>
                    <a:pt x="32571" y="35932"/>
                    <a:pt x="32588" y="35932"/>
                    <a:pt x="32604" y="35931"/>
                  </a:cubicBezTo>
                  <a:lnTo>
                    <a:pt x="32619" y="35931"/>
                  </a:lnTo>
                  <a:lnTo>
                    <a:pt x="30416" y="38149"/>
                  </a:lnTo>
                  <a:lnTo>
                    <a:pt x="28493" y="38149"/>
                  </a:lnTo>
                  <a:cubicBezTo>
                    <a:pt x="28449" y="38030"/>
                    <a:pt x="28405" y="37927"/>
                    <a:pt x="28316" y="37853"/>
                  </a:cubicBezTo>
                  <a:cubicBezTo>
                    <a:pt x="28183" y="37720"/>
                    <a:pt x="28020" y="37646"/>
                    <a:pt x="27843" y="37631"/>
                  </a:cubicBezTo>
                  <a:lnTo>
                    <a:pt x="27843" y="37143"/>
                  </a:lnTo>
                  <a:lnTo>
                    <a:pt x="27902" y="37143"/>
                  </a:lnTo>
                  <a:cubicBezTo>
                    <a:pt x="28094" y="37128"/>
                    <a:pt x="28272" y="37054"/>
                    <a:pt x="28419" y="36906"/>
                  </a:cubicBezTo>
                  <a:cubicBezTo>
                    <a:pt x="28552" y="36759"/>
                    <a:pt x="28612" y="36566"/>
                    <a:pt x="28612" y="36374"/>
                  </a:cubicBezTo>
                  <a:cubicBezTo>
                    <a:pt x="28597" y="36182"/>
                    <a:pt x="28523" y="36019"/>
                    <a:pt x="28390" y="35886"/>
                  </a:cubicBezTo>
                  <a:cubicBezTo>
                    <a:pt x="28390" y="35871"/>
                    <a:pt x="28375" y="35871"/>
                    <a:pt x="28375" y="35857"/>
                  </a:cubicBezTo>
                  <a:cubicBezTo>
                    <a:pt x="28242" y="35738"/>
                    <a:pt x="28094" y="35679"/>
                    <a:pt x="27931" y="35664"/>
                  </a:cubicBezTo>
                  <a:lnTo>
                    <a:pt x="27931" y="33994"/>
                  </a:lnTo>
                  <a:lnTo>
                    <a:pt x="28523" y="33387"/>
                  </a:lnTo>
                  <a:close/>
                  <a:moveTo>
                    <a:pt x="33328" y="33387"/>
                  </a:moveTo>
                  <a:cubicBezTo>
                    <a:pt x="33343" y="33565"/>
                    <a:pt x="33417" y="33727"/>
                    <a:pt x="33550" y="33861"/>
                  </a:cubicBezTo>
                  <a:cubicBezTo>
                    <a:pt x="33686" y="33982"/>
                    <a:pt x="33858" y="34055"/>
                    <a:pt x="34034" y="34055"/>
                  </a:cubicBezTo>
                  <a:cubicBezTo>
                    <a:pt x="34050" y="34055"/>
                    <a:pt x="34066" y="34054"/>
                    <a:pt x="34082" y="34053"/>
                  </a:cubicBezTo>
                  <a:cubicBezTo>
                    <a:pt x="34201" y="34053"/>
                    <a:pt x="34304" y="34023"/>
                    <a:pt x="34408" y="33964"/>
                  </a:cubicBezTo>
                  <a:cubicBezTo>
                    <a:pt x="34408" y="33979"/>
                    <a:pt x="34408" y="33979"/>
                    <a:pt x="34408" y="33979"/>
                  </a:cubicBezTo>
                  <a:cubicBezTo>
                    <a:pt x="34408" y="34171"/>
                    <a:pt x="34497" y="34363"/>
                    <a:pt x="34644" y="34496"/>
                  </a:cubicBezTo>
                  <a:cubicBezTo>
                    <a:pt x="34659" y="34511"/>
                    <a:pt x="34674" y="34526"/>
                    <a:pt x="34704" y="34541"/>
                  </a:cubicBezTo>
                  <a:lnTo>
                    <a:pt x="31096" y="38149"/>
                  </a:lnTo>
                  <a:lnTo>
                    <a:pt x="30726" y="38149"/>
                  </a:lnTo>
                  <a:lnTo>
                    <a:pt x="32929" y="35945"/>
                  </a:lnTo>
                  <a:lnTo>
                    <a:pt x="32929" y="35842"/>
                  </a:lnTo>
                  <a:cubicBezTo>
                    <a:pt x="33166" y="35709"/>
                    <a:pt x="33328" y="35457"/>
                    <a:pt x="33314" y="35176"/>
                  </a:cubicBezTo>
                  <a:cubicBezTo>
                    <a:pt x="33314" y="34984"/>
                    <a:pt x="33240" y="34807"/>
                    <a:pt x="33107" y="34674"/>
                  </a:cubicBezTo>
                  <a:cubicBezTo>
                    <a:pt x="33092" y="34674"/>
                    <a:pt x="33092" y="34659"/>
                    <a:pt x="33077" y="34659"/>
                  </a:cubicBezTo>
                  <a:cubicBezTo>
                    <a:pt x="33033" y="34615"/>
                    <a:pt x="32988" y="34585"/>
                    <a:pt x="32929" y="34555"/>
                  </a:cubicBezTo>
                  <a:lnTo>
                    <a:pt x="32929" y="33387"/>
                  </a:lnTo>
                  <a:close/>
                  <a:moveTo>
                    <a:pt x="28656" y="32145"/>
                  </a:moveTo>
                  <a:lnTo>
                    <a:pt x="27621" y="33180"/>
                  </a:lnTo>
                  <a:lnTo>
                    <a:pt x="27621" y="35709"/>
                  </a:lnTo>
                  <a:cubicBezTo>
                    <a:pt x="27517" y="35753"/>
                    <a:pt x="27414" y="35812"/>
                    <a:pt x="27325" y="35901"/>
                  </a:cubicBezTo>
                  <a:cubicBezTo>
                    <a:pt x="27192" y="36049"/>
                    <a:pt x="27118" y="36241"/>
                    <a:pt x="27133" y="36433"/>
                  </a:cubicBezTo>
                  <a:cubicBezTo>
                    <a:pt x="27133" y="36626"/>
                    <a:pt x="27236" y="36818"/>
                    <a:pt x="27370" y="36951"/>
                  </a:cubicBezTo>
                  <a:cubicBezTo>
                    <a:pt x="27443" y="37010"/>
                    <a:pt x="27532" y="37069"/>
                    <a:pt x="27621" y="37099"/>
                  </a:cubicBezTo>
                  <a:lnTo>
                    <a:pt x="27621" y="37661"/>
                  </a:lnTo>
                  <a:cubicBezTo>
                    <a:pt x="27488" y="37690"/>
                    <a:pt x="27370" y="37749"/>
                    <a:pt x="27266" y="37853"/>
                  </a:cubicBezTo>
                  <a:cubicBezTo>
                    <a:pt x="27177" y="37927"/>
                    <a:pt x="27133" y="38030"/>
                    <a:pt x="27089" y="38149"/>
                  </a:cubicBezTo>
                  <a:lnTo>
                    <a:pt x="25861" y="38149"/>
                  </a:lnTo>
                  <a:lnTo>
                    <a:pt x="25713" y="38282"/>
                  </a:lnTo>
                  <a:lnTo>
                    <a:pt x="25713" y="36951"/>
                  </a:lnTo>
                  <a:cubicBezTo>
                    <a:pt x="25773" y="36966"/>
                    <a:pt x="25832" y="36966"/>
                    <a:pt x="25906" y="36966"/>
                  </a:cubicBezTo>
                  <a:lnTo>
                    <a:pt x="25921" y="36966"/>
                  </a:lnTo>
                  <a:cubicBezTo>
                    <a:pt x="26335" y="36951"/>
                    <a:pt x="26645" y="36611"/>
                    <a:pt x="26630" y="36212"/>
                  </a:cubicBezTo>
                  <a:cubicBezTo>
                    <a:pt x="26630" y="36019"/>
                    <a:pt x="26542" y="35842"/>
                    <a:pt x="26423" y="35709"/>
                  </a:cubicBezTo>
                  <a:cubicBezTo>
                    <a:pt x="26408" y="35709"/>
                    <a:pt x="26408" y="35694"/>
                    <a:pt x="26394" y="35694"/>
                  </a:cubicBezTo>
                  <a:cubicBezTo>
                    <a:pt x="26275" y="35590"/>
                    <a:pt x="26142" y="35517"/>
                    <a:pt x="25994" y="35502"/>
                  </a:cubicBezTo>
                  <a:lnTo>
                    <a:pt x="25994" y="33447"/>
                  </a:lnTo>
                  <a:lnTo>
                    <a:pt x="27281" y="32145"/>
                  </a:lnTo>
                  <a:close/>
                  <a:moveTo>
                    <a:pt x="60106" y="0"/>
                  </a:moveTo>
                  <a:cubicBezTo>
                    <a:pt x="60091" y="0"/>
                    <a:pt x="60077" y="15"/>
                    <a:pt x="60077" y="15"/>
                  </a:cubicBezTo>
                  <a:cubicBezTo>
                    <a:pt x="59870" y="15"/>
                    <a:pt x="59692" y="104"/>
                    <a:pt x="59559" y="251"/>
                  </a:cubicBezTo>
                  <a:cubicBezTo>
                    <a:pt x="59426" y="385"/>
                    <a:pt x="59352" y="577"/>
                    <a:pt x="59367" y="769"/>
                  </a:cubicBezTo>
                  <a:cubicBezTo>
                    <a:pt x="59367" y="917"/>
                    <a:pt x="59411" y="1065"/>
                    <a:pt x="59500" y="1168"/>
                  </a:cubicBezTo>
                  <a:lnTo>
                    <a:pt x="56720" y="3948"/>
                  </a:lnTo>
                  <a:lnTo>
                    <a:pt x="47804" y="3948"/>
                  </a:lnTo>
                  <a:lnTo>
                    <a:pt x="43220" y="8532"/>
                  </a:lnTo>
                  <a:lnTo>
                    <a:pt x="43220" y="19429"/>
                  </a:lnTo>
                  <a:lnTo>
                    <a:pt x="39213" y="23421"/>
                  </a:lnTo>
                  <a:lnTo>
                    <a:pt x="34156" y="23421"/>
                  </a:lnTo>
                  <a:lnTo>
                    <a:pt x="29942" y="27650"/>
                  </a:lnTo>
                  <a:lnTo>
                    <a:pt x="25906" y="27650"/>
                  </a:lnTo>
                  <a:lnTo>
                    <a:pt x="20893" y="32663"/>
                  </a:lnTo>
                  <a:lnTo>
                    <a:pt x="20893" y="38267"/>
                  </a:lnTo>
                  <a:lnTo>
                    <a:pt x="13116" y="46044"/>
                  </a:lnTo>
                  <a:lnTo>
                    <a:pt x="7719" y="46044"/>
                  </a:lnTo>
                  <a:lnTo>
                    <a:pt x="1198" y="52565"/>
                  </a:lnTo>
                  <a:cubicBezTo>
                    <a:pt x="1079" y="52490"/>
                    <a:pt x="942" y="52452"/>
                    <a:pt x="805" y="52452"/>
                  </a:cubicBezTo>
                  <a:cubicBezTo>
                    <a:pt x="616" y="52452"/>
                    <a:pt x="426" y="52523"/>
                    <a:pt x="281" y="52669"/>
                  </a:cubicBezTo>
                  <a:cubicBezTo>
                    <a:pt x="0" y="52949"/>
                    <a:pt x="0" y="53423"/>
                    <a:pt x="281" y="53704"/>
                  </a:cubicBezTo>
                  <a:cubicBezTo>
                    <a:pt x="429" y="53851"/>
                    <a:pt x="618" y="53925"/>
                    <a:pt x="806" y="53925"/>
                  </a:cubicBezTo>
                  <a:cubicBezTo>
                    <a:pt x="995" y="53925"/>
                    <a:pt x="1183" y="53851"/>
                    <a:pt x="1331" y="53704"/>
                  </a:cubicBezTo>
                  <a:cubicBezTo>
                    <a:pt x="1597" y="53437"/>
                    <a:pt x="1612" y="52994"/>
                    <a:pt x="1361" y="52713"/>
                  </a:cubicBezTo>
                  <a:lnTo>
                    <a:pt x="7807" y="46266"/>
                  </a:lnTo>
                  <a:lnTo>
                    <a:pt x="13204" y="46266"/>
                  </a:lnTo>
                  <a:lnTo>
                    <a:pt x="21115" y="38356"/>
                  </a:lnTo>
                  <a:lnTo>
                    <a:pt x="21115" y="32752"/>
                  </a:lnTo>
                  <a:lnTo>
                    <a:pt x="25994" y="27872"/>
                  </a:lnTo>
                  <a:lnTo>
                    <a:pt x="29721" y="27872"/>
                  </a:lnTo>
                  <a:lnTo>
                    <a:pt x="27355" y="30238"/>
                  </a:lnTo>
                  <a:lnTo>
                    <a:pt x="25891" y="30238"/>
                  </a:lnTo>
                  <a:lnTo>
                    <a:pt x="23333" y="32781"/>
                  </a:lnTo>
                  <a:lnTo>
                    <a:pt x="23333" y="38119"/>
                  </a:lnTo>
                  <a:lnTo>
                    <a:pt x="18601" y="42851"/>
                  </a:lnTo>
                  <a:lnTo>
                    <a:pt x="15674" y="45837"/>
                  </a:lnTo>
                  <a:lnTo>
                    <a:pt x="15644" y="45867"/>
                  </a:lnTo>
                  <a:lnTo>
                    <a:pt x="15644" y="48661"/>
                  </a:lnTo>
                  <a:lnTo>
                    <a:pt x="12864" y="51441"/>
                  </a:lnTo>
                  <a:lnTo>
                    <a:pt x="8029" y="51441"/>
                  </a:lnTo>
                  <a:lnTo>
                    <a:pt x="4022" y="55448"/>
                  </a:lnTo>
                  <a:cubicBezTo>
                    <a:pt x="3883" y="55330"/>
                    <a:pt x="3713" y="55270"/>
                    <a:pt x="3544" y="55270"/>
                  </a:cubicBezTo>
                  <a:cubicBezTo>
                    <a:pt x="3354" y="55270"/>
                    <a:pt x="3165" y="55344"/>
                    <a:pt x="3017" y="55493"/>
                  </a:cubicBezTo>
                  <a:cubicBezTo>
                    <a:pt x="2736" y="55774"/>
                    <a:pt x="2736" y="56247"/>
                    <a:pt x="3017" y="56528"/>
                  </a:cubicBezTo>
                  <a:cubicBezTo>
                    <a:pt x="3165" y="56676"/>
                    <a:pt x="3357" y="56750"/>
                    <a:pt x="3547" y="56750"/>
                  </a:cubicBezTo>
                  <a:cubicBezTo>
                    <a:pt x="3738" y="56750"/>
                    <a:pt x="3926" y="56676"/>
                    <a:pt x="4067" y="56528"/>
                  </a:cubicBezTo>
                  <a:cubicBezTo>
                    <a:pt x="4318" y="56276"/>
                    <a:pt x="4347" y="55892"/>
                    <a:pt x="4170" y="55611"/>
                  </a:cubicBezTo>
                  <a:lnTo>
                    <a:pt x="8118" y="51663"/>
                  </a:lnTo>
                  <a:lnTo>
                    <a:pt x="12953" y="51663"/>
                  </a:lnTo>
                  <a:lnTo>
                    <a:pt x="15866" y="48750"/>
                  </a:lnTo>
                  <a:lnTo>
                    <a:pt x="15866" y="45956"/>
                  </a:lnTo>
                  <a:lnTo>
                    <a:pt x="18749" y="43013"/>
                  </a:lnTo>
                  <a:lnTo>
                    <a:pt x="23555" y="38208"/>
                  </a:lnTo>
                  <a:lnTo>
                    <a:pt x="23555" y="32870"/>
                  </a:lnTo>
                  <a:lnTo>
                    <a:pt x="25980" y="30460"/>
                  </a:lnTo>
                  <a:lnTo>
                    <a:pt x="27133" y="30460"/>
                  </a:lnTo>
                  <a:lnTo>
                    <a:pt x="25492" y="32086"/>
                  </a:lnTo>
                  <a:lnTo>
                    <a:pt x="25492" y="35620"/>
                  </a:lnTo>
                  <a:cubicBezTo>
                    <a:pt x="25285" y="35753"/>
                    <a:pt x="25152" y="35990"/>
                    <a:pt x="25152" y="36256"/>
                  </a:cubicBezTo>
                  <a:cubicBezTo>
                    <a:pt x="25166" y="36507"/>
                    <a:pt x="25299" y="36729"/>
                    <a:pt x="25492" y="36847"/>
                  </a:cubicBezTo>
                  <a:lnTo>
                    <a:pt x="25492" y="38503"/>
                  </a:lnTo>
                  <a:cubicBezTo>
                    <a:pt x="25388" y="38548"/>
                    <a:pt x="25285" y="38607"/>
                    <a:pt x="25211" y="38681"/>
                  </a:cubicBezTo>
                  <a:cubicBezTo>
                    <a:pt x="25122" y="38770"/>
                    <a:pt x="25063" y="38858"/>
                    <a:pt x="25033" y="38962"/>
                  </a:cubicBezTo>
                  <a:lnTo>
                    <a:pt x="18128" y="45867"/>
                  </a:lnTo>
                  <a:lnTo>
                    <a:pt x="18128" y="51131"/>
                  </a:lnTo>
                  <a:lnTo>
                    <a:pt x="13042" y="56217"/>
                  </a:lnTo>
                  <a:lnTo>
                    <a:pt x="8739" y="56217"/>
                  </a:lnTo>
                  <a:cubicBezTo>
                    <a:pt x="8709" y="56069"/>
                    <a:pt x="8650" y="55922"/>
                    <a:pt x="8532" y="55803"/>
                  </a:cubicBezTo>
                  <a:cubicBezTo>
                    <a:pt x="8384" y="55663"/>
                    <a:pt x="8196" y="55593"/>
                    <a:pt x="8007" y="55593"/>
                  </a:cubicBezTo>
                  <a:cubicBezTo>
                    <a:pt x="7819" y="55593"/>
                    <a:pt x="7630" y="55663"/>
                    <a:pt x="7482" y="55803"/>
                  </a:cubicBezTo>
                  <a:cubicBezTo>
                    <a:pt x="7201" y="56099"/>
                    <a:pt x="7201" y="56572"/>
                    <a:pt x="7482" y="56853"/>
                  </a:cubicBezTo>
                  <a:cubicBezTo>
                    <a:pt x="7630" y="57001"/>
                    <a:pt x="7819" y="57075"/>
                    <a:pt x="8007" y="57075"/>
                  </a:cubicBezTo>
                  <a:cubicBezTo>
                    <a:pt x="8196" y="57075"/>
                    <a:pt x="8384" y="57001"/>
                    <a:pt x="8532" y="56853"/>
                  </a:cubicBezTo>
                  <a:cubicBezTo>
                    <a:pt x="8650" y="56735"/>
                    <a:pt x="8709" y="56587"/>
                    <a:pt x="8739" y="56439"/>
                  </a:cubicBezTo>
                  <a:lnTo>
                    <a:pt x="13145" y="56439"/>
                  </a:lnTo>
                  <a:lnTo>
                    <a:pt x="18350" y="51234"/>
                  </a:lnTo>
                  <a:lnTo>
                    <a:pt x="18350" y="45956"/>
                  </a:lnTo>
                  <a:lnTo>
                    <a:pt x="25004" y="39302"/>
                  </a:lnTo>
                  <a:cubicBezTo>
                    <a:pt x="25019" y="39464"/>
                    <a:pt x="25092" y="39612"/>
                    <a:pt x="25211" y="39731"/>
                  </a:cubicBezTo>
                  <a:cubicBezTo>
                    <a:pt x="25351" y="39871"/>
                    <a:pt x="25540" y="39941"/>
                    <a:pt x="25728" y="39941"/>
                  </a:cubicBezTo>
                  <a:cubicBezTo>
                    <a:pt x="25917" y="39941"/>
                    <a:pt x="26105" y="39871"/>
                    <a:pt x="26246" y="39731"/>
                  </a:cubicBezTo>
                  <a:cubicBezTo>
                    <a:pt x="26542" y="39435"/>
                    <a:pt x="26542" y="38977"/>
                    <a:pt x="26246" y="38681"/>
                  </a:cubicBezTo>
                  <a:cubicBezTo>
                    <a:pt x="26128" y="38563"/>
                    <a:pt x="25980" y="38503"/>
                    <a:pt x="25832" y="38474"/>
                  </a:cubicBezTo>
                  <a:lnTo>
                    <a:pt x="25950" y="38356"/>
                  </a:lnTo>
                  <a:lnTo>
                    <a:pt x="27059" y="38356"/>
                  </a:lnTo>
                  <a:cubicBezTo>
                    <a:pt x="27044" y="38548"/>
                    <a:pt x="27118" y="38740"/>
                    <a:pt x="27266" y="38888"/>
                  </a:cubicBezTo>
                  <a:cubicBezTo>
                    <a:pt x="27414" y="39036"/>
                    <a:pt x="27602" y="39110"/>
                    <a:pt x="27791" y="39110"/>
                  </a:cubicBezTo>
                  <a:cubicBezTo>
                    <a:pt x="27979" y="39110"/>
                    <a:pt x="28168" y="39036"/>
                    <a:pt x="28316" y="38888"/>
                  </a:cubicBezTo>
                  <a:cubicBezTo>
                    <a:pt x="28464" y="38740"/>
                    <a:pt x="28523" y="38548"/>
                    <a:pt x="28523" y="38356"/>
                  </a:cubicBezTo>
                  <a:lnTo>
                    <a:pt x="30194" y="38356"/>
                  </a:lnTo>
                  <a:lnTo>
                    <a:pt x="28419" y="40130"/>
                  </a:lnTo>
                  <a:lnTo>
                    <a:pt x="26261" y="40130"/>
                  </a:lnTo>
                  <a:lnTo>
                    <a:pt x="19829" y="46562"/>
                  </a:lnTo>
                  <a:lnTo>
                    <a:pt x="19829" y="49652"/>
                  </a:lnTo>
                  <a:cubicBezTo>
                    <a:pt x="19710" y="49682"/>
                    <a:pt x="19607" y="49741"/>
                    <a:pt x="19518" y="49830"/>
                  </a:cubicBezTo>
                  <a:cubicBezTo>
                    <a:pt x="19222" y="50125"/>
                    <a:pt x="19222" y="50598"/>
                    <a:pt x="19518" y="50879"/>
                  </a:cubicBezTo>
                  <a:cubicBezTo>
                    <a:pt x="19659" y="51027"/>
                    <a:pt x="19847" y="51101"/>
                    <a:pt x="20036" y="51101"/>
                  </a:cubicBezTo>
                  <a:cubicBezTo>
                    <a:pt x="20224" y="51101"/>
                    <a:pt x="20413" y="51027"/>
                    <a:pt x="20553" y="50879"/>
                  </a:cubicBezTo>
                  <a:cubicBezTo>
                    <a:pt x="20849" y="50598"/>
                    <a:pt x="20849" y="50125"/>
                    <a:pt x="20553" y="49830"/>
                  </a:cubicBezTo>
                  <a:cubicBezTo>
                    <a:pt x="20420" y="49697"/>
                    <a:pt x="20228" y="49623"/>
                    <a:pt x="20050" y="49623"/>
                  </a:cubicBezTo>
                  <a:lnTo>
                    <a:pt x="20050" y="46651"/>
                  </a:lnTo>
                  <a:lnTo>
                    <a:pt x="26349" y="40352"/>
                  </a:lnTo>
                  <a:lnTo>
                    <a:pt x="28198" y="40352"/>
                  </a:lnTo>
                  <a:lnTo>
                    <a:pt x="27680" y="40869"/>
                  </a:lnTo>
                  <a:cubicBezTo>
                    <a:pt x="27568" y="40804"/>
                    <a:pt x="27444" y="40772"/>
                    <a:pt x="27320" y="40772"/>
                  </a:cubicBezTo>
                  <a:cubicBezTo>
                    <a:pt x="27133" y="40772"/>
                    <a:pt x="26944" y="40845"/>
                    <a:pt x="26793" y="40987"/>
                  </a:cubicBezTo>
                  <a:cubicBezTo>
                    <a:pt x="26512" y="41283"/>
                    <a:pt x="26512" y="41742"/>
                    <a:pt x="26793" y="42037"/>
                  </a:cubicBezTo>
                  <a:cubicBezTo>
                    <a:pt x="26941" y="42178"/>
                    <a:pt x="27129" y="42248"/>
                    <a:pt x="27318" y="42248"/>
                  </a:cubicBezTo>
                  <a:cubicBezTo>
                    <a:pt x="27506" y="42248"/>
                    <a:pt x="27695" y="42178"/>
                    <a:pt x="27843" y="42037"/>
                  </a:cubicBezTo>
                  <a:cubicBezTo>
                    <a:pt x="28124" y="41756"/>
                    <a:pt x="28124" y="41298"/>
                    <a:pt x="27857" y="41002"/>
                  </a:cubicBezTo>
                  <a:lnTo>
                    <a:pt x="28508" y="40352"/>
                  </a:lnTo>
                  <a:lnTo>
                    <a:pt x="30046" y="40352"/>
                  </a:lnTo>
                  <a:lnTo>
                    <a:pt x="30046" y="43265"/>
                  </a:lnTo>
                  <a:cubicBezTo>
                    <a:pt x="29883" y="43265"/>
                    <a:pt x="29706" y="43338"/>
                    <a:pt x="29573" y="43472"/>
                  </a:cubicBezTo>
                  <a:cubicBezTo>
                    <a:pt x="29395" y="43649"/>
                    <a:pt x="29321" y="43900"/>
                    <a:pt x="29366" y="44122"/>
                  </a:cubicBezTo>
                  <a:lnTo>
                    <a:pt x="23836" y="49652"/>
                  </a:lnTo>
                  <a:cubicBezTo>
                    <a:pt x="23711" y="49560"/>
                    <a:pt x="23563" y="49515"/>
                    <a:pt x="23414" y="49515"/>
                  </a:cubicBezTo>
                  <a:cubicBezTo>
                    <a:pt x="23227" y="49515"/>
                    <a:pt x="23037" y="49586"/>
                    <a:pt x="22889" y="49726"/>
                  </a:cubicBezTo>
                  <a:cubicBezTo>
                    <a:pt x="22608" y="50022"/>
                    <a:pt x="22608" y="50480"/>
                    <a:pt x="22889" y="50776"/>
                  </a:cubicBezTo>
                  <a:cubicBezTo>
                    <a:pt x="23037" y="50916"/>
                    <a:pt x="23229" y="50987"/>
                    <a:pt x="23420" y="50987"/>
                  </a:cubicBezTo>
                  <a:cubicBezTo>
                    <a:pt x="23610" y="50987"/>
                    <a:pt x="23799" y="50916"/>
                    <a:pt x="23939" y="50776"/>
                  </a:cubicBezTo>
                  <a:cubicBezTo>
                    <a:pt x="24205" y="50510"/>
                    <a:pt x="24220" y="50096"/>
                    <a:pt x="23998" y="49800"/>
                  </a:cubicBezTo>
                  <a:lnTo>
                    <a:pt x="29454" y="44359"/>
                  </a:lnTo>
                  <a:cubicBezTo>
                    <a:pt x="29484" y="44418"/>
                    <a:pt x="29514" y="44462"/>
                    <a:pt x="29573" y="44521"/>
                  </a:cubicBezTo>
                  <a:cubicBezTo>
                    <a:pt x="29713" y="44662"/>
                    <a:pt x="29902" y="44732"/>
                    <a:pt x="30090" y="44732"/>
                  </a:cubicBezTo>
                  <a:cubicBezTo>
                    <a:pt x="30279" y="44732"/>
                    <a:pt x="30467" y="44662"/>
                    <a:pt x="30608" y="44521"/>
                  </a:cubicBezTo>
                  <a:cubicBezTo>
                    <a:pt x="30874" y="44255"/>
                    <a:pt x="30889" y="43826"/>
                    <a:pt x="30667" y="43531"/>
                  </a:cubicBezTo>
                  <a:lnTo>
                    <a:pt x="38193" y="36005"/>
                  </a:lnTo>
                  <a:lnTo>
                    <a:pt x="43413" y="36005"/>
                  </a:lnTo>
                  <a:lnTo>
                    <a:pt x="48617" y="30785"/>
                  </a:lnTo>
                  <a:lnTo>
                    <a:pt x="48617" y="28878"/>
                  </a:lnTo>
                  <a:cubicBezTo>
                    <a:pt x="48750" y="28848"/>
                    <a:pt x="48854" y="28789"/>
                    <a:pt x="48957" y="28685"/>
                  </a:cubicBezTo>
                  <a:cubicBezTo>
                    <a:pt x="49238" y="28404"/>
                    <a:pt x="49238" y="27931"/>
                    <a:pt x="48957" y="27650"/>
                  </a:cubicBezTo>
                  <a:cubicBezTo>
                    <a:pt x="48810" y="27502"/>
                    <a:pt x="48621" y="27429"/>
                    <a:pt x="48432" y="27429"/>
                  </a:cubicBezTo>
                  <a:cubicBezTo>
                    <a:pt x="48244" y="27429"/>
                    <a:pt x="48055" y="27502"/>
                    <a:pt x="47908" y="27650"/>
                  </a:cubicBezTo>
                  <a:cubicBezTo>
                    <a:pt x="47627" y="27931"/>
                    <a:pt x="47627" y="28404"/>
                    <a:pt x="47908" y="28685"/>
                  </a:cubicBezTo>
                  <a:cubicBezTo>
                    <a:pt x="48041" y="28818"/>
                    <a:pt x="48218" y="28892"/>
                    <a:pt x="48396" y="28907"/>
                  </a:cubicBezTo>
                  <a:lnTo>
                    <a:pt x="48396" y="30696"/>
                  </a:lnTo>
                  <a:lnTo>
                    <a:pt x="43324" y="35783"/>
                  </a:lnTo>
                  <a:lnTo>
                    <a:pt x="38104" y="35783"/>
                  </a:lnTo>
                  <a:lnTo>
                    <a:pt x="30504" y="43383"/>
                  </a:lnTo>
                  <a:cubicBezTo>
                    <a:pt x="30430" y="43338"/>
                    <a:pt x="30356" y="43309"/>
                    <a:pt x="30268" y="43279"/>
                  </a:cubicBezTo>
                  <a:lnTo>
                    <a:pt x="30268" y="40130"/>
                  </a:lnTo>
                  <a:lnTo>
                    <a:pt x="28730" y="40130"/>
                  </a:lnTo>
                  <a:lnTo>
                    <a:pt x="30504" y="38356"/>
                  </a:lnTo>
                  <a:lnTo>
                    <a:pt x="31184" y="38356"/>
                  </a:lnTo>
                  <a:lnTo>
                    <a:pt x="34896" y="34644"/>
                  </a:lnTo>
                  <a:cubicBezTo>
                    <a:pt x="34984" y="34674"/>
                    <a:pt x="35073" y="34689"/>
                    <a:pt x="35162" y="34689"/>
                  </a:cubicBezTo>
                  <a:cubicBezTo>
                    <a:pt x="35369" y="34689"/>
                    <a:pt x="35546" y="34600"/>
                    <a:pt x="35679" y="34452"/>
                  </a:cubicBezTo>
                  <a:cubicBezTo>
                    <a:pt x="35812" y="34304"/>
                    <a:pt x="35886" y="34127"/>
                    <a:pt x="35872" y="33920"/>
                  </a:cubicBezTo>
                  <a:cubicBezTo>
                    <a:pt x="35872" y="33846"/>
                    <a:pt x="35857" y="33787"/>
                    <a:pt x="35842" y="33713"/>
                  </a:cubicBezTo>
                  <a:lnTo>
                    <a:pt x="35842" y="33713"/>
                  </a:lnTo>
                  <a:cubicBezTo>
                    <a:pt x="35961" y="33792"/>
                    <a:pt x="36105" y="33848"/>
                    <a:pt x="36250" y="33848"/>
                  </a:cubicBezTo>
                  <a:cubicBezTo>
                    <a:pt x="36267" y="33848"/>
                    <a:pt x="36284" y="33847"/>
                    <a:pt x="36300" y="33846"/>
                  </a:cubicBezTo>
                  <a:cubicBezTo>
                    <a:pt x="36507" y="33846"/>
                    <a:pt x="36685" y="33757"/>
                    <a:pt x="36818" y="33609"/>
                  </a:cubicBezTo>
                  <a:cubicBezTo>
                    <a:pt x="36951" y="33476"/>
                    <a:pt x="37025" y="33284"/>
                    <a:pt x="37010" y="33092"/>
                  </a:cubicBezTo>
                  <a:cubicBezTo>
                    <a:pt x="37010" y="32899"/>
                    <a:pt x="36936" y="32722"/>
                    <a:pt x="36803" y="32589"/>
                  </a:cubicBezTo>
                  <a:cubicBezTo>
                    <a:pt x="36788" y="32589"/>
                    <a:pt x="36788" y="32574"/>
                    <a:pt x="36774" y="32574"/>
                  </a:cubicBezTo>
                  <a:cubicBezTo>
                    <a:pt x="36759" y="32559"/>
                    <a:pt x="36744" y="32545"/>
                    <a:pt x="36714" y="32530"/>
                  </a:cubicBezTo>
                  <a:lnTo>
                    <a:pt x="37838" y="31406"/>
                  </a:lnTo>
                  <a:cubicBezTo>
                    <a:pt x="37986" y="31495"/>
                    <a:pt x="38134" y="31554"/>
                    <a:pt x="38311" y="31554"/>
                  </a:cubicBezTo>
                  <a:cubicBezTo>
                    <a:pt x="38504" y="31539"/>
                    <a:pt x="38696" y="31450"/>
                    <a:pt x="38829" y="31317"/>
                  </a:cubicBezTo>
                  <a:cubicBezTo>
                    <a:pt x="38932" y="31199"/>
                    <a:pt x="38992" y="31066"/>
                    <a:pt x="39006" y="30918"/>
                  </a:cubicBezTo>
                  <a:lnTo>
                    <a:pt x="45143" y="30918"/>
                  </a:lnTo>
                  <a:cubicBezTo>
                    <a:pt x="45215" y="31264"/>
                    <a:pt x="45511" y="31525"/>
                    <a:pt x="45867" y="31525"/>
                  </a:cubicBezTo>
                  <a:cubicBezTo>
                    <a:pt x="45877" y="31525"/>
                    <a:pt x="45887" y="31525"/>
                    <a:pt x="45897" y="31524"/>
                  </a:cubicBezTo>
                  <a:cubicBezTo>
                    <a:pt x="46311" y="31510"/>
                    <a:pt x="46621" y="31169"/>
                    <a:pt x="46606" y="30755"/>
                  </a:cubicBezTo>
                  <a:cubicBezTo>
                    <a:pt x="46606" y="30563"/>
                    <a:pt x="46518" y="30386"/>
                    <a:pt x="46399" y="30267"/>
                  </a:cubicBezTo>
                  <a:cubicBezTo>
                    <a:pt x="46252" y="30120"/>
                    <a:pt x="46059" y="30046"/>
                    <a:pt x="45838" y="30046"/>
                  </a:cubicBezTo>
                  <a:cubicBezTo>
                    <a:pt x="45483" y="30060"/>
                    <a:pt x="45187" y="30341"/>
                    <a:pt x="45143" y="30696"/>
                  </a:cubicBezTo>
                  <a:lnTo>
                    <a:pt x="39006" y="30696"/>
                  </a:lnTo>
                  <a:cubicBezTo>
                    <a:pt x="38977" y="30548"/>
                    <a:pt x="38918" y="30401"/>
                    <a:pt x="38799" y="30282"/>
                  </a:cubicBezTo>
                  <a:cubicBezTo>
                    <a:pt x="38799" y="30282"/>
                    <a:pt x="38784" y="30282"/>
                    <a:pt x="38784" y="30267"/>
                  </a:cubicBezTo>
                  <a:cubicBezTo>
                    <a:pt x="38666" y="30164"/>
                    <a:pt x="38533" y="30105"/>
                    <a:pt x="38370" y="30075"/>
                  </a:cubicBezTo>
                  <a:lnTo>
                    <a:pt x="39021" y="29439"/>
                  </a:lnTo>
                  <a:cubicBezTo>
                    <a:pt x="39124" y="29504"/>
                    <a:pt x="39250" y="29546"/>
                    <a:pt x="39378" y="29546"/>
                  </a:cubicBezTo>
                  <a:cubicBezTo>
                    <a:pt x="39397" y="29546"/>
                    <a:pt x="39416" y="29545"/>
                    <a:pt x="39435" y="29543"/>
                  </a:cubicBezTo>
                  <a:cubicBezTo>
                    <a:pt x="39627" y="29543"/>
                    <a:pt x="39805" y="29454"/>
                    <a:pt x="39938" y="29306"/>
                  </a:cubicBezTo>
                  <a:cubicBezTo>
                    <a:pt x="40071" y="29173"/>
                    <a:pt x="40145" y="28981"/>
                    <a:pt x="40145" y="28789"/>
                  </a:cubicBezTo>
                  <a:cubicBezTo>
                    <a:pt x="40130" y="28597"/>
                    <a:pt x="40056" y="28434"/>
                    <a:pt x="39938" y="28316"/>
                  </a:cubicBezTo>
                  <a:lnTo>
                    <a:pt x="43427" y="28153"/>
                  </a:lnTo>
                  <a:lnTo>
                    <a:pt x="43472" y="28153"/>
                  </a:lnTo>
                  <a:lnTo>
                    <a:pt x="45364" y="26260"/>
                  </a:lnTo>
                  <a:cubicBezTo>
                    <a:pt x="45489" y="26352"/>
                    <a:pt x="45640" y="26398"/>
                    <a:pt x="45791" y="26398"/>
                  </a:cubicBezTo>
                  <a:cubicBezTo>
                    <a:pt x="45981" y="26398"/>
                    <a:pt x="46171" y="26326"/>
                    <a:pt x="46311" y="26186"/>
                  </a:cubicBezTo>
                  <a:cubicBezTo>
                    <a:pt x="46592" y="25906"/>
                    <a:pt x="46592" y="25432"/>
                    <a:pt x="46311" y="25137"/>
                  </a:cubicBezTo>
                  <a:cubicBezTo>
                    <a:pt x="46163" y="24996"/>
                    <a:pt x="45974" y="24926"/>
                    <a:pt x="45786" y="24926"/>
                  </a:cubicBezTo>
                  <a:cubicBezTo>
                    <a:pt x="45597" y="24926"/>
                    <a:pt x="45409" y="24996"/>
                    <a:pt x="45261" y="25137"/>
                  </a:cubicBezTo>
                  <a:cubicBezTo>
                    <a:pt x="44995" y="25403"/>
                    <a:pt x="44980" y="25817"/>
                    <a:pt x="45202" y="26113"/>
                  </a:cubicBezTo>
                  <a:lnTo>
                    <a:pt x="43383" y="27946"/>
                  </a:lnTo>
                  <a:lnTo>
                    <a:pt x="39598" y="28109"/>
                  </a:lnTo>
                  <a:cubicBezTo>
                    <a:pt x="39544" y="28087"/>
                    <a:pt x="39489" y="28073"/>
                    <a:pt x="39435" y="28073"/>
                  </a:cubicBezTo>
                  <a:cubicBezTo>
                    <a:pt x="39416" y="28073"/>
                    <a:pt x="39396" y="28075"/>
                    <a:pt x="39376" y="28079"/>
                  </a:cubicBezTo>
                  <a:cubicBezTo>
                    <a:pt x="39287" y="28079"/>
                    <a:pt x="39213" y="28094"/>
                    <a:pt x="39139" y="28123"/>
                  </a:cubicBezTo>
                  <a:lnTo>
                    <a:pt x="37749" y="28183"/>
                  </a:lnTo>
                  <a:lnTo>
                    <a:pt x="37705" y="28183"/>
                  </a:lnTo>
                  <a:lnTo>
                    <a:pt x="37602" y="28286"/>
                  </a:lnTo>
                  <a:cubicBezTo>
                    <a:pt x="37498" y="28242"/>
                    <a:pt x="37395" y="28212"/>
                    <a:pt x="37276" y="28212"/>
                  </a:cubicBezTo>
                  <a:cubicBezTo>
                    <a:pt x="37069" y="28227"/>
                    <a:pt x="36892" y="28301"/>
                    <a:pt x="36759" y="28449"/>
                  </a:cubicBezTo>
                  <a:cubicBezTo>
                    <a:pt x="36626" y="28597"/>
                    <a:pt x="36552" y="28789"/>
                    <a:pt x="36567" y="28981"/>
                  </a:cubicBezTo>
                  <a:cubicBezTo>
                    <a:pt x="36567" y="29085"/>
                    <a:pt x="36581" y="29173"/>
                    <a:pt x="36626" y="29262"/>
                  </a:cubicBezTo>
                  <a:lnTo>
                    <a:pt x="33964" y="31924"/>
                  </a:lnTo>
                  <a:lnTo>
                    <a:pt x="31539" y="31924"/>
                  </a:lnTo>
                  <a:lnTo>
                    <a:pt x="33003" y="30460"/>
                  </a:lnTo>
                  <a:lnTo>
                    <a:pt x="33728" y="30460"/>
                  </a:lnTo>
                  <a:lnTo>
                    <a:pt x="35842" y="28345"/>
                  </a:lnTo>
                  <a:cubicBezTo>
                    <a:pt x="35975" y="28434"/>
                    <a:pt x="36138" y="28493"/>
                    <a:pt x="36300" y="28493"/>
                  </a:cubicBezTo>
                  <a:cubicBezTo>
                    <a:pt x="36507" y="28478"/>
                    <a:pt x="36685" y="28390"/>
                    <a:pt x="36818" y="28257"/>
                  </a:cubicBezTo>
                  <a:cubicBezTo>
                    <a:pt x="36951" y="28109"/>
                    <a:pt x="37025" y="27916"/>
                    <a:pt x="37010" y="27724"/>
                  </a:cubicBezTo>
                  <a:cubicBezTo>
                    <a:pt x="37010" y="27576"/>
                    <a:pt x="36966" y="27443"/>
                    <a:pt x="36877" y="27325"/>
                  </a:cubicBezTo>
                  <a:cubicBezTo>
                    <a:pt x="36907" y="27251"/>
                    <a:pt x="36921" y="27177"/>
                    <a:pt x="36921" y="27088"/>
                  </a:cubicBezTo>
                  <a:lnTo>
                    <a:pt x="41904" y="27015"/>
                  </a:lnTo>
                  <a:lnTo>
                    <a:pt x="45778" y="23141"/>
                  </a:lnTo>
                  <a:cubicBezTo>
                    <a:pt x="45898" y="23233"/>
                    <a:pt x="46041" y="23291"/>
                    <a:pt x="46198" y="23291"/>
                  </a:cubicBezTo>
                  <a:cubicBezTo>
                    <a:pt x="46215" y="23291"/>
                    <a:pt x="46233" y="23290"/>
                    <a:pt x="46252" y="23288"/>
                  </a:cubicBezTo>
                  <a:cubicBezTo>
                    <a:pt x="46459" y="23288"/>
                    <a:pt x="46636" y="23200"/>
                    <a:pt x="46769" y="23052"/>
                  </a:cubicBezTo>
                  <a:cubicBezTo>
                    <a:pt x="46902" y="22904"/>
                    <a:pt x="46976" y="22727"/>
                    <a:pt x="46961" y="22519"/>
                  </a:cubicBezTo>
                  <a:cubicBezTo>
                    <a:pt x="46961" y="22342"/>
                    <a:pt x="46887" y="22165"/>
                    <a:pt x="46754" y="22032"/>
                  </a:cubicBezTo>
                  <a:cubicBezTo>
                    <a:pt x="46739" y="22017"/>
                    <a:pt x="46739" y="22017"/>
                    <a:pt x="46725" y="22002"/>
                  </a:cubicBezTo>
                  <a:cubicBezTo>
                    <a:pt x="46577" y="21869"/>
                    <a:pt x="46399" y="21810"/>
                    <a:pt x="46192" y="21810"/>
                  </a:cubicBezTo>
                  <a:cubicBezTo>
                    <a:pt x="45793" y="21825"/>
                    <a:pt x="45468" y="22179"/>
                    <a:pt x="45483" y="22579"/>
                  </a:cubicBezTo>
                  <a:cubicBezTo>
                    <a:pt x="45497" y="22727"/>
                    <a:pt x="45542" y="22874"/>
                    <a:pt x="45631" y="22978"/>
                  </a:cubicBezTo>
                  <a:lnTo>
                    <a:pt x="41816" y="26807"/>
                  </a:lnTo>
                  <a:lnTo>
                    <a:pt x="36907" y="26881"/>
                  </a:lnTo>
                  <a:cubicBezTo>
                    <a:pt x="36877" y="26748"/>
                    <a:pt x="36803" y="26645"/>
                    <a:pt x="36714" y="26541"/>
                  </a:cubicBezTo>
                  <a:cubicBezTo>
                    <a:pt x="36574" y="26401"/>
                    <a:pt x="36385" y="26331"/>
                    <a:pt x="36195" y="26331"/>
                  </a:cubicBezTo>
                  <a:cubicBezTo>
                    <a:pt x="36005" y="26331"/>
                    <a:pt x="35812" y="26401"/>
                    <a:pt x="35665" y="26541"/>
                  </a:cubicBezTo>
                  <a:cubicBezTo>
                    <a:pt x="35413" y="26807"/>
                    <a:pt x="35384" y="27192"/>
                    <a:pt x="35591" y="27488"/>
                  </a:cubicBezTo>
                  <a:cubicBezTo>
                    <a:pt x="35576" y="27517"/>
                    <a:pt x="35561" y="27562"/>
                    <a:pt x="35561" y="27591"/>
                  </a:cubicBezTo>
                  <a:lnTo>
                    <a:pt x="32914" y="30238"/>
                  </a:lnTo>
                  <a:lnTo>
                    <a:pt x="30889" y="30238"/>
                  </a:lnTo>
                  <a:lnTo>
                    <a:pt x="33254" y="27872"/>
                  </a:lnTo>
                  <a:lnTo>
                    <a:pt x="33920" y="27872"/>
                  </a:lnTo>
                  <a:lnTo>
                    <a:pt x="35576" y="26201"/>
                  </a:lnTo>
                  <a:cubicBezTo>
                    <a:pt x="35694" y="26290"/>
                    <a:pt x="35857" y="26334"/>
                    <a:pt x="36019" y="26334"/>
                  </a:cubicBezTo>
                  <a:cubicBezTo>
                    <a:pt x="36389" y="26320"/>
                    <a:pt x="36670" y="26039"/>
                    <a:pt x="36714" y="25684"/>
                  </a:cubicBezTo>
                  <a:lnTo>
                    <a:pt x="40677" y="25684"/>
                  </a:lnTo>
                  <a:lnTo>
                    <a:pt x="46000" y="20361"/>
                  </a:lnTo>
                  <a:lnTo>
                    <a:pt x="46000" y="9641"/>
                  </a:lnTo>
                  <a:lnTo>
                    <a:pt x="48410" y="7231"/>
                  </a:lnTo>
                  <a:cubicBezTo>
                    <a:pt x="48542" y="7322"/>
                    <a:pt x="48693" y="7368"/>
                    <a:pt x="48844" y="7368"/>
                  </a:cubicBezTo>
                  <a:cubicBezTo>
                    <a:pt x="49034" y="7368"/>
                    <a:pt x="49223" y="7296"/>
                    <a:pt x="49371" y="7157"/>
                  </a:cubicBezTo>
                  <a:cubicBezTo>
                    <a:pt x="49652" y="6861"/>
                    <a:pt x="49652" y="6403"/>
                    <a:pt x="49371" y="6107"/>
                  </a:cubicBezTo>
                  <a:cubicBezTo>
                    <a:pt x="49224" y="5966"/>
                    <a:pt x="49031" y="5896"/>
                    <a:pt x="48841" y="5896"/>
                  </a:cubicBezTo>
                  <a:cubicBezTo>
                    <a:pt x="48651" y="5896"/>
                    <a:pt x="48462" y="5966"/>
                    <a:pt x="48322" y="6107"/>
                  </a:cubicBezTo>
                  <a:cubicBezTo>
                    <a:pt x="48055" y="6373"/>
                    <a:pt x="48041" y="6787"/>
                    <a:pt x="48262" y="7068"/>
                  </a:cubicBezTo>
                  <a:lnTo>
                    <a:pt x="45778" y="9552"/>
                  </a:lnTo>
                  <a:lnTo>
                    <a:pt x="45778" y="20272"/>
                  </a:lnTo>
                  <a:lnTo>
                    <a:pt x="40588" y="25462"/>
                  </a:lnTo>
                  <a:lnTo>
                    <a:pt x="36714" y="25462"/>
                  </a:lnTo>
                  <a:cubicBezTo>
                    <a:pt x="36685" y="25314"/>
                    <a:pt x="36611" y="25181"/>
                    <a:pt x="36507" y="25078"/>
                  </a:cubicBezTo>
                  <a:cubicBezTo>
                    <a:pt x="36360" y="24930"/>
                    <a:pt x="36167" y="24856"/>
                    <a:pt x="35960" y="24856"/>
                  </a:cubicBezTo>
                  <a:cubicBezTo>
                    <a:pt x="35576" y="24871"/>
                    <a:pt x="35265" y="25181"/>
                    <a:pt x="35251" y="25551"/>
                  </a:cubicBezTo>
                  <a:lnTo>
                    <a:pt x="33166" y="27650"/>
                  </a:lnTo>
                  <a:lnTo>
                    <a:pt x="30253" y="27650"/>
                  </a:lnTo>
                  <a:lnTo>
                    <a:pt x="34245" y="23643"/>
                  </a:lnTo>
                  <a:lnTo>
                    <a:pt x="39317" y="23643"/>
                  </a:lnTo>
                  <a:lnTo>
                    <a:pt x="43442" y="19518"/>
                  </a:lnTo>
                  <a:lnTo>
                    <a:pt x="43442" y="8635"/>
                  </a:lnTo>
                  <a:lnTo>
                    <a:pt x="47893" y="4170"/>
                  </a:lnTo>
                  <a:lnTo>
                    <a:pt x="56809" y="4170"/>
                  </a:lnTo>
                  <a:lnTo>
                    <a:pt x="59648" y="1331"/>
                  </a:lnTo>
                  <a:cubicBezTo>
                    <a:pt x="59781" y="1424"/>
                    <a:pt x="59925" y="1481"/>
                    <a:pt x="60082" y="1481"/>
                  </a:cubicBezTo>
                  <a:cubicBezTo>
                    <a:pt x="60100" y="1481"/>
                    <a:pt x="60118" y="1480"/>
                    <a:pt x="60136" y="1479"/>
                  </a:cubicBezTo>
                  <a:cubicBezTo>
                    <a:pt x="60328" y="1479"/>
                    <a:pt x="60505" y="1390"/>
                    <a:pt x="60638" y="1242"/>
                  </a:cubicBezTo>
                  <a:cubicBezTo>
                    <a:pt x="60772" y="1109"/>
                    <a:pt x="60846" y="917"/>
                    <a:pt x="60846" y="725"/>
                  </a:cubicBezTo>
                  <a:cubicBezTo>
                    <a:pt x="60831" y="532"/>
                    <a:pt x="60757" y="355"/>
                    <a:pt x="60624" y="222"/>
                  </a:cubicBezTo>
                  <a:cubicBezTo>
                    <a:pt x="60624" y="222"/>
                    <a:pt x="60609" y="207"/>
                    <a:pt x="60609" y="207"/>
                  </a:cubicBezTo>
                  <a:cubicBezTo>
                    <a:pt x="60461" y="74"/>
                    <a:pt x="60284" y="0"/>
                    <a:pt x="60106"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69" name="Google Shape;1669;p130"/>
          <p:cNvSpPr/>
          <p:nvPr/>
        </p:nvSpPr>
        <p:spPr>
          <a:xfrm>
            <a:off x="282058" y="3499895"/>
            <a:ext cx="391110" cy="392022"/>
          </a:xfrm>
          <a:custGeom>
            <a:rect b="b" l="l" r="r" t="t"/>
            <a:pathLst>
              <a:path extrusionOk="0" h="6448" w="6433">
                <a:moveTo>
                  <a:pt x="5619" y="1"/>
                </a:moveTo>
                <a:cubicBezTo>
                  <a:pt x="5441" y="1"/>
                  <a:pt x="5249" y="74"/>
                  <a:pt x="5101" y="208"/>
                </a:cubicBezTo>
                <a:cubicBezTo>
                  <a:pt x="4835" y="474"/>
                  <a:pt x="4820" y="888"/>
                  <a:pt x="5042" y="1183"/>
                </a:cubicBezTo>
                <a:lnTo>
                  <a:pt x="1139" y="5087"/>
                </a:lnTo>
                <a:cubicBezTo>
                  <a:pt x="1023" y="5010"/>
                  <a:pt x="895" y="4966"/>
                  <a:pt x="766" y="4966"/>
                </a:cubicBezTo>
                <a:cubicBezTo>
                  <a:pt x="747" y="4966"/>
                  <a:pt x="729" y="4967"/>
                  <a:pt x="710" y="4969"/>
                </a:cubicBezTo>
                <a:cubicBezTo>
                  <a:pt x="518" y="4969"/>
                  <a:pt x="325" y="5057"/>
                  <a:pt x="192" y="5205"/>
                </a:cubicBezTo>
                <a:cubicBezTo>
                  <a:pt x="59" y="5353"/>
                  <a:pt x="0" y="5531"/>
                  <a:pt x="0" y="5738"/>
                </a:cubicBezTo>
                <a:cubicBezTo>
                  <a:pt x="15" y="5915"/>
                  <a:pt x="89" y="6092"/>
                  <a:pt x="222" y="6226"/>
                </a:cubicBezTo>
                <a:cubicBezTo>
                  <a:pt x="222" y="6226"/>
                  <a:pt x="237" y="6240"/>
                  <a:pt x="237" y="6240"/>
                </a:cubicBezTo>
                <a:cubicBezTo>
                  <a:pt x="385" y="6373"/>
                  <a:pt x="577" y="6447"/>
                  <a:pt x="769" y="6447"/>
                </a:cubicBezTo>
                <a:cubicBezTo>
                  <a:pt x="961" y="6433"/>
                  <a:pt x="1153" y="6344"/>
                  <a:pt x="1287" y="6211"/>
                </a:cubicBezTo>
                <a:cubicBezTo>
                  <a:pt x="1420" y="6063"/>
                  <a:pt x="1479" y="5871"/>
                  <a:pt x="1479" y="5678"/>
                </a:cubicBezTo>
                <a:cubicBezTo>
                  <a:pt x="1464" y="5516"/>
                  <a:pt x="1405" y="5353"/>
                  <a:pt x="1301" y="5235"/>
                </a:cubicBezTo>
                <a:lnTo>
                  <a:pt x="5190" y="1331"/>
                </a:lnTo>
                <a:cubicBezTo>
                  <a:pt x="5324" y="1425"/>
                  <a:pt x="5479" y="1473"/>
                  <a:pt x="5634" y="1473"/>
                </a:cubicBezTo>
                <a:cubicBezTo>
                  <a:pt x="5820" y="1473"/>
                  <a:pt x="6006" y="1403"/>
                  <a:pt x="6151" y="1257"/>
                </a:cubicBezTo>
                <a:cubicBezTo>
                  <a:pt x="6432" y="976"/>
                  <a:pt x="6432" y="503"/>
                  <a:pt x="6151" y="208"/>
                </a:cubicBezTo>
                <a:cubicBezTo>
                  <a:pt x="6003" y="74"/>
                  <a:pt x="5811" y="1"/>
                  <a:pt x="561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70" name="Google Shape;1670;p130"/>
          <p:cNvGrpSpPr/>
          <p:nvPr/>
        </p:nvGrpSpPr>
        <p:grpSpPr>
          <a:xfrm>
            <a:off x="-396668" y="3016263"/>
            <a:ext cx="1086025" cy="1481619"/>
            <a:chOff x="-396668" y="3016263"/>
            <a:chExt cx="1086025" cy="1481619"/>
          </a:xfrm>
        </p:grpSpPr>
        <p:sp>
          <p:nvSpPr>
            <p:cNvPr id="1671" name="Google Shape;1671;p130"/>
            <p:cNvSpPr/>
            <p:nvPr/>
          </p:nvSpPr>
          <p:spPr>
            <a:xfrm>
              <a:off x="-383171" y="3016263"/>
              <a:ext cx="1072529" cy="1044744"/>
            </a:xfrm>
            <a:custGeom>
              <a:rect b="b" l="l" r="r" t="t"/>
              <a:pathLst>
                <a:path extrusionOk="0" h="17184" w="17641">
                  <a:moveTo>
                    <a:pt x="16857" y="1"/>
                  </a:moveTo>
                  <a:cubicBezTo>
                    <a:pt x="16664" y="15"/>
                    <a:pt x="16487" y="104"/>
                    <a:pt x="16354" y="237"/>
                  </a:cubicBezTo>
                  <a:cubicBezTo>
                    <a:pt x="16221" y="385"/>
                    <a:pt x="16147" y="577"/>
                    <a:pt x="16147" y="769"/>
                  </a:cubicBezTo>
                  <a:cubicBezTo>
                    <a:pt x="16162" y="962"/>
                    <a:pt x="16236" y="1139"/>
                    <a:pt x="16369" y="1272"/>
                  </a:cubicBezTo>
                  <a:cubicBezTo>
                    <a:pt x="16369" y="1272"/>
                    <a:pt x="16383" y="1287"/>
                    <a:pt x="16383" y="1287"/>
                  </a:cubicBezTo>
                  <a:cubicBezTo>
                    <a:pt x="16502" y="1390"/>
                    <a:pt x="16650" y="1464"/>
                    <a:pt x="16812" y="1479"/>
                  </a:cubicBezTo>
                  <a:lnTo>
                    <a:pt x="16812" y="5826"/>
                  </a:lnTo>
                  <a:lnTo>
                    <a:pt x="9064" y="13574"/>
                  </a:lnTo>
                  <a:lnTo>
                    <a:pt x="3416" y="13574"/>
                  </a:lnTo>
                  <a:lnTo>
                    <a:pt x="1154" y="15837"/>
                  </a:lnTo>
                  <a:cubicBezTo>
                    <a:pt x="1050" y="15759"/>
                    <a:pt x="925" y="15715"/>
                    <a:pt x="786" y="15715"/>
                  </a:cubicBezTo>
                  <a:cubicBezTo>
                    <a:pt x="766" y="15715"/>
                    <a:pt x="746" y="15716"/>
                    <a:pt x="725" y="15718"/>
                  </a:cubicBezTo>
                  <a:cubicBezTo>
                    <a:pt x="311" y="15733"/>
                    <a:pt x="0" y="16073"/>
                    <a:pt x="15" y="16472"/>
                  </a:cubicBezTo>
                  <a:cubicBezTo>
                    <a:pt x="15" y="16665"/>
                    <a:pt x="104" y="16842"/>
                    <a:pt x="222" y="16975"/>
                  </a:cubicBezTo>
                  <a:cubicBezTo>
                    <a:pt x="359" y="17098"/>
                    <a:pt x="534" y="17184"/>
                    <a:pt x="736" y="17184"/>
                  </a:cubicBezTo>
                  <a:cubicBezTo>
                    <a:pt x="752" y="17184"/>
                    <a:pt x="768" y="17183"/>
                    <a:pt x="784" y="17182"/>
                  </a:cubicBezTo>
                  <a:cubicBezTo>
                    <a:pt x="1183" y="17167"/>
                    <a:pt x="1509" y="16827"/>
                    <a:pt x="1494" y="16428"/>
                  </a:cubicBezTo>
                  <a:cubicBezTo>
                    <a:pt x="1479" y="16251"/>
                    <a:pt x="1420" y="16103"/>
                    <a:pt x="1316" y="15984"/>
                  </a:cubicBezTo>
                  <a:lnTo>
                    <a:pt x="3505" y="13796"/>
                  </a:lnTo>
                  <a:lnTo>
                    <a:pt x="9153" y="13796"/>
                  </a:lnTo>
                  <a:lnTo>
                    <a:pt x="17034" y="5915"/>
                  </a:lnTo>
                  <a:lnTo>
                    <a:pt x="17034" y="1464"/>
                  </a:lnTo>
                  <a:cubicBezTo>
                    <a:pt x="17182" y="1435"/>
                    <a:pt x="17330" y="1361"/>
                    <a:pt x="17433" y="1243"/>
                  </a:cubicBezTo>
                  <a:cubicBezTo>
                    <a:pt x="17566" y="1095"/>
                    <a:pt x="17640" y="917"/>
                    <a:pt x="17626" y="710"/>
                  </a:cubicBezTo>
                  <a:cubicBezTo>
                    <a:pt x="17626" y="518"/>
                    <a:pt x="17537" y="341"/>
                    <a:pt x="17389" y="208"/>
                  </a:cubicBezTo>
                  <a:cubicBezTo>
                    <a:pt x="17256" y="74"/>
                    <a:pt x="17078" y="1"/>
                    <a:pt x="168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130"/>
            <p:cNvSpPr/>
            <p:nvPr/>
          </p:nvSpPr>
          <p:spPr>
            <a:xfrm>
              <a:off x="-249238" y="3962856"/>
              <a:ext cx="747992" cy="352565"/>
            </a:xfrm>
            <a:custGeom>
              <a:rect b="b" l="l" r="r" t="t"/>
              <a:pathLst>
                <a:path extrusionOk="0" h="5799" w="12303">
                  <a:moveTo>
                    <a:pt x="11519" y="0"/>
                  </a:moveTo>
                  <a:cubicBezTo>
                    <a:pt x="11164" y="15"/>
                    <a:pt x="10883" y="267"/>
                    <a:pt x="10824" y="607"/>
                  </a:cubicBezTo>
                  <a:lnTo>
                    <a:pt x="4939" y="607"/>
                  </a:lnTo>
                  <a:lnTo>
                    <a:pt x="1124" y="4421"/>
                  </a:lnTo>
                  <a:cubicBezTo>
                    <a:pt x="1006" y="4362"/>
                    <a:pt x="873" y="4318"/>
                    <a:pt x="725" y="4318"/>
                  </a:cubicBezTo>
                  <a:cubicBezTo>
                    <a:pt x="326" y="4333"/>
                    <a:pt x="1" y="4688"/>
                    <a:pt x="15" y="5087"/>
                  </a:cubicBezTo>
                  <a:cubicBezTo>
                    <a:pt x="30" y="5279"/>
                    <a:pt x="104" y="5457"/>
                    <a:pt x="237" y="5590"/>
                  </a:cubicBezTo>
                  <a:cubicBezTo>
                    <a:pt x="237" y="5590"/>
                    <a:pt x="252" y="5604"/>
                    <a:pt x="252" y="5604"/>
                  </a:cubicBezTo>
                  <a:cubicBezTo>
                    <a:pt x="387" y="5726"/>
                    <a:pt x="560" y="5798"/>
                    <a:pt x="735" y="5798"/>
                  </a:cubicBezTo>
                  <a:cubicBezTo>
                    <a:pt x="752" y="5798"/>
                    <a:pt x="768" y="5798"/>
                    <a:pt x="784" y="5797"/>
                  </a:cubicBezTo>
                  <a:cubicBezTo>
                    <a:pt x="1198" y="5782"/>
                    <a:pt x="1509" y="5442"/>
                    <a:pt x="1494" y="5028"/>
                  </a:cubicBezTo>
                  <a:cubicBezTo>
                    <a:pt x="1494" y="4850"/>
                    <a:pt x="1405" y="4688"/>
                    <a:pt x="1302" y="4569"/>
                  </a:cubicBezTo>
                  <a:lnTo>
                    <a:pt x="5028" y="828"/>
                  </a:lnTo>
                  <a:lnTo>
                    <a:pt x="10824" y="828"/>
                  </a:lnTo>
                  <a:cubicBezTo>
                    <a:pt x="10839" y="991"/>
                    <a:pt x="10913" y="1139"/>
                    <a:pt x="11031" y="1257"/>
                  </a:cubicBezTo>
                  <a:cubicBezTo>
                    <a:pt x="11154" y="1381"/>
                    <a:pt x="11341" y="1466"/>
                    <a:pt x="11533" y="1466"/>
                  </a:cubicBezTo>
                  <a:cubicBezTo>
                    <a:pt x="11548" y="1466"/>
                    <a:pt x="11563" y="1465"/>
                    <a:pt x="11578" y="1464"/>
                  </a:cubicBezTo>
                  <a:cubicBezTo>
                    <a:pt x="11977" y="1449"/>
                    <a:pt x="12303" y="1109"/>
                    <a:pt x="12288" y="710"/>
                  </a:cubicBezTo>
                  <a:cubicBezTo>
                    <a:pt x="12273" y="311"/>
                    <a:pt x="11948"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130"/>
            <p:cNvSpPr/>
            <p:nvPr/>
          </p:nvSpPr>
          <p:spPr>
            <a:xfrm>
              <a:off x="-287904" y="3651824"/>
              <a:ext cx="950265" cy="846058"/>
            </a:xfrm>
            <a:custGeom>
              <a:rect b="b" l="l" r="r" t="t"/>
              <a:pathLst>
                <a:path extrusionOk="0" h="13916" w="15630">
                  <a:moveTo>
                    <a:pt x="14831" y="0"/>
                  </a:moveTo>
                  <a:cubicBezTo>
                    <a:pt x="14639" y="0"/>
                    <a:pt x="14447" y="60"/>
                    <a:pt x="14299" y="207"/>
                  </a:cubicBezTo>
                  <a:cubicBezTo>
                    <a:pt x="14018" y="503"/>
                    <a:pt x="14018" y="961"/>
                    <a:pt x="14299" y="1257"/>
                  </a:cubicBezTo>
                  <a:cubicBezTo>
                    <a:pt x="14432" y="1376"/>
                    <a:pt x="14580" y="1449"/>
                    <a:pt x="14743" y="1464"/>
                  </a:cubicBezTo>
                  <a:lnTo>
                    <a:pt x="14743" y="5974"/>
                  </a:lnTo>
                  <a:lnTo>
                    <a:pt x="12303" y="8429"/>
                  </a:lnTo>
                  <a:lnTo>
                    <a:pt x="5383" y="8429"/>
                  </a:lnTo>
                  <a:lnTo>
                    <a:pt x="1198" y="12598"/>
                  </a:lnTo>
                  <a:cubicBezTo>
                    <a:pt x="1065" y="12495"/>
                    <a:pt x="903" y="12436"/>
                    <a:pt x="725" y="12436"/>
                  </a:cubicBezTo>
                  <a:cubicBezTo>
                    <a:pt x="311" y="12465"/>
                    <a:pt x="1" y="12805"/>
                    <a:pt x="15" y="13204"/>
                  </a:cubicBezTo>
                  <a:cubicBezTo>
                    <a:pt x="15" y="13397"/>
                    <a:pt x="104" y="13574"/>
                    <a:pt x="222" y="13707"/>
                  </a:cubicBezTo>
                  <a:cubicBezTo>
                    <a:pt x="360" y="13831"/>
                    <a:pt x="535" y="13916"/>
                    <a:pt x="725" y="13916"/>
                  </a:cubicBezTo>
                  <a:cubicBezTo>
                    <a:pt x="739" y="13916"/>
                    <a:pt x="754" y="13915"/>
                    <a:pt x="770" y="13914"/>
                  </a:cubicBezTo>
                  <a:cubicBezTo>
                    <a:pt x="1184" y="13899"/>
                    <a:pt x="1509" y="13559"/>
                    <a:pt x="1479" y="13145"/>
                  </a:cubicBezTo>
                  <a:cubicBezTo>
                    <a:pt x="1479" y="13012"/>
                    <a:pt x="1435" y="12879"/>
                    <a:pt x="1361" y="12761"/>
                  </a:cubicBezTo>
                  <a:lnTo>
                    <a:pt x="5472" y="8650"/>
                  </a:lnTo>
                  <a:lnTo>
                    <a:pt x="12392" y="8650"/>
                  </a:lnTo>
                  <a:lnTo>
                    <a:pt x="14964" y="6063"/>
                  </a:lnTo>
                  <a:lnTo>
                    <a:pt x="14964" y="1464"/>
                  </a:lnTo>
                  <a:cubicBezTo>
                    <a:pt x="15112" y="1435"/>
                    <a:pt x="15245" y="1361"/>
                    <a:pt x="15349" y="1257"/>
                  </a:cubicBezTo>
                  <a:cubicBezTo>
                    <a:pt x="15630" y="961"/>
                    <a:pt x="15630" y="503"/>
                    <a:pt x="15349" y="207"/>
                  </a:cubicBezTo>
                  <a:cubicBezTo>
                    <a:pt x="15201" y="60"/>
                    <a:pt x="15009" y="0"/>
                    <a:pt x="1483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130"/>
            <p:cNvSpPr/>
            <p:nvPr/>
          </p:nvSpPr>
          <p:spPr>
            <a:xfrm>
              <a:off x="-396668" y="3217619"/>
              <a:ext cx="969173" cy="598795"/>
            </a:xfrm>
            <a:custGeom>
              <a:rect b="b" l="l" r="r" t="t"/>
              <a:pathLst>
                <a:path extrusionOk="0" h="9849" w="15941">
                  <a:moveTo>
                    <a:pt x="15156" y="1"/>
                  </a:moveTo>
                  <a:cubicBezTo>
                    <a:pt x="14757" y="15"/>
                    <a:pt x="14432" y="356"/>
                    <a:pt x="14447" y="755"/>
                  </a:cubicBezTo>
                  <a:cubicBezTo>
                    <a:pt x="14461" y="903"/>
                    <a:pt x="14506" y="1036"/>
                    <a:pt x="14595" y="1154"/>
                  </a:cubicBezTo>
                  <a:lnTo>
                    <a:pt x="9567" y="6166"/>
                  </a:lnTo>
                  <a:lnTo>
                    <a:pt x="3461" y="6166"/>
                  </a:lnTo>
                  <a:lnTo>
                    <a:pt x="1139" y="8488"/>
                  </a:lnTo>
                  <a:cubicBezTo>
                    <a:pt x="1036" y="8410"/>
                    <a:pt x="910" y="8367"/>
                    <a:pt x="772" y="8367"/>
                  </a:cubicBezTo>
                  <a:cubicBezTo>
                    <a:pt x="751" y="8367"/>
                    <a:pt x="731" y="8368"/>
                    <a:pt x="710" y="8370"/>
                  </a:cubicBezTo>
                  <a:cubicBezTo>
                    <a:pt x="518" y="8370"/>
                    <a:pt x="341" y="8458"/>
                    <a:pt x="208" y="8606"/>
                  </a:cubicBezTo>
                  <a:cubicBezTo>
                    <a:pt x="60" y="8754"/>
                    <a:pt x="1" y="8932"/>
                    <a:pt x="1" y="9139"/>
                  </a:cubicBezTo>
                  <a:cubicBezTo>
                    <a:pt x="15" y="9316"/>
                    <a:pt x="89" y="9493"/>
                    <a:pt x="222" y="9626"/>
                  </a:cubicBezTo>
                  <a:cubicBezTo>
                    <a:pt x="222" y="9641"/>
                    <a:pt x="237" y="9641"/>
                    <a:pt x="237" y="9641"/>
                  </a:cubicBezTo>
                  <a:cubicBezTo>
                    <a:pt x="385" y="9789"/>
                    <a:pt x="577" y="9848"/>
                    <a:pt x="769" y="9848"/>
                  </a:cubicBezTo>
                  <a:cubicBezTo>
                    <a:pt x="962" y="9833"/>
                    <a:pt x="1154" y="9760"/>
                    <a:pt x="1287" y="9612"/>
                  </a:cubicBezTo>
                  <a:cubicBezTo>
                    <a:pt x="1420" y="9464"/>
                    <a:pt x="1494" y="9272"/>
                    <a:pt x="1479" y="9079"/>
                  </a:cubicBezTo>
                  <a:cubicBezTo>
                    <a:pt x="1479" y="8917"/>
                    <a:pt x="1405" y="8754"/>
                    <a:pt x="1302" y="8636"/>
                  </a:cubicBezTo>
                  <a:lnTo>
                    <a:pt x="3549" y="6388"/>
                  </a:lnTo>
                  <a:lnTo>
                    <a:pt x="9656" y="6388"/>
                  </a:lnTo>
                  <a:lnTo>
                    <a:pt x="14742" y="1317"/>
                  </a:lnTo>
                  <a:cubicBezTo>
                    <a:pt x="14862" y="1410"/>
                    <a:pt x="15017" y="1467"/>
                    <a:pt x="15165" y="1467"/>
                  </a:cubicBezTo>
                  <a:cubicBezTo>
                    <a:pt x="15182" y="1467"/>
                    <a:pt x="15199" y="1466"/>
                    <a:pt x="15216" y="1464"/>
                  </a:cubicBezTo>
                  <a:cubicBezTo>
                    <a:pt x="15630" y="1450"/>
                    <a:pt x="15940" y="1110"/>
                    <a:pt x="15925" y="710"/>
                  </a:cubicBezTo>
                  <a:cubicBezTo>
                    <a:pt x="15911" y="311"/>
                    <a:pt x="15585" y="1"/>
                    <a:pt x="151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75" name="Google Shape;1675;p130"/>
          <p:cNvSpPr/>
          <p:nvPr/>
        </p:nvSpPr>
        <p:spPr>
          <a:xfrm>
            <a:off x="-435437" y="2731200"/>
            <a:ext cx="1826100" cy="1826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130"/>
          <p:cNvSpPr/>
          <p:nvPr/>
        </p:nvSpPr>
        <p:spPr>
          <a:xfrm>
            <a:off x="7544613" y="3624475"/>
            <a:ext cx="1826100" cy="18261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130"/>
          <p:cNvSpPr txBox="1"/>
          <p:nvPr/>
        </p:nvSpPr>
        <p:spPr>
          <a:xfrm>
            <a:off x="2382325" y="3641606"/>
            <a:ext cx="4379400" cy="4929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300"/>
              </a:spcBef>
              <a:spcAft>
                <a:spcPts val="0"/>
              </a:spcAft>
              <a:buNone/>
            </a:pPr>
            <a:r>
              <a:rPr lang="en" sz="1000">
                <a:solidFill>
                  <a:schemeClr val="dk1"/>
                </a:solidFill>
                <a:latin typeface="Albert Sans"/>
                <a:ea typeface="Albert Sans"/>
                <a:cs typeface="Albert Sans"/>
                <a:sym typeface="Albert Sans"/>
              </a:rPr>
              <a:t>CREDITS: This presentation template was created by </a:t>
            </a:r>
            <a:r>
              <a:rPr b="1" lang="en" sz="1000" u="sng">
                <a:solidFill>
                  <a:schemeClr val="dk1"/>
                </a:solidFill>
                <a:latin typeface="Albert Sans"/>
                <a:ea typeface="Albert Sans"/>
                <a:cs typeface="Albert Sans"/>
                <a:sym typeface="Albert Sans"/>
                <a:hlinkClick r:id="rId2">
                  <a:extLst>
                    <a:ext uri="{A12FA001-AC4F-418D-AE19-62706E023703}">
                      <ahyp:hlinkClr val="tx"/>
                    </a:ext>
                  </a:extLst>
                </a:hlinkClick>
              </a:rPr>
              <a:t>Slidesgo</a:t>
            </a:r>
            <a:r>
              <a:rPr lang="en" sz="1000">
                <a:solidFill>
                  <a:schemeClr val="dk1"/>
                </a:solidFill>
                <a:latin typeface="Albert Sans"/>
                <a:ea typeface="Albert Sans"/>
                <a:cs typeface="Albert Sans"/>
                <a:sym typeface="Albert Sans"/>
              </a:rPr>
              <a:t>, including icons by </a:t>
            </a:r>
            <a:r>
              <a:rPr b="1" lang="en" sz="1000" u="sng">
                <a:solidFill>
                  <a:schemeClr val="dk1"/>
                </a:solidFill>
                <a:latin typeface="Albert Sans"/>
                <a:ea typeface="Albert Sans"/>
                <a:cs typeface="Albert Sans"/>
                <a:sym typeface="Albert Sans"/>
                <a:hlinkClick r:id="rId3">
                  <a:extLst>
                    <a:ext uri="{A12FA001-AC4F-418D-AE19-62706E023703}">
                      <ahyp:hlinkClr val="tx"/>
                    </a:ext>
                  </a:extLst>
                </a:hlinkClick>
              </a:rPr>
              <a:t>Flaticon</a:t>
            </a:r>
            <a:r>
              <a:rPr lang="en" sz="1000">
                <a:solidFill>
                  <a:schemeClr val="dk1"/>
                </a:solidFill>
                <a:latin typeface="Albert Sans"/>
                <a:ea typeface="Albert Sans"/>
                <a:cs typeface="Albert Sans"/>
                <a:sym typeface="Albert Sans"/>
              </a:rPr>
              <a:t>, and infographics &amp; images by </a:t>
            </a:r>
            <a:r>
              <a:rPr b="1" lang="en" sz="1000" u="sng">
                <a:solidFill>
                  <a:schemeClr val="dk1"/>
                </a:solidFill>
                <a:latin typeface="Albert Sans"/>
                <a:ea typeface="Albert Sans"/>
                <a:cs typeface="Albert Sans"/>
                <a:sym typeface="Albert Sans"/>
                <a:hlinkClick r:id="rId4">
                  <a:extLst>
                    <a:ext uri="{A12FA001-AC4F-418D-AE19-62706E023703}">
                      <ahyp:hlinkClr val="tx"/>
                    </a:ext>
                  </a:extLst>
                </a:hlinkClick>
              </a:rPr>
              <a:t>Freepik</a:t>
            </a:r>
            <a:endParaRPr b="1" sz="1000" u="sng">
              <a:solidFill>
                <a:schemeClr val="dk1"/>
              </a:solidFill>
              <a:latin typeface="Albert Sans"/>
              <a:ea typeface="Albert Sans"/>
              <a:cs typeface="Albert Sans"/>
              <a:sym typeface="Albert Sans"/>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bg>
      <p:bgPr>
        <a:gradFill>
          <a:gsLst>
            <a:gs pos="0">
              <a:schemeClr val="lt2"/>
            </a:gs>
            <a:gs pos="100000">
              <a:schemeClr val="lt1"/>
            </a:gs>
          </a:gsLst>
          <a:path path="circle">
            <a:fillToRect b="50%" l="50%" r="50%" t="50%"/>
          </a:path>
          <a:tileRect/>
        </a:gradFill>
      </p:bgPr>
    </p:bg>
    <p:spTree>
      <p:nvGrpSpPr>
        <p:cNvPr id="1678" name="Shape 1678"/>
        <p:cNvGrpSpPr/>
        <p:nvPr/>
      </p:nvGrpSpPr>
      <p:grpSpPr>
        <a:xfrm>
          <a:off x="0" y="0"/>
          <a:ext cx="0" cy="0"/>
          <a:chOff x="0" y="0"/>
          <a:chExt cx="0" cy="0"/>
        </a:xfrm>
      </p:grpSpPr>
      <p:grpSp>
        <p:nvGrpSpPr>
          <p:cNvPr id="1679" name="Google Shape;1679;p131"/>
          <p:cNvGrpSpPr/>
          <p:nvPr/>
        </p:nvGrpSpPr>
        <p:grpSpPr>
          <a:xfrm flipH="1" rot="-2700000">
            <a:off x="-207953" y="3813256"/>
            <a:ext cx="2303575" cy="2027523"/>
            <a:chOff x="715100" y="1571201"/>
            <a:chExt cx="2303597" cy="2027543"/>
          </a:xfrm>
        </p:grpSpPr>
        <p:sp>
          <p:nvSpPr>
            <p:cNvPr id="1680" name="Google Shape;1680;p131"/>
            <p:cNvSpPr/>
            <p:nvPr/>
          </p:nvSpPr>
          <p:spPr>
            <a:xfrm>
              <a:off x="715100" y="1571201"/>
              <a:ext cx="2303597" cy="2027543"/>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131"/>
            <p:cNvSpPr/>
            <p:nvPr/>
          </p:nvSpPr>
          <p:spPr>
            <a:xfrm>
              <a:off x="861935" y="2976281"/>
              <a:ext cx="902630" cy="61224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82" name="Google Shape;1682;p131"/>
          <p:cNvSpPr/>
          <p:nvPr/>
        </p:nvSpPr>
        <p:spPr>
          <a:xfrm flipH="1" rot="-5400000">
            <a:off x="7327584" y="-18025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131"/>
          <p:cNvSpPr/>
          <p:nvPr/>
        </p:nvSpPr>
        <p:spPr>
          <a:xfrm flipH="1" rot="-5400000">
            <a:off x="7494893" y="-868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131"/>
          <p:cNvSpPr/>
          <p:nvPr/>
        </p:nvSpPr>
        <p:spPr>
          <a:xfrm flipH="1" rot="-5400000">
            <a:off x="8229750" y="-17396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131"/>
          <p:cNvSpPr/>
          <p:nvPr/>
        </p:nvSpPr>
        <p:spPr>
          <a:xfrm flipH="1" rot="-5400000">
            <a:off x="8296837" y="-15434"/>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131"/>
          <p:cNvSpPr/>
          <p:nvPr/>
        </p:nvSpPr>
        <p:spPr>
          <a:xfrm flipH="1">
            <a:off x="8977263" y="1096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131"/>
          <p:cNvSpPr/>
          <p:nvPr/>
        </p:nvSpPr>
        <p:spPr>
          <a:xfrm flipH="1">
            <a:off x="8970547" y="1011401"/>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131"/>
          <p:cNvSpPr/>
          <p:nvPr/>
        </p:nvSpPr>
        <p:spPr>
          <a:xfrm flipH="1">
            <a:off x="9094637" y="1126488"/>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131"/>
          <p:cNvSpPr/>
          <p:nvPr/>
        </p:nvSpPr>
        <p:spPr>
          <a:xfrm rot="10800000">
            <a:off x="9032937" y="1317128"/>
            <a:ext cx="452268" cy="441242"/>
          </a:xfrm>
          <a:custGeom>
            <a:rect b="b" l="l" r="r" t="t"/>
            <a:pathLst>
              <a:path extrusionOk="0" h="6363" w="6522">
                <a:moveTo>
                  <a:pt x="5782" y="1"/>
                </a:moveTo>
                <a:cubicBezTo>
                  <a:pt x="5590" y="1"/>
                  <a:pt x="5413" y="75"/>
                  <a:pt x="5279" y="208"/>
                </a:cubicBezTo>
                <a:cubicBezTo>
                  <a:pt x="5132" y="341"/>
                  <a:pt x="5043" y="518"/>
                  <a:pt x="5043" y="711"/>
                </a:cubicBezTo>
                <a:cubicBezTo>
                  <a:pt x="5028" y="873"/>
                  <a:pt x="5072" y="1021"/>
                  <a:pt x="5161" y="1139"/>
                </a:cubicBezTo>
                <a:lnTo>
                  <a:pt x="1258" y="5043"/>
                </a:lnTo>
                <a:cubicBezTo>
                  <a:pt x="1121" y="4940"/>
                  <a:pt x="959" y="4888"/>
                  <a:pt x="798" y="4888"/>
                </a:cubicBezTo>
                <a:cubicBezTo>
                  <a:pt x="611" y="4888"/>
                  <a:pt x="425" y="4959"/>
                  <a:pt x="282" y="5102"/>
                </a:cubicBezTo>
                <a:cubicBezTo>
                  <a:pt x="1" y="5398"/>
                  <a:pt x="1" y="5871"/>
                  <a:pt x="282" y="6152"/>
                </a:cubicBezTo>
                <a:cubicBezTo>
                  <a:pt x="430" y="6292"/>
                  <a:pt x="618" y="6363"/>
                  <a:pt x="807" y="6363"/>
                </a:cubicBezTo>
                <a:cubicBezTo>
                  <a:pt x="995" y="6363"/>
                  <a:pt x="1184" y="6292"/>
                  <a:pt x="1332" y="6152"/>
                </a:cubicBezTo>
                <a:cubicBezTo>
                  <a:pt x="1583" y="5900"/>
                  <a:pt x="1613" y="5486"/>
                  <a:pt x="1406" y="5206"/>
                </a:cubicBezTo>
                <a:lnTo>
                  <a:pt x="5309" y="1302"/>
                </a:lnTo>
                <a:cubicBezTo>
                  <a:pt x="5427" y="1405"/>
                  <a:pt x="5575" y="1479"/>
                  <a:pt x="5753" y="1479"/>
                </a:cubicBezTo>
                <a:cubicBezTo>
                  <a:pt x="5769" y="1481"/>
                  <a:pt x="5785" y="1481"/>
                  <a:pt x="5801" y="1481"/>
                </a:cubicBezTo>
                <a:cubicBezTo>
                  <a:pt x="5977" y="1481"/>
                  <a:pt x="6150" y="1409"/>
                  <a:pt x="6285" y="1287"/>
                </a:cubicBezTo>
                <a:cubicBezTo>
                  <a:pt x="6418" y="1154"/>
                  <a:pt x="6507" y="977"/>
                  <a:pt x="6522" y="770"/>
                </a:cubicBezTo>
                <a:cubicBezTo>
                  <a:pt x="6522" y="577"/>
                  <a:pt x="6448" y="385"/>
                  <a:pt x="6315" y="237"/>
                </a:cubicBezTo>
                <a:cubicBezTo>
                  <a:pt x="6315" y="237"/>
                  <a:pt x="6300" y="223"/>
                  <a:pt x="6300" y="223"/>
                </a:cubicBezTo>
                <a:cubicBezTo>
                  <a:pt x="6167" y="89"/>
                  <a:pt x="5989" y="16"/>
                  <a:pt x="581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131"/>
          <p:cNvSpPr/>
          <p:nvPr/>
        </p:nvSpPr>
        <p:spPr>
          <a:xfrm flipH="1" rot="-8100000">
            <a:off x="-961065" y="2268543"/>
            <a:ext cx="2270858" cy="1998728"/>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131"/>
          <p:cNvSpPr/>
          <p:nvPr/>
        </p:nvSpPr>
        <p:spPr>
          <a:xfrm flipH="1" rot="-8100000">
            <a:off x="-880424" y="2391847"/>
            <a:ext cx="2363567" cy="2049666"/>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131"/>
          <p:cNvSpPr/>
          <p:nvPr/>
        </p:nvSpPr>
        <p:spPr>
          <a:xfrm flipH="1">
            <a:off x="-782263" y="33669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131"/>
          <p:cNvSpPr/>
          <p:nvPr/>
        </p:nvSpPr>
        <p:spPr>
          <a:xfrm flipH="1">
            <a:off x="8307550" y="-673375"/>
            <a:ext cx="2141400" cy="21414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bg>
      <p:bgPr>
        <a:gradFill>
          <a:gsLst>
            <a:gs pos="0">
              <a:schemeClr val="lt2"/>
            </a:gs>
            <a:gs pos="100000">
              <a:schemeClr val="lt1"/>
            </a:gs>
          </a:gsLst>
          <a:path path="circle">
            <a:fillToRect b="50%" l="50%" r="50%" t="50%"/>
          </a:path>
          <a:tileRect/>
        </a:gradFill>
      </p:bgPr>
    </p:bg>
    <p:spTree>
      <p:nvGrpSpPr>
        <p:cNvPr id="1694" name="Shape 1694"/>
        <p:cNvGrpSpPr/>
        <p:nvPr/>
      </p:nvGrpSpPr>
      <p:grpSpPr>
        <a:xfrm>
          <a:off x="0" y="0"/>
          <a:ext cx="0" cy="0"/>
          <a:chOff x="0" y="0"/>
          <a:chExt cx="0" cy="0"/>
        </a:xfrm>
      </p:grpSpPr>
      <p:sp>
        <p:nvSpPr>
          <p:cNvPr id="1695" name="Google Shape;1695;p132"/>
          <p:cNvSpPr/>
          <p:nvPr/>
        </p:nvSpPr>
        <p:spPr>
          <a:xfrm flipH="1" rot="10800000">
            <a:off x="-1084200" y="323882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96" name="Google Shape;1696;p132"/>
          <p:cNvGrpSpPr/>
          <p:nvPr/>
        </p:nvGrpSpPr>
        <p:grpSpPr>
          <a:xfrm flipH="1" rot="10800000">
            <a:off x="7466845" y="2485915"/>
            <a:ext cx="3111009" cy="3789122"/>
            <a:chOff x="7466845" y="-519012"/>
            <a:chExt cx="3111009" cy="3789122"/>
          </a:xfrm>
        </p:grpSpPr>
        <p:sp>
          <p:nvSpPr>
            <p:cNvPr id="1697" name="Google Shape;1697;p132"/>
            <p:cNvSpPr/>
            <p:nvPr/>
          </p:nvSpPr>
          <p:spPr>
            <a:xfrm>
              <a:off x="8677278" y="2368361"/>
              <a:ext cx="335359" cy="901749"/>
            </a:xfrm>
            <a:custGeom>
              <a:rect b="b" l="l" r="r" t="t"/>
              <a:pathLst>
                <a:path extrusionOk="0" h="14832" w="5516">
                  <a:moveTo>
                    <a:pt x="2676" y="1"/>
                  </a:moveTo>
                  <a:cubicBezTo>
                    <a:pt x="2484" y="1"/>
                    <a:pt x="2307" y="164"/>
                    <a:pt x="2307" y="371"/>
                  </a:cubicBezTo>
                  <a:cubicBezTo>
                    <a:pt x="2307" y="563"/>
                    <a:pt x="2484" y="740"/>
                    <a:pt x="2676" y="740"/>
                  </a:cubicBezTo>
                  <a:cubicBezTo>
                    <a:pt x="2780" y="740"/>
                    <a:pt x="2869" y="696"/>
                    <a:pt x="2928" y="637"/>
                  </a:cubicBezTo>
                  <a:lnTo>
                    <a:pt x="5294" y="3003"/>
                  </a:lnTo>
                  <a:lnTo>
                    <a:pt x="5294" y="11904"/>
                  </a:lnTo>
                  <a:lnTo>
                    <a:pt x="2676" y="14521"/>
                  </a:lnTo>
                  <a:lnTo>
                    <a:pt x="488" y="12347"/>
                  </a:lnTo>
                  <a:lnTo>
                    <a:pt x="488" y="3180"/>
                  </a:lnTo>
                  <a:cubicBezTo>
                    <a:pt x="636" y="3136"/>
                    <a:pt x="739" y="3003"/>
                    <a:pt x="739" y="2840"/>
                  </a:cubicBezTo>
                  <a:cubicBezTo>
                    <a:pt x="739" y="2633"/>
                    <a:pt x="562" y="2470"/>
                    <a:pt x="370" y="2470"/>
                  </a:cubicBezTo>
                  <a:cubicBezTo>
                    <a:pt x="163" y="2470"/>
                    <a:pt x="0" y="2633"/>
                    <a:pt x="0" y="2840"/>
                  </a:cubicBezTo>
                  <a:cubicBezTo>
                    <a:pt x="0" y="3003"/>
                    <a:pt x="104" y="3150"/>
                    <a:pt x="266" y="3195"/>
                  </a:cubicBezTo>
                  <a:lnTo>
                    <a:pt x="266" y="12392"/>
                  </a:lnTo>
                  <a:lnTo>
                    <a:pt x="266" y="12436"/>
                  </a:lnTo>
                  <a:lnTo>
                    <a:pt x="2676" y="14832"/>
                  </a:lnTo>
                  <a:lnTo>
                    <a:pt x="5515" y="11993"/>
                  </a:lnTo>
                  <a:lnTo>
                    <a:pt x="5515" y="2958"/>
                  </a:lnTo>
                  <a:lnTo>
                    <a:pt x="5515" y="2899"/>
                  </a:lnTo>
                  <a:lnTo>
                    <a:pt x="3046" y="445"/>
                  </a:lnTo>
                  <a:cubicBezTo>
                    <a:pt x="3046" y="415"/>
                    <a:pt x="3046" y="385"/>
                    <a:pt x="3046" y="371"/>
                  </a:cubicBezTo>
                  <a:cubicBezTo>
                    <a:pt x="3046" y="164"/>
                    <a:pt x="2883" y="1"/>
                    <a:pt x="267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132"/>
            <p:cNvSpPr/>
            <p:nvPr/>
          </p:nvSpPr>
          <p:spPr>
            <a:xfrm>
              <a:off x="8801302" y="2583214"/>
              <a:ext cx="100741" cy="572044"/>
            </a:xfrm>
            <a:custGeom>
              <a:rect b="b" l="l" r="r" t="t"/>
              <a:pathLst>
                <a:path extrusionOk="0" h="9409" w="1657">
                  <a:moveTo>
                    <a:pt x="799" y="1"/>
                  </a:moveTo>
                  <a:cubicBezTo>
                    <a:pt x="622" y="1"/>
                    <a:pt x="429" y="75"/>
                    <a:pt x="282" y="208"/>
                  </a:cubicBezTo>
                  <a:cubicBezTo>
                    <a:pt x="1" y="504"/>
                    <a:pt x="1" y="977"/>
                    <a:pt x="282" y="1258"/>
                  </a:cubicBezTo>
                  <a:cubicBezTo>
                    <a:pt x="400" y="1376"/>
                    <a:pt x="563" y="1450"/>
                    <a:pt x="710" y="1465"/>
                  </a:cubicBezTo>
                  <a:lnTo>
                    <a:pt x="710" y="7941"/>
                  </a:lnTo>
                  <a:cubicBezTo>
                    <a:pt x="577" y="7971"/>
                    <a:pt x="429" y="8045"/>
                    <a:pt x="326" y="8148"/>
                  </a:cubicBezTo>
                  <a:cubicBezTo>
                    <a:pt x="30" y="8444"/>
                    <a:pt x="30" y="8902"/>
                    <a:pt x="326" y="9198"/>
                  </a:cubicBezTo>
                  <a:cubicBezTo>
                    <a:pt x="466" y="9338"/>
                    <a:pt x="655" y="9409"/>
                    <a:pt x="843" y="9409"/>
                  </a:cubicBezTo>
                  <a:cubicBezTo>
                    <a:pt x="1032" y="9409"/>
                    <a:pt x="1220" y="9338"/>
                    <a:pt x="1361" y="9198"/>
                  </a:cubicBezTo>
                  <a:cubicBezTo>
                    <a:pt x="1657" y="8902"/>
                    <a:pt x="1657" y="8444"/>
                    <a:pt x="1361" y="8148"/>
                  </a:cubicBezTo>
                  <a:cubicBezTo>
                    <a:pt x="1243" y="8030"/>
                    <a:pt x="1095" y="7971"/>
                    <a:pt x="932" y="7941"/>
                  </a:cubicBezTo>
                  <a:lnTo>
                    <a:pt x="932" y="1465"/>
                  </a:lnTo>
                  <a:cubicBezTo>
                    <a:pt x="1080" y="1435"/>
                    <a:pt x="1213" y="1376"/>
                    <a:pt x="1331" y="1258"/>
                  </a:cubicBezTo>
                  <a:cubicBezTo>
                    <a:pt x="1612" y="977"/>
                    <a:pt x="1612" y="504"/>
                    <a:pt x="1331" y="208"/>
                  </a:cubicBezTo>
                  <a:cubicBezTo>
                    <a:pt x="1184" y="75"/>
                    <a:pt x="991" y="1"/>
                    <a:pt x="79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132"/>
            <p:cNvSpPr/>
            <p:nvPr/>
          </p:nvSpPr>
          <p:spPr>
            <a:xfrm flipH="1" rot="-8100000">
              <a:off x="8046167" y="19648"/>
              <a:ext cx="2233987" cy="1767370"/>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132"/>
            <p:cNvSpPr/>
            <p:nvPr/>
          </p:nvSpPr>
          <p:spPr>
            <a:xfrm flipH="1" rot="-8100000">
              <a:off x="7796809" y="-69035"/>
              <a:ext cx="2002959" cy="1762932"/>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132"/>
            <p:cNvSpPr/>
            <p:nvPr/>
          </p:nvSpPr>
          <p:spPr>
            <a:xfrm flipH="1" rot="-8100000">
              <a:off x="7948860" y="41638"/>
              <a:ext cx="2084731" cy="180786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02" name="Google Shape;1702;p132"/>
          <p:cNvGrpSpPr/>
          <p:nvPr/>
        </p:nvGrpSpPr>
        <p:grpSpPr>
          <a:xfrm flipH="1" rot="10800000">
            <a:off x="-1109500" y="1555371"/>
            <a:ext cx="2785746" cy="3818577"/>
            <a:chOff x="-1109500" y="382076"/>
            <a:chExt cx="2785746" cy="3818577"/>
          </a:xfrm>
        </p:grpSpPr>
        <p:sp>
          <p:nvSpPr>
            <p:cNvPr id="1703" name="Google Shape;1703;p132"/>
            <p:cNvSpPr/>
            <p:nvPr/>
          </p:nvSpPr>
          <p:spPr>
            <a:xfrm>
              <a:off x="200594" y="382076"/>
              <a:ext cx="335359" cy="902600"/>
            </a:xfrm>
            <a:custGeom>
              <a:rect b="b" l="l" r="r" t="t"/>
              <a:pathLst>
                <a:path extrusionOk="0" h="14846" w="5516">
                  <a:moveTo>
                    <a:pt x="2839" y="0"/>
                  </a:moveTo>
                  <a:lnTo>
                    <a:pt x="0" y="2839"/>
                  </a:lnTo>
                  <a:lnTo>
                    <a:pt x="0" y="11889"/>
                  </a:lnTo>
                  <a:lnTo>
                    <a:pt x="0" y="11933"/>
                  </a:lnTo>
                  <a:lnTo>
                    <a:pt x="2470" y="14387"/>
                  </a:lnTo>
                  <a:cubicBezTo>
                    <a:pt x="2455" y="14417"/>
                    <a:pt x="2455" y="14447"/>
                    <a:pt x="2455" y="14476"/>
                  </a:cubicBezTo>
                  <a:cubicBezTo>
                    <a:pt x="2455" y="14683"/>
                    <a:pt x="2632" y="14846"/>
                    <a:pt x="2824" y="14846"/>
                  </a:cubicBezTo>
                  <a:cubicBezTo>
                    <a:pt x="3031" y="14846"/>
                    <a:pt x="3194" y="14683"/>
                    <a:pt x="3194" y="14476"/>
                  </a:cubicBezTo>
                  <a:cubicBezTo>
                    <a:pt x="3194" y="14269"/>
                    <a:pt x="3031" y="14106"/>
                    <a:pt x="2824" y="14106"/>
                  </a:cubicBezTo>
                  <a:cubicBezTo>
                    <a:pt x="2736" y="14106"/>
                    <a:pt x="2647" y="14136"/>
                    <a:pt x="2588" y="14195"/>
                  </a:cubicBezTo>
                  <a:lnTo>
                    <a:pt x="222" y="11844"/>
                  </a:lnTo>
                  <a:lnTo>
                    <a:pt x="222" y="2928"/>
                  </a:lnTo>
                  <a:lnTo>
                    <a:pt x="2839" y="311"/>
                  </a:lnTo>
                  <a:lnTo>
                    <a:pt x="5028" y="2499"/>
                  </a:lnTo>
                  <a:lnTo>
                    <a:pt x="5028" y="11652"/>
                  </a:lnTo>
                  <a:cubicBezTo>
                    <a:pt x="4880" y="11711"/>
                    <a:pt x="4776" y="11844"/>
                    <a:pt x="4776" y="12007"/>
                  </a:cubicBezTo>
                  <a:cubicBezTo>
                    <a:pt x="4776" y="12214"/>
                    <a:pt x="4939" y="12376"/>
                    <a:pt x="5146" y="12376"/>
                  </a:cubicBezTo>
                  <a:cubicBezTo>
                    <a:pt x="5353" y="12376"/>
                    <a:pt x="5515" y="12214"/>
                    <a:pt x="5515" y="12007"/>
                  </a:cubicBezTo>
                  <a:cubicBezTo>
                    <a:pt x="5515" y="11829"/>
                    <a:pt x="5397" y="11682"/>
                    <a:pt x="5249" y="11652"/>
                  </a:cubicBezTo>
                  <a:lnTo>
                    <a:pt x="5249" y="2455"/>
                  </a:lnTo>
                  <a:lnTo>
                    <a:pt x="5249" y="2396"/>
                  </a:lnTo>
                  <a:lnTo>
                    <a:pt x="2839" y="0"/>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132"/>
            <p:cNvSpPr/>
            <p:nvPr/>
          </p:nvSpPr>
          <p:spPr>
            <a:xfrm>
              <a:off x="311121" y="497163"/>
              <a:ext cx="100741" cy="571983"/>
            </a:xfrm>
            <a:custGeom>
              <a:rect b="b" l="l" r="r" t="t"/>
              <a:pathLst>
                <a:path extrusionOk="0" h="9408" w="1657">
                  <a:moveTo>
                    <a:pt x="814" y="0"/>
                  </a:moveTo>
                  <a:cubicBezTo>
                    <a:pt x="622" y="0"/>
                    <a:pt x="430" y="74"/>
                    <a:pt x="297" y="207"/>
                  </a:cubicBezTo>
                  <a:cubicBezTo>
                    <a:pt x="1" y="503"/>
                    <a:pt x="1" y="976"/>
                    <a:pt x="297" y="1257"/>
                  </a:cubicBezTo>
                  <a:cubicBezTo>
                    <a:pt x="415" y="1375"/>
                    <a:pt x="563" y="1449"/>
                    <a:pt x="711" y="1464"/>
                  </a:cubicBezTo>
                  <a:lnTo>
                    <a:pt x="711" y="7955"/>
                  </a:lnTo>
                  <a:cubicBezTo>
                    <a:pt x="578" y="7970"/>
                    <a:pt x="430" y="8044"/>
                    <a:pt x="326" y="8147"/>
                  </a:cubicBezTo>
                  <a:cubicBezTo>
                    <a:pt x="45" y="8443"/>
                    <a:pt x="45" y="8901"/>
                    <a:pt x="326" y="9197"/>
                  </a:cubicBezTo>
                  <a:cubicBezTo>
                    <a:pt x="467" y="9338"/>
                    <a:pt x="655" y="9408"/>
                    <a:pt x="846" y="9408"/>
                  </a:cubicBezTo>
                  <a:cubicBezTo>
                    <a:pt x="1036" y="9408"/>
                    <a:pt x="1228" y="9338"/>
                    <a:pt x="1376" y="9197"/>
                  </a:cubicBezTo>
                  <a:cubicBezTo>
                    <a:pt x="1657" y="8901"/>
                    <a:pt x="1657" y="8443"/>
                    <a:pt x="1376" y="8147"/>
                  </a:cubicBezTo>
                  <a:cubicBezTo>
                    <a:pt x="1243" y="8029"/>
                    <a:pt x="1095" y="7970"/>
                    <a:pt x="932" y="7940"/>
                  </a:cubicBezTo>
                  <a:lnTo>
                    <a:pt x="932" y="1464"/>
                  </a:lnTo>
                  <a:cubicBezTo>
                    <a:pt x="1080" y="1434"/>
                    <a:pt x="1228" y="1375"/>
                    <a:pt x="1332" y="1257"/>
                  </a:cubicBezTo>
                  <a:cubicBezTo>
                    <a:pt x="1627" y="976"/>
                    <a:pt x="1627" y="503"/>
                    <a:pt x="1332" y="207"/>
                  </a:cubicBezTo>
                  <a:cubicBezTo>
                    <a:pt x="1184" y="74"/>
                    <a:pt x="1006" y="0"/>
                    <a:pt x="814"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132"/>
            <p:cNvSpPr/>
            <p:nvPr/>
          </p:nvSpPr>
          <p:spPr>
            <a:xfrm flipH="1" rot="-8100000">
              <a:off x="-486593" y="1823141"/>
              <a:ext cx="1666001" cy="2095349"/>
            </a:xfrm>
            <a:custGeom>
              <a:rect b="b" l="l" r="r" t="t"/>
              <a:pathLst>
                <a:path extrusionOk="0" h="36656" w="29145">
                  <a:moveTo>
                    <a:pt x="28390" y="1"/>
                  </a:moveTo>
                  <a:cubicBezTo>
                    <a:pt x="28006" y="1"/>
                    <a:pt x="27666" y="311"/>
                    <a:pt x="27651" y="711"/>
                  </a:cubicBezTo>
                  <a:cubicBezTo>
                    <a:pt x="27651" y="873"/>
                    <a:pt x="27695" y="1021"/>
                    <a:pt x="27784" y="1139"/>
                  </a:cubicBezTo>
                  <a:lnTo>
                    <a:pt x="26128" y="2810"/>
                  </a:lnTo>
                  <a:lnTo>
                    <a:pt x="26128" y="2855"/>
                  </a:lnTo>
                  <a:lnTo>
                    <a:pt x="26128" y="10721"/>
                  </a:lnTo>
                  <a:lnTo>
                    <a:pt x="21248" y="15600"/>
                  </a:lnTo>
                  <a:lnTo>
                    <a:pt x="15630" y="15600"/>
                  </a:lnTo>
                  <a:lnTo>
                    <a:pt x="7719" y="23511"/>
                  </a:lnTo>
                  <a:lnTo>
                    <a:pt x="7719" y="28908"/>
                  </a:lnTo>
                  <a:lnTo>
                    <a:pt x="1287" y="35355"/>
                  </a:lnTo>
                  <a:cubicBezTo>
                    <a:pt x="1145" y="35234"/>
                    <a:pt x="973" y="35175"/>
                    <a:pt x="802" y="35175"/>
                  </a:cubicBezTo>
                  <a:cubicBezTo>
                    <a:pt x="615" y="35175"/>
                    <a:pt x="428" y="35246"/>
                    <a:pt x="281" y="35384"/>
                  </a:cubicBezTo>
                  <a:cubicBezTo>
                    <a:pt x="1" y="35680"/>
                    <a:pt x="1" y="36153"/>
                    <a:pt x="281" y="36434"/>
                  </a:cubicBezTo>
                  <a:cubicBezTo>
                    <a:pt x="429" y="36582"/>
                    <a:pt x="618" y="36656"/>
                    <a:pt x="806" y="36656"/>
                  </a:cubicBezTo>
                  <a:cubicBezTo>
                    <a:pt x="995" y="36656"/>
                    <a:pt x="1183" y="36582"/>
                    <a:pt x="1331" y="36434"/>
                  </a:cubicBezTo>
                  <a:cubicBezTo>
                    <a:pt x="1583" y="36183"/>
                    <a:pt x="1612" y="35798"/>
                    <a:pt x="1435" y="35517"/>
                  </a:cubicBezTo>
                  <a:lnTo>
                    <a:pt x="7941" y="29011"/>
                  </a:lnTo>
                  <a:lnTo>
                    <a:pt x="7941" y="23614"/>
                  </a:lnTo>
                  <a:lnTo>
                    <a:pt x="15718" y="15822"/>
                  </a:lnTo>
                  <a:lnTo>
                    <a:pt x="21337" y="15822"/>
                  </a:lnTo>
                  <a:lnTo>
                    <a:pt x="26350" y="10824"/>
                  </a:lnTo>
                  <a:lnTo>
                    <a:pt x="26350" y="10765"/>
                  </a:lnTo>
                  <a:lnTo>
                    <a:pt x="26350" y="2899"/>
                  </a:lnTo>
                  <a:lnTo>
                    <a:pt x="27932" y="1302"/>
                  </a:lnTo>
                  <a:cubicBezTo>
                    <a:pt x="28050" y="1406"/>
                    <a:pt x="28198" y="1465"/>
                    <a:pt x="28360" y="1480"/>
                  </a:cubicBezTo>
                  <a:cubicBezTo>
                    <a:pt x="28370" y="1480"/>
                    <a:pt x="28379" y="1480"/>
                    <a:pt x="28388" y="1480"/>
                  </a:cubicBezTo>
                  <a:cubicBezTo>
                    <a:pt x="28789" y="1480"/>
                    <a:pt x="29115" y="1160"/>
                    <a:pt x="29129" y="770"/>
                  </a:cubicBezTo>
                  <a:cubicBezTo>
                    <a:pt x="29144" y="548"/>
                    <a:pt x="29055" y="356"/>
                    <a:pt x="28922" y="208"/>
                  </a:cubicBezTo>
                  <a:cubicBezTo>
                    <a:pt x="28789" y="90"/>
                    <a:pt x="28612" y="1"/>
                    <a:pt x="28420"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132"/>
            <p:cNvSpPr/>
            <p:nvPr/>
          </p:nvSpPr>
          <p:spPr>
            <a:xfrm flipH="1" rot="-8100000">
              <a:off x="62928" y="1755044"/>
              <a:ext cx="997429" cy="1132847"/>
            </a:xfrm>
            <a:custGeom>
              <a:rect b="b" l="l" r="r" t="t"/>
              <a:pathLst>
                <a:path extrusionOk="0" h="19818" w="17449">
                  <a:moveTo>
                    <a:pt x="16635" y="0"/>
                  </a:moveTo>
                  <a:cubicBezTo>
                    <a:pt x="16443" y="0"/>
                    <a:pt x="16251" y="74"/>
                    <a:pt x="16118" y="222"/>
                  </a:cubicBezTo>
                  <a:cubicBezTo>
                    <a:pt x="16014" y="311"/>
                    <a:pt x="15955" y="429"/>
                    <a:pt x="15925" y="548"/>
                  </a:cubicBezTo>
                  <a:lnTo>
                    <a:pt x="14003" y="548"/>
                  </a:lnTo>
                  <a:lnTo>
                    <a:pt x="8799" y="5767"/>
                  </a:lnTo>
                  <a:lnTo>
                    <a:pt x="8799" y="10972"/>
                  </a:lnTo>
                  <a:lnTo>
                    <a:pt x="1258" y="18513"/>
                  </a:lnTo>
                  <a:cubicBezTo>
                    <a:pt x="1125" y="18401"/>
                    <a:pt x="960" y="18346"/>
                    <a:pt x="795" y="18346"/>
                  </a:cubicBezTo>
                  <a:cubicBezTo>
                    <a:pt x="609" y="18346"/>
                    <a:pt x="423" y="18416"/>
                    <a:pt x="282" y="18557"/>
                  </a:cubicBezTo>
                  <a:cubicBezTo>
                    <a:pt x="1" y="18853"/>
                    <a:pt x="1" y="19311"/>
                    <a:pt x="282" y="19607"/>
                  </a:cubicBezTo>
                  <a:cubicBezTo>
                    <a:pt x="430" y="19747"/>
                    <a:pt x="618" y="19818"/>
                    <a:pt x="807" y="19818"/>
                  </a:cubicBezTo>
                  <a:cubicBezTo>
                    <a:pt x="995" y="19818"/>
                    <a:pt x="1184" y="19747"/>
                    <a:pt x="1331" y="19607"/>
                  </a:cubicBezTo>
                  <a:cubicBezTo>
                    <a:pt x="1583" y="19356"/>
                    <a:pt x="1612" y="18956"/>
                    <a:pt x="1420" y="18661"/>
                  </a:cubicBezTo>
                  <a:lnTo>
                    <a:pt x="9020" y="11061"/>
                  </a:lnTo>
                  <a:lnTo>
                    <a:pt x="9020" y="5856"/>
                  </a:lnTo>
                  <a:lnTo>
                    <a:pt x="14092" y="769"/>
                  </a:lnTo>
                  <a:lnTo>
                    <a:pt x="15896" y="769"/>
                  </a:lnTo>
                  <a:cubicBezTo>
                    <a:pt x="15911" y="947"/>
                    <a:pt x="15970" y="1124"/>
                    <a:pt x="16118" y="1257"/>
                  </a:cubicBezTo>
                  <a:cubicBezTo>
                    <a:pt x="16258" y="1405"/>
                    <a:pt x="16447" y="1479"/>
                    <a:pt x="16635" y="1479"/>
                  </a:cubicBezTo>
                  <a:cubicBezTo>
                    <a:pt x="16824" y="1479"/>
                    <a:pt x="17012" y="1405"/>
                    <a:pt x="17153" y="1257"/>
                  </a:cubicBezTo>
                  <a:cubicBezTo>
                    <a:pt x="17448" y="976"/>
                    <a:pt x="17448" y="503"/>
                    <a:pt x="17153" y="222"/>
                  </a:cubicBezTo>
                  <a:cubicBezTo>
                    <a:pt x="17005" y="74"/>
                    <a:pt x="16827" y="0"/>
                    <a:pt x="1663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132"/>
            <p:cNvSpPr/>
            <p:nvPr/>
          </p:nvSpPr>
          <p:spPr>
            <a:xfrm flipH="1" rot="-8100000">
              <a:off x="-667764" y="1853946"/>
              <a:ext cx="1704014" cy="1955244"/>
            </a:xfrm>
            <a:custGeom>
              <a:rect b="b" l="l" r="r" t="t"/>
              <a:pathLst>
                <a:path extrusionOk="0" h="34205" w="29810">
                  <a:moveTo>
                    <a:pt x="29070" y="0"/>
                  </a:moveTo>
                  <a:cubicBezTo>
                    <a:pt x="28878" y="0"/>
                    <a:pt x="28700" y="74"/>
                    <a:pt x="28567" y="192"/>
                  </a:cubicBezTo>
                  <a:cubicBezTo>
                    <a:pt x="28419" y="325"/>
                    <a:pt x="28331" y="518"/>
                    <a:pt x="28331" y="710"/>
                  </a:cubicBezTo>
                  <a:cubicBezTo>
                    <a:pt x="28316" y="873"/>
                    <a:pt x="28375" y="1035"/>
                    <a:pt x="28479" y="1168"/>
                  </a:cubicBezTo>
                  <a:lnTo>
                    <a:pt x="26364" y="3283"/>
                  </a:lnTo>
                  <a:lnTo>
                    <a:pt x="26364" y="3327"/>
                  </a:lnTo>
                  <a:lnTo>
                    <a:pt x="26364" y="11031"/>
                  </a:lnTo>
                  <a:lnTo>
                    <a:pt x="23939" y="13456"/>
                  </a:lnTo>
                  <a:lnTo>
                    <a:pt x="18616" y="13456"/>
                  </a:lnTo>
                  <a:lnTo>
                    <a:pt x="13796" y="18261"/>
                  </a:lnTo>
                  <a:lnTo>
                    <a:pt x="10853" y="21144"/>
                  </a:lnTo>
                  <a:lnTo>
                    <a:pt x="8074" y="21144"/>
                  </a:lnTo>
                  <a:lnTo>
                    <a:pt x="5146" y="24057"/>
                  </a:lnTo>
                  <a:lnTo>
                    <a:pt x="5146" y="28892"/>
                  </a:lnTo>
                  <a:lnTo>
                    <a:pt x="1198" y="32840"/>
                  </a:lnTo>
                  <a:cubicBezTo>
                    <a:pt x="1079" y="32765"/>
                    <a:pt x="942" y="32727"/>
                    <a:pt x="805" y="32727"/>
                  </a:cubicBezTo>
                  <a:cubicBezTo>
                    <a:pt x="616" y="32727"/>
                    <a:pt x="427" y="32799"/>
                    <a:pt x="281" y="32944"/>
                  </a:cubicBezTo>
                  <a:cubicBezTo>
                    <a:pt x="0" y="33240"/>
                    <a:pt x="0" y="33698"/>
                    <a:pt x="281" y="33994"/>
                  </a:cubicBezTo>
                  <a:cubicBezTo>
                    <a:pt x="429" y="34134"/>
                    <a:pt x="618" y="34204"/>
                    <a:pt x="806" y="34204"/>
                  </a:cubicBezTo>
                  <a:cubicBezTo>
                    <a:pt x="995" y="34204"/>
                    <a:pt x="1183" y="34134"/>
                    <a:pt x="1331" y="33994"/>
                  </a:cubicBezTo>
                  <a:cubicBezTo>
                    <a:pt x="1597" y="33713"/>
                    <a:pt x="1612" y="33284"/>
                    <a:pt x="1361" y="32988"/>
                  </a:cubicBezTo>
                  <a:lnTo>
                    <a:pt x="5368" y="28996"/>
                  </a:lnTo>
                  <a:lnTo>
                    <a:pt x="5368" y="24146"/>
                  </a:lnTo>
                  <a:lnTo>
                    <a:pt x="8162" y="21366"/>
                  </a:lnTo>
                  <a:lnTo>
                    <a:pt x="10942" y="21366"/>
                  </a:lnTo>
                  <a:lnTo>
                    <a:pt x="10987" y="21337"/>
                  </a:lnTo>
                  <a:lnTo>
                    <a:pt x="13959" y="18424"/>
                  </a:lnTo>
                  <a:lnTo>
                    <a:pt x="18705" y="13677"/>
                  </a:lnTo>
                  <a:lnTo>
                    <a:pt x="24028" y="13677"/>
                  </a:lnTo>
                  <a:lnTo>
                    <a:pt x="26586" y="11134"/>
                  </a:lnTo>
                  <a:lnTo>
                    <a:pt x="26586" y="11075"/>
                  </a:lnTo>
                  <a:lnTo>
                    <a:pt x="26586" y="3371"/>
                  </a:lnTo>
                  <a:lnTo>
                    <a:pt x="28626" y="1331"/>
                  </a:lnTo>
                  <a:cubicBezTo>
                    <a:pt x="28745" y="1420"/>
                    <a:pt x="28893" y="1464"/>
                    <a:pt x="29040" y="1479"/>
                  </a:cubicBezTo>
                  <a:cubicBezTo>
                    <a:pt x="29233" y="1479"/>
                    <a:pt x="29425" y="1420"/>
                    <a:pt x="29573" y="1287"/>
                  </a:cubicBezTo>
                  <a:cubicBezTo>
                    <a:pt x="29706" y="1139"/>
                    <a:pt x="29795" y="961"/>
                    <a:pt x="29809" y="769"/>
                  </a:cubicBezTo>
                  <a:cubicBezTo>
                    <a:pt x="29809" y="562"/>
                    <a:pt x="29735" y="385"/>
                    <a:pt x="29602" y="237"/>
                  </a:cubicBezTo>
                  <a:cubicBezTo>
                    <a:pt x="29602" y="222"/>
                    <a:pt x="29588" y="222"/>
                    <a:pt x="29588" y="207"/>
                  </a:cubicBezTo>
                  <a:cubicBezTo>
                    <a:pt x="29454" y="89"/>
                    <a:pt x="29277" y="0"/>
                    <a:pt x="2910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08" name="Google Shape;1708;p132"/>
          <p:cNvSpPr/>
          <p:nvPr/>
        </p:nvSpPr>
        <p:spPr>
          <a:xfrm flipH="1" rot="10800000">
            <a:off x="3669900" y="-656675"/>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132"/>
          <p:cNvSpPr/>
          <p:nvPr/>
        </p:nvSpPr>
        <p:spPr>
          <a:xfrm flipH="1" rot="10800000">
            <a:off x="8082450" y="4608500"/>
            <a:ext cx="1804200" cy="1804200"/>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2.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3.xml"/><Relationship Id="rId11" Type="http://schemas.openxmlformats.org/officeDocument/2006/relationships/slideLayout" Target="../slideLayouts/slideLayout34.xml"/><Relationship Id="rId22" Type="http://schemas.openxmlformats.org/officeDocument/2006/relationships/slideLayout" Target="../slideLayouts/slideLayout45.xml"/><Relationship Id="rId10" Type="http://schemas.openxmlformats.org/officeDocument/2006/relationships/slideLayout" Target="../slideLayouts/slideLayout33.xml"/><Relationship Id="rId21" Type="http://schemas.openxmlformats.org/officeDocument/2006/relationships/slideLayout" Target="../slideLayouts/slideLayout44.xml"/><Relationship Id="rId13" Type="http://schemas.openxmlformats.org/officeDocument/2006/relationships/slideLayout" Target="../slideLayouts/slideLayout36.xml"/><Relationship Id="rId24" Type="http://schemas.openxmlformats.org/officeDocument/2006/relationships/theme" Target="../theme/theme3.xml"/><Relationship Id="rId12" Type="http://schemas.openxmlformats.org/officeDocument/2006/relationships/slideLayout" Target="../slideLayouts/slideLayout35.xml"/><Relationship Id="rId23" Type="http://schemas.openxmlformats.org/officeDocument/2006/relationships/slideLayout" Target="../slideLayouts/slideLayout46.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5" Type="http://schemas.openxmlformats.org/officeDocument/2006/relationships/slideLayout" Target="../slideLayouts/slideLayout38.xml"/><Relationship Id="rId14" Type="http://schemas.openxmlformats.org/officeDocument/2006/relationships/slideLayout" Target="../slideLayouts/slideLayout37.xml"/><Relationship Id="rId17" Type="http://schemas.openxmlformats.org/officeDocument/2006/relationships/slideLayout" Target="../slideLayouts/slideLayout40.xml"/><Relationship Id="rId16" Type="http://schemas.openxmlformats.org/officeDocument/2006/relationships/slideLayout" Target="../slideLayouts/slideLayout39.xml"/><Relationship Id="rId5" Type="http://schemas.openxmlformats.org/officeDocument/2006/relationships/slideLayout" Target="../slideLayouts/slideLayout28.xml"/><Relationship Id="rId19" Type="http://schemas.openxmlformats.org/officeDocument/2006/relationships/slideLayout" Target="../slideLayouts/slideLayout42.xml"/><Relationship Id="rId6" Type="http://schemas.openxmlformats.org/officeDocument/2006/relationships/slideLayout" Target="../slideLayouts/slideLayout29.xml"/><Relationship Id="rId18" Type="http://schemas.openxmlformats.org/officeDocument/2006/relationships/slideLayout" Target="../slideLayouts/slideLayout41.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66.xml"/><Relationship Id="rId11" Type="http://schemas.openxmlformats.org/officeDocument/2006/relationships/slideLayout" Target="../slideLayouts/slideLayout57.xml"/><Relationship Id="rId22" Type="http://schemas.openxmlformats.org/officeDocument/2006/relationships/slideLayout" Target="../slideLayouts/slideLayout68.xml"/><Relationship Id="rId10" Type="http://schemas.openxmlformats.org/officeDocument/2006/relationships/slideLayout" Target="../slideLayouts/slideLayout56.xml"/><Relationship Id="rId21" Type="http://schemas.openxmlformats.org/officeDocument/2006/relationships/slideLayout" Target="../slideLayouts/slideLayout67.xml"/><Relationship Id="rId13" Type="http://schemas.openxmlformats.org/officeDocument/2006/relationships/slideLayout" Target="../slideLayouts/slideLayout59.xml"/><Relationship Id="rId24" Type="http://schemas.openxmlformats.org/officeDocument/2006/relationships/theme" Target="../theme/theme5.xml"/><Relationship Id="rId12" Type="http://schemas.openxmlformats.org/officeDocument/2006/relationships/slideLayout" Target="../slideLayouts/slideLayout58.xml"/><Relationship Id="rId23" Type="http://schemas.openxmlformats.org/officeDocument/2006/relationships/slideLayout" Target="../slideLayouts/slideLayout69.xml"/><Relationship Id="rId1" Type="http://schemas.openxmlformats.org/officeDocument/2006/relationships/slideLayout" Target="../slideLayouts/slideLayout47.xml"/><Relationship Id="rId2" Type="http://schemas.openxmlformats.org/officeDocument/2006/relationships/slideLayout" Target="../slideLayouts/slideLayout48.xml"/><Relationship Id="rId3" Type="http://schemas.openxmlformats.org/officeDocument/2006/relationships/slideLayout" Target="../slideLayouts/slideLayout49.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5" Type="http://schemas.openxmlformats.org/officeDocument/2006/relationships/slideLayout" Target="../slideLayouts/slideLayout61.xml"/><Relationship Id="rId14" Type="http://schemas.openxmlformats.org/officeDocument/2006/relationships/slideLayout" Target="../slideLayouts/slideLayout60.xml"/><Relationship Id="rId17" Type="http://schemas.openxmlformats.org/officeDocument/2006/relationships/slideLayout" Target="../slideLayouts/slideLayout63.xml"/><Relationship Id="rId16" Type="http://schemas.openxmlformats.org/officeDocument/2006/relationships/slideLayout" Target="../slideLayouts/slideLayout62.xml"/><Relationship Id="rId5" Type="http://schemas.openxmlformats.org/officeDocument/2006/relationships/slideLayout" Target="../slideLayouts/slideLayout51.xml"/><Relationship Id="rId19" Type="http://schemas.openxmlformats.org/officeDocument/2006/relationships/slideLayout" Target="../slideLayouts/slideLayout65.xml"/><Relationship Id="rId6" Type="http://schemas.openxmlformats.org/officeDocument/2006/relationships/slideLayout" Target="../slideLayouts/slideLayout52.xml"/><Relationship Id="rId18" Type="http://schemas.openxmlformats.org/officeDocument/2006/relationships/slideLayout" Target="../slideLayouts/slideLayout64.xml"/><Relationship Id="rId7" Type="http://schemas.openxmlformats.org/officeDocument/2006/relationships/slideLayout" Target="../slideLayouts/slideLayout53.xml"/><Relationship Id="rId8"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89.xml"/><Relationship Id="rId11" Type="http://schemas.openxmlformats.org/officeDocument/2006/relationships/slideLayout" Target="../slideLayouts/slideLayout80.xml"/><Relationship Id="rId22" Type="http://schemas.openxmlformats.org/officeDocument/2006/relationships/slideLayout" Target="../slideLayouts/slideLayout91.xml"/><Relationship Id="rId10" Type="http://schemas.openxmlformats.org/officeDocument/2006/relationships/slideLayout" Target="../slideLayouts/slideLayout79.xml"/><Relationship Id="rId21" Type="http://schemas.openxmlformats.org/officeDocument/2006/relationships/slideLayout" Target="../slideLayouts/slideLayout90.xml"/><Relationship Id="rId13" Type="http://schemas.openxmlformats.org/officeDocument/2006/relationships/slideLayout" Target="../slideLayouts/slideLayout82.xml"/><Relationship Id="rId24" Type="http://schemas.openxmlformats.org/officeDocument/2006/relationships/theme" Target="../theme/theme6.xml"/><Relationship Id="rId12" Type="http://schemas.openxmlformats.org/officeDocument/2006/relationships/slideLayout" Target="../slideLayouts/slideLayout81.xml"/><Relationship Id="rId23" Type="http://schemas.openxmlformats.org/officeDocument/2006/relationships/slideLayout" Target="../slideLayouts/slideLayout92.xml"/><Relationship Id="rId1" Type="http://schemas.openxmlformats.org/officeDocument/2006/relationships/slideLayout" Target="../slideLayouts/slideLayout70.xml"/><Relationship Id="rId2" Type="http://schemas.openxmlformats.org/officeDocument/2006/relationships/slideLayout" Target="../slideLayouts/slideLayout71.xml"/><Relationship Id="rId3" Type="http://schemas.openxmlformats.org/officeDocument/2006/relationships/slideLayout" Target="../slideLayouts/slideLayout72.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5" Type="http://schemas.openxmlformats.org/officeDocument/2006/relationships/slideLayout" Target="../slideLayouts/slideLayout84.xml"/><Relationship Id="rId14" Type="http://schemas.openxmlformats.org/officeDocument/2006/relationships/slideLayout" Target="../slideLayouts/slideLayout83.xml"/><Relationship Id="rId17" Type="http://schemas.openxmlformats.org/officeDocument/2006/relationships/slideLayout" Target="../slideLayouts/slideLayout86.xml"/><Relationship Id="rId16" Type="http://schemas.openxmlformats.org/officeDocument/2006/relationships/slideLayout" Target="../slideLayouts/slideLayout85.xml"/><Relationship Id="rId5" Type="http://schemas.openxmlformats.org/officeDocument/2006/relationships/slideLayout" Target="../slideLayouts/slideLayout74.xml"/><Relationship Id="rId19" Type="http://schemas.openxmlformats.org/officeDocument/2006/relationships/slideLayout" Target="../slideLayouts/slideLayout88.xml"/><Relationship Id="rId6" Type="http://schemas.openxmlformats.org/officeDocument/2006/relationships/slideLayout" Target="../slideLayouts/slideLayout75.xml"/><Relationship Id="rId18" Type="http://schemas.openxmlformats.org/officeDocument/2006/relationships/slideLayout" Target="../slideLayouts/slideLayout87.xml"/><Relationship Id="rId7" Type="http://schemas.openxmlformats.org/officeDocument/2006/relationships/slideLayout" Target="../slideLayouts/slideLayout76.xml"/><Relationship Id="rId8" Type="http://schemas.openxmlformats.org/officeDocument/2006/relationships/slideLayout" Target="../slideLayouts/slideLayout77.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103.xml"/><Relationship Id="rId10" Type="http://schemas.openxmlformats.org/officeDocument/2006/relationships/slideLayout" Target="../slideLayouts/slideLayout102.xml"/><Relationship Id="rId12" Type="http://schemas.openxmlformats.org/officeDocument/2006/relationships/theme" Target="../theme/theme7.xml"/><Relationship Id="rId1" Type="http://schemas.openxmlformats.org/officeDocument/2006/relationships/slideLayout" Target="../slideLayouts/slideLayout93.xml"/><Relationship Id="rId2" Type="http://schemas.openxmlformats.org/officeDocument/2006/relationships/slideLayout" Target="../slideLayouts/slideLayout94.xml"/><Relationship Id="rId3" Type="http://schemas.openxmlformats.org/officeDocument/2006/relationships/slideLayout" Target="../slideLayouts/slideLayout95.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5" Type="http://schemas.openxmlformats.org/officeDocument/2006/relationships/slideLayout" Target="../slideLayouts/slideLayout97.xml"/><Relationship Id="rId6" Type="http://schemas.openxmlformats.org/officeDocument/2006/relationships/slideLayout" Target="../slideLayouts/slideLayout98.xml"/><Relationship Id="rId7" Type="http://schemas.openxmlformats.org/officeDocument/2006/relationships/slideLayout" Target="../slideLayouts/slideLayout99.xml"/><Relationship Id="rId8" Type="http://schemas.openxmlformats.org/officeDocument/2006/relationships/slideLayout" Target="../slideLayouts/slideLayout100.xml"/></Relationships>
</file>

<file path=ppt/slideMasters/_rels/slideMaster6.xml.rels><?xml version="1.0" encoding="UTF-8" standalone="yes"?><Relationships xmlns="http://schemas.openxmlformats.org/package/2006/relationships"><Relationship Id="rId20" Type="http://schemas.openxmlformats.org/officeDocument/2006/relationships/slideLayout" Target="../slideLayouts/slideLayout123.xml"/><Relationship Id="rId11" Type="http://schemas.openxmlformats.org/officeDocument/2006/relationships/slideLayout" Target="../slideLayouts/slideLayout114.xml"/><Relationship Id="rId22" Type="http://schemas.openxmlformats.org/officeDocument/2006/relationships/slideLayout" Target="../slideLayouts/slideLayout125.xml"/><Relationship Id="rId10" Type="http://schemas.openxmlformats.org/officeDocument/2006/relationships/slideLayout" Target="../slideLayouts/slideLayout113.xml"/><Relationship Id="rId21" Type="http://schemas.openxmlformats.org/officeDocument/2006/relationships/slideLayout" Target="../slideLayouts/slideLayout124.xml"/><Relationship Id="rId13" Type="http://schemas.openxmlformats.org/officeDocument/2006/relationships/slideLayout" Target="../slideLayouts/slideLayout116.xml"/><Relationship Id="rId24" Type="http://schemas.openxmlformats.org/officeDocument/2006/relationships/theme" Target="../theme/theme1.xml"/><Relationship Id="rId12" Type="http://schemas.openxmlformats.org/officeDocument/2006/relationships/slideLayout" Target="../slideLayouts/slideLayout115.xml"/><Relationship Id="rId23" Type="http://schemas.openxmlformats.org/officeDocument/2006/relationships/slideLayout" Target="../slideLayouts/slideLayout126.xml"/><Relationship Id="rId1" Type="http://schemas.openxmlformats.org/officeDocument/2006/relationships/slideLayout" Target="../slideLayouts/slideLayout104.xml"/><Relationship Id="rId2" Type="http://schemas.openxmlformats.org/officeDocument/2006/relationships/slideLayout" Target="../slideLayouts/slideLayout105.xml"/><Relationship Id="rId3" Type="http://schemas.openxmlformats.org/officeDocument/2006/relationships/slideLayout" Target="../slideLayouts/slideLayout106.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5" Type="http://schemas.openxmlformats.org/officeDocument/2006/relationships/slideLayout" Target="../slideLayouts/slideLayout118.xml"/><Relationship Id="rId14" Type="http://schemas.openxmlformats.org/officeDocument/2006/relationships/slideLayout" Target="../slideLayouts/slideLayout117.xml"/><Relationship Id="rId17" Type="http://schemas.openxmlformats.org/officeDocument/2006/relationships/slideLayout" Target="../slideLayouts/slideLayout120.xml"/><Relationship Id="rId16" Type="http://schemas.openxmlformats.org/officeDocument/2006/relationships/slideLayout" Target="../slideLayouts/slideLayout119.xml"/><Relationship Id="rId5" Type="http://schemas.openxmlformats.org/officeDocument/2006/relationships/slideLayout" Target="../slideLayouts/slideLayout108.xml"/><Relationship Id="rId19" Type="http://schemas.openxmlformats.org/officeDocument/2006/relationships/slideLayout" Target="../slideLayouts/slideLayout122.xml"/><Relationship Id="rId6" Type="http://schemas.openxmlformats.org/officeDocument/2006/relationships/slideLayout" Target="../slideLayouts/slideLayout109.xml"/><Relationship Id="rId18" Type="http://schemas.openxmlformats.org/officeDocument/2006/relationships/slideLayout" Target="../slideLayouts/slideLayout121.xml"/><Relationship Id="rId7" Type="http://schemas.openxmlformats.org/officeDocument/2006/relationships/slideLayout" Target="../slideLayouts/slideLayout110.xml"/><Relationship Id="rId8"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700"/>
              <a:buFont typeface="Alata"/>
              <a:buNone/>
              <a:defRPr b="1" sz="2700">
                <a:solidFill>
                  <a:schemeClr val="dk1"/>
                </a:solidFill>
                <a:latin typeface="Alata"/>
                <a:ea typeface="Alata"/>
                <a:cs typeface="Alata"/>
                <a:sym typeface="Alata"/>
              </a:defRPr>
            </a:lvl1pPr>
            <a:lvl2pPr lvl="1"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2pPr>
            <a:lvl3pPr lvl="2"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3pPr>
            <a:lvl4pPr lvl="3"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4pPr>
            <a:lvl5pPr lvl="4"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5pPr>
            <a:lvl6pPr lvl="5"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6pPr>
            <a:lvl7pPr lvl="6"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7pPr>
            <a:lvl8pPr lvl="7"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8pPr>
            <a:lvl9pPr lvl="8" rtl="0">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9pPr>
          </a:lstStyle>
          <a:p/>
        </p:txBody>
      </p:sp>
      <p:sp>
        <p:nvSpPr>
          <p:cNvPr id="7" name="Google Shape;7;p1"/>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indent="-304800" lvl="1" marL="914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indent="-304800" lvl="2" marL="1371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indent="-304800" lvl="3" marL="1828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indent="-304800" lvl="4" marL="22860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indent="-304800" lvl="5" marL="2743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indent="-304800" lvl="6" marL="3200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indent="-304800" lvl="7" marL="3657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indent="-304800" lvl="8" marL="411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331" name="Shape 331"/>
        <p:cNvGrpSpPr/>
        <p:nvPr/>
      </p:nvGrpSpPr>
      <p:grpSpPr>
        <a:xfrm>
          <a:off x="0" y="0"/>
          <a:ext cx="0" cy="0"/>
          <a:chOff x="0" y="0"/>
          <a:chExt cx="0" cy="0"/>
        </a:xfrm>
      </p:grpSpPr>
      <p:sp>
        <p:nvSpPr>
          <p:cNvPr id="332" name="Google Shape;332;p25"/>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700"/>
              <a:buFont typeface="Alata"/>
              <a:buNone/>
              <a:defRPr b="1" sz="2700">
                <a:solidFill>
                  <a:schemeClr val="dk1"/>
                </a:solidFill>
                <a:latin typeface="Alata"/>
                <a:ea typeface="Alata"/>
                <a:cs typeface="Alata"/>
                <a:sym typeface="Alata"/>
              </a:defRPr>
            </a:lvl1pPr>
            <a:lvl2pPr lvl="1">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2pPr>
            <a:lvl3pPr lvl="2">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3pPr>
            <a:lvl4pPr lvl="3">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4pPr>
            <a:lvl5pPr lvl="4">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5pPr>
            <a:lvl6pPr lvl="5">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6pPr>
            <a:lvl7pPr lvl="6">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7pPr>
            <a:lvl8pPr lvl="7">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8pPr>
            <a:lvl9pPr lvl="8">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9pPr>
          </a:lstStyle>
          <a:p/>
        </p:txBody>
      </p:sp>
      <p:sp>
        <p:nvSpPr>
          <p:cNvPr id="333" name="Google Shape;333;p25"/>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indent="-304800" lvl="1" marL="914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indent="-304800" lvl="2" marL="1371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indent="-304800" lvl="3" marL="1828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indent="-304800" lvl="4" marL="22860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indent="-304800" lvl="5" marL="2743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indent="-304800" lvl="6" marL="3200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indent="-304800" lvl="7" marL="3657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indent="-304800" lvl="8" marL="411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57" name="Shape 657"/>
        <p:cNvGrpSpPr/>
        <p:nvPr/>
      </p:nvGrpSpPr>
      <p:grpSpPr>
        <a:xfrm>
          <a:off x="0" y="0"/>
          <a:ext cx="0" cy="0"/>
          <a:chOff x="0" y="0"/>
          <a:chExt cx="0" cy="0"/>
        </a:xfrm>
      </p:grpSpPr>
      <p:sp>
        <p:nvSpPr>
          <p:cNvPr id="658" name="Google Shape;658;p49"/>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700"/>
              <a:buFont typeface="Alata"/>
              <a:buNone/>
              <a:defRPr b="1" sz="2700">
                <a:solidFill>
                  <a:schemeClr val="dk1"/>
                </a:solidFill>
                <a:latin typeface="Alata"/>
                <a:ea typeface="Alata"/>
                <a:cs typeface="Alata"/>
                <a:sym typeface="Alata"/>
              </a:defRPr>
            </a:lvl1pPr>
            <a:lvl2pPr lvl="1">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2pPr>
            <a:lvl3pPr lvl="2">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3pPr>
            <a:lvl4pPr lvl="3">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4pPr>
            <a:lvl5pPr lvl="4">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5pPr>
            <a:lvl6pPr lvl="5">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6pPr>
            <a:lvl7pPr lvl="6">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7pPr>
            <a:lvl8pPr lvl="7">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8pPr>
            <a:lvl9pPr lvl="8">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9pPr>
          </a:lstStyle>
          <a:p/>
        </p:txBody>
      </p:sp>
      <p:sp>
        <p:nvSpPr>
          <p:cNvPr id="659" name="Google Shape;659;p49"/>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indent="-304800" lvl="1" marL="914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indent="-304800" lvl="2" marL="1371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indent="-304800" lvl="3" marL="1828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indent="-304800" lvl="4" marL="22860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indent="-304800" lvl="5" marL="2743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indent="-304800" lvl="6" marL="3200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indent="-304800" lvl="7" marL="3657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indent="-304800" lvl="8" marL="411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 id="2147483715" r:id="rId22"/>
    <p:sldLayoutId id="2147483716"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83" name="Shape 983"/>
        <p:cNvGrpSpPr/>
        <p:nvPr/>
      </p:nvGrpSpPr>
      <p:grpSpPr>
        <a:xfrm>
          <a:off x="0" y="0"/>
          <a:ext cx="0" cy="0"/>
          <a:chOff x="0" y="0"/>
          <a:chExt cx="0" cy="0"/>
        </a:xfrm>
      </p:grpSpPr>
      <p:sp>
        <p:nvSpPr>
          <p:cNvPr id="984" name="Google Shape;984;p73"/>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700"/>
              <a:buFont typeface="Alata"/>
              <a:buNone/>
              <a:defRPr b="1" sz="2700">
                <a:solidFill>
                  <a:schemeClr val="dk1"/>
                </a:solidFill>
                <a:latin typeface="Alata"/>
                <a:ea typeface="Alata"/>
                <a:cs typeface="Alata"/>
                <a:sym typeface="Alata"/>
              </a:defRPr>
            </a:lvl1pPr>
            <a:lvl2pPr lvl="1">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2pPr>
            <a:lvl3pPr lvl="2">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3pPr>
            <a:lvl4pPr lvl="3">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4pPr>
            <a:lvl5pPr lvl="4">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5pPr>
            <a:lvl6pPr lvl="5">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6pPr>
            <a:lvl7pPr lvl="6">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7pPr>
            <a:lvl8pPr lvl="7">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8pPr>
            <a:lvl9pPr lvl="8">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9pPr>
          </a:lstStyle>
          <a:p/>
        </p:txBody>
      </p:sp>
      <p:sp>
        <p:nvSpPr>
          <p:cNvPr id="985" name="Google Shape;985;p73"/>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indent="-304800" lvl="1" marL="914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indent="-304800" lvl="2" marL="1371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indent="-304800" lvl="3" marL="1828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indent="-304800" lvl="4" marL="22860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indent="-304800" lvl="5" marL="2743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indent="-304800" lvl="6" marL="3200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indent="-304800" lvl="7" marL="3657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indent="-304800" lvl="8" marL="411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09" name="Shape 1309"/>
        <p:cNvGrpSpPr/>
        <p:nvPr/>
      </p:nvGrpSpPr>
      <p:grpSpPr>
        <a:xfrm>
          <a:off x="0" y="0"/>
          <a:ext cx="0" cy="0"/>
          <a:chOff x="0" y="0"/>
          <a:chExt cx="0" cy="0"/>
        </a:xfrm>
      </p:grpSpPr>
      <p:sp>
        <p:nvSpPr>
          <p:cNvPr id="1310" name="Google Shape;1310;p97"/>
          <p:cNvSpPr txBox="1"/>
          <p:nvPr>
            <p:ph type="title"/>
          </p:nvPr>
        </p:nvSpPr>
        <p:spPr>
          <a:xfrm>
            <a:off x="628650" y="273844"/>
            <a:ext cx="7886700" cy="994172"/>
          </a:xfrm>
          <a:prstGeom prst="rect">
            <a:avLst/>
          </a:prstGeom>
          <a:noFill/>
          <a:ln>
            <a:noFill/>
          </a:ln>
        </p:spPr>
        <p:txBody>
          <a:bodyPr anchorCtr="0" anchor="ctr" bIns="8725" lIns="17450" spcFirstLastPara="1" rIns="17450" wrap="square" tIns="8725">
            <a:normAutofit/>
          </a:bodyPr>
          <a:lstStyle>
            <a:lvl1pPr lvl="0" marR="0" rtl="0" algn="l">
              <a:lnSpc>
                <a:spcPct val="90000"/>
              </a:lnSpc>
              <a:spcBef>
                <a:spcPts val="0"/>
              </a:spcBef>
              <a:spcAft>
                <a:spcPts val="0"/>
              </a:spcAft>
              <a:buClr>
                <a:schemeClr val="dk1"/>
              </a:buClr>
              <a:buSzPts val="800"/>
              <a:buFont typeface="Play"/>
              <a:buNone/>
              <a:defRPr b="0" i="0" sz="800" u="none" cap="none" strike="noStrike">
                <a:solidFill>
                  <a:schemeClr val="dk1"/>
                </a:solidFill>
                <a:latin typeface="Play"/>
                <a:ea typeface="Play"/>
                <a:cs typeface="Play"/>
                <a:sym typeface="Play"/>
              </a:defRPr>
            </a:lvl1pPr>
            <a:lvl2pPr lvl="1">
              <a:spcBef>
                <a:spcPts val="0"/>
              </a:spcBef>
              <a:spcAft>
                <a:spcPts val="0"/>
              </a:spcAft>
              <a:buSzPts val="300"/>
              <a:buNone/>
              <a:defRPr sz="300"/>
            </a:lvl2pPr>
            <a:lvl3pPr lvl="2">
              <a:spcBef>
                <a:spcPts val="0"/>
              </a:spcBef>
              <a:spcAft>
                <a:spcPts val="0"/>
              </a:spcAft>
              <a:buSzPts val="300"/>
              <a:buNone/>
              <a:defRPr sz="300"/>
            </a:lvl3pPr>
            <a:lvl4pPr lvl="3">
              <a:spcBef>
                <a:spcPts val="0"/>
              </a:spcBef>
              <a:spcAft>
                <a:spcPts val="0"/>
              </a:spcAft>
              <a:buSzPts val="300"/>
              <a:buNone/>
              <a:defRPr sz="300"/>
            </a:lvl4pPr>
            <a:lvl5pPr lvl="4">
              <a:spcBef>
                <a:spcPts val="0"/>
              </a:spcBef>
              <a:spcAft>
                <a:spcPts val="0"/>
              </a:spcAft>
              <a:buSzPts val="300"/>
              <a:buNone/>
              <a:defRPr sz="300"/>
            </a:lvl5pPr>
            <a:lvl6pPr lvl="5">
              <a:spcBef>
                <a:spcPts val="0"/>
              </a:spcBef>
              <a:spcAft>
                <a:spcPts val="0"/>
              </a:spcAft>
              <a:buSzPts val="300"/>
              <a:buNone/>
              <a:defRPr sz="300"/>
            </a:lvl6pPr>
            <a:lvl7pPr lvl="6">
              <a:spcBef>
                <a:spcPts val="0"/>
              </a:spcBef>
              <a:spcAft>
                <a:spcPts val="0"/>
              </a:spcAft>
              <a:buSzPts val="300"/>
              <a:buNone/>
              <a:defRPr sz="300"/>
            </a:lvl7pPr>
            <a:lvl8pPr lvl="7">
              <a:spcBef>
                <a:spcPts val="0"/>
              </a:spcBef>
              <a:spcAft>
                <a:spcPts val="0"/>
              </a:spcAft>
              <a:buSzPts val="300"/>
              <a:buNone/>
              <a:defRPr sz="300"/>
            </a:lvl8pPr>
            <a:lvl9pPr lvl="8">
              <a:spcBef>
                <a:spcPts val="0"/>
              </a:spcBef>
              <a:spcAft>
                <a:spcPts val="0"/>
              </a:spcAft>
              <a:buSzPts val="300"/>
              <a:buNone/>
              <a:defRPr sz="300"/>
            </a:lvl9pPr>
          </a:lstStyle>
          <a:p/>
        </p:txBody>
      </p:sp>
      <p:sp>
        <p:nvSpPr>
          <p:cNvPr id="1311" name="Google Shape;1311;p97"/>
          <p:cNvSpPr txBox="1"/>
          <p:nvPr>
            <p:ph idx="1" type="body"/>
          </p:nvPr>
        </p:nvSpPr>
        <p:spPr>
          <a:xfrm>
            <a:off x="628650" y="1369219"/>
            <a:ext cx="7886700" cy="3263503"/>
          </a:xfrm>
          <a:prstGeom prst="rect">
            <a:avLst/>
          </a:prstGeom>
          <a:noFill/>
          <a:ln>
            <a:noFill/>
          </a:ln>
        </p:spPr>
        <p:txBody>
          <a:bodyPr anchorCtr="0" anchor="t" bIns="8725" lIns="17450" spcFirstLastPara="1" rIns="17450" wrap="square" tIns="8725">
            <a:normAutofit/>
          </a:bodyPr>
          <a:lstStyle>
            <a:lvl1pPr indent="-260350" lvl="0" marL="457200" marR="0" rtl="0" algn="l">
              <a:lnSpc>
                <a:spcPct val="90000"/>
              </a:lnSpc>
              <a:spcBef>
                <a:spcPts val="200"/>
              </a:spcBef>
              <a:spcAft>
                <a:spcPts val="0"/>
              </a:spcAft>
              <a:buClr>
                <a:schemeClr val="dk1"/>
              </a:buClr>
              <a:buSzPts val="500"/>
              <a:buFont typeface="Arial"/>
              <a:buChar char="•"/>
              <a:defRPr b="0" i="0" sz="500" u="none" cap="none" strike="noStrike">
                <a:solidFill>
                  <a:schemeClr val="dk1"/>
                </a:solidFill>
                <a:latin typeface="Arial"/>
                <a:ea typeface="Arial"/>
                <a:cs typeface="Arial"/>
                <a:sym typeface="Arial"/>
              </a:defRPr>
            </a:lvl1pPr>
            <a:lvl2pPr indent="-260350" lvl="1" marL="914400" marR="0" rtl="0" algn="l">
              <a:lnSpc>
                <a:spcPct val="90000"/>
              </a:lnSpc>
              <a:spcBef>
                <a:spcPts val="100"/>
              </a:spcBef>
              <a:spcAft>
                <a:spcPts val="0"/>
              </a:spcAft>
              <a:buClr>
                <a:schemeClr val="dk1"/>
              </a:buClr>
              <a:buSzPts val="500"/>
              <a:buFont typeface="Arial"/>
              <a:buChar char="•"/>
              <a:defRPr b="0" i="0" sz="500" u="none" cap="none" strike="noStrike">
                <a:solidFill>
                  <a:schemeClr val="dk1"/>
                </a:solidFill>
                <a:latin typeface="Arial"/>
                <a:ea typeface="Arial"/>
                <a:cs typeface="Arial"/>
                <a:sym typeface="Arial"/>
              </a:defRPr>
            </a:lvl2pPr>
            <a:lvl3pPr indent="-254000" lvl="2" marL="1371600" marR="0" rtl="0" algn="l">
              <a:lnSpc>
                <a:spcPct val="90000"/>
              </a:lnSpc>
              <a:spcBef>
                <a:spcPts val="100"/>
              </a:spcBef>
              <a:spcAft>
                <a:spcPts val="0"/>
              </a:spcAft>
              <a:buClr>
                <a:schemeClr val="dk1"/>
              </a:buClr>
              <a:buSzPts val="400"/>
              <a:buFont typeface="Arial"/>
              <a:buChar char="•"/>
              <a:defRPr b="0" i="0" sz="400" u="none" cap="none" strike="noStrike">
                <a:solidFill>
                  <a:schemeClr val="dk1"/>
                </a:solidFill>
                <a:latin typeface="Arial"/>
                <a:ea typeface="Arial"/>
                <a:cs typeface="Arial"/>
                <a:sym typeface="Arial"/>
              </a:defRPr>
            </a:lvl3pPr>
            <a:lvl4pPr indent="-247650" lvl="3" marL="1828800" marR="0" rtl="0" algn="l">
              <a:lnSpc>
                <a:spcPct val="90000"/>
              </a:lnSpc>
              <a:spcBef>
                <a:spcPts val="100"/>
              </a:spcBef>
              <a:spcAft>
                <a:spcPts val="0"/>
              </a:spcAft>
              <a:buClr>
                <a:schemeClr val="dk1"/>
              </a:buClr>
              <a:buSzPts val="300"/>
              <a:buFont typeface="Arial"/>
              <a:buChar char="•"/>
              <a:defRPr b="0" i="0" sz="300" u="none" cap="none" strike="noStrike">
                <a:solidFill>
                  <a:schemeClr val="dk1"/>
                </a:solidFill>
                <a:latin typeface="Arial"/>
                <a:ea typeface="Arial"/>
                <a:cs typeface="Arial"/>
                <a:sym typeface="Arial"/>
              </a:defRPr>
            </a:lvl4pPr>
            <a:lvl5pPr indent="-247650" lvl="4" marL="2286000" marR="0" rtl="0" algn="l">
              <a:lnSpc>
                <a:spcPct val="90000"/>
              </a:lnSpc>
              <a:spcBef>
                <a:spcPts val="100"/>
              </a:spcBef>
              <a:spcAft>
                <a:spcPts val="0"/>
              </a:spcAft>
              <a:buClr>
                <a:schemeClr val="dk1"/>
              </a:buClr>
              <a:buSzPts val="300"/>
              <a:buFont typeface="Arial"/>
              <a:buChar char="•"/>
              <a:defRPr b="0" i="0" sz="300" u="none" cap="none" strike="noStrike">
                <a:solidFill>
                  <a:schemeClr val="dk1"/>
                </a:solidFill>
                <a:latin typeface="Arial"/>
                <a:ea typeface="Arial"/>
                <a:cs typeface="Arial"/>
                <a:sym typeface="Arial"/>
              </a:defRPr>
            </a:lvl5pPr>
            <a:lvl6pPr indent="-247650" lvl="5" marL="2743200" marR="0" rtl="0" algn="l">
              <a:lnSpc>
                <a:spcPct val="90000"/>
              </a:lnSpc>
              <a:spcBef>
                <a:spcPts val="100"/>
              </a:spcBef>
              <a:spcAft>
                <a:spcPts val="0"/>
              </a:spcAft>
              <a:buClr>
                <a:schemeClr val="dk1"/>
              </a:buClr>
              <a:buSzPts val="300"/>
              <a:buFont typeface="Arial"/>
              <a:buChar char="•"/>
              <a:defRPr b="0" i="0" sz="300" u="none" cap="none" strike="noStrike">
                <a:solidFill>
                  <a:schemeClr val="dk1"/>
                </a:solidFill>
                <a:latin typeface="Arial"/>
                <a:ea typeface="Arial"/>
                <a:cs typeface="Arial"/>
                <a:sym typeface="Arial"/>
              </a:defRPr>
            </a:lvl6pPr>
            <a:lvl7pPr indent="-247650" lvl="6" marL="3200400" marR="0" rtl="0" algn="l">
              <a:lnSpc>
                <a:spcPct val="90000"/>
              </a:lnSpc>
              <a:spcBef>
                <a:spcPts val="100"/>
              </a:spcBef>
              <a:spcAft>
                <a:spcPts val="0"/>
              </a:spcAft>
              <a:buClr>
                <a:schemeClr val="dk1"/>
              </a:buClr>
              <a:buSzPts val="300"/>
              <a:buFont typeface="Arial"/>
              <a:buChar char="•"/>
              <a:defRPr b="0" i="0" sz="300" u="none" cap="none" strike="noStrike">
                <a:solidFill>
                  <a:schemeClr val="dk1"/>
                </a:solidFill>
                <a:latin typeface="Arial"/>
                <a:ea typeface="Arial"/>
                <a:cs typeface="Arial"/>
                <a:sym typeface="Arial"/>
              </a:defRPr>
            </a:lvl7pPr>
            <a:lvl8pPr indent="-247650" lvl="7" marL="3657600" marR="0" rtl="0" algn="l">
              <a:lnSpc>
                <a:spcPct val="90000"/>
              </a:lnSpc>
              <a:spcBef>
                <a:spcPts val="100"/>
              </a:spcBef>
              <a:spcAft>
                <a:spcPts val="0"/>
              </a:spcAft>
              <a:buClr>
                <a:schemeClr val="dk1"/>
              </a:buClr>
              <a:buSzPts val="300"/>
              <a:buFont typeface="Arial"/>
              <a:buChar char="•"/>
              <a:defRPr b="0" i="0" sz="300" u="none" cap="none" strike="noStrike">
                <a:solidFill>
                  <a:schemeClr val="dk1"/>
                </a:solidFill>
                <a:latin typeface="Arial"/>
                <a:ea typeface="Arial"/>
                <a:cs typeface="Arial"/>
                <a:sym typeface="Arial"/>
              </a:defRPr>
            </a:lvl8pPr>
            <a:lvl9pPr indent="-247650" lvl="8" marL="4114800" marR="0" rtl="0" algn="l">
              <a:lnSpc>
                <a:spcPct val="90000"/>
              </a:lnSpc>
              <a:spcBef>
                <a:spcPts val="100"/>
              </a:spcBef>
              <a:spcAft>
                <a:spcPts val="0"/>
              </a:spcAft>
              <a:buClr>
                <a:schemeClr val="dk1"/>
              </a:buClr>
              <a:buSzPts val="300"/>
              <a:buFont typeface="Arial"/>
              <a:buChar char="•"/>
              <a:defRPr b="0" i="0" sz="300" u="none" cap="none" strike="noStrike">
                <a:solidFill>
                  <a:schemeClr val="dk1"/>
                </a:solidFill>
                <a:latin typeface="Arial"/>
                <a:ea typeface="Arial"/>
                <a:cs typeface="Arial"/>
                <a:sym typeface="Arial"/>
              </a:defRPr>
            </a:lvl9pPr>
          </a:lstStyle>
          <a:p/>
        </p:txBody>
      </p:sp>
      <p:sp>
        <p:nvSpPr>
          <p:cNvPr id="1312" name="Google Shape;1312;p97"/>
          <p:cNvSpPr txBox="1"/>
          <p:nvPr>
            <p:ph idx="10" type="dt"/>
          </p:nvPr>
        </p:nvSpPr>
        <p:spPr>
          <a:xfrm>
            <a:off x="628650" y="4767263"/>
            <a:ext cx="2057400" cy="273844"/>
          </a:xfrm>
          <a:prstGeom prst="rect">
            <a:avLst/>
          </a:prstGeom>
          <a:noFill/>
          <a:ln>
            <a:noFill/>
          </a:ln>
        </p:spPr>
        <p:txBody>
          <a:bodyPr anchorCtr="0" anchor="ctr" bIns="8725" lIns="17450" spcFirstLastPara="1" rIns="17450" wrap="square" tIns="8725">
            <a:noAutofit/>
          </a:bodyPr>
          <a:lstStyle>
            <a:lvl1pPr lvl="0" marR="0" rtl="0" algn="l">
              <a:spcBef>
                <a:spcPts val="0"/>
              </a:spcBef>
              <a:spcAft>
                <a:spcPts val="0"/>
              </a:spcAft>
              <a:buSzPts val="300"/>
              <a:buNone/>
              <a:defRPr b="0" i="0" sz="200" u="none" cap="none" strike="noStrike">
                <a:solidFill>
                  <a:srgbClr val="757575"/>
                </a:solidFill>
                <a:latin typeface="Arial"/>
                <a:ea typeface="Arial"/>
                <a:cs typeface="Arial"/>
                <a:sym typeface="Arial"/>
              </a:defRPr>
            </a:lvl1pPr>
            <a:lvl2pPr lvl="1" marR="0" rtl="0" algn="l">
              <a:spcBef>
                <a:spcPts val="0"/>
              </a:spcBef>
              <a:spcAft>
                <a:spcPts val="0"/>
              </a:spcAft>
              <a:buSzPts val="300"/>
              <a:buNone/>
              <a:defRPr b="0" i="0" sz="300" u="none" cap="none" strike="noStrike">
                <a:solidFill>
                  <a:schemeClr val="dk1"/>
                </a:solidFill>
                <a:latin typeface="Arial"/>
                <a:ea typeface="Arial"/>
                <a:cs typeface="Arial"/>
                <a:sym typeface="Arial"/>
              </a:defRPr>
            </a:lvl2pPr>
            <a:lvl3pPr lvl="2" marR="0" rtl="0" algn="l">
              <a:spcBef>
                <a:spcPts val="0"/>
              </a:spcBef>
              <a:spcAft>
                <a:spcPts val="0"/>
              </a:spcAft>
              <a:buSzPts val="300"/>
              <a:buNone/>
              <a:defRPr b="0" i="0" sz="300" u="none" cap="none" strike="noStrike">
                <a:solidFill>
                  <a:schemeClr val="dk1"/>
                </a:solidFill>
                <a:latin typeface="Arial"/>
                <a:ea typeface="Arial"/>
                <a:cs typeface="Arial"/>
                <a:sym typeface="Arial"/>
              </a:defRPr>
            </a:lvl3pPr>
            <a:lvl4pPr lvl="3" marR="0" rtl="0" algn="l">
              <a:spcBef>
                <a:spcPts val="0"/>
              </a:spcBef>
              <a:spcAft>
                <a:spcPts val="0"/>
              </a:spcAft>
              <a:buSzPts val="300"/>
              <a:buNone/>
              <a:defRPr b="0" i="0" sz="300" u="none" cap="none" strike="noStrike">
                <a:solidFill>
                  <a:schemeClr val="dk1"/>
                </a:solidFill>
                <a:latin typeface="Arial"/>
                <a:ea typeface="Arial"/>
                <a:cs typeface="Arial"/>
                <a:sym typeface="Arial"/>
              </a:defRPr>
            </a:lvl4pPr>
            <a:lvl5pPr lvl="4" marR="0" rtl="0" algn="l">
              <a:spcBef>
                <a:spcPts val="0"/>
              </a:spcBef>
              <a:spcAft>
                <a:spcPts val="0"/>
              </a:spcAft>
              <a:buSzPts val="300"/>
              <a:buNone/>
              <a:defRPr b="0" i="0" sz="300" u="none" cap="none" strike="noStrike">
                <a:solidFill>
                  <a:schemeClr val="dk1"/>
                </a:solidFill>
                <a:latin typeface="Arial"/>
                <a:ea typeface="Arial"/>
                <a:cs typeface="Arial"/>
                <a:sym typeface="Arial"/>
              </a:defRPr>
            </a:lvl5pPr>
            <a:lvl6pPr lvl="5" marR="0" rtl="0" algn="l">
              <a:spcBef>
                <a:spcPts val="0"/>
              </a:spcBef>
              <a:spcAft>
                <a:spcPts val="0"/>
              </a:spcAft>
              <a:buSzPts val="300"/>
              <a:buNone/>
              <a:defRPr b="0" i="0" sz="300" u="none" cap="none" strike="noStrike">
                <a:solidFill>
                  <a:schemeClr val="dk1"/>
                </a:solidFill>
                <a:latin typeface="Arial"/>
                <a:ea typeface="Arial"/>
                <a:cs typeface="Arial"/>
                <a:sym typeface="Arial"/>
              </a:defRPr>
            </a:lvl6pPr>
            <a:lvl7pPr lvl="6" marR="0" rtl="0" algn="l">
              <a:spcBef>
                <a:spcPts val="0"/>
              </a:spcBef>
              <a:spcAft>
                <a:spcPts val="0"/>
              </a:spcAft>
              <a:buSzPts val="300"/>
              <a:buNone/>
              <a:defRPr b="0" i="0" sz="300" u="none" cap="none" strike="noStrike">
                <a:solidFill>
                  <a:schemeClr val="dk1"/>
                </a:solidFill>
                <a:latin typeface="Arial"/>
                <a:ea typeface="Arial"/>
                <a:cs typeface="Arial"/>
                <a:sym typeface="Arial"/>
              </a:defRPr>
            </a:lvl7pPr>
            <a:lvl8pPr lvl="7" marR="0" rtl="0" algn="l">
              <a:spcBef>
                <a:spcPts val="0"/>
              </a:spcBef>
              <a:spcAft>
                <a:spcPts val="0"/>
              </a:spcAft>
              <a:buSzPts val="300"/>
              <a:buNone/>
              <a:defRPr b="0" i="0" sz="300" u="none" cap="none" strike="noStrike">
                <a:solidFill>
                  <a:schemeClr val="dk1"/>
                </a:solidFill>
                <a:latin typeface="Arial"/>
                <a:ea typeface="Arial"/>
                <a:cs typeface="Arial"/>
                <a:sym typeface="Arial"/>
              </a:defRPr>
            </a:lvl8pPr>
            <a:lvl9pPr lvl="8" marR="0" rtl="0" algn="l">
              <a:spcBef>
                <a:spcPts val="0"/>
              </a:spcBef>
              <a:spcAft>
                <a:spcPts val="0"/>
              </a:spcAft>
              <a:buSzPts val="300"/>
              <a:buNone/>
              <a:defRPr b="0" i="0" sz="300" u="none" cap="none" strike="noStrike">
                <a:solidFill>
                  <a:schemeClr val="dk1"/>
                </a:solidFill>
                <a:latin typeface="Arial"/>
                <a:ea typeface="Arial"/>
                <a:cs typeface="Arial"/>
                <a:sym typeface="Arial"/>
              </a:defRPr>
            </a:lvl9pPr>
          </a:lstStyle>
          <a:p/>
        </p:txBody>
      </p:sp>
      <p:sp>
        <p:nvSpPr>
          <p:cNvPr id="1313" name="Google Shape;1313;p97"/>
          <p:cNvSpPr txBox="1"/>
          <p:nvPr>
            <p:ph idx="11" type="ftr"/>
          </p:nvPr>
        </p:nvSpPr>
        <p:spPr>
          <a:xfrm>
            <a:off x="3028950" y="4767263"/>
            <a:ext cx="3086100" cy="273844"/>
          </a:xfrm>
          <a:prstGeom prst="rect">
            <a:avLst/>
          </a:prstGeom>
          <a:noFill/>
          <a:ln>
            <a:noFill/>
          </a:ln>
        </p:spPr>
        <p:txBody>
          <a:bodyPr anchorCtr="0" anchor="ctr" bIns="8725" lIns="17450" spcFirstLastPara="1" rIns="17450" wrap="square" tIns="8725">
            <a:noAutofit/>
          </a:bodyPr>
          <a:lstStyle>
            <a:lvl1pPr lvl="0" marR="0" rtl="0" algn="ctr">
              <a:spcBef>
                <a:spcPts val="0"/>
              </a:spcBef>
              <a:spcAft>
                <a:spcPts val="0"/>
              </a:spcAft>
              <a:buSzPts val="300"/>
              <a:buNone/>
              <a:defRPr b="0" i="0" sz="200" u="none" cap="none" strike="noStrike">
                <a:solidFill>
                  <a:srgbClr val="757575"/>
                </a:solidFill>
                <a:latin typeface="Arial"/>
                <a:ea typeface="Arial"/>
                <a:cs typeface="Arial"/>
                <a:sym typeface="Arial"/>
              </a:defRPr>
            </a:lvl1pPr>
            <a:lvl2pPr lvl="1" marR="0" rtl="0" algn="l">
              <a:spcBef>
                <a:spcPts val="0"/>
              </a:spcBef>
              <a:spcAft>
                <a:spcPts val="0"/>
              </a:spcAft>
              <a:buSzPts val="300"/>
              <a:buNone/>
              <a:defRPr b="0" i="0" sz="300" u="none" cap="none" strike="noStrike">
                <a:solidFill>
                  <a:schemeClr val="dk1"/>
                </a:solidFill>
                <a:latin typeface="Arial"/>
                <a:ea typeface="Arial"/>
                <a:cs typeface="Arial"/>
                <a:sym typeface="Arial"/>
              </a:defRPr>
            </a:lvl2pPr>
            <a:lvl3pPr lvl="2" marR="0" rtl="0" algn="l">
              <a:spcBef>
                <a:spcPts val="0"/>
              </a:spcBef>
              <a:spcAft>
                <a:spcPts val="0"/>
              </a:spcAft>
              <a:buSzPts val="300"/>
              <a:buNone/>
              <a:defRPr b="0" i="0" sz="300" u="none" cap="none" strike="noStrike">
                <a:solidFill>
                  <a:schemeClr val="dk1"/>
                </a:solidFill>
                <a:latin typeface="Arial"/>
                <a:ea typeface="Arial"/>
                <a:cs typeface="Arial"/>
                <a:sym typeface="Arial"/>
              </a:defRPr>
            </a:lvl3pPr>
            <a:lvl4pPr lvl="3" marR="0" rtl="0" algn="l">
              <a:spcBef>
                <a:spcPts val="0"/>
              </a:spcBef>
              <a:spcAft>
                <a:spcPts val="0"/>
              </a:spcAft>
              <a:buSzPts val="300"/>
              <a:buNone/>
              <a:defRPr b="0" i="0" sz="300" u="none" cap="none" strike="noStrike">
                <a:solidFill>
                  <a:schemeClr val="dk1"/>
                </a:solidFill>
                <a:latin typeface="Arial"/>
                <a:ea typeface="Arial"/>
                <a:cs typeface="Arial"/>
                <a:sym typeface="Arial"/>
              </a:defRPr>
            </a:lvl4pPr>
            <a:lvl5pPr lvl="4" marR="0" rtl="0" algn="l">
              <a:spcBef>
                <a:spcPts val="0"/>
              </a:spcBef>
              <a:spcAft>
                <a:spcPts val="0"/>
              </a:spcAft>
              <a:buSzPts val="300"/>
              <a:buNone/>
              <a:defRPr b="0" i="0" sz="300" u="none" cap="none" strike="noStrike">
                <a:solidFill>
                  <a:schemeClr val="dk1"/>
                </a:solidFill>
                <a:latin typeface="Arial"/>
                <a:ea typeface="Arial"/>
                <a:cs typeface="Arial"/>
                <a:sym typeface="Arial"/>
              </a:defRPr>
            </a:lvl5pPr>
            <a:lvl6pPr lvl="5" marR="0" rtl="0" algn="l">
              <a:spcBef>
                <a:spcPts val="0"/>
              </a:spcBef>
              <a:spcAft>
                <a:spcPts val="0"/>
              </a:spcAft>
              <a:buSzPts val="300"/>
              <a:buNone/>
              <a:defRPr b="0" i="0" sz="300" u="none" cap="none" strike="noStrike">
                <a:solidFill>
                  <a:schemeClr val="dk1"/>
                </a:solidFill>
                <a:latin typeface="Arial"/>
                <a:ea typeface="Arial"/>
                <a:cs typeface="Arial"/>
                <a:sym typeface="Arial"/>
              </a:defRPr>
            </a:lvl6pPr>
            <a:lvl7pPr lvl="6" marR="0" rtl="0" algn="l">
              <a:spcBef>
                <a:spcPts val="0"/>
              </a:spcBef>
              <a:spcAft>
                <a:spcPts val="0"/>
              </a:spcAft>
              <a:buSzPts val="300"/>
              <a:buNone/>
              <a:defRPr b="0" i="0" sz="300" u="none" cap="none" strike="noStrike">
                <a:solidFill>
                  <a:schemeClr val="dk1"/>
                </a:solidFill>
                <a:latin typeface="Arial"/>
                <a:ea typeface="Arial"/>
                <a:cs typeface="Arial"/>
                <a:sym typeface="Arial"/>
              </a:defRPr>
            </a:lvl7pPr>
            <a:lvl8pPr lvl="7" marR="0" rtl="0" algn="l">
              <a:spcBef>
                <a:spcPts val="0"/>
              </a:spcBef>
              <a:spcAft>
                <a:spcPts val="0"/>
              </a:spcAft>
              <a:buSzPts val="300"/>
              <a:buNone/>
              <a:defRPr b="0" i="0" sz="300" u="none" cap="none" strike="noStrike">
                <a:solidFill>
                  <a:schemeClr val="dk1"/>
                </a:solidFill>
                <a:latin typeface="Arial"/>
                <a:ea typeface="Arial"/>
                <a:cs typeface="Arial"/>
                <a:sym typeface="Arial"/>
              </a:defRPr>
            </a:lvl8pPr>
            <a:lvl9pPr lvl="8" marR="0" rtl="0" algn="l">
              <a:spcBef>
                <a:spcPts val="0"/>
              </a:spcBef>
              <a:spcAft>
                <a:spcPts val="0"/>
              </a:spcAft>
              <a:buSzPts val="300"/>
              <a:buNone/>
              <a:defRPr b="0" i="0" sz="300" u="none" cap="none" strike="noStrike">
                <a:solidFill>
                  <a:schemeClr val="dk1"/>
                </a:solidFill>
                <a:latin typeface="Arial"/>
                <a:ea typeface="Arial"/>
                <a:cs typeface="Arial"/>
                <a:sym typeface="Arial"/>
              </a:defRPr>
            </a:lvl9pPr>
          </a:lstStyle>
          <a:p/>
        </p:txBody>
      </p:sp>
      <p:sp>
        <p:nvSpPr>
          <p:cNvPr id="1314" name="Google Shape;1314;p97"/>
          <p:cNvSpPr txBox="1"/>
          <p:nvPr>
            <p:ph idx="12" type="sldNum"/>
          </p:nvPr>
        </p:nvSpPr>
        <p:spPr>
          <a:xfrm>
            <a:off x="6457950" y="4767263"/>
            <a:ext cx="2057400" cy="273844"/>
          </a:xfrm>
          <a:prstGeom prst="rect">
            <a:avLst/>
          </a:prstGeom>
          <a:noFill/>
          <a:ln>
            <a:noFill/>
          </a:ln>
        </p:spPr>
        <p:txBody>
          <a:bodyPr anchorCtr="0" anchor="ctr" bIns="8725" lIns="17450" spcFirstLastPara="1" rIns="17450" wrap="square" tIns="8725">
            <a:noAutofit/>
          </a:bodyPr>
          <a:lstStyle>
            <a:lvl1pPr indent="0" lvl="0" marL="0" marR="0" rtl="0" algn="r">
              <a:spcBef>
                <a:spcPts val="0"/>
              </a:spcBef>
              <a:buNone/>
              <a:defRPr b="0" i="0" sz="200" u="none" cap="none" strike="noStrike">
                <a:solidFill>
                  <a:srgbClr val="757575"/>
                </a:solidFill>
                <a:latin typeface="Arial"/>
                <a:ea typeface="Arial"/>
                <a:cs typeface="Arial"/>
                <a:sym typeface="Arial"/>
              </a:defRPr>
            </a:lvl1pPr>
            <a:lvl2pPr indent="0" lvl="1" marL="0" marR="0" rtl="0" algn="r">
              <a:spcBef>
                <a:spcPts val="0"/>
              </a:spcBef>
              <a:buNone/>
              <a:defRPr b="0" i="0" sz="200" u="none" cap="none" strike="noStrike">
                <a:solidFill>
                  <a:srgbClr val="757575"/>
                </a:solidFill>
                <a:latin typeface="Arial"/>
                <a:ea typeface="Arial"/>
                <a:cs typeface="Arial"/>
                <a:sym typeface="Arial"/>
              </a:defRPr>
            </a:lvl2pPr>
            <a:lvl3pPr indent="0" lvl="2" marL="0" marR="0" rtl="0" algn="r">
              <a:spcBef>
                <a:spcPts val="0"/>
              </a:spcBef>
              <a:buNone/>
              <a:defRPr b="0" i="0" sz="200" u="none" cap="none" strike="noStrike">
                <a:solidFill>
                  <a:srgbClr val="757575"/>
                </a:solidFill>
                <a:latin typeface="Arial"/>
                <a:ea typeface="Arial"/>
                <a:cs typeface="Arial"/>
                <a:sym typeface="Arial"/>
              </a:defRPr>
            </a:lvl3pPr>
            <a:lvl4pPr indent="0" lvl="3" marL="0" marR="0" rtl="0" algn="r">
              <a:spcBef>
                <a:spcPts val="0"/>
              </a:spcBef>
              <a:buNone/>
              <a:defRPr b="0" i="0" sz="200" u="none" cap="none" strike="noStrike">
                <a:solidFill>
                  <a:srgbClr val="757575"/>
                </a:solidFill>
                <a:latin typeface="Arial"/>
                <a:ea typeface="Arial"/>
                <a:cs typeface="Arial"/>
                <a:sym typeface="Arial"/>
              </a:defRPr>
            </a:lvl4pPr>
            <a:lvl5pPr indent="0" lvl="4" marL="0" marR="0" rtl="0" algn="r">
              <a:spcBef>
                <a:spcPts val="0"/>
              </a:spcBef>
              <a:buNone/>
              <a:defRPr b="0" i="0" sz="200" u="none" cap="none" strike="noStrike">
                <a:solidFill>
                  <a:srgbClr val="757575"/>
                </a:solidFill>
                <a:latin typeface="Arial"/>
                <a:ea typeface="Arial"/>
                <a:cs typeface="Arial"/>
                <a:sym typeface="Arial"/>
              </a:defRPr>
            </a:lvl5pPr>
            <a:lvl6pPr indent="0" lvl="5" marL="0" marR="0" rtl="0" algn="r">
              <a:spcBef>
                <a:spcPts val="0"/>
              </a:spcBef>
              <a:buNone/>
              <a:defRPr b="0" i="0" sz="200" u="none" cap="none" strike="noStrike">
                <a:solidFill>
                  <a:srgbClr val="757575"/>
                </a:solidFill>
                <a:latin typeface="Arial"/>
                <a:ea typeface="Arial"/>
                <a:cs typeface="Arial"/>
                <a:sym typeface="Arial"/>
              </a:defRPr>
            </a:lvl6pPr>
            <a:lvl7pPr indent="0" lvl="6" marL="0" marR="0" rtl="0" algn="r">
              <a:spcBef>
                <a:spcPts val="0"/>
              </a:spcBef>
              <a:buNone/>
              <a:defRPr b="0" i="0" sz="200" u="none" cap="none" strike="noStrike">
                <a:solidFill>
                  <a:srgbClr val="757575"/>
                </a:solidFill>
                <a:latin typeface="Arial"/>
                <a:ea typeface="Arial"/>
                <a:cs typeface="Arial"/>
                <a:sym typeface="Arial"/>
              </a:defRPr>
            </a:lvl7pPr>
            <a:lvl8pPr indent="0" lvl="7" marL="0" marR="0" rtl="0" algn="r">
              <a:spcBef>
                <a:spcPts val="0"/>
              </a:spcBef>
              <a:buNone/>
              <a:defRPr b="0" i="0" sz="200" u="none" cap="none" strike="noStrike">
                <a:solidFill>
                  <a:srgbClr val="757575"/>
                </a:solidFill>
                <a:latin typeface="Arial"/>
                <a:ea typeface="Arial"/>
                <a:cs typeface="Arial"/>
                <a:sym typeface="Arial"/>
              </a:defRPr>
            </a:lvl8pPr>
            <a:lvl9pPr indent="0" lvl="8" marL="0" marR="0" rtl="0" algn="r">
              <a:spcBef>
                <a:spcPts val="0"/>
              </a:spcBef>
              <a:buNone/>
              <a:defRPr b="0" i="0" sz="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384" name="Shape 1384"/>
        <p:cNvGrpSpPr/>
        <p:nvPr/>
      </p:nvGrpSpPr>
      <p:grpSpPr>
        <a:xfrm>
          <a:off x="0" y="0"/>
          <a:ext cx="0" cy="0"/>
          <a:chOff x="0" y="0"/>
          <a:chExt cx="0" cy="0"/>
        </a:xfrm>
      </p:grpSpPr>
      <p:sp>
        <p:nvSpPr>
          <p:cNvPr id="1385" name="Google Shape;1385;p109"/>
          <p:cNvSpPr txBox="1"/>
          <p:nvPr>
            <p:ph type="title"/>
          </p:nvPr>
        </p:nvSpPr>
        <p:spPr>
          <a:xfrm>
            <a:off x="715100" y="445025"/>
            <a:ext cx="77139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700"/>
              <a:buFont typeface="Alata"/>
              <a:buNone/>
              <a:defRPr b="1" sz="2700">
                <a:solidFill>
                  <a:schemeClr val="dk1"/>
                </a:solidFill>
                <a:latin typeface="Alata"/>
                <a:ea typeface="Alata"/>
                <a:cs typeface="Alata"/>
                <a:sym typeface="Alata"/>
              </a:defRPr>
            </a:lvl1pPr>
            <a:lvl2pPr lvl="1">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2pPr>
            <a:lvl3pPr lvl="2">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3pPr>
            <a:lvl4pPr lvl="3">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4pPr>
            <a:lvl5pPr lvl="4">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5pPr>
            <a:lvl6pPr lvl="5">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6pPr>
            <a:lvl7pPr lvl="6">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7pPr>
            <a:lvl8pPr lvl="7">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8pPr>
            <a:lvl9pPr lvl="8">
              <a:spcBef>
                <a:spcPts val="0"/>
              </a:spcBef>
              <a:spcAft>
                <a:spcPts val="0"/>
              </a:spcAft>
              <a:buClr>
                <a:schemeClr val="dk1"/>
              </a:buClr>
              <a:buSzPts val="3000"/>
              <a:buFont typeface="Alata"/>
              <a:buNone/>
              <a:defRPr b="1" sz="3000">
                <a:solidFill>
                  <a:schemeClr val="dk1"/>
                </a:solidFill>
                <a:latin typeface="Alata"/>
                <a:ea typeface="Alata"/>
                <a:cs typeface="Alata"/>
                <a:sym typeface="Alata"/>
              </a:defRPr>
            </a:lvl9pPr>
          </a:lstStyle>
          <a:p/>
        </p:txBody>
      </p:sp>
      <p:sp>
        <p:nvSpPr>
          <p:cNvPr id="1386" name="Google Shape;1386;p109"/>
          <p:cNvSpPr txBox="1"/>
          <p:nvPr>
            <p:ph idx="1" type="body"/>
          </p:nvPr>
        </p:nvSpPr>
        <p:spPr>
          <a:xfrm>
            <a:off x="715100" y="1152475"/>
            <a:ext cx="77139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indent="-304800" lvl="1" marL="914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indent="-304800" lvl="2" marL="1371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indent="-304800" lvl="3" marL="1828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indent="-304800" lvl="4" marL="22860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indent="-304800" lvl="5" marL="27432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indent="-304800" lvl="6" marL="32004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indent="-304800" lvl="7" marL="36576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indent="-304800" lvl="8" marL="411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 id="2147483768" r:id="rId18"/>
    <p:sldLayoutId id="2147483769" r:id="rId19"/>
    <p:sldLayoutId id="2147483770" r:id="rId20"/>
    <p:sldLayoutId id="2147483771" r:id="rId21"/>
    <p:sldLayoutId id="2147483772" r:id="rId22"/>
    <p:sldLayoutId id="2147483773"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33.jpg"/><Relationship Id="rId4" Type="http://schemas.openxmlformats.org/officeDocument/2006/relationships/image" Target="../media/image16.jpg"/><Relationship Id="rId5" Type="http://schemas.openxmlformats.org/officeDocument/2006/relationships/image" Target="../media/image28.jpg"/><Relationship Id="rId6" Type="http://schemas.openxmlformats.org/officeDocument/2006/relationships/image" Target="../media/image13.jpg"/><Relationship Id="rId7" Type="http://schemas.openxmlformats.org/officeDocument/2006/relationships/image" Target="../media/image2.png"/></Relationships>
</file>

<file path=ppt/slides/_rels/slide3.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5.png"/><Relationship Id="rId13" Type="http://schemas.openxmlformats.org/officeDocument/2006/relationships/image" Target="../media/image7.gif"/><Relationship Id="rId12" Type="http://schemas.openxmlformats.org/officeDocument/2006/relationships/image" Target="../media/image8.png"/><Relationship Id="rId1" Type="http://schemas.openxmlformats.org/officeDocument/2006/relationships/slideLayout" Target="../slideLayouts/slideLayout93.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3.png"/><Relationship Id="rId9" Type="http://schemas.openxmlformats.org/officeDocument/2006/relationships/image" Target="../media/image14.png"/><Relationship Id="rId5" Type="http://schemas.openxmlformats.org/officeDocument/2006/relationships/image" Target="../media/image9.png"/><Relationship Id="rId6" Type="http://schemas.openxmlformats.org/officeDocument/2006/relationships/image" Target="../media/image4.png"/><Relationship Id="rId7" Type="http://schemas.openxmlformats.org/officeDocument/2006/relationships/image" Target="../media/image15.png"/><Relationship Id="rId8"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3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6.jpg"/><Relationship Id="rId4" Type="http://schemas.openxmlformats.org/officeDocument/2006/relationships/image" Target="../media/image4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6.jp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image" Target="../media/image16.jpg"/><Relationship Id="rId5" Type="http://schemas.openxmlformats.org/officeDocument/2006/relationships/image" Target="../media/image18.png"/><Relationship Id="rId6"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4.png"/><Relationship Id="rId4"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3.png"/><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5.png"/><Relationship Id="rId4" Type="http://schemas.openxmlformats.org/officeDocument/2006/relationships/image" Target="../media/image20.png"/><Relationship Id="rId5"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17.xml"/><Relationship Id="rId3" Type="http://schemas.openxmlformats.org/officeDocument/2006/relationships/image" Target="../media/image25.png"/><Relationship Id="rId4" Type="http://schemas.openxmlformats.org/officeDocument/2006/relationships/image" Target="../media/image30.png"/><Relationship Id="rId5" Type="http://schemas.openxmlformats.org/officeDocument/2006/relationships/image" Target="../media/image23.png"/><Relationship Id="rId6" Type="http://schemas.openxmlformats.org/officeDocument/2006/relationships/image" Target="../media/image22.png"/><Relationship Id="rId7"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18.xml"/><Relationship Id="rId3" Type="http://schemas.openxmlformats.org/officeDocument/2006/relationships/image" Target="../media/image39.png"/><Relationship Id="rId4" Type="http://schemas.openxmlformats.org/officeDocument/2006/relationships/image" Target="../media/image1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19.xml"/><Relationship Id="rId3" Type="http://schemas.openxmlformats.org/officeDocument/2006/relationships/image" Target="../media/image36.png"/><Relationship Id="rId4" Type="http://schemas.openxmlformats.org/officeDocument/2006/relationships/image" Target="../media/image1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20.xml"/><Relationship Id="rId3" Type="http://schemas.openxmlformats.org/officeDocument/2006/relationships/image" Target="../media/image41.png"/><Relationship Id="rId4" Type="http://schemas.openxmlformats.org/officeDocument/2006/relationships/image" Target="../media/image1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3.jp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3.jpg"/><Relationship Id="rId4" Type="http://schemas.openxmlformats.org/officeDocument/2006/relationships/image" Target="../media/image32.png"/><Relationship Id="rId5" Type="http://schemas.openxmlformats.org/officeDocument/2006/relationships/image" Target="../media/image45.png"/><Relationship Id="rId6" Type="http://schemas.openxmlformats.org/officeDocument/2006/relationships/image" Target="../media/image34.png"/><Relationship Id="rId7"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3.jpg"/><Relationship Id="rId4" Type="http://schemas.openxmlformats.org/officeDocument/2006/relationships/image" Target="../media/image29.png"/><Relationship Id="rId5" Type="http://schemas.openxmlformats.org/officeDocument/2006/relationships/image" Target="../media/image27.png"/><Relationship Id="rId6" Type="http://schemas.openxmlformats.org/officeDocument/2006/relationships/image" Target="../media/image37.png"/><Relationship Id="rId7" Type="http://schemas.openxmlformats.org/officeDocument/2006/relationships/image" Target="../media/image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8.jp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8.jpg"/><Relationship Id="rId4" Type="http://schemas.openxmlformats.org/officeDocument/2006/relationships/image" Target="../media/image47.png"/><Relationship Id="rId5" Type="http://schemas.openxmlformats.org/officeDocument/2006/relationships/image" Target="../media/image49.png"/><Relationship Id="rId6" Type="http://schemas.openxmlformats.org/officeDocument/2006/relationships/image" Target="../media/image4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7.xml"/><Relationship Id="rId3" Type="http://schemas.openxmlformats.org/officeDocument/2006/relationships/image" Target="../media/image1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8.xml"/><Relationship Id="rId3" Type="http://schemas.openxmlformats.org/officeDocument/2006/relationships/image" Target="../media/image16.jpg"/><Relationship Id="rId4" Type="http://schemas.openxmlformats.org/officeDocument/2006/relationships/image" Target="../media/image69.png"/><Relationship Id="rId5" Type="http://schemas.openxmlformats.org/officeDocument/2006/relationships/image" Target="../media/image52.png"/><Relationship Id="rId6" Type="http://schemas.openxmlformats.org/officeDocument/2006/relationships/image" Target="../media/image1.png"/><Relationship Id="rId7" Type="http://schemas.openxmlformats.org/officeDocument/2006/relationships/image" Target="../media/image70.png"/><Relationship Id="rId8" Type="http://schemas.openxmlformats.org/officeDocument/2006/relationships/image" Target="../media/image5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0.xml"/><Relationship Id="rId3" Type="http://schemas.openxmlformats.org/officeDocument/2006/relationships/image" Target="../media/image1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1.xml"/><Relationship Id="rId3" Type="http://schemas.openxmlformats.org/officeDocument/2006/relationships/image" Target="../media/image1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image" Target="../media/image16.jpg"/><Relationship Id="rId4" Type="http://schemas.openxmlformats.org/officeDocument/2006/relationships/image" Target="../media/image6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64.png"/><Relationship Id="rId4" Type="http://schemas.openxmlformats.org/officeDocument/2006/relationships/image" Target="../media/image16.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57.png"/><Relationship Id="rId4" Type="http://schemas.openxmlformats.org/officeDocument/2006/relationships/image" Target="../media/image1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8.xml"/><Relationship Id="rId3" Type="http://schemas.openxmlformats.org/officeDocument/2006/relationships/image" Target="../media/image51.png"/><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9.xml"/><Relationship Id="rId3" Type="http://schemas.openxmlformats.org/officeDocument/2006/relationships/image" Target="../media/image5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6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5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5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63.gi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6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6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16.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2.png"/><Relationship Id="rId4" Type="http://schemas.openxmlformats.org/officeDocument/2006/relationships/image" Target="../media/image5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8.xml"/><Relationship Id="rId2" Type="http://schemas.openxmlformats.org/officeDocument/2006/relationships/notesSlide" Target="../notesSlides/notesSlide51.xml"/><Relationship Id="rId3" Type="http://schemas.openxmlformats.org/officeDocument/2006/relationships/image" Target="../media/image1.png"/><Relationship Id="rId4" Type="http://schemas.openxmlformats.org/officeDocument/2006/relationships/image" Target="../media/image6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2"/>
            </a:gs>
            <a:gs pos="100000">
              <a:schemeClr val="lt1"/>
            </a:gs>
          </a:gsLst>
          <a:path path="circle">
            <a:fillToRect b="50%" l="50%" r="50%" t="50%"/>
          </a:path>
          <a:tileRect/>
        </a:gradFill>
      </p:bgPr>
    </p:bg>
    <p:spTree>
      <p:nvGrpSpPr>
        <p:cNvPr id="1713" name="Shape 1713"/>
        <p:cNvGrpSpPr/>
        <p:nvPr/>
      </p:nvGrpSpPr>
      <p:grpSpPr>
        <a:xfrm>
          <a:off x="0" y="0"/>
          <a:ext cx="0" cy="0"/>
          <a:chOff x="0" y="0"/>
          <a:chExt cx="0" cy="0"/>
        </a:xfrm>
      </p:grpSpPr>
      <p:sp>
        <p:nvSpPr>
          <p:cNvPr id="1714" name="Google Shape;1714;p133"/>
          <p:cNvSpPr txBox="1"/>
          <p:nvPr>
            <p:ph type="ctrTitle"/>
          </p:nvPr>
        </p:nvSpPr>
        <p:spPr>
          <a:xfrm>
            <a:off x="1233450" y="996800"/>
            <a:ext cx="6677100" cy="2187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500"/>
              <a:t>NG RAD: Next-Generation RISC-V ASIC Design</a:t>
            </a:r>
            <a:endParaRPr sz="3500"/>
          </a:p>
          <a:p>
            <a:pPr indent="0" lvl="0" marL="0" rtl="0" algn="ctr">
              <a:spcBef>
                <a:spcPts val="0"/>
              </a:spcBef>
              <a:spcAft>
                <a:spcPts val="0"/>
              </a:spcAft>
              <a:buNone/>
            </a:pPr>
            <a:r>
              <a:rPr lang="en" sz="2500"/>
              <a:t>Final Demo</a:t>
            </a:r>
            <a:endParaRPr sz="2500"/>
          </a:p>
        </p:txBody>
      </p:sp>
      <p:sp>
        <p:nvSpPr>
          <p:cNvPr id="1715" name="Google Shape;1715;p133"/>
          <p:cNvSpPr txBox="1"/>
          <p:nvPr>
            <p:ph idx="1" type="subTitle"/>
          </p:nvPr>
        </p:nvSpPr>
        <p:spPr>
          <a:xfrm>
            <a:off x="1730850" y="3489225"/>
            <a:ext cx="5682300" cy="409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Group 13 -  Anna Craig, Alexander DeFalco, Joshua Joseph, </a:t>
            </a:r>
            <a:r>
              <a:rPr lang="en"/>
              <a:t>Daniel</a:t>
            </a:r>
            <a:r>
              <a:rPr lang="en"/>
              <a:t> Odi, Alyssa Pinnock</a:t>
            </a:r>
            <a:endParaRPr/>
          </a:p>
        </p:txBody>
      </p:sp>
      <p:grpSp>
        <p:nvGrpSpPr>
          <p:cNvPr id="1716" name="Google Shape;1716;p133"/>
          <p:cNvGrpSpPr/>
          <p:nvPr/>
        </p:nvGrpSpPr>
        <p:grpSpPr>
          <a:xfrm>
            <a:off x="-850768" y="2787188"/>
            <a:ext cx="2943176" cy="2942600"/>
            <a:chOff x="-564150" y="3589452"/>
            <a:chExt cx="2169844" cy="2038094"/>
          </a:xfrm>
        </p:grpSpPr>
        <p:sp>
          <p:nvSpPr>
            <p:cNvPr id="1717" name="Google Shape;1717;p133"/>
            <p:cNvSpPr/>
            <p:nvPr/>
          </p:nvSpPr>
          <p:spPr>
            <a:xfrm>
              <a:off x="-434046" y="3735967"/>
              <a:ext cx="1405680" cy="1112073"/>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133"/>
            <p:cNvSpPr/>
            <p:nvPr/>
          </p:nvSpPr>
          <p:spPr>
            <a:xfrm>
              <a:off x="232271" y="4016526"/>
              <a:ext cx="867738" cy="1270602"/>
            </a:xfrm>
            <a:custGeom>
              <a:rect b="b" l="l" r="r" t="t"/>
              <a:pathLst>
                <a:path extrusionOk="0" h="33214" w="22683">
                  <a:moveTo>
                    <a:pt x="21870" y="0"/>
                  </a:moveTo>
                  <a:cubicBezTo>
                    <a:pt x="21677" y="0"/>
                    <a:pt x="21485" y="74"/>
                    <a:pt x="21352" y="207"/>
                  </a:cubicBezTo>
                  <a:cubicBezTo>
                    <a:pt x="21056" y="503"/>
                    <a:pt x="21056" y="976"/>
                    <a:pt x="21352" y="1257"/>
                  </a:cubicBezTo>
                  <a:cubicBezTo>
                    <a:pt x="21470" y="1390"/>
                    <a:pt x="21648" y="1464"/>
                    <a:pt x="21811" y="1464"/>
                  </a:cubicBezTo>
                  <a:lnTo>
                    <a:pt x="21811" y="5841"/>
                  </a:lnTo>
                  <a:lnTo>
                    <a:pt x="14225" y="13426"/>
                  </a:lnTo>
                  <a:lnTo>
                    <a:pt x="8976" y="13426"/>
                  </a:lnTo>
                  <a:lnTo>
                    <a:pt x="3653" y="18749"/>
                  </a:lnTo>
                  <a:lnTo>
                    <a:pt x="3653" y="29469"/>
                  </a:lnTo>
                  <a:lnTo>
                    <a:pt x="1243" y="31879"/>
                  </a:lnTo>
                  <a:cubicBezTo>
                    <a:pt x="1118" y="31787"/>
                    <a:pt x="967" y="31742"/>
                    <a:pt x="816" y="31742"/>
                  </a:cubicBezTo>
                  <a:cubicBezTo>
                    <a:pt x="627" y="31742"/>
                    <a:pt x="436" y="31813"/>
                    <a:pt x="297" y="31953"/>
                  </a:cubicBezTo>
                  <a:cubicBezTo>
                    <a:pt x="1" y="32249"/>
                    <a:pt x="1" y="32707"/>
                    <a:pt x="297" y="33003"/>
                  </a:cubicBezTo>
                  <a:cubicBezTo>
                    <a:pt x="437" y="33143"/>
                    <a:pt x="626" y="33214"/>
                    <a:pt x="814" y="33214"/>
                  </a:cubicBezTo>
                  <a:cubicBezTo>
                    <a:pt x="1003" y="33214"/>
                    <a:pt x="1191" y="33143"/>
                    <a:pt x="1332" y="33003"/>
                  </a:cubicBezTo>
                  <a:cubicBezTo>
                    <a:pt x="1598" y="32737"/>
                    <a:pt x="1627" y="32323"/>
                    <a:pt x="1406" y="32027"/>
                  </a:cubicBezTo>
                  <a:lnTo>
                    <a:pt x="3875" y="29558"/>
                  </a:lnTo>
                  <a:lnTo>
                    <a:pt x="3875" y="18838"/>
                  </a:lnTo>
                  <a:lnTo>
                    <a:pt x="9065" y="13648"/>
                  </a:lnTo>
                  <a:lnTo>
                    <a:pt x="14314" y="13648"/>
                  </a:lnTo>
                  <a:lnTo>
                    <a:pt x="22032" y="5929"/>
                  </a:lnTo>
                  <a:lnTo>
                    <a:pt x="22032" y="1449"/>
                  </a:lnTo>
                  <a:cubicBezTo>
                    <a:pt x="22165" y="1420"/>
                    <a:pt x="22284" y="1361"/>
                    <a:pt x="22387" y="1257"/>
                  </a:cubicBezTo>
                  <a:cubicBezTo>
                    <a:pt x="22683" y="976"/>
                    <a:pt x="22683" y="503"/>
                    <a:pt x="22387" y="207"/>
                  </a:cubicBezTo>
                  <a:cubicBezTo>
                    <a:pt x="22239" y="74"/>
                    <a:pt x="22062" y="0"/>
                    <a:pt x="2187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133"/>
            <p:cNvSpPr/>
            <p:nvPr/>
          </p:nvSpPr>
          <p:spPr>
            <a:xfrm>
              <a:off x="-361631" y="4510315"/>
              <a:ext cx="674856" cy="657374"/>
            </a:xfrm>
            <a:custGeom>
              <a:rect b="b" l="l" r="r" t="t"/>
              <a:pathLst>
                <a:path extrusionOk="0" h="17184" w="17641">
                  <a:moveTo>
                    <a:pt x="16857" y="1"/>
                  </a:moveTo>
                  <a:cubicBezTo>
                    <a:pt x="16664" y="15"/>
                    <a:pt x="16487" y="104"/>
                    <a:pt x="16354" y="237"/>
                  </a:cubicBezTo>
                  <a:cubicBezTo>
                    <a:pt x="16221" y="385"/>
                    <a:pt x="16147" y="577"/>
                    <a:pt x="16147" y="769"/>
                  </a:cubicBezTo>
                  <a:cubicBezTo>
                    <a:pt x="16162" y="962"/>
                    <a:pt x="16236" y="1139"/>
                    <a:pt x="16369" y="1272"/>
                  </a:cubicBezTo>
                  <a:cubicBezTo>
                    <a:pt x="16369" y="1272"/>
                    <a:pt x="16383" y="1287"/>
                    <a:pt x="16383" y="1287"/>
                  </a:cubicBezTo>
                  <a:cubicBezTo>
                    <a:pt x="16502" y="1390"/>
                    <a:pt x="16650" y="1464"/>
                    <a:pt x="16812" y="1479"/>
                  </a:cubicBezTo>
                  <a:lnTo>
                    <a:pt x="16812" y="5826"/>
                  </a:lnTo>
                  <a:lnTo>
                    <a:pt x="9064" y="13574"/>
                  </a:lnTo>
                  <a:lnTo>
                    <a:pt x="3416" y="13574"/>
                  </a:lnTo>
                  <a:lnTo>
                    <a:pt x="1154" y="15837"/>
                  </a:lnTo>
                  <a:cubicBezTo>
                    <a:pt x="1050" y="15759"/>
                    <a:pt x="925" y="15715"/>
                    <a:pt x="786" y="15715"/>
                  </a:cubicBezTo>
                  <a:cubicBezTo>
                    <a:pt x="766" y="15715"/>
                    <a:pt x="746" y="15716"/>
                    <a:pt x="725" y="15718"/>
                  </a:cubicBezTo>
                  <a:cubicBezTo>
                    <a:pt x="311" y="15733"/>
                    <a:pt x="0" y="16073"/>
                    <a:pt x="15" y="16472"/>
                  </a:cubicBezTo>
                  <a:cubicBezTo>
                    <a:pt x="15" y="16665"/>
                    <a:pt x="104" y="16842"/>
                    <a:pt x="222" y="16975"/>
                  </a:cubicBezTo>
                  <a:cubicBezTo>
                    <a:pt x="359" y="17098"/>
                    <a:pt x="534" y="17184"/>
                    <a:pt x="736" y="17184"/>
                  </a:cubicBezTo>
                  <a:cubicBezTo>
                    <a:pt x="752" y="17184"/>
                    <a:pt x="768" y="17183"/>
                    <a:pt x="784" y="17182"/>
                  </a:cubicBezTo>
                  <a:cubicBezTo>
                    <a:pt x="1183" y="17167"/>
                    <a:pt x="1509" y="16827"/>
                    <a:pt x="1494" y="16428"/>
                  </a:cubicBezTo>
                  <a:cubicBezTo>
                    <a:pt x="1479" y="16251"/>
                    <a:pt x="1420" y="16103"/>
                    <a:pt x="1316" y="15984"/>
                  </a:cubicBezTo>
                  <a:lnTo>
                    <a:pt x="3505" y="13796"/>
                  </a:lnTo>
                  <a:lnTo>
                    <a:pt x="9153" y="13796"/>
                  </a:lnTo>
                  <a:lnTo>
                    <a:pt x="17034" y="5915"/>
                  </a:lnTo>
                  <a:lnTo>
                    <a:pt x="17034" y="1464"/>
                  </a:lnTo>
                  <a:cubicBezTo>
                    <a:pt x="17182" y="1435"/>
                    <a:pt x="17330" y="1361"/>
                    <a:pt x="17433" y="1243"/>
                  </a:cubicBezTo>
                  <a:cubicBezTo>
                    <a:pt x="17566" y="1095"/>
                    <a:pt x="17640" y="917"/>
                    <a:pt x="17626" y="710"/>
                  </a:cubicBezTo>
                  <a:cubicBezTo>
                    <a:pt x="17626" y="518"/>
                    <a:pt x="17537" y="341"/>
                    <a:pt x="17389" y="208"/>
                  </a:cubicBezTo>
                  <a:cubicBezTo>
                    <a:pt x="17256" y="74"/>
                    <a:pt x="17078" y="1"/>
                    <a:pt x="168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133"/>
            <p:cNvSpPr/>
            <p:nvPr/>
          </p:nvSpPr>
          <p:spPr>
            <a:xfrm>
              <a:off x="248108" y="3801573"/>
              <a:ext cx="763685" cy="661850"/>
            </a:xfrm>
            <a:custGeom>
              <a:rect b="b" l="l" r="r" t="t"/>
              <a:pathLst>
                <a:path extrusionOk="0" h="17301" w="19963">
                  <a:moveTo>
                    <a:pt x="19149" y="0"/>
                  </a:moveTo>
                  <a:cubicBezTo>
                    <a:pt x="18972" y="0"/>
                    <a:pt x="18779" y="60"/>
                    <a:pt x="18631" y="207"/>
                  </a:cubicBezTo>
                  <a:cubicBezTo>
                    <a:pt x="18365" y="474"/>
                    <a:pt x="18351" y="902"/>
                    <a:pt x="18572" y="1183"/>
                  </a:cubicBezTo>
                  <a:lnTo>
                    <a:pt x="11046" y="8724"/>
                  </a:lnTo>
                  <a:lnTo>
                    <a:pt x="5841" y="8724"/>
                  </a:lnTo>
                  <a:lnTo>
                    <a:pt x="622" y="13929"/>
                  </a:lnTo>
                  <a:lnTo>
                    <a:pt x="622" y="15851"/>
                  </a:lnTo>
                  <a:cubicBezTo>
                    <a:pt x="504" y="15881"/>
                    <a:pt x="385" y="15940"/>
                    <a:pt x="297" y="16043"/>
                  </a:cubicBezTo>
                  <a:cubicBezTo>
                    <a:pt x="1" y="16324"/>
                    <a:pt x="1" y="16798"/>
                    <a:pt x="297" y="17078"/>
                  </a:cubicBezTo>
                  <a:cubicBezTo>
                    <a:pt x="437" y="17226"/>
                    <a:pt x="626" y="17300"/>
                    <a:pt x="814" y="17300"/>
                  </a:cubicBezTo>
                  <a:cubicBezTo>
                    <a:pt x="1003" y="17300"/>
                    <a:pt x="1191" y="17226"/>
                    <a:pt x="1332" y="17078"/>
                  </a:cubicBezTo>
                  <a:cubicBezTo>
                    <a:pt x="1627" y="16798"/>
                    <a:pt x="1627" y="16324"/>
                    <a:pt x="1332" y="16043"/>
                  </a:cubicBezTo>
                  <a:cubicBezTo>
                    <a:pt x="1199" y="15896"/>
                    <a:pt x="1021" y="15836"/>
                    <a:pt x="844" y="15822"/>
                  </a:cubicBezTo>
                  <a:lnTo>
                    <a:pt x="844" y="14033"/>
                  </a:lnTo>
                  <a:lnTo>
                    <a:pt x="5930" y="8946"/>
                  </a:lnTo>
                  <a:lnTo>
                    <a:pt x="11135" y="8946"/>
                  </a:lnTo>
                  <a:lnTo>
                    <a:pt x="18735" y="1346"/>
                  </a:lnTo>
                  <a:cubicBezTo>
                    <a:pt x="18863" y="1429"/>
                    <a:pt x="19008" y="1471"/>
                    <a:pt x="19153" y="1471"/>
                  </a:cubicBezTo>
                  <a:cubicBezTo>
                    <a:pt x="19342" y="1471"/>
                    <a:pt x="19530" y="1400"/>
                    <a:pt x="19681" y="1257"/>
                  </a:cubicBezTo>
                  <a:cubicBezTo>
                    <a:pt x="19962" y="962"/>
                    <a:pt x="19962" y="503"/>
                    <a:pt x="19681" y="207"/>
                  </a:cubicBezTo>
                  <a:cubicBezTo>
                    <a:pt x="19533" y="60"/>
                    <a:pt x="19341" y="0"/>
                    <a:pt x="191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133"/>
            <p:cNvSpPr/>
            <p:nvPr/>
          </p:nvSpPr>
          <p:spPr>
            <a:xfrm>
              <a:off x="-277356" y="5105939"/>
              <a:ext cx="470651" cy="221841"/>
            </a:xfrm>
            <a:custGeom>
              <a:rect b="b" l="l" r="r" t="t"/>
              <a:pathLst>
                <a:path extrusionOk="0" h="5799" w="12303">
                  <a:moveTo>
                    <a:pt x="11519" y="0"/>
                  </a:moveTo>
                  <a:cubicBezTo>
                    <a:pt x="11164" y="15"/>
                    <a:pt x="10883" y="267"/>
                    <a:pt x="10824" y="607"/>
                  </a:cubicBezTo>
                  <a:lnTo>
                    <a:pt x="4939" y="607"/>
                  </a:lnTo>
                  <a:lnTo>
                    <a:pt x="1124" y="4421"/>
                  </a:lnTo>
                  <a:cubicBezTo>
                    <a:pt x="1006" y="4362"/>
                    <a:pt x="873" y="4318"/>
                    <a:pt x="725" y="4318"/>
                  </a:cubicBezTo>
                  <a:cubicBezTo>
                    <a:pt x="326" y="4333"/>
                    <a:pt x="1" y="4688"/>
                    <a:pt x="15" y="5087"/>
                  </a:cubicBezTo>
                  <a:cubicBezTo>
                    <a:pt x="30" y="5279"/>
                    <a:pt x="104" y="5457"/>
                    <a:pt x="237" y="5590"/>
                  </a:cubicBezTo>
                  <a:cubicBezTo>
                    <a:pt x="237" y="5590"/>
                    <a:pt x="252" y="5604"/>
                    <a:pt x="252" y="5604"/>
                  </a:cubicBezTo>
                  <a:cubicBezTo>
                    <a:pt x="387" y="5726"/>
                    <a:pt x="560" y="5798"/>
                    <a:pt x="735" y="5798"/>
                  </a:cubicBezTo>
                  <a:cubicBezTo>
                    <a:pt x="752" y="5798"/>
                    <a:pt x="768" y="5798"/>
                    <a:pt x="784" y="5797"/>
                  </a:cubicBezTo>
                  <a:cubicBezTo>
                    <a:pt x="1198" y="5782"/>
                    <a:pt x="1509" y="5442"/>
                    <a:pt x="1494" y="5028"/>
                  </a:cubicBezTo>
                  <a:cubicBezTo>
                    <a:pt x="1494" y="4850"/>
                    <a:pt x="1405" y="4688"/>
                    <a:pt x="1302" y="4569"/>
                  </a:cubicBezTo>
                  <a:lnTo>
                    <a:pt x="5028" y="828"/>
                  </a:lnTo>
                  <a:lnTo>
                    <a:pt x="10824" y="828"/>
                  </a:lnTo>
                  <a:cubicBezTo>
                    <a:pt x="10839" y="991"/>
                    <a:pt x="10913" y="1139"/>
                    <a:pt x="11031" y="1257"/>
                  </a:cubicBezTo>
                  <a:cubicBezTo>
                    <a:pt x="11154" y="1381"/>
                    <a:pt x="11341" y="1466"/>
                    <a:pt x="11533" y="1466"/>
                  </a:cubicBezTo>
                  <a:cubicBezTo>
                    <a:pt x="11548" y="1466"/>
                    <a:pt x="11563" y="1465"/>
                    <a:pt x="11578" y="1464"/>
                  </a:cubicBezTo>
                  <a:cubicBezTo>
                    <a:pt x="11977" y="1449"/>
                    <a:pt x="12303" y="1109"/>
                    <a:pt x="12288" y="710"/>
                  </a:cubicBezTo>
                  <a:cubicBezTo>
                    <a:pt x="12273" y="311"/>
                    <a:pt x="11948"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133"/>
            <p:cNvSpPr/>
            <p:nvPr/>
          </p:nvSpPr>
          <p:spPr>
            <a:xfrm>
              <a:off x="-301686" y="4910228"/>
              <a:ext cx="597926" cy="532357"/>
            </a:xfrm>
            <a:custGeom>
              <a:rect b="b" l="l" r="r" t="t"/>
              <a:pathLst>
                <a:path extrusionOk="0" h="13916" w="15630">
                  <a:moveTo>
                    <a:pt x="14831" y="0"/>
                  </a:moveTo>
                  <a:cubicBezTo>
                    <a:pt x="14639" y="0"/>
                    <a:pt x="14447" y="60"/>
                    <a:pt x="14299" y="207"/>
                  </a:cubicBezTo>
                  <a:cubicBezTo>
                    <a:pt x="14018" y="503"/>
                    <a:pt x="14018" y="961"/>
                    <a:pt x="14299" y="1257"/>
                  </a:cubicBezTo>
                  <a:cubicBezTo>
                    <a:pt x="14432" y="1376"/>
                    <a:pt x="14580" y="1449"/>
                    <a:pt x="14743" y="1464"/>
                  </a:cubicBezTo>
                  <a:lnTo>
                    <a:pt x="14743" y="5974"/>
                  </a:lnTo>
                  <a:lnTo>
                    <a:pt x="12303" y="8429"/>
                  </a:lnTo>
                  <a:lnTo>
                    <a:pt x="5383" y="8429"/>
                  </a:lnTo>
                  <a:lnTo>
                    <a:pt x="1198" y="12598"/>
                  </a:lnTo>
                  <a:cubicBezTo>
                    <a:pt x="1065" y="12495"/>
                    <a:pt x="903" y="12436"/>
                    <a:pt x="725" y="12436"/>
                  </a:cubicBezTo>
                  <a:cubicBezTo>
                    <a:pt x="311" y="12465"/>
                    <a:pt x="1" y="12805"/>
                    <a:pt x="15" y="13204"/>
                  </a:cubicBezTo>
                  <a:cubicBezTo>
                    <a:pt x="15" y="13397"/>
                    <a:pt x="104" y="13574"/>
                    <a:pt x="222" y="13707"/>
                  </a:cubicBezTo>
                  <a:cubicBezTo>
                    <a:pt x="360" y="13831"/>
                    <a:pt x="535" y="13916"/>
                    <a:pt x="725" y="13916"/>
                  </a:cubicBezTo>
                  <a:cubicBezTo>
                    <a:pt x="739" y="13916"/>
                    <a:pt x="754" y="13915"/>
                    <a:pt x="770" y="13914"/>
                  </a:cubicBezTo>
                  <a:cubicBezTo>
                    <a:pt x="1184" y="13899"/>
                    <a:pt x="1509" y="13559"/>
                    <a:pt x="1479" y="13145"/>
                  </a:cubicBezTo>
                  <a:cubicBezTo>
                    <a:pt x="1479" y="13012"/>
                    <a:pt x="1435" y="12879"/>
                    <a:pt x="1361" y="12761"/>
                  </a:cubicBezTo>
                  <a:lnTo>
                    <a:pt x="5472" y="8650"/>
                  </a:lnTo>
                  <a:lnTo>
                    <a:pt x="12392" y="8650"/>
                  </a:lnTo>
                  <a:lnTo>
                    <a:pt x="14964" y="6063"/>
                  </a:lnTo>
                  <a:lnTo>
                    <a:pt x="14964" y="1464"/>
                  </a:lnTo>
                  <a:cubicBezTo>
                    <a:pt x="15112" y="1435"/>
                    <a:pt x="15245" y="1361"/>
                    <a:pt x="15349" y="1257"/>
                  </a:cubicBezTo>
                  <a:cubicBezTo>
                    <a:pt x="15630" y="961"/>
                    <a:pt x="15630" y="503"/>
                    <a:pt x="15349" y="207"/>
                  </a:cubicBezTo>
                  <a:cubicBezTo>
                    <a:pt x="15201" y="60"/>
                    <a:pt x="15009" y="0"/>
                    <a:pt x="1483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133"/>
            <p:cNvSpPr/>
            <p:nvPr/>
          </p:nvSpPr>
          <p:spPr>
            <a:xfrm>
              <a:off x="-195912" y="3984277"/>
              <a:ext cx="1620061" cy="1527905"/>
            </a:xfrm>
            <a:custGeom>
              <a:rect b="b" l="l" r="r" t="t"/>
              <a:pathLst>
                <a:path extrusionOk="0" h="39940" w="42349">
                  <a:moveTo>
                    <a:pt x="35118" y="0"/>
                  </a:moveTo>
                  <a:cubicBezTo>
                    <a:pt x="34926" y="0"/>
                    <a:pt x="34748" y="74"/>
                    <a:pt x="34600" y="222"/>
                  </a:cubicBezTo>
                  <a:cubicBezTo>
                    <a:pt x="34305" y="518"/>
                    <a:pt x="34305" y="976"/>
                    <a:pt x="34600" y="1272"/>
                  </a:cubicBezTo>
                  <a:cubicBezTo>
                    <a:pt x="34748" y="1420"/>
                    <a:pt x="34941" y="1479"/>
                    <a:pt x="35133" y="1479"/>
                  </a:cubicBezTo>
                  <a:lnTo>
                    <a:pt x="35133" y="7586"/>
                  </a:lnTo>
                  <a:lnTo>
                    <a:pt x="33994" y="8724"/>
                  </a:lnTo>
                  <a:lnTo>
                    <a:pt x="33994" y="8902"/>
                  </a:lnTo>
                  <a:lnTo>
                    <a:pt x="26601" y="16310"/>
                  </a:lnTo>
                  <a:lnTo>
                    <a:pt x="21544" y="16310"/>
                  </a:lnTo>
                  <a:lnTo>
                    <a:pt x="17419" y="20435"/>
                  </a:lnTo>
                  <a:lnTo>
                    <a:pt x="17419" y="31318"/>
                  </a:lnTo>
                  <a:lnTo>
                    <a:pt x="12953" y="35783"/>
                  </a:lnTo>
                  <a:lnTo>
                    <a:pt x="4037" y="35783"/>
                  </a:lnTo>
                  <a:lnTo>
                    <a:pt x="1198" y="38622"/>
                  </a:lnTo>
                  <a:cubicBezTo>
                    <a:pt x="1065" y="38518"/>
                    <a:pt x="888" y="38459"/>
                    <a:pt x="725" y="38459"/>
                  </a:cubicBezTo>
                  <a:cubicBezTo>
                    <a:pt x="518" y="38474"/>
                    <a:pt x="341" y="38563"/>
                    <a:pt x="208" y="38696"/>
                  </a:cubicBezTo>
                  <a:cubicBezTo>
                    <a:pt x="75" y="38844"/>
                    <a:pt x="1" y="39036"/>
                    <a:pt x="16" y="39228"/>
                  </a:cubicBezTo>
                  <a:cubicBezTo>
                    <a:pt x="16" y="39420"/>
                    <a:pt x="89" y="39598"/>
                    <a:pt x="223" y="39731"/>
                  </a:cubicBezTo>
                  <a:cubicBezTo>
                    <a:pt x="237" y="39731"/>
                    <a:pt x="237" y="39746"/>
                    <a:pt x="252" y="39746"/>
                  </a:cubicBezTo>
                  <a:cubicBezTo>
                    <a:pt x="387" y="39868"/>
                    <a:pt x="548" y="39940"/>
                    <a:pt x="733" y="39940"/>
                  </a:cubicBezTo>
                  <a:cubicBezTo>
                    <a:pt x="750" y="39940"/>
                    <a:pt x="767" y="39939"/>
                    <a:pt x="784" y="39938"/>
                  </a:cubicBezTo>
                  <a:cubicBezTo>
                    <a:pt x="977" y="39938"/>
                    <a:pt x="1154" y="39849"/>
                    <a:pt x="1287" y="39701"/>
                  </a:cubicBezTo>
                  <a:cubicBezTo>
                    <a:pt x="1420" y="39568"/>
                    <a:pt x="1494" y="39376"/>
                    <a:pt x="1494" y="39169"/>
                  </a:cubicBezTo>
                  <a:cubicBezTo>
                    <a:pt x="1479" y="39036"/>
                    <a:pt x="1435" y="38888"/>
                    <a:pt x="1346" y="38770"/>
                  </a:cubicBezTo>
                  <a:lnTo>
                    <a:pt x="4126" y="36005"/>
                  </a:lnTo>
                  <a:lnTo>
                    <a:pt x="13042" y="36005"/>
                  </a:lnTo>
                  <a:lnTo>
                    <a:pt x="17641" y="31406"/>
                  </a:lnTo>
                  <a:lnTo>
                    <a:pt x="17641" y="20524"/>
                  </a:lnTo>
                  <a:lnTo>
                    <a:pt x="21633" y="16517"/>
                  </a:lnTo>
                  <a:lnTo>
                    <a:pt x="26690" y="16517"/>
                  </a:lnTo>
                  <a:lnTo>
                    <a:pt x="33994" y="9212"/>
                  </a:lnTo>
                  <a:lnTo>
                    <a:pt x="33994" y="12125"/>
                  </a:lnTo>
                  <a:lnTo>
                    <a:pt x="38016" y="12125"/>
                  </a:lnTo>
                  <a:lnTo>
                    <a:pt x="42171" y="7970"/>
                  </a:lnTo>
                  <a:lnTo>
                    <a:pt x="42348" y="7793"/>
                  </a:lnTo>
                  <a:cubicBezTo>
                    <a:pt x="42289" y="7748"/>
                    <a:pt x="42245" y="7689"/>
                    <a:pt x="42186" y="7645"/>
                  </a:cubicBezTo>
                  <a:lnTo>
                    <a:pt x="37913" y="11903"/>
                  </a:lnTo>
                  <a:lnTo>
                    <a:pt x="34216" y="11903"/>
                  </a:lnTo>
                  <a:lnTo>
                    <a:pt x="34216" y="9005"/>
                  </a:lnTo>
                  <a:lnTo>
                    <a:pt x="35355" y="7867"/>
                  </a:lnTo>
                  <a:lnTo>
                    <a:pt x="35355" y="7689"/>
                  </a:lnTo>
                  <a:lnTo>
                    <a:pt x="39598" y="3446"/>
                  </a:lnTo>
                  <a:cubicBezTo>
                    <a:pt x="39569" y="3372"/>
                    <a:pt x="39539" y="3298"/>
                    <a:pt x="39509" y="3224"/>
                  </a:cubicBezTo>
                  <a:lnTo>
                    <a:pt x="38874" y="3845"/>
                  </a:lnTo>
                  <a:lnTo>
                    <a:pt x="35355" y="7379"/>
                  </a:lnTo>
                  <a:lnTo>
                    <a:pt x="35355" y="1449"/>
                  </a:lnTo>
                  <a:cubicBezTo>
                    <a:pt x="35458" y="1405"/>
                    <a:pt x="35562" y="1346"/>
                    <a:pt x="35650" y="1272"/>
                  </a:cubicBezTo>
                  <a:cubicBezTo>
                    <a:pt x="35931" y="976"/>
                    <a:pt x="35931" y="518"/>
                    <a:pt x="35650" y="222"/>
                  </a:cubicBezTo>
                  <a:cubicBezTo>
                    <a:pt x="35502" y="74"/>
                    <a:pt x="35310" y="0"/>
                    <a:pt x="3511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133"/>
            <p:cNvSpPr/>
            <p:nvPr/>
          </p:nvSpPr>
          <p:spPr>
            <a:xfrm>
              <a:off x="-564150" y="3615465"/>
              <a:ext cx="1260311" cy="1109280"/>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133"/>
            <p:cNvSpPr/>
            <p:nvPr/>
          </p:nvSpPr>
          <p:spPr>
            <a:xfrm>
              <a:off x="-186272" y="3843998"/>
              <a:ext cx="422565" cy="419160"/>
            </a:xfrm>
            <a:custGeom>
              <a:rect b="b" l="l" r="r" t="t"/>
              <a:pathLst>
                <a:path extrusionOk="0" h="10957" w="11046">
                  <a:moveTo>
                    <a:pt x="10232" y="0"/>
                  </a:moveTo>
                  <a:cubicBezTo>
                    <a:pt x="10040" y="0"/>
                    <a:pt x="9862" y="74"/>
                    <a:pt x="9715" y="207"/>
                  </a:cubicBezTo>
                  <a:cubicBezTo>
                    <a:pt x="9419" y="503"/>
                    <a:pt x="9419" y="962"/>
                    <a:pt x="9715" y="1257"/>
                  </a:cubicBezTo>
                  <a:cubicBezTo>
                    <a:pt x="9848" y="1390"/>
                    <a:pt x="10025" y="1464"/>
                    <a:pt x="10217" y="1464"/>
                  </a:cubicBezTo>
                  <a:lnTo>
                    <a:pt x="10217" y="4436"/>
                  </a:lnTo>
                  <a:lnTo>
                    <a:pt x="3918" y="10735"/>
                  </a:lnTo>
                  <a:lnTo>
                    <a:pt x="207" y="10735"/>
                  </a:lnTo>
                  <a:lnTo>
                    <a:pt x="207" y="7660"/>
                  </a:lnTo>
                  <a:lnTo>
                    <a:pt x="6417" y="1449"/>
                  </a:lnTo>
                  <a:cubicBezTo>
                    <a:pt x="6548" y="1535"/>
                    <a:pt x="6700" y="1579"/>
                    <a:pt x="6851" y="1579"/>
                  </a:cubicBezTo>
                  <a:cubicBezTo>
                    <a:pt x="7041" y="1579"/>
                    <a:pt x="7230" y="1509"/>
                    <a:pt x="7378" y="1361"/>
                  </a:cubicBezTo>
                  <a:cubicBezTo>
                    <a:pt x="7659" y="1080"/>
                    <a:pt x="7659" y="607"/>
                    <a:pt x="7378" y="326"/>
                  </a:cubicBezTo>
                  <a:cubicBezTo>
                    <a:pt x="7231" y="178"/>
                    <a:pt x="7038" y="104"/>
                    <a:pt x="6848" y="104"/>
                  </a:cubicBezTo>
                  <a:cubicBezTo>
                    <a:pt x="6658" y="104"/>
                    <a:pt x="6469" y="178"/>
                    <a:pt x="6329" y="326"/>
                  </a:cubicBezTo>
                  <a:cubicBezTo>
                    <a:pt x="6062" y="577"/>
                    <a:pt x="6048" y="1006"/>
                    <a:pt x="6269" y="1287"/>
                  </a:cubicBezTo>
                  <a:lnTo>
                    <a:pt x="0" y="7556"/>
                  </a:lnTo>
                  <a:lnTo>
                    <a:pt x="0" y="10957"/>
                  </a:lnTo>
                  <a:lnTo>
                    <a:pt x="4007" y="10957"/>
                  </a:lnTo>
                  <a:lnTo>
                    <a:pt x="10439" y="4525"/>
                  </a:lnTo>
                  <a:lnTo>
                    <a:pt x="10439" y="1435"/>
                  </a:lnTo>
                  <a:cubicBezTo>
                    <a:pt x="10557" y="1405"/>
                    <a:pt x="10661" y="1346"/>
                    <a:pt x="10750" y="1257"/>
                  </a:cubicBezTo>
                  <a:cubicBezTo>
                    <a:pt x="11045" y="962"/>
                    <a:pt x="11045" y="503"/>
                    <a:pt x="10750" y="207"/>
                  </a:cubicBezTo>
                  <a:cubicBezTo>
                    <a:pt x="10617" y="74"/>
                    <a:pt x="10424" y="0"/>
                    <a:pt x="1023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133"/>
            <p:cNvSpPr/>
            <p:nvPr/>
          </p:nvSpPr>
          <p:spPr>
            <a:xfrm>
              <a:off x="429129" y="3589452"/>
              <a:ext cx="483084" cy="398808"/>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7" name="Google Shape;1727;p133"/>
            <p:cNvSpPr/>
            <p:nvPr/>
          </p:nvSpPr>
          <p:spPr>
            <a:xfrm>
              <a:off x="349368" y="3896598"/>
              <a:ext cx="768199" cy="662424"/>
            </a:xfrm>
            <a:custGeom>
              <a:rect b="b" l="l" r="r" t="t"/>
              <a:pathLst>
                <a:path extrusionOk="0" h="17316" w="20081">
                  <a:moveTo>
                    <a:pt x="19282" y="1"/>
                  </a:moveTo>
                  <a:cubicBezTo>
                    <a:pt x="19090" y="1"/>
                    <a:pt x="18897" y="60"/>
                    <a:pt x="18750" y="208"/>
                  </a:cubicBezTo>
                  <a:cubicBezTo>
                    <a:pt x="18469" y="488"/>
                    <a:pt x="18469" y="947"/>
                    <a:pt x="18735" y="1228"/>
                  </a:cubicBezTo>
                  <a:lnTo>
                    <a:pt x="13663" y="6299"/>
                  </a:lnTo>
                  <a:lnTo>
                    <a:pt x="13663" y="8976"/>
                  </a:lnTo>
                  <a:lnTo>
                    <a:pt x="8798" y="13840"/>
                  </a:lnTo>
                  <a:lnTo>
                    <a:pt x="3165" y="14077"/>
                  </a:lnTo>
                  <a:lnTo>
                    <a:pt x="3121" y="14092"/>
                  </a:lnTo>
                  <a:lnTo>
                    <a:pt x="1228" y="15970"/>
                  </a:lnTo>
                  <a:cubicBezTo>
                    <a:pt x="1103" y="15884"/>
                    <a:pt x="956" y="15840"/>
                    <a:pt x="806" y="15840"/>
                  </a:cubicBezTo>
                  <a:cubicBezTo>
                    <a:pt x="619" y="15840"/>
                    <a:pt x="430" y="15910"/>
                    <a:pt x="282" y="16058"/>
                  </a:cubicBezTo>
                  <a:cubicBezTo>
                    <a:pt x="1" y="16339"/>
                    <a:pt x="1" y="16812"/>
                    <a:pt x="282" y="17093"/>
                  </a:cubicBezTo>
                  <a:cubicBezTo>
                    <a:pt x="429" y="17241"/>
                    <a:pt x="622" y="17315"/>
                    <a:pt x="812" y="17315"/>
                  </a:cubicBezTo>
                  <a:cubicBezTo>
                    <a:pt x="1002" y="17315"/>
                    <a:pt x="1191" y="17241"/>
                    <a:pt x="1331" y="17093"/>
                  </a:cubicBezTo>
                  <a:cubicBezTo>
                    <a:pt x="1598" y="16842"/>
                    <a:pt x="1612" y="16413"/>
                    <a:pt x="1391" y="16132"/>
                  </a:cubicBezTo>
                  <a:lnTo>
                    <a:pt x="3224" y="14299"/>
                  </a:lnTo>
                  <a:lnTo>
                    <a:pt x="8843" y="14062"/>
                  </a:lnTo>
                  <a:lnTo>
                    <a:pt x="8887" y="14062"/>
                  </a:lnTo>
                  <a:lnTo>
                    <a:pt x="13885" y="9064"/>
                  </a:lnTo>
                  <a:lnTo>
                    <a:pt x="13885" y="6388"/>
                  </a:lnTo>
                  <a:lnTo>
                    <a:pt x="18912" y="1376"/>
                  </a:lnTo>
                  <a:cubicBezTo>
                    <a:pt x="19024" y="1440"/>
                    <a:pt x="19150" y="1472"/>
                    <a:pt x="19276" y="1472"/>
                  </a:cubicBezTo>
                  <a:cubicBezTo>
                    <a:pt x="19467" y="1472"/>
                    <a:pt x="19657" y="1400"/>
                    <a:pt x="19799" y="1257"/>
                  </a:cubicBezTo>
                  <a:cubicBezTo>
                    <a:pt x="20080" y="962"/>
                    <a:pt x="20080" y="503"/>
                    <a:pt x="19799" y="208"/>
                  </a:cubicBezTo>
                  <a:cubicBezTo>
                    <a:pt x="19651" y="60"/>
                    <a:pt x="19459" y="1"/>
                    <a:pt x="1928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133"/>
            <p:cNvSpPr/>
            <p:nvPr/>
          </p:nvSpPr>
          <p:spPr>
            <a:xfrm>
              <a:off x="56950" y="4814630"/>
              <a:ext cx="246094" cy="246668"/>
            </a:xfrm>
            <a:custGeom>
              <a:rect b="b" l="l" r="r" t="t"/>
              <a:pathLst>
                <a:path extrusionOk="0" h="6448" w="6433">
                  <a:moveTo>
                    <a:pt x="5619" y="1"/>
                  </a:moveTo>
                  <a:cubicBezTo>
                    <a:pt x="5441" y="1"/>
                    <a:pt x="5249" y="74"/>
                    <a:pt x="5101" y="208"/>
                  </a:cubicBezTo>
                  <a:cubicBezTo>
                    <a:pt x="4835" y="474"/>
                    <a:pt x="4820" y="888"/>
                    <a:pt x="5042" y="1183"/>
                  </a:cubicBezTo>
                  <a:lnTo>
                    <a:pt x="1139" y="5087"/>
                  </a:lnTo>
                  <a:cubicBezTo>
                    <a:pt x="1023" y="5010"/>
                    <a:pt x="895" y="4966"/>
                    <a:pt x="766" y="4966"/>
                  </a:cubicBezTo>
                  <a:cubicBezTo>
                    <a:pt x="747" y="4966"/>
                    <a:pt x="729" y="4967"/>
                    <a:pt x="710" y="4969"/>
                  </a:cubicBezTo>
                  <a:cubicBezTo>
                    <a:pt x="518" y="4969"/>
                    <a:pt x="325" y="5057"/>
                    <a:pt x="192" y="5205"/>
                  </a:cubicBezTo>
                  <a:cubicBezTo>
                    <a:pt x="59" y="5353"/>
                    <a:pt x="0" y="5531"/>
                    <a:pt x="0" y="5738"/>
                  </a:cubicBezTo>
                  <a:cubicBezTo>
                    <a:pt x="15" y="5915"/>
                    <a:pt x="89" y="6092"/>
                    <a:pt x="222" y="6226"/>
                  </a:cubicBezTo>
                  <a:cubicBezTo>
                    <a:pt x="222" y="6226"/>
                    <a:pt x="237" y="6240"/>
                    <a:pt x="237" y="6240"/>
                  </a:cubicBezTo>
                  <a:cubicBezTo>
                    <a:pt x="385" y="6373"/>
                    <a:pt x="577" y="6447"/>
                    <a:pt x="769" y="6447"/>
                  </a:cubicBezTo>
                  <a:cubicBezTo>
                    <a:pt x="961" y="6433"/>
                    <a:pt x="1153" y="6344"/>
                    <a:pt x="1287" y="6211"/>
                  </a:cubicBezTo>
                  <a:cubicBezTo>
                    <a:pt x="1420" y="6063"/>
                    <a:pt x="1479" y="5871"/>
                    <a:pt x="1479" y="5678"/>
                  </a:cubicBezTo>
                  <a:cubicBezTo>
                    <a:pt x="1464" y="5516"/>
                    <a:pt x="1405" y="5353"/>
                    <a:pt x="1301" y="5235"/>
                  </a:cubicBezTo>
                  <a:lnTo>
                    <a:pt x="5190" y="1331"/>
                  </a:lnTo>
                  <a:cubicBezTo>
                    <a:pt x="5324" y="1425"/>
                    <a:pt x="5479" y="1473"/>
                    <a:pt x="5634" y="1473"/>
                  </a:cubicBezTo>
                  <a:cubicBezTo>
                    <a:pt x="5820" y="1473"/>
                    <a:pt x="6006" y="1403"/>
                    <a:pt x="6151" y="1257"/>
                  </a:cubicBezTo>
                  <a:cubicBezTo>
                    <a:pt x="6432" y="976"/>
                    <a:pt x="6432" y="503"/>
                    <a:pt x="6151" y="208"/>
                  </a:cubicBezTo>
                  <a:cubicBezTo>
                    <a:pt x="6003" y="74"/>
                    <a:pt x="5811" y="1"/>
                    <a:pt x="561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133"/>
            <p:cNvSpPr/>
            <p:nvPr/>
          </p:nvSpPr>
          <p:spPr>
            <a:xfrm>
              <a:off x="-483816" y="4384190"/>
              <a:ext cx="493834" cy="33496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133"/>
            <p:cNvSpPr/>
            <p:nvPr/>
          </p:nvSpPr>
          <p:spPr>
            <a:xfrm>
              <a:off x="-370123" y="4637014"/>
              <a:ext cx="609823" cy="376773"/>
            </a:xfrm>
            <a:custGeom>
              <a:rect b="b" l="l" r="r" t="t"/>
              <a:pathLst>
                <a:path extrusionOk="0" h="9849" w="15941">
                  <a:moveTo>
                    <a:pt x="15156" y="1"/>
                  </a:moveTo>
                  <a:cubicBezTo>
                    <a:pt x="14757" y="15"/>
                    <a:pt x="14432" y="356"/>
                    <a:pt x="14447" y="755"/>
                  </a:cubicBezTo>
                  <a:cubicBezTo>
                    <a:pt x="14461" y="903"/>
                    <a:pt x="14506" y="1036"/>
                    <a:pt x="14595" y="1154"/>
                  </a:cubicBezTo>
                  <a:lnTo>
                    <a:pt x="9567" y="6166"/>
                  </a:lnTo>
                  <a:lnTo>
                    <a:pt x="3461" y="6166"/>
                  </a:lnTo>
                  <a:lnTo>
                    <a:pt x="1139" y="8488"/>
                  </a:lnTo>
                  <a:cubicBezTo>
                    <a:pt x="1036" y="8410"/>
                    <a:pt x="910" y="8367"/>
                    <a:pt x="772" y="8367"/>
                  </a:cubicBezTo>
                  <a:cubicBezTo>
                    <a:pt x="751" y="8367"/>
                    <a:pt x="731" y="8368"/>
                    <a:pt x="710" y="8370"/>
                  </a:cubicBezTo>
                  <a:cubicBezTo>
                    <a:pt x="518" y="8370"/>
                    <a:pt x="341" y="8458"/>
                    <a:pt x="208" y="8606"/>
                  </a:cubicBezTo>
                  <a:cubicBezTo>
                    <a:pt x="60" y="8754"/>
                    <a:pt x="1" y="8932"/>
                    <a:pt x="1" y="9139"/>
                  </a:cubicBezTo>
                  <a:cubicBezTo>
                    <a:pt x="15" y="9316"/>
                    <a:pt x="89" y="9493"/>
                    <a:pt x="222" y="9626"/>
                  </a:cubicBezTo>
                  <a:cubicBezTo>
                    <a:pt x="222" y="9641"/>
                    <a:pt x="237" y="9641"/>
                    <a:pt x="237" y="9641"/>
                  </a:cubicBezTo>
                  <a:cubicBezTo>
                    <a:pt x="385" y="9789"/>
                    <a:pt x="577" y="9848"/>
                    <a:pt x="769" y="9848"/>
                  </a:cubicBezTo>
                  <a:cubicBezTo>
                    <a:pt x="962" y="9833"/>
                    <a:pt x="1154" y="9760"/>
                    <a:pt x="1287" y="9612"/>
                  </a:cubicBezTo>
                  <a:cubicBezTo>
                    <a:pt x="1420" y="9464"/>
                    <a:pt x="1494" y="9272"/>
                    <a:pt x="1479" y="9079"/>
                  </a:cubicBezTo>
                  <a:cubicBezTo>
                    <a:pt x="1479" y="8917"/>
                    <a:pt x="1405" y="8754"/>
                    <a:pt x="1302" y="8636"/>
                  </a:cubicBezTo>
                  <a:lnTo>
                    <a:pt x="3549" y="6388"/>
                  </a:lnTo>
                  <a:lnTo>
                    <a:pt x="9656" y="6388"/>
                  </a:lnTo>
                  <a:lnTo>
                    <a:pt x="14742" y="1317"/>
                  </a:lnTo>
                  <a:cubicBezTo>
                    <a:pt x="14862" y="1410"/>
                    <a:pt x="15017" y="1467"/>
                    <a:pt x="15165" y="1467"/>
                  </a:cubicBezTo>
                  <a:cubicBezTo>
                    <a:pt x="15182" y="1467"/>
                    <a:pt x="15199" y="1466"/>
                    <a:pt x="15216" y="1464"/>
                  </a:cubicBezTo>
                  <a:cubicBezTo>
                    <a:pt x="15630" y="1450"/>
                    <a:pt x="15940" y="1110"/>
                    <a:pt x="15925" y="710"/>
                  </a:cubicBezTo>
                  <a:cubicBezTo>
                    <a:pt x="15911" y="311"/>
                    <a:pt x="15585" y="1"/>
                    <a:pt x="151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133"/>
            <p:cNvSpPr/>
            <p:nvPr/>
          </p:nvSpPr>
          <p:spPr>
            <a:xfrm>
              <a:off x="-444796" y="3627936"/>
              <a:ext cx="1311764" cy="113755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133"/>
            <p:cNvSpPr/>
            <p:nvPr/>
          </p:nvSpPr>
          <p:spPr>
            <a:xfrm>
              <a:off x="-303369" y="4423783"/>
              <a:ext cx="168016" cy="56579"/>
            </a:xfrm>
            <a:custGeom>
              <a:rect b="b" l="l" r="r" t="t"/>
              <a:pathLst>
                <a:path extrusionOk="0" h="1479" w="4392">
                  <a:moveTo>
                    <a:pt x="725" y="0"/>
                  </a:moveTo>
                  <a:cubicBezTo>
                    <a:pt x="311" y="15"/>
                    <a:pt x="0" y="355"/>
                    <a:pt x="15" y="769"/>
                  </a:cubicBezTo>
                  <a:cubicBezTo>
                    <a:pt x="15" y="961"/>
                    <a:pt x="89" y="1124"/>
                    <a:pt x="222" y="1257"/>
                  </a:cubicBezTo>
                  <a:cubicBezTo>
                    <a:pt x="237" y="1272"/>
                    <a:pt x="237" y="1272"/>
                    <a:pt x="252" y="1287"/>
                  </a:cubicBezTo>
                  <a:cubicBezTo>
                    <a:pt x="400" y="1420"/>
                    <a:pt x="577" y="1479"/>
                    <a:pt x="784" y="1479"/>
                  </a:cubicBezTo>
                  <a:cubicBezTo>
                    <a:pt x="1124" y="1464"/>
                    <a:pt x="1405" y="1213"/>
                    <a:pt x="1464" y="887"/>
                  </a:cubicBezTo>
                  <a:lnTo>
                    <a:pt x="2913" y="887"/>
                  </a:lnTo>
                  <a:cubicBezTo>
                    <a:pt x="2943" y="1035"/>
                    <a:pt x="3017" y="1168"/>
                    <a:pt x="3105" y="1257"/>
                  </a:cubicBezTo>
                  <a:cubicBezTo>
                    <a:pt x="3253" y="1405"/>
                    <a:pt x="3446" y="1479"/>
                    <a:pt x="3667" y="1479"/>
                  </a:cubicBezTo>
                  <a:cubicBezTo>
                    <a:pt x="4067" y="1464"/>
                    <a:pt x="4392" y="1124"/>
                    <a:pt x="4377" y="710"/>
                  </a:cubicBezTo>
                  <a:cubicBezTo>
                    <a:pt x="4362" y="311"/>
                    <a:pt x="4022" y="0"/>
                    <a:pt x="3638" y="0"/>
                  </a:cubicBezTo>
                  <a:lnTo>
                    <a:pt x="3608" y="0"/>
                  </a:lnTo>
                  <a:cubicBezTo>
                    <a:pt x="3224" y="15"/>
                    <a:pt x="2928" y="311"/>
                    <a:pt x="2898" y="666"/>
                  </a:cubicBezTo>
                  <a:lnTo>
                    <a:pt x="1479" y="666"/>
                  </a:lnTo>
                  <a:cubicBezTo>
                    <a:pt x="1464" y="488"/>
                    <a:pt x="1390" y="326"/>
                    <a:pt x="1257" y="192"/>
                  </a:cubicBezTo>
                  <a:cubicBezTo>
                    <a:pt x="1109" y="59"/>
                    <a:pt x="917" y="0"/>
                    <a:pt x="72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133"/>
            <p:cNvSpPr/>
            <p:nvPr/>
          </p:nvSpPr>
          <p:spPr>
            <a:xfrm>
              <a:off x="348259" y="4185649"/>
              <a:ext cx="467820" cy="177656"/>
            </a:xfrm>
            <a:custGeom>
              <a:rect b="b" l="l" r="r" t="t"/>
              <a:pathLst>
                <a:path extrusionOk="0" h="4644" w="12229">
                  <a:moveTo>
                    <a:pt x="11459" y="0"/>
                  </a:moveTo>
                  <a:cubicBezTo>
                    <a:pt x="11267" y="0"/>
                    <a:pt x="11075" y="89"/>
                    <a:pt x="10942" y="237"/>
                  </a:cubicBezTo>
                  <a:cubicBezTo>
                    <a:pt x="10809" y="385"/>
                    <a:pt x="10735" y="562"/>
                    <a:pt x="10750" y="769"/>
                  </a:cubicBezTo>
                  <a:cubicBezTo>
                    <a:pt x="10750" y="917"/>
                    <a:pt x="10809" y="1050"/>
                    <a:pt x="10897" y="1168"/>
                  </a:cubicBezTo>
                  <a:lnTo>
                    <a:pt x="8783" y="3283"/>
                  </a:lnTo>
                  <a:cubicBezTo>
                    <a:pt x="8650" y="3179"/>
                    <a:pt x="8487" y="3135"/>
                    <a:pt x="8310" y="3135"/>
                  </a:cubicBezTo>
                  <a:cubicBezTo>
                    <a:pt x="8118" y="3150"/>
                    <a:pt x="7940" y="3224"/>
                    <a:pt x="7807" y="3372"/>
                  </a:cubicBezTo>
                  <a:cubicBezTo>
                    <a:pt x="7704" y="3490"/>
                    <a:pt x="7630" y="3623"/>
                    <a:pt x="7615" y="3771"/>
                  </a:cubicBezTo>
                  <a:lnTo>
                    <a:pt x="1479" y="3771"/>
                  </a:lnTo>
                  <a:cubicBezTo>
                    <a:pt x="1421" y="3425"/>
                    <a:pt x="1111" y="3164"/>
                    <a:pt x="754" y="3164"/>
                  </a:cubicBezTo>
                  <a:cubicBezTo>
                    <a:pt x="744" y="3164"/>
                    <a:pt x="734" y="3164"/>
                    <a:pt x="725" y="3165"/>
                  </a:cubicBezTo>
                  <a:cubicBezTo>
                    <a:pt x="325" y="3179"/>
                    <a:pt x="0" y="3519"/>
                    <a:pt x="15" y="3933"/>
                  </a:cubicBezTo>
                  <a:cubicBezTo>
                    <a:pt x="30" y="4126"/>
                    <a:pt x="104" y="4288"/>
                    <a:pt x="237" y="4421"/>
                  </a:cubicBezTo>
                  <a:cubicBezTo>
                    <a:pt x="370" y="4554"/>
                    <a:pt x="577" y="4643"/>
                    <a:pt x="784" y="4643"/>
                  </a:cubicBezTo>
                  <a:cubicBezTo>
                    <a:pt x="1153" y="4628"/>
                    <a:pt x="1449" y="4347"/>
                    <a:pt x="1493" y="3993"/>
                  </a:cubicBezTo>
                  <a:lnTo>
                    <a:pt x="7615" y="3993"/>
                  </a:lnTo>
                  <a:cubicBezTo>
                    <a:pt x="7645" y="4140"/>
                    <a:pt x="7704" y="4288"/>
                    <a:pt x="7822" y="4392"/>
                  </a:cubicBezTo>
                  <a:cubicBezTo>
                    <a:pt x="7822" y="4407"/>
                    <a:pt x="7837" y="4407"/>
                    <a:pt x="7837" y="4421"/>
                  </a:cubicBezTo>
                  <a:cubicBezTo>
                    <a:pt x="7972" y="4543"/>
                    <a:pt x="8145" y="4615"/>
                    <a:pt x="8320" y="4615"/>
                  </a:cubicBezTo>
                  <a:cubicBezTo>
                    <a:pt x="8337" y="4615"/>
                    <a:pt x="8353" y="4615"/>
                    <a:pt x="8369" y="4614"/>
                  </a:cubicBezTo>
                  <a:cubicBezTo>
                    <a:pt x="8576" y="4599"/>
                    <a:pt x="8753" y="4525"/>
                    <a:pt x="8887" y="4377"/>
                  </a:cubicBezTo>
                  <a:cubicBezTo>
                    <a:pt x="9020" y="4229"/>
                    <a:pt x="9094" y="4037"/>
                    <a:pt x="9079" y="3845"/>
                  </a:cubicBezTo>
                  <a:cubicBezTo>
                    <a:pt x="9079" y="3697"/>
                    <a:pt x="9034" y="3564"/>
                    <a:pt x="8946" y="3431"/>
                  </a:cubicBezTo>
                  <a:lnTo>
                    <a:pt x="11045" y="1331"/>
                  </a:lnTo>
                  <a:cubicBezTo>
                    <a:pt x="11178" y="1420"/>
                    <a:pt x="11341" y="1479"/>
                    <a:pt x="11518" y="1479"/>
                  </a:cubicBezTo>
                  <a:cubicBezTo>
                    <a:pt x="11711" y="1464"/>
                    <a:pt x="11888" y="1375"/>
                    <a:pt x="12021" y="1242"/>
                  </a:cubicBezTo>
                  <a:cubicBezTo>
                    <a:pt x="12169" y="1094"/>
                    <a:pt x="12228" y="902"/>
                    <a:pt x="12228" y="710"/>
                  </a:cubicBezTo>
                  <a:cubicBezTo>
                    <a:pt x="12213" y="503"/>
                    <a:pt x="12125" y="326"/>
                    <a:pt x="11992" y="192"/>
                  </a:cubicBezTo>
                  <a:cubicBezTo>
                    <a:pt x="11844" y="59"/>
                    <a:pt x="11666" y="0"/>
                    <a:pt x="1148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133"/>
            <p:cNvSpPr/>
            <p:nvPr/>
          </p:nvSpPr>
          <p:spPr>
            <a:xfrm>
              <a:off x="335214" y="4123983"/>
              <a:ext cx="665828" cy="554391"/>
            </a:xfrm>
            <a:custGeom>
              <a:rect b="b" l="l" r="r" t="t"/>
              <a:pathLst>
                <a:path extrusionOk="0" h="14492" w="17405">
                  <a:moveTo>
                    <a:pt x="16591" y="1"/>
                  </a:moveTo>
                  <a:cubicBezTo>
                    <a:pt x="16414" y="1"/>
                    <a:pt x="16221" y="75"/>
                    <a:pt x="16074" y="208"/>
                  </a:cubicBezTo>
                  <a:cubicBezTo>
                    <a:pt x="15793" y="503"/>
                    <a:pt x="15793" y="962"/>
                    <a:pt x="16074" y="1257"/>
                  </a:cubicBezTo>
                  <a:cubicBezTo>
                    <a:pt x="16192" y="1376"/>
                    <a:pt x="16340" y="1435"/>
                    <a:pt x="16488" y="1464"/>
                  </a:cubicBezTo>
                  <a:lnTo>
                    <a:pt x="16488" y="3313"/>
                  </a:lnTo>
                  <a:lnTo>
                    <a:pt x="11179" y="8621"/>
                  </a:lnTo>
                  <a:cubicBezTo>
                    <a:pt x="11058" y="8538"/>
                    <a:pt x="10914" y="8496"/>
                    <a:pt x="10769" y="8496"/>
                  </a:cubicBezTo>
                  <a:cubicBezTo>
                    <a:pt x="10580" y="8496"/>
                    <a:pt x="10390" y="8567"/>
                    <a:pt x="10248" y="8710"/>
                  </a:cubicBezTo>
                  <a:cubicBezTo>
                    <a:pt x="10115" y="8843"/>
                    <a:pt x="10041" y="9020"/>
                    <a:pt x="10041" y="9198"/>
                  </a:cubicBezTo>
                  <a:lnTo>
                    <a:pt x="5058" y="9272"/>
                  </a:lnTo>
                  <a:lnTo>
                    <a:pt x="1184" y="13160"/>
                  </a:lnTo>
                  <a:cubicBezTo>
                    <a:pt x="1064" y="13067"/>
                    <a:pt x="921" y="13010"/>
                    <a:pt x="765" y="13010"/>
                  </a:cubicBezTo>
                  <a:cubicBezTo>
                    <a:pt x="747" y="13010"/>
                    <a:pt x="729" y="13011"/>
                    <a:pt x="711" y="13012"/>
                  </a:cubicBezTo>
                  <a:cubicBezTo>
                    <a:pt x="518" y="13012"/>
                    <a:pt x="326" y="13101"/>
                    <a:pt x="193" y="13249"/>
                  </a:cubicBezTo>
                  <a:cubicBezTo>
                    <a:pt x="60" y="13397"/>
                    <a:pt x="1" y="13574"/>
                    <a:pt x="1" y="13781"/>
                  </a:cubicBezTo>
                  <a:cubicBezTo>
                    <a:pt x="16" y="13959"/>
                    <a:pt x="90" y="14136"/>
                    <a:pt x="223" y="14269"/>
                  </a:cubicBezTo>
                  <a:cubicBezTo>
                    <a:pt x="223" y="14269"/>
                    <a:pt x="238" y="14284"/>
                    <a:pt x="238" y="14284"/>
                  </a:cubicBezTo>
                  <a:cubicBezTo>
                    <a:pt x="385" y="14417"/>
                    <a:pt x="578" y="14491"/>
                    <a:pt x="770" y="14491"/>
                  </a:cubicBezTo>
                  <a:cubicBezTo>
                    <a:pt x="1184" y="14476"/>
                    <a:pt x="1494" y="14121"/>
                    <a:pt x="1480" y="13722"/>
                  </a:cubicBezTo>
                  <a:cubicBezTo>
                    <a:pt x="1480" y="13574"/>
                    <a:pt x="1420" y="13426"/>
                    <a:pt x="1347" y="13308"/>
                  </a:cubicBezTo>
                  <a:lnTo>
                    <a:pt x="5161" y="9493"/>
                  </a:lnTo>
                  <a:lnTo>
                    <a:pt x="10070" y="9419"/>
                  </a:lnTo>
                  <a:cubicBezTo>
                    <a:pt x="10100" y="9538"/>
                    <a:pt x="10159" y="9656"/>
                    <a:pt x="10248" y="9759"/>
                  </a:cubicBezTo>
                  <a:cubicBezTo>
                    <a:pt x="10396" y="9900"/>
                    <a:pt x="10584" y="9970"/>
                    <a:pt x="10773" y="9970"/>
                  </a:cubicBezTo>
                  <a:cubicBezTo>
                    <a:pt x="10961" y="9970"/>
                    <a:pt x="11150" y="9900"/>
                    <a:pt x="11298" y="9759"/>
                  </a:cubicBezTo>
                  <a:cubicBezTo>
                    <a:pt x="11564" y="9479"/>
                    <a:pt x="11579" y="9065"/>
                    <a:pt x="11342" y="8769"/>
                  </a:cubicBezTo>
                  <a:lnTo>
                    <a:pt x="16709" y="3401"/>
                  </a:lnTo>
                  <a:lnTo>
                    <a:pt x="16709" y="1464"/>
                  </a:lnTo>
                  <a:cubicBezTo>
                    <a:pt x="16857" y="1435"/>
                    <a:pt x="17005" y="1376"/>
                    <a:pt x="17123" y="1257"/>
                  </a:cubicBezTo>
                  <a:cubicBezTo>
                    <a:pt x="17404" y="962"/>
                    <a:pt x="17404" y="503"/>
                    <a:pt x="17123" y="208"/>
                  </a:cubicBezTo>
                  <a:cubicBezTo>
                    <a:pt x="16976" y="75"/>
                    <a:pt x="16783" y="1"/>
                    <a:pt x="1659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133"/>
            <p:cNvSpPr/>
            <p:nvPr/>
          </p:nvSpPr>
          <p:spPr>
            <a:xfrm>
              <a:off x="552997" y="4019892"/>
              <a:ext cx="346208" cy="246745"/>
            </a:xfrm>
            <a:custGeom>
              <a:rect b="b" l="l" r="r" t="t"/>
              <a:pathLst>
                <a:path extrusionOk="0" h="6450" w="9050">
                  <a:moveTo>
                    <a:pt x="8237" y="1"/>
                  </a:moveTo>
                  <a:cubicBezTo>
                    <a:pt x="8059" y="1"/>
                    <a:pt x="7867" y="60"/>
                    <a:pt x="7719" y="208"/>
                  </a:cubicBezTo>
                  <a:cubicBezTo>
                    <a:pt x="7453" y="474"/>
                    <a:pt x="7438" y="888"/>
                    <a:pt x="7645" y="1169"/>
                  </a:cubicBezTo>
                  <a:lnTo>
                    <a:pt x="3254" y="5561"/>
                  </a:lnTo>
                  <a:lnTo>
                    <a:pt x="1464" y="5561"/>
                  </a:lnTo>
                  <a:cubicBezTo>
                    <a:pt x="1435" y="5413"/>
                    <a:pt x="1361" y="5280"/>
                    <a:pt x="1243" y="5176"/>
                  </a:cubicBezTo>
                  <a:cubicBezTo>
                    <a:pt x="1110" y="5043"/>
                    <a:pt x="917" y="4969"/>
                    <a:pt x="725" y="4969"/>
                  </a:cubicBezTo>
                  <a:cubicBezTo>
                    <a:pt x="518" y="4984"/>
                    <a:pt x="341" y="5073"/>
                    <a:pt x="208" y="5206"/>
                  </a:cubicBezTo>
                  <a:cubicBezTo>
                    <a:pt x="75" y="5354"/>
                    <a:pt x="1" y="5546"/>
                    <a:pt x="15" y="5738"/>
                  </a:cubicBezTo>
                  <a:cubicBezTo>
                    <a:pt x="15" y="5930"/>
                    <a:pt x="104" y="6108"/>
                    <a:pt x="222" y="6241"/>
                  </a:cubicBezTo>
                  <a:cubicBezTo>
                    <a:pt x="360" y="6364"/>
                    <a:pt x="535" y="6449"/>
                    <a:pt x="724" y="6449"/>
                  </a:cubicBezTo>
                  <a:cubicBezTo>
                    <a:pt x="739" y="6449"/>
                    <a:pt x="754" y="6449"/>
                    <a:pt x="770" y="6448"/>
                  </a:cubicBezTo>
                  <a:cubicBezTo>
                    <a:pt x="1154" y="6433"/>
                    <a:pt x="1450" y="6137"/>
                    <a:pt x="1479" y="5782"/>
                  </a:cubicBezTo>
                  <a:lnTo>
                    <a:pt x="3357" y="5782"/>
                  </a:lnTo>
                  <a:lnTo>
                    <a:pt x="7808" y="1332"/>
                  </a:lnTo>
                  <a:cubicBezTo>
                    <a:pt x="7932" y="1424"/>
                    <a:pt x="8083" y="1469"/>
                    <a:pt x="8236" y="1469"/>
                  </a:cubicBezTo>
                  <a:cubicBezTo>
                    <a:pt x="8427" y="1469"/>
                    <a:pt x="8621" y="1398"/>
                    <a:pt x="8769" y="1258"/>
                  </a:cubicBezTo>
                  <a:cubicBezTo>
                    <a:pt x="9050" y="962"/>
                    <a:pt x="9050" y="504"/>
                    <a:pt x="8769" y="208"/>
                  </a:cubicBezTo>
                  <a:cubicBezTo>
                    <a:pt x="8621" y="60"/>
                    <a:pt x="8429" y="1"/>
                    <a:pt x="823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133"/>
            <p:cNvSpPr/>
            <p:nvPr/>
          </p:nvSpPr>
          <p:spPr>
            <a:xfrm>
              <a:off x="602230" y="4755221"/>
              <a:ext cx="63389" cy="359941"/>
            </a:xfrm>
            <a:custGeom>
              <a:rect b="b" l="l" r="r" t="t"/>
              <a:pathLst>
                <a:path extrusionOk="0" h="9409" w="1657">
                  <a:moveTo>
                    <a:pt x="813" y="1"/>
                  </a:moveTo>
                  <a:cubicBezTo>
                    <a:pt x="621" y="1"/>
                    <a:pt x="444" y="75"/>
                    <a:pt x="296" y="223"/>
                  </a:cubicBezTo>
                  <a:cubicBezTo>
                    <a:pt x="0" y="504"/>
                    <a:pt x="0" y="977"/>
                    <a:pt x="296" y="1258"/>
                  </a:cubicBezTo>
                  <a:cubicBezTo>
                    <a:pt x="414" y="1376"/>
                    <a:pt x="562" y="1450"/>
                    <a:pt x="725" y="1465"/>
                  </a:cubicBezTo>
                  <a:lnTo>
                    <a:pt x="725" y="7956"/>
                  </a:lnTo>
                  <a:cubicBezTo>
                    <a:pt x="577" y="7971"/>
                    <a:pt x="444" y="8045"/>
                    <a:pt x="325" y="8148"/>
                  </a:cubicBezTo>
                  <a:cubicBezTo>
                    <a:pt x="44" y="8444"/>
                    <a:pt x="44" y="8917"/>
                    <a:pt x="325" y="9198"/>
                  </a:cubicBezTo>
                  <a:cubicBezTo>
                    <a:pt x="473" y="9338"/>
                    <a:pt x="662" y="9409"/>
                    <a:pt x="850" y="9409"/>
                  </a:cubicBezTo>
                  <a:cubicBezTo>
                    <a:pt x="1039" y="9409"/>
                    <a:pt x="1227" y="9338"/>
                    <a:pt x="1375" y="9198"/>
                  </a:cubicBezTo>
                  <a:cubicBezTo>
                    <a:pt x="1656" y="8917"/>
                    <a:pt x="1656" y="8444"/>
                    <a:pt x="1375" y="8148"/>
                  </a:cubicBezTo>
                  <a:cubicBezTo>
                    <a:pt x="1257" y="8030"/>
                    <a:pt x="1094" y="7971"/>
                    <a:pt x="946" y="7941"/>
                  </a:cubicBezTo>
                  <a:lnTo>
                    <a:pt x="946" y="1465"/>
                  </a:lnTo>
                  <a:cubicBezTo>
                    <a:pt x="1079" y="1435"/>
                    <a:pt x="1227" y="1376"/>
                    <a:pt x="1331" y="1258"/>
                  </a:cubicBezTo>
                  <a:cubicBezTo>
                    <a:pt x="1627" y="977"/>
                    <a:pt x="1627" y="504"/>
                    <a:pt x="1331" y="223"/>
                  </a:cubicBezTo>
                  <a:cubicBezTo>
                    <a:pt x="1198" y="75"/>
                    <a:pt x="1006" y="1"/>
                    <a:pt x="813"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133"/>
            <p:cNvSpPr/>
            <p:nvPr/>
          </p:nvSpPr>
          <p:spPr>
            <a:xfrm>
              <a:off x="857311" y="4374550"/>
              <a:ext cx="748383" cy="657948"/>
            </a:xfrm>
            <a:custGeom>
              <a:rect b="b" l="l" r="r" t="t"/>
              <a:pathLst>
                <a:path extrusionOk="0" h="17199" w="19563">
                  <a:moveTo>
                    <a:pt x="19326" y="1"/>
                  </a:moveTo>
                  <a:lnTo>
                    <a:pt x="18853" y="474"/>
                  </a:lnTo>
                  <a:lnTo>
                    <a:pt x="15630" y="3697"/>
                  </a:lnTo>
                  <a:lnTo>
                    <a:pt x="15630" y="9316"/>
                  </a:lnTo>
                  <a:lnTo>
                    <a:pt x="10750" y="14196"/>
                  </a:lnTo>
                  <a:lnTo>
                    <a:pt x="2825" y="14196"/>
                  </a:lnTo>
                  <a:lnTo>
                    <a:pt x="1169" y="15852"/>
                  </a:lnTo>
                  <a:cubicBezTo>
                    <a:pt x="1036" y="15763"/>
                    <a:pt x="888" y="15719"/>
                    <a:pt x="725" y="15719"/>
                  </a:cubicBezTo>
                  <a:cubicBezTo>
                    <a:pt x="326" y="15733"/>
                    <a:pt x="1" y="16088"/>
                    <a:pt x="15" y="16487"/>
                  </a:cubicBezTo>
                  <a:cubicBezTo>
                    <a:pt x="30" y="16680"/>
                    <a:pt x="104" y="16857"/>
                    <a:pt x="237" y="16990"/>
                  </a:cubicBezTo>
                  <a:cubicBezTo>
                    <a:pt x="361" y="17114"/>
                    <a:pt x="547" y="17199"/>
                    <a:pt x="739" y="17199"/>
                  </a:cubicBezTo>
                  <a:cubicBezTo>
                    <a:pt x="754" y="17199"/>
                    <a:pt x="769" y="17198"/>
                    <a:pt x="784" y="17197"/>
                  </a:cubicBezTo>
                  <a:cubicBezTo>
                    <a:pt x="1198" y="17182"/>
                    <a:pt x="1509" y="16842"/>
                    <a:pt x="1494" y="16428"/>
                  </a:cubicBezTo>
                  <a:cubicBezTo>
                    <a:pt x="1494" y="16266"/>
                    <a:pt x="1420" y="16118"/>
                    <a:pt x="1331" y="16000"/>
                  </a:cubicBezTo>
                  <a:lnTo>
                    <a:pt x="2913" y="14417"/>
                  </a:lnTo>
                  <a:lnTo>
                    <a:pt x="10839" y="14417"/>
                  </a:lnTo>
                  <a:lnTo>
                    <a:pt x="15851" y="9405"/>
                  </a:lnTo>
                  <a:lnTo>
                    <a:pt x="15851" y="3786"/>
                  </a:lnTo>
                  <a:lnTo>
                    <a:pt x="19104" y="533"/>
                  </a:lnTo>
                  <a:lnTo>
                    <a:pt x="19563" y="75"/>
                  </a:lnTo>
                  <a:lnTo>
                    <a:pt x="19548" y="75"/>
                  </a:lnTo>
                  <a:lnTo>
                    <a:pt x="19326"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133"/>
            <p:cNvSpPr/>
            <p:nvPr/>
          </p:nvSpPr>
          <p:spPr>
            <a:xfrm>
              <a:off x="929153" y="4695276"/>
              <a:ext cx="675430" cy="657374"/>
            </a:xfrm>
            <a:custGeom>
              <a:rect b="b" l="l" r="r" t="t"/>
              <a:pathLst>
                <a:path extrusionOk="0" h="17184" w="17656">
                  <a:moveTo>
                    <a:pt x="16872" y="1"/>
                  </a:moveTo>
                  <a:cubicBezTo>
                    <a:pt x="16679" y="15"/>
                    <a:pt x="16487" y="104"/>
                    <a:pt x="16354" y="237"/>
                  </a:cubicBezTo>
                  <a:cubicBezTo>
                    <a:pt x="16221" y="385"/>
                    <a:pt x="16162" y="577"/>
                    <a:pt x="16162" y="770"/>
                  </a:cubicBezTo>
                  <a:cubicBezTo>
                    <a:pt x="16177" y="962"/>
                    <a:pt x="16250" y="1139"/>
                    <a:pt x="16384" y="1272"/>
                  </a:cubicBezTo>
                  <a:cubicBezTo>
                    <a:pt x="16384" y="1272"/>
                    <a:pt x="16398" y="1272"/>
                    <a:pt x="16398" y="1287"/>
                  </a:cubicBezTo>
                  <a:cubicBezTo>
                    <a:pt x="16517" y="1391"/>
                    <a:pt x="16665" y="1464"/>
                    <a:pt x="16827" y="1479"/>
                  </a:cubicBezTo>
                  <a:lnTo>
                    <a:pt x="16827" y="5826"/>
                  </a:lnTo>
                  <a:lnTo>
                    <a:pt x="9064" y="13574"/>
                  </a:lnTo>
                  <a:lnTo>
                    <a:pt x="3431" y="13574"/>
                  </a:lnTo>
                  <a:lnTo>
                    <a:pt x="1169" y="15837"/>
                  </a:lnTo>
                  <a:cubicBezTo>
                    <a:pt x="1050" y="15748"/>
                    <a:pt x="888" y="15704"/>
                    <a:pt x="740" y="15704"/>
                  </a:cubicBezTo>
                  <a:cubicBezTo>
                    <a:pt x="326" y="15733"/>
                    <a:pt x="0" y="16073"/>
                    <a:pt x="30" y="16472"/>
                  </a:cubicBezTo>
                  <a:cubicBezTo>
                    <a:pt x="30" y="16665"/>
                    <a:pt x="119" y="16842"/>
                    <a:pt x="237" y="16975"/>
                  </a:cubicBezTo>
                  <a:cubicBezTo>
                    <a:pt x="374" y="17099"/>
                    <a:pt x="549" y="17184"/>
                    <a:pt x="739" y="17184"/>
                  </a:cubicBezTo>
                  <a:cubicBezTo>
                    <a:pt x="754" y="17184"/>
                    <a:pt x="769" y="17183"/>
                    <a:pt x="784" y="17182"/>
                  </a:cubicBezTo>
                  <a:cubicBezTo>
                    <a:pt x="1198" y="17167"/>
                    <a:pt x="1509" y="16827"/>
                    <a:pt x="1494" y="16413"/>
                  </a:cubicBezTo>
                  <a:cubicBezTo>
                    <a:pt x="1494" y="16251"/>
                    <a:pt x="1435" y="16103"/>
                    <a:pt x="1331" y="15985"/>
                  </a:cubicBezTo>
                  <a:lnTo>
                    <a:pt x="3520" y="13796"/>
                  </a:lnTo>
                  <a:lnTo>
                    <a:pt x="9168" y="13796"/>
                  </a:lnTo>
                  <a:lnTo>
                    <a:pt x="17049" y="5915"/>
                  </a:lnTo>
                  <a:lnTo>
                    <a:pt x="17049" y="1464"/>
                  </a:lnTo>
                  <a:cubicBezTo>
                    <a:pt x="17197" y="1435"/>
                    <a:pt x="17330" y="1361"/>
                    <a:pt x="17448" y="1243"/>
                  </a:cubicBezTo>
                  <a:cubicBezTo>
                    <a:pt x="17581" y="1095"/>
                    <a:pt x="17655" y="917"/>
                    <a:pt x="17640" y="710"/>
                  </a:cubicBezTo>
                  <a:cubicBezTo>
                    <a:pt x="17626" y="518"/>
                    <a:pt x="17552" y="341"/>
                    <a:pt x="17404" y="208"/>
                  </a:cubicBezTo>
                  <a:cubicBezTo>
                    <a:pt x="17271" y="75"/>
                    <a:pt x="17093" y="1"/>
                    <a:pt x="1690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133"/>
            <p:cNvSpPr/>
            <p:nvPr/>
          </p:nvSpPr>
          <p:spPr>
            <a:xfrm>
              <a:off x="989098" y="5095189"/>
              <a:ext cx="598499" cy="532357"/>
            </a:xfrm>
            <a:custGeom>
              <a:rect b="b" l="l" r="r" t="t"/>
              <a:pathLst>
                <a:path extrusionOk="0" h="13916" w="15645">
                  <a:moveTo>
                    <a:pt x="14831" y="0"/>
                  </a:moveTo>
                  <a:cubicBezTo>
                    <a:pt x="14654" y="0"/>
                    <a:pt x="14462" y="60"/>
                    <a:pt x="14314" y="207"/>
                  </a:cubicBezTo>
                  <a:cubicBezTo>
                    <a:pt x="14033" y="503"/>
                    <a:pt x="14033" y="962"/>
                    <a:pt x="14314" y="1257"/>
                  </a:cubicBezTo>
                  <a:cubicBezTo>
                    <a:pt x="14432" y="1376"/>
                    <a:pt x="14595" y="1450"/>
                    <a:pt x="14757" y="1464"/>
                  </a:cubicBezTo>
                  <a:lnTo>
                    <a:pt x="14757" y="5974"/>
                  </a:lnTo>
                  <a:lnTo>
                    <a:pt x="12318" y="8429"/>
                  </a:lnTo>
                  <a:lnTo>
                    <a:pt x="5398" y="8429"/>
                  </a:lnTo>
                  <a:lnTo>
                    <a:pt x="1213" y="12598"/>
                  </a:lnTo>
                  <a:cubicBezTo>
                    <a:pt x="1080" y="12495"/>
                    <a:pt x="918" y="12436"/>
                    <a:pt x="725" y="12436"/>
                  </a:cubicBezTo>
                  <a:cubicBezTo>
                    <a:pt x="326" y="12450"/>
                    <a:pt x="1" y="12805"/>
                    <a:pt x="16" y="13205"/>
                  </a:cubicBezTo>
                  <a:cubicBezTo>
                    <a:pt x="30" y="13397"/>
                    <a:pt x="104" y="13574"/>
                    <a:pt x="237" y="13707"/>
                  </a:cubicBezTo>
                  <a:cubicBezTo>
                    <a:pt x="374" y="13831"/>
                    <a:pt x="550" y="13916"/>
                    <a:pt x="739" y="13916"/>
                  </a:cubicBezTo>
                  <a:cubicBezTo>
                    <a:pt x="754" y="13916"/>
                    <a:pt x="769" y="13915"/>
                    <a:pt x="784" y="13914"/>
                  </a:cubicBezTo>
                  <a:cubicBezTo>
                    <a:pt x="1198" y="13900"/>
                    <a:pt x="1509" y="13559"/>
                    <a:pt x="1494" y="13145"/>
                  </a:cubicBezTo>
                  <a:cubicBezTo>
                    <a:pt x="1494" y="13012"/>
                    <a:pt x="1450" y="12879"/>
                    <a:pt x="1361" y="12761"/>
                  </a:cubicBezTo>
                  <a:lnTo>
                    <a:pt x="5486" y="8650"/>
                  </a:lnTo>
                  <a:lnTo>
                    <a:pt x="12406" y="8650"/>
                  </a:lnTo>
                  <a:lnTo>
                    <a:pt x="14979" y="6063"/>
                  </a:lnTo>
                  <a:lnTo>
                    <a:pt x="14979" y="1450"/>
                  </a:lnTo>
                  <a:cubicBezTo>
                    <a:pt x="15112" y="1435"/>
                    <a:pt x="15245" y="1361"/>
                    <a:pt x="15364" y="1257"/>
                  </a:cubicBezTo>
                  <a:cubicBezTo>
                    <a:pt x="15645" y="962"/>
                    <a:pt x="15645" y="503"/>
                    <a:pt x="15364" y="207"/>
                  </a:cubicBezTo>
                  <a:cubicBezTo>
                    <a:pt x="15216" y="60"/>
                    <a:pt x="15024" y="0"/>
                    <a:pt x="1483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133"/>
            <p:cNvSpPr/>
            <p:nvPr/>
          </p:nvSpPr>
          <p:spPr>
            <a:xfrm>
              <a:off x="532645" y="4316862"/>
              <a:ext cx="944095" cy="933919"/>
            </a:xfrm>
            <a:custGeom>
              <a:rect b="b" l="l" r="r" t="t"/>
              <a:pathLst>
                <a:path extrusionOk="0" h="24413" w="24679">
                  <a:moveTo>
                    <a:pt x="24486" y="1"/>
                  </a:moveTo>
                  <a:lnTo>
                    <a:pt x="19282" y="5205"/>
                  </a:lnTo>
                  <a:lnTo>
                    <a:pt x="14047" y="5205"/>
                  </a:lnTo>
                  <a:lnTo>
                    <a:pt x="9390" y="9863"/>
                  </a:lnTo>
                  <a:cubicBezTo>
                    <a:pt x="9270" y="9770"/>
                    <a:pt x="9127" y="9713"/>
                    <a:pt x="8970" y="9713"/>
                  </a:cubicBezTo>
                  <a:cubicBezTo>
                    <a:pt x="8952" y="9713"/>
                    <a:pt x="8935" y="9714"/>
                    <a:pt x="8916" y="9715"/>
                  </a:cubicBezTo>
                  <a:cubicBezTo>
                    <a:pt x="8724" y="9715"/>
                    <a:pt x="8547" y="9804"/>
                    <a:pt x="8414" y="9952"/>
                  </a:cubicBezTo>
                  <a:cubicBezTo>
                    <a:pt x="8281" y="10100"/>
                    <a:pt x="8207" y="10277"/>
                    <a:pt x="8207" y="10484"/>
                  </a:cubicBezTo>
                  <a:cubicBezTo>
                    <a:pt x="8221" y="10662"/>
                    <a:pt x="8295" y="10839"/>
                    <a:pt x="8428" y="10972"/>
                  </a:cubicBezTo>
                  <a:cubicBezTo>
                    <a:pt x="8428" y="10987"/>
                    <a:pt x="8443" y="10987"/>
                    <a:pt x="8443" y="10987"/>
                  </a:cubicBezTo>
                  <a:cubicBezTo>
                    <a:pt x="8591" y="11135"/>
                    <a:pt x="8783" y="11194"/>
                    <a:pt x="8976" y="11194"/>
                  </a:cubicBezTo>
                  <a:cubicBezTo>
                    <a:pt x="9049" y="11194"/>
                    <a:pt x="9123" y="11164"/>
                    <a:pt x="9197" y="11149"/>
                  </a:cubicBezTo>
                  <a:lnTo>
                    <a:pt x="9197" y="11149"/>
                  </a:lnTo>
                  <a:lnTo>
                    <a:pt x="6211" y="14121"/>
                  </a:lnTo>
                  <a:cubicBezTo>
                    <a:pt x="6108" y="14057"/>
                    <a:pt x="5982" y="14015"/>
                    <a:pt x="5854" y="14015"/>
                  </a:cubicBezTo>
                  <a:cubicBezTo>
                    <a:pt x="5835" y="14015"/>
                    <a:pt x="5816" y="14016"/>
                    <a:pt x="5797" y="14018"/>
                  </a:cubicBezTo>
                  <a:cubicBezTo>
                    <a:pt x="5604" y="14018"/>
                    <a:pt x="5412" y="14107"/>
                    <a:pt x="5279" y="14255"/>
                  </a:cubicBezTo>
                  <a:cubicBezTo>
                    <a:pt x="5264" y="14269"/>
                    <a:pt x="5264" y="14284"/>
                    <a:pt x="5249" y="14299"/>
                  </a:cubicBezTo>
                  <a:lnTo>
                    <a:pt x="5249" y="12022"/>
                  </a:lnTo>
                  <a:lnTo>
                    <a:pt x="5249" y="11977"/>
                  </a:lnTo>
                  <a:lnTo>
                    <a:pt x="2839" y="9567"/>
                  </a:lnTo>
                  <a:lnTo>
                    <a:pt x="0" y="12406"/>
                  </a:lnTo>
                  <a:lnTo>
                    <a:pt x="0" y="21455"/>
                  </a:lnTo>
                  <a:lnTo>
                    <a:pt x="0" y="21500"/>
                  </a:lnTo>
                  <a:lnTo>
                    <a:pt x="2470" y="23969"/>
                  </a:lnTo>
                  <a:cubicBezTo>
                    <a:pt x="2470" y="23984"/>
                    <a:pt x="2470" y="24013"/>
                    <a:pt x="2470" y="24043"/>
                  </a:cubicBezTo>
                  <a:cubicBezTo>
                    <a:pt x="2470" y="24250"/>
                    <a:pt x="2632" y="24413"/>
                    <a:pt x="2839" y="24413"/>
                  </a:cubicBezTo>
                  <a:cubicBezTo>
                    <a:pt x="3032" y="24413"/>
                    <a:pt x="3209" y="24250"/>
                    <a:pt x="3209" y="24043"/>
                  </a:cubicBezTo>
                  <a:cubicBezTo>
                    <a:pt x="3209" y="23836"/>
                    <a:pt x="3032" y="23673"/>
                    <a:pt x="2839" y="23673"/>
                  </a:cubicBezTo>
                  <a:cubicBezTo>
                    <a:pt x="2736" y="23673"/>
                    <a:pt x="2647" y="23703"/>
                    <a:pt x="2588" y="23762"/>
                  </a:cubicBezTo>
                  <a:lnTo>
                    <a:pt x="222" y="21411"/>
                  </a:lnTo>
                  <a:lnTo>
                    <a:pt x="222" y="12495"/>
                  </a:lnTo>
                  <a:lnTo>
                    <a:pt x="2839" y="9878"/>
                  </a:lnTo>
                  <a:lnTo>
                    <a:pt x="5028" y="12066"/>
                  </a:lnTo>
                  <a:lnTo>
                    <a:pt x="5028" y="21219"/>
                  </a:lnTo>
                  <a:cubicBezTo>
                    <a:pt x="4880" y="21278"/>
                    <a:pt x="4776" y="21411"/>
                    <a:pt x="4776" y="21574"/>
                  </a:cubicBezTo>
                  <a:cubicBezTo>
                    <a:pt x="4776" y="21781"/>
                    <a:pt x="4939" y="21943"/>
                    <a:pt x="5146" y="21943"/>
                  </a:cubicBezTo>
                  <a:cubicBezTo>
                    <a:pt x="5353" y="21943"/>
                    <a:pt x="5516" y="21781"/>
                    <a:pt x="5516" y="21574"/>
                  </a:cubicBezTo>
                  <a:cubicBezTo>
                    <a:pt x="5516" y="21396"/>
                    <a:pt x="5397" y="21263"/>
                    <a:pt x="5249" y="21219"/>
                  </a:cubicBezTo>
                  <a:lnTo>
                    <a:pt x="5249" y="15216"/>
                  </a:lnTo>
                  <a:cubicBezTo>
                    <a:pt x="5264" y="15230"/>
                    <a:pt x="5279" y="15260"/>
                    <a:pt x="5309" y="15275"/>
                  </a:cubicBezTo>
                  <a:cubicBezTo>
                    <a:pt x="5309" y="15290"/>
                    <a:pt x="5323" y="15290"/>
                    <a:pt x="5323" y="15290"/>
                  </a:cubicBezTo>
                  <a:cubicBezTo>
                    <a:pt x="5471" y="15437"/>
                    <a:pt x="5663" y="15497"/>
                    <a:pt x="5856" y="15497"/>
                  </a:cubicBezTo>
                  <a:cubicBezTo>
                    <a:pt x="6048" y="15482"/>
                    <a:pt x="6240" y="15408"/>
                    <a:pt x="6373" y="15260"/>
                  </a:cubicBezTo>
                  <a:cubicBezTo>
                    <a:pt x="6506" y="15112"/>
                    <a:pt x="6565" y="14920"/>
                    <a:pt x="6565" y="14728"/>
                  </a:cubicBezTo>
                  <a:cubicBezTo>
                    <a:pt x="6551" y="14550"/>
                    <a:pt x="6491" y="14402"/>
                    <a:pt x="6373" y="14269"/>
                  </a:cubicBezTo>
                  <a:lnTo>
                    <a:pt x="9330" y="11312"/>
                  </a:lnTo>
                  <a:cubicBezTo>
                    <a:pt x="9464" y="11432"/>
                    <a:pt x="9621" y="11492"/>
                    <a:pt x="9791" y="11492"/>
                  </a:cubicBezTo>
                  <a:cubicBezTo>
                    <a:pt x="9810" y="11492"/>
                    <a:pt x="9829" y="11491"/>
                    <a:pt x="9848" y="11490"/>
                  </a:cubicBezTo>
                  <a:cubicBezTo>
                    <a:pt x="10040" y="11490"/>
                    <a:pt x="10232" y="11401"/>
                    <a:pt x="10365" y="11253"/>
                  </a:cubicBezTo>
                  <a:cubicBezTo>
                    <a:pt x="10499" y="11120"/>
                    <a:pt x="10572" y="10928"/>
                    <a:pt x="10558" y="10735"/>
                  </a:cubicBezTo>
                  <a:cubicBezTo>
                    <a:pt x="10558" y="10691"/>
                    <a:pt x="10558" y="10662"/>
                    <a:pt x="10543" y="10632"/>
                  </a:cubicBezTo>
                  <a:lnTo>
                    <a:pt x="10543" y="10632"/>
                  </a:lnTo>
                  <a:cubicBezTo>
                    <a:pt x="10572" y="10691"/>
                    <a:pt x="10602" y="10735"/>
                    <a:pt x="10646" y="10765"/>
                  </a:cubicBezTo>
                  <a:cubicBezTo>
                    <a:pt x="10661" y="10780"/>
                    <a:pt x="10661" y="10780"/>
                    <a:pt x="10676" y="10795"/>
                  </a:cubicBezTo>
                  <a:cubicBezTo>
                    <a:pt x="10809" y="10928"/>
                    <a:pt x="11001" y="10987"/>
                    <a:pt x="11193" y="10987"/>
                  </a:cubicBezTo>
                  <a:cubicBezTo>
                    <a:pt x="11400" y="10972"/>
                    <a:pt x="11578" y="10898"/>
                    <a:pt x="11711" y="10750"/>
                  </a:cubicBezTo>
                  <a:cubicBezTo>
                    <a:pt x="11800" y="10647"/>
                    <a:pt x="11859" y="10528"/>
                    <a:pt x="11888" y="10395"/>
                  </a:cubicBezTo>
                  <a:lnTo>
                    <a:pt x="16797" y="10395"/>
                  </a:lnTo>
                  <a:lnTo>
                    <a:pt x="17522" y="9671"/>
                  </a:lnTo>
                  <a:lnTo>
                    <a:pt x="17522" y="7882"/>
                  </a:lnTo>
                  <a:cubicBezTo>
                    <a:pt x="17670" y="7852"/>
                    <a:pt x="17803" y="7778"/>
                    <a:pt x="17906" y="7660"/>
                  </a:cubicBezTo>
                  <a:cubicBezTo>
                    <a:pt x="18040" y="7527"/>
                    <a:pt x="18099" y="7335"/>
                    <a:pt x="18099" y="7128"/>
                  </a:cubicBezTo>
                  <a:cubicBezTo>
                    <a:pt x="18084" y="6935"/>
                    <a:pt x="17995" y="6758"/>
                    <a:pt x="17862" y="6625"/>
                  </a:cubicBezTo>
                  <a:cubicBezTo>
                    <a:pt x="17727" y="6503"/>
                    <a:pt x="17554" y="6431"/>
                    <a:pt x="17378" y="6431"/>
                  </a:cubicBezTo>
                  <a:cubicBezTo>
                    <a:pt x="17362" y="6431"/>
                    <a:pt x="17346" y="6431"/>
                    <a:pt x="17330" y="6433"/>
                  </a:cubicBezTo>
                  <a:cubicBezTo>
                    <a:pt x="17138" y="6433"/>
                    <a:pt x="16945" y="6521"/>
                    <a:pt x="16812" y="6654"/>
                  </a:cubicBezTo>
                  <a:cubicBezTo>
                    <a:pt x="16679" y="6802"/>
                    <a:pt x="16605" y="6995"/>
                    <a:pt x="16620" y="7187"/>
                  </a:cubicBezTo>
                  <a:cubicBezTo>
                    <a:pt x="16620" y="7379"/>
                    <a:pt x="16709" y="7556"/>
                    <a:pt x="16842" y="7689"/>
                  </a:cubicBezTo>
                  <a:cubicBezTo>
                    <a:pt x="16842" y="7689"/>
                    <a:pt x="16842" y="7704"/>
                    <a:pt x="16857" y="7704"/>
                  </a:cubicBezTo>
                  <a:cubicBezTo>
                    <a:pt x="16975" y="7823"/>
                    <a:pt x="17138" y="7882"/>
                    <a:pt x="17300" y="7896"/>
                  </a:cubicBezTo>
                  <a:lnTo>
                    <a:pt x="17300" y="9582"/>
                  </a:lnTo>
                  <a:lnTo>
                    <a:pt x="16694" y="10174"/>
                  </a:lnTo>
                  <a:lnTo>
                    <a:pt x="11903" y="10174"/>
                  </a:lnTo>
                  <a:cubicBezTo>
                    <a:pt x="11888" y="9996"/>
                    <a:pt x="11815" y="9833"/>
                    <a:pt x="11667" y="9700"/>
                  </a:cubicBezTo>
                  <a:cubicBezTo>
                    <a:pt x="11534" y="9567"/>
                    <a:pt x="11341" y="9508"/>
                    <a:pt x="11149" y="9508"/>
                  </a:cubicBezTo>
                  <a:cubicBezTo>
                    <a:pt x="10942" y="9523"/>
                    <a:pt x="10765" y="9597"/>
                    <a:pt x="10632" y="9745"/>
                  </a:cubicBezTo>
                  <a:cubicBezTo>
                    <a:pt x="10499" y="9893"/>
                    <a:pt x="10425" y="10085"/>
                    <a:pt x="10439" y="10277"/>
                  </a:cubicBezTo>
                  <a:cubicBezTo>
                    <a:pt x="10439" y="10307"/>
                    <a:pt x="10439" y="10336"/>
                    <a:pt x="10439" y="10366"/>
                  </a:cubicBezTo>
                  <a:cubicBezTo>
                    <a:pt x="10410" y="10321"/>
                    <a:pt x="10365" y="10262"/>
                    <a:pt x="10321" y="10218"/>
                  </a:cubicBezTo>
                  <a:cubicBezTo>
                    <a:pt x="10186" y="10096"/>
                    <a:pt x="10026" y="10024"/>
                    <a:pt x="9841" y="10024"/>
                  </a:cubicBezTo>
                  <a:cubicBezTo>
                    <a:pt x="9824" y="10024"/>
                    <a:pt x="9806" y="10024"/>
                    <a:pt x="9789" y="10026"/>
                  </a:cubicBezTo>
                  <a:cubicBezTo>
                    <a:pt x="9715" y="10026"/>
                    <a:pt x="9641" y="10040"/>
                    <a:pt x="9582" y="10070"/>
                  </a:cubicBezTo>
                  <a:cubicBezTo>
                    <a:pt x="9567" y="10040"/>
                    <a:pt x="9552" y="10026"/>
                    <a:pt x="9537" y="10011"/>
                  </a:cubicBezTo>
                  <a:lnTo>
                    <a:pt x="14136" y="5427"/>
                  </a:lnTo>
                  <a:lnTo>
                    <a:pt x="19370" y="5427"/>
                  </a:lnTo>
                  <a:lnTo>
                    <a:pt x="24679" y="119"/>
                  </a:lnTo>
                  <a:cubicBezTo>
                    <a:pt x="24605" y="89"/>
                    <a:pt x="24545" y="45"/>
                    <a:pt x="244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133"/>
            <p:cNvSpPr/>
            <p:nvPr/>
          </p:nvSpPr>
          <p:spPr>
            <a:xfrm>
              <a:off x="807542" y="4569151"/>
              <a:ext cx="493260" cy="334961"/>
            </a:xfrm>
            <a:custGeom>
              <a:rect b="b" l="l" r="r" t="t"/>
              <a:pathLst>
                <a:path extrusionOk="0" h="8756" w="12894">
                  <a:moveTo>
                    <a:pt x="12125" y="0"/>
                  </a:moveTo>
                  <a:cubicBezTo>
                    <a:pt x="11711" y="15"/>
                    <a:pt x="11401" y="355"/>
                    <a:pt x="11415" y="769"/>
                  </a:cubicBezTo>
                  <a:cubicBezTo>
                    <a:pt x="11415" y="947"/>
                    <a:pt x="11489" y="1124"/>
                    <a:pt x="11622" y="1257"/>
                  </a:cubicBezTo>
                  <a:cubicBezTo>
                    <a:pt x="11637" y="1272"/>
                    <a:pt x="11637" y="1272"/>
                    <a:pt x="11652" y="1272"/>
                  </a:cubicBezTo>
                  <a:cubicBezTo>
                    <a:pt x="11755" y="1390"/>
                    <a:pt x="11903" y="1449"/>
                    <a:pt x="12051" y="1464"/>
                  </a:cubicBezTo>
                  <a:lnTo>
                    <a:pt x="12051" y="3519"/>
                  </a:lnTo>
                  <a:lnTo>
                    <a:pt x="10750" y="4821"/>
                  </a:lnTo>
                  <a:lnTo>
                    <a:pt x="3697" y="4821"/>
                  </a:lnTo>
                  <a:lnTo>
                    <a:pt x="1139" y="7393"/>
                  </a:lnTo>
                  <a:cubicBezTo>
                    <a:pt x="1006" y="7319"/>
                    <a:pt x="858" y="7275"/>
                    <a:pt x="710" y="7275"/>
                  </a:cubicBezTo>
                  <a:cubicBezTo>
                    <a:pt x="518" y="7290"/>
                    <a:pt x="341" y="7364"/>
                    <a:pt x="207" y="7512"/>
                  </a:cubicBezTo>
                  <a:cubicBezTo>
                    <a:pt x="74" y="7660"/>
                    <a:pt x="0" y="7852"/>
                    <a:pt x="0" y="8044"/>
                  </a:cubicBezTo>
                  <a:cubicBezTo>
                    <a:pt x="15" y="8236"/>
                    <a:pt x="89" y="8414"/>
                    <a:pt x="222" y="8532"/>
                  </a:cubicBezTo>
                  <a:cubicBezTo>
                    <a:pt x="222" y="8547"/>
                    <a:pt x="237" y="8547"/>
                    <a:pt x="237" y="8562"/>
                  </a:cubicBezTo>
                  <a:cubicBezTo>
                    <a:pt x="372" y="8683"/>
                    <a:pt x="545" y="8756"/>
                    <a:pt x="721" y="8756"/>
                  </a:cubicBezTo>
                  <a:cubicBezTo>
                    <a:pt x="737" y="8756"/>
                    <a:pt x="753" y="8755"/>
                    <a:pt x="769" y="8754"/>
                  </a:cubicBezTo>
                  <a:cubicBezTo>
                    <a:pt x="962" y="8754"/>
                    <a:pt x="1154" y="8665"/>
                    <a:pt x="1287" y="8517"/>
                  </a:cubicBezTo>
                  <a:cubicBezTo>
                    <a:pt x="1420" y="8369"/>
                    <a:pt x="1494" y="8192"/>
                    <a:pt x="1479" y="7985"/>
                  </a:cubicBezTo>
                  <a:cubicBezTo>
                    <a:pt x="1479" y="7822"/>
                    <a:pt x="1405" y="7660"/>
                    <a:pt x="1302" y="7541"/>
                  </a:cubicBezTo>
                  <a:lnTo>
                    <a:pt x="3800" y="5042"/>
                  </a:lnTo>
                  <a:lnTo>
                    <a:pt x="10839" y="5042"/>
                  </a:lnTo>
                  <a:lnTo>
                    <a:pt x="12273" y="3623"/>
                  </a:lnTo>
                  <a:lnTo>
                    <a:pt x="12273" y="1464"/>
                  </a:lnTo>
                  <a:cubicBezTo>
                    <a:pt x="12628" y="1405"/>
                    <a:pt x="12894" y="1080"/>
                    <a:pt x="12879" y="710"/>
                  </a:cubicBezTo>
                  <a:cubicBezTo>
                    <a:pt x="12864"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133"/>
            <p:cNvSpPr/>
            <p:nvPr/>
          </p:nvSpPr>
          <p:spPr>
            <a:xfrm>
              <a:off x="921235" y="4821401"/>
              <a:ext cx="609785" cy="377347"/>
            </a:xfrm>
            <a:custGeom>
              <a:rect b="b" l="l" r="r" t="t"/>
              <a:pathLst>
                <a:path extrusionOk="0" h="9864" w="15940">
                  <a:moveTo>
                    <a:pt x="15156" y="1"/>
                  </a:moveTo>
                  <a:cubicBezTo>
                    <a:pt x="14757" y="31"/>
                    <a:pt x="14432" y="371"/>
                    <a:pt x="14447" y="770"/>
                  </a:cubicBezTo>
                  <a:cubicBezTo>
                    <a:pt x="14461" y="918"/>
                    <a:pt x="14506" y="1051"/>
                    <a:pt x="14580" y="1169"/>
                  </a:cubicBezTo>
                  <a:lnTo>
                    <a:pt x="9567" y="6182"/>
                  </a:lnTo>
                  <a:lnTo>
                    <a:pt x="3460" y="6182"/>
                  </a:lnTo>
                  <a:lnTo>
                    <a:pt x="1139" y="8503"/>
                  </a:lnTo>
                  <a:cubicBezTo>
                    <a:pt x="1036" y="8426"/>
                    <a:pt x="910" y="8382"/>
                    <a:pt x="771" y="8382"/>
                  </a:cubicBezTo>
                  <a:cubicBezTo>
                    <a:pt x="751" y="8382"/>
                    <a:pt x="731" y="8383"/>
                    <a:pt x="710" y="8385"/>
                  </a:cubicBezTo>
                  <a:cubicBezTo>
                    <a:pt x="518" y="8385"/>
                    <a:pt x="326" y="8473"/>
                    <a:pt x="193" y="8621"/>
                  </a:cubicBezTo>
                  <a:cubicBezTo>
                    <a:pt x="60" y="8769"/>
                    <a:pt x="0" y="8947"/>
                    <a:pt x="0" y="9154"/>
                  </a:cubicBezTo>
                  <a:cubicBezTo>
                    <a:pt x="15" y="9331"/>
                    <a:pt x="89" y="9508"/>
                    <a:pt x="222" y="9642"/>
                  </a:cubicBezTo>
                  <a:cubicBezTo>
                    <a:pt x="222" y="9642"/>
                    <a:pt x="237" y="9656"/>
                    <a:pt x="237" y="9656"/>
                  </a:cubicBezTo>
                  <a:cubicBezTo>
                    <a:pt x="385" y="9789"/>
                    <a:pt x="577" y="9863"/>
                    <a:pt x="769" y="9863"/>
                  </a:cubicBezTo>
                  <a:cubicBezTo>
                    <a:pt x="962" y="9849"/>
                    <a:pt x="1154" y="9760"/>
                    <a:pt x="1287" y="9627"/>
                  </a:cubicBezTo>
                  <a:cubicBezTo>
                    <a:pt x="1420" y="9479"/>
                    <a:pt x="1479" y="9287"/>
                    <a:pt x="1479" y="9094"/>
                  </a:cubicBezTo>
                  <a:cubicBezTo>
                    <a:pt x="1464" y="8932"/>
                    <a:pt x="1405" y="8769"/>
                    <a:pt x="1302" y="8651"/>
                  </a:cubicBezTo>
                  <a:lnTo>
                    <a:pt x="3549" y="6403"/>
                  </a:lnTo>
                  <a:lnTo>
                    <a:pt x="9656" y="6403"/>
                  </a:lnTo>
                  <a:lnTo>
                    <a:pt x="14742" y="1332"/>
                  </a:lnTo>
                  <a:cubicBezTo>
                    <a:pt x="14862" y="1425"/>
                    <a:pt x="15005" y="1482"/>
                    <a:pt x="15162" y="1482"/>
                  </a:cubicBezTo>
                  <a:cubicBezTo>
                    <a:pt x="15179" y="1482"/>
                    <a:pt x="15197" y="1481"/>
                    <a:pt x="15215" y="1480"/>
                  </a:cubicBezTo>
                  <a:cubicBezTo>
                    <a:pt x="15629" y="1465"/>
                    <a:pt x="15940" y="1125"/>
                    <a:pt x="15925" y="711"/>
                  </a:cubicBezTo>
                  <a:cubicBezTo>
                    <a:pt x="15910" y="326"/>
                    <a:pt x="15585" y="1"/>
                    <a:pt x="151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133"/>
            <p:cNvSpPr/>
            <p:nvPr/>
          </p:nvSpPr>
          <p:spPr>
            <a:xfrm>
              <a:off x="846562" y="4350258"/>
              <a:ext cx="695208" cy="600183"/>
            </a:xfrm>
            <a:custGeom>
              <a:rect b="b" l="l" r="r" t="t"/>
              <a:pathLst>
                <a:path extrusionOk="0" h="15689" w="18173">
                  <a:moveTo>
                    <a:pt x="17951" y="0"/>
                  </a:moveTo>
                  <a:lnTo>
                    <a:pt x="13456" y="4480"/>
                  </a:lnTo>
                  <a:lnTo>
                    <a:pt x="13456" y="9818"/>
                  </a:lnTo>
                  <a:lnTo>
                    <a:pt x="11046" y="12243"/>
                  </a:lnTo>
                  <a:lnTo>
                    <a:pt x="3298" y="12243"/>
                  </a:lnTo>
                  <a:lnTo>
                    <a:pt x="1184" y="14343"/>
                  </a:lnTo>
                  <a:lnTo>
                    <a:pt x="1184" y="14357"/>
                  </a:lnTo>
                  <a:cubicBezTo>
                    <a:pt x="1064" y="14265"/>
                    <a:pt x="921" y="14207"/>
                    <a:pt x="764" y="14207"/>
                  </a:cubicBezTo>
                  <a:cubicBezTo>
                    <a:pt x="746" y="14207"/>
                    <a:pt x="729" y="14208"/>
                    <a:pt x="710" y="14210"/>
                  </a:cubicBezTo>
                  <a:cubicBezTo>
                    <a:pt x="518" y="14210"/>
                    <a:pt x="341" y="14298"/>
                    <a:pt x="208" y="14446"/>
                  </a:cubicBezTo>
                  <a:cubicBezTo>
                    <a:pt x="75" y="14594"/>
                    <a:pt x="1" y="14771"/>
                    <a:pt x="1" y="14978"/>
                  </a:cubicBezTo>
                  <a:cubicBezTo>
                    <a:pt x="15" y="15156"/>
                    <a:pt x="89" y="15333"/>
                    <a:pt x="222" y="15466"/>
                  </a:cubicBezTo>
                  <a:cubicBezTo>
                    <a:pt x="222" y="15466"/>
                    <a:pt x="237" y="15481"/>
                    <a:pt x="237" y="15481"/>
                  </a:cubicBezTo>
                  <a:cubicBezTo>
                    <a:pt x="385" y="15614"/>
                    <a:pt x="577" y="15688"/>
                    <a:pt x="770" y="15688"/>
                  </a:cubicBezTo>
                  <a:cubicBezTo>
                    <a:pt x="977" y="15673"/>
                    <a:pt x="1154" y="15585"/>
                    <a:pt x="1287" y="15452"/>
                  </a:cubicBezTo>
                  <a:cubicBezTo>
                    <a:pt x="1420" y="15304"/>
                    <a:pt x="1494" y="15112"/>
                    <a:pt x="1479" y="14919"/>
                  </a:cubicBezTo>
                  <a:cubicBezTo>
                    <a:pt x="1479" y="14757"/>
                    <a:pt x="1420" y="14624"/>
                    <a:pt x="1331" y="14505"/>
                  </a:cubicBezTo>
                  <a:lnTo>
                    <a:pt x="3387" y="12465"/>
                  </a:lnTo>
                  <a:lnTo>
                    <a:pt x="11135" y="12465"/>
                  </a:lnTo>
                  <a:lnTo>
                    <a:pt x="13678" y="9907"/>
                  </a:lnTo>
                  <a:lnTo>
                    <a:pt x="13678" y="4584"/>
                  </a:lnTo>
                  <a:lnTo>
                    <a:pt x="18173" y="89"/>
                  </a:lnTo>
                  <a:cubicBezTo>
                    <a:pt x="18099" y="59"/>
                    <a:pt x="18025" y="30"/>
                    <a:pt x="1795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133"/>
            <p:cNvSpPr/>
            <p:nvPr/>
          </p:nvSpPr>
          <p:spPr>
            <a:xfrm>
              <a:off x="987989" y="4608706"/>
              <a:ext cx="167442" cy="56617"/>
            </a:xfrm>
            <a:custGeom>
              <a:rect b="b" l="l" r="r" t="t"/>
              <a:pathLst>
                <a:path extrusionOk="0" h="1480" w="4377">
                  <a:moveTo>
                    <a:pt x="3635" y="1"/>
                  </a:moveTo>
                  <a:cubicBezTo>
                    <a:pt x="3626" y="1"/>
                    <a:pt x="3617" y="1"/>
                    <a:pt x="3608" y="1"/>
                  </a:cubicBezTo>
                  <a:cubicBezTo>
                    <a:pt x="3224" y="16"/>
                    <a:pt x="2928" y="312"/>
                    <a:pt x="2898" y="667"/>
                  </a:cubicBezTo>
                  <a:lnTo>
                    <a:pt x="1479" y="667"/>
                  </a:lnTo>
                  <a:cubicBezTo>
                    <a:pt x="1464" y="489"/>
                    <a:pt x="1390" y="327"/>
                    <a:pt x="1242" y="194"/>
                  </a:cubicBezTo>
                  <a:cubicBezTo>
                    <a:pt x="1109" y="75"/>
                    <a:pt x="932" y="1"/>
                    <a:pt x="754" y="1"/>
                  </a:cubicBezTo>
                  <a:lnTo>
                    <a:pt x="725" y="1"/>
                  </a:lnTo>
                  <a:cubicBezTo>
                    <a:pt x="311" y="16"/>
                    <a:pt x="0" y="356"/>
                    <a:pt x="15" y="770"/>
                  </a:cubicBezTo>
                  <a:cubicBezTo>
                    <a:pt x="15" y="948"/>
                    <a:pt x="89" y="1125"/>
                    <a:pt x="222" y="1258"/>
                  </a:cubicBezTo>
                  <a:cubicBezTo>
                    <a:pt x="237" y="1273"/>
                    <a:pt x="237" y="1273"/>
                    <a:pt x="252" y="1288"/>
                  </a:cubicBezTo>
                  <a:cubicBezTo>
                    <a:pt x="385" y="1421"/>
                    <a:pt x="577" y="1480"/>
                    <a:pt x="769" y="1480"/>
                  </a:cubicBezTo>
                  <a:cubicBezTo>
                    <a:pt x="1124" y="1465"/>
                    <a:pt x="1405" y="1214"/>
                    <a:pt x="1464" y="889"/>
                  </a:cubicBezTo>
                  <a:lnTo>
                    <a:pt x="2913" y="889"/>
                  </a:lnTo>
                  <a:cubicBezTo>
                    <a:pt x="2943" y="1036"/>
                    <a:pt x="3002" y="1155"/>
                    <a:pt x="3105" y="1258"/>
                  </a:cubicBezTo>
                  <a:cubicBezTo>
                    <a:pt x="3253" y="1406"/>
                    <a:pt x="3445" y="1480"/>
                    <a:pt x="3652" y="1480"/>
                  </a:cubicBezTo>
                  <a:cubicBezTo>
                    <a:pt x="4066" y="1465"/>
                    <a:pt x="4377" y="1110"/>
                    <a:pt x="4362" y="711"/>
                  </a:cubicBezTo>
                  <a:cubicBezTo>
                    <a:pt x="4348" y="307"/>
                    <a:pt x="4023" y="1"/>
                    <a:pt x="363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5" name="Google Shape;1745;p133"/>
          <p:cNvGrpSpPr/>
          <p:nvPr/>
        </p:nvGrpSpPr>
        <p:grpSpPr>
          <a:xfrm flipH="1" rot="10800000">
            <a:off x="6957307" y="-836262"/>
            <a:ext cx="2943176" cy="2942600"/>
            <a:chOff x="-564150" y="3589452"/>
            <a:chExt cx="2169844" cy="2038094"/>
          </a:xfrm>
        </p:grpSpPr>
        <p:sp>
          <p:nvSpPr>
            <p:cNvPr id="1746" name="Google Shape;1746;p133"/>
            <p:cNvSpPr/>
            <p:nvPr/>
          </p:nvSpPr>
          <p:spPr>
            <a:xfrm>
              <a:off x="-434046" y="3735967"/>
              <a:ext cx="1405680" cy="1112073"/>
            </a:xfrm>
            <a:custGeom>
              <a:rect b="b" l="l" r="r" t="t"/>
              <a:pathLst>
                <a:path extrusionOk="0" h="29070" w="36745">
                  <a:moveTo>
                    <a:pt x="35414" y="207"/>
                  </a:moveTo>
                  <a:cubicBezTo>
                    <a:pt x="35148" y="488"/>
                    <a:pt x="35133" y="917"/>
                    <a:pt x="35384" y="1213"/>
                  </a:cubicBezTo>
                  <a:lnTo>
                    <a:pt x="35384" y="1213"/>
                  </a:lnTo>
                  <a:lnTo>
                    <a:pt x="28937" y="7645"/>
                  </a:lnTo>
                  <a:lnTo>
                    <a:pt x="23540" y="7645"/>
                  </a:lnTo>
                  <a:lnTo>
                    <a:pt x="15630" y="15555"/>
                  </a:lnTo>
                  <a:lnTo>
                    <a:pt x="15630" y="21174"/>
                  </a:lnTo>
                  <a:lnTo>
                    <a:pt x="10750" y="26054"/>
                  </a:lnTo>
                  <a:lnTo>
                    <a:pt x="2869" y="26054"/>
                  </a:lnTo>
                  <a:lnTo>
                    <a:pt x="2825" y="26054"/>
                  </a:lnTo>
                  <a:lnTo>
                    <a:pt x="1169" y="27710"/>
                  </a:lnTo>
                  <a:cubicBezTo>
                    <a:pt x="1051" y="27621"/>
                    <a:pt x="888" y="27577"/>
                    <a:pt x="725" y="27577"/>
                  </a:cubicBezTo>
                  <a:lnTo>
                    <a:pt x="725" y="27577"/>
                  </a:lnTo>
                  <a:cubicBezTo>
                    <a:pt x="326" y="27606"/>
                    <a:pt x="1" y="27946"/>
                    <a:pt x="16" y="28345"/>
                  </a:cubicBezTo>
                  <a:lnTo>
                    <a:pt x="16" y="28345"/>
                  </a:lnTo>
                  <a:cubicBezTo>
                    <a:pt x="30" y="28538"/>
                    <a:pt x="104" y="28715"/>
                    <a:pt x="237" y="28848"/>
                  </a:cubicBezTo>
                  <a:lnTo>
                    <a:pt x="237" y="28848"/>
                  </a:lnTo>
                  <a:cubicBezTo>
                    <a:pt x="370" y="28981"/>
                    <a:pt x="577" y="29070"/>
                    <a:pt x="784" y="29055"/>
                  </a:cubicBezTo>
                  <a:lnTo>
                    <a:pt x="784" y="29055"/>
                  </a:lnTo>
                  <a:lnTo>
                    <a:pt x="784" y="29055"/>
                  </a:lnTo>
                  <a:cubicBezTo>
                    <a:pt x="1198" y="29040"/>
                    <a:pt x="1509" y="28700"/>
                    <a:pt x="1494" y="28286"/>
                  </a:cubicBezTo>
                  <a:lnTo>
                    <a:pt x="1494" y="28286"/>
                  </a:lnTo>
                  <a:cubicBezTo>
                    <a:pt x="1494" y="28124"/>
                    <a:pt x="1435" y="27976"/>
                    <a:pt x="1331" y="27857"/>
                  </a:cubicBezTo>
                  <a:lnTo>
                    <a:pt x="1331" y="27857"/>
                  </a:lnTo>
                  <a:lnTo>
                    <a:pt x="2914" y="26275"/>
                  </a:lnTo>
                  <a:lnTo>
                    <a:pt x="10795" y="26275"/>
                  </a:lnTo>
                  <a:lnTo>
                    <a:pt x="10839" y="26275"/>
                  </a:lnTo>
                  <a:lnTo>
                    <a:pt x="15852" y="21263"/>
                  </a:lnTo>
                  <a:lnTo>
                    <a:pt x="15852" y="15644"/>
                  </a:lnTo>
                  <a:lnTo>
                    <a:pt x="23629" y="7866"/>
                  </a:lnTo>
                  <a:lnTo>
                    <a:pt x="29026" y="7866"/>
                  </a:lnTo>
                  <a:lnTo>
                    <a:pt x="35547" y="1361"/>
                  </a:lnTo>
                  <a:cubicBezTo>
                    <a:pt x="35828" y="1538"/>
                    <a:pt x="36212" y="1508"/>
                    <a:pt x="36463" y="1257"/>
                  </a:cubicBezTo>
                  <a:lnTo>
                    <a:pt x="36463" y="1257"/>
                  </a:lnTo>
                  <a:cubicBezTo>
                    <a:pt x="36744" y="961"/>
                    <a:pt x="36744" y="503"/>
                    <a:pt x="36463" y="207"/>
                  </a:cubicBezTo>
                  <a:lnTo>
                    <a:pt x="36463" y="207"/>
                  </a:lnTo>
                  <a:cubicBezTo>
                    <a:pt x="36316" y="59"/>
                    <a:pt x="36123" y="0"/>
                    <a:pt x="35931" y="0"/>
                  </a:cubicBezTo>
                  <a:lnTo>
                    <a:pt x="35931" y="0"/>
                  </a:lnTo>
                  <a:cubicBezTo>
                    <a:pt x="35754" y="0"/>
                    <a:pt x="35562" y="59"/>
                    <a:pt x="35414" y="207"/>
                  </a:cubicBezTo>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133"/>
            <p:cNvSpPr/>
            <p:nvPr/>
          </p:nvSpPr>
          <p:spPr>
            <a:xfrm>
              <a:off x="232271" y="4016526"/>
              <a:ext cx="867738" cy="1270602"/>
            </a:xfrm>
            <a:custGeom>
              <a:rect b="b" l="l" r="r" t="t"/>
              <a:pathLst>
                <a:path extrusionOk="0" h="33214" w="22683">
                  <a:moveTo>
                    <a:pt x="21870" y="0"/>
                  </a:moveTo>
                  <a:cubicBezTo>
                    <a:pt x="21677" y="0"/>
                    <a:pt x="21485" y="74"/>
                    <a:pt x="21352" y="207"/>
                  </a:cubicBezTo>
                  <a:cubicBezTo>
                    <a:pt x="21056" y="503"/>
                    <a:pt x="21056" y="976"/>
                    <a:pt x="21352" y="1257"/>
                  </a:cubicBezTo>
                  <a:cubicBezTo>
                    <a:pt x="21470" y="1390"/>
                    <a:pt x="21648" y="1464"/>
                    <a:pt x="21811" y="1464"/>
                  </a:cubicBezTo>
                  <a:lnTo>
                    <a:pt x="21811" y="5841"/>
                  </a:lnTo>
                  <a:lnTo>
                    <a:pt x="14225" y="13426"/>
                  </a:lnTo>
                  <a:lnTo>
                    <a:pt x="8976" y="13426"/>
                  </a:lnTo>
                  <a:lnTo>
                    <a:pt x="3653" y="18749"/>
                  </a:lnTo>
                  <a:lnTo>
                    <a:pt x="3653" y="29469"/>
                  </a:lnTo>
                  <a:lnTo>
                    <a:pt x="1243" y="31879"/>
                  </a:lnTo>
                  <a:cubicBezTo>
                    <a:pt x="1118" y="31787"/>
                    <a:pt x="967" y="31742"/>
                    <a:pt x="816" y="31742"/>
                  </a:cubicBezTo>
                  <a:cubicBezTo>
                    <a:pt x="627" y="31742"/>
                    <a:pt x="436" y="31813"/>
                    <a:pt x="297" y="31953"/>
                  </a:cubicBezTo>
                  <a:cubicBezTo>
                    <a:pt x="1" y="32249"/>
                    <a:pt x="1" y="32707"/>
                    <a:pt x="297" y="33003"/>
                  </a:cubicBezTo>
                  <a:cubicBezTo>
                    <a:pt x="437" y="33143"/>
                    <a:pt x="626" y="33214"/>
                    <a:pt x="814" y="33214"/>
                  </a:cubicBezTo>
                  <a:cubicBezTo>
                    <a:pt x="1003" y="33214"/>
                    <a:pt x="1191" y="33143"/>
                    <a:pt x="1332" y="33003"/>
                  </a:cubicBezTo>
                  <a:cubicBezTo>
                    <a:pt x="1598" y="32737"/>
                    <a:pt x="1627" y="32323"/>
                    <a:pt x="1406" y="32027"/>
                  </a:cubicBezTo>
                  <a:lnTo>
                    <a:pt x="3875" y="29558"/>
                  </a:lnTo>
                  <a:lnTo>
                    <a:pt x="3875" y="18838"/>
                  </a:lnTo>
                  <a:lnTo>
                    <a:pt x="9065" y="13648"/>
                  </a:lnTo>
                  <a:lnTo>
                    <a:pt x="14314" y="13648"/>
                  </a:lnTo>
                  <a:lnTo>
                    <a:pt x="22032" y="5929"/>
                  </a:lnTo>
                  <a:lnTo>
                    <a:pt x="22032" y="1449"/>
                  </a:lnTo>
                  <a:cubicBezTo>
                    <a:pt x="22165" y="1420"/>
                    <a:pt x="22284" y="1361"/>
                    <a:pt x="22387" y="1257"/>
                  </a:cubicBezTo>
                  <a:cubicBezTo>
                    <a:pt x="22683" y="976"/>
                    <a:pt x="22683" y="503"/>
                    <a:pt x="22387" y="207"/>
                  </a:cubicBezTo>
                  <a:cubicBezTo>
                    <a:pt x="22239" y="74"/>
                    <a:pt x="22062" y="0"/>
                    <a:pt x="21870"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133"/>
            <p:cNvSpPr/>
            <p:nvPr/>
          </p:nvSpPr>
          <p:spPr>
            <a:xfrm>
              <a:off x="-361631" y="4510315"/>
              <a:ext cx="674856" cy="657374"/>
            </a:xfrm>
            <a:custGeom>
              <a:rect b="b" l="l" r="r" t="t"/>
              <a:pathLst>
                <a:path extrusionOk="0" h="17184" w="17641">
                  <a:moveTo>
                    <a:pt x="16857" y="1"/>
                  </a:moveTo>
                  <a:cubicBezTo>
                    <a:pt x="16664" y="15"/>
                    <a:pt x="16487" y="104"/>
                    <a:pt x="16354" y="237"/>
                  </a:cubicBezTo>
                  <a:cubicBezTo>
                    <a:pt x="16221" y="385"/>
                    <a:pt x="16147" y="577"/>
                    <a:pt x="16147" y="769"/>
                  </a:cubicBezTo>
                  <a:cubicBezTo>
                    <a:pt x="16162" y="962"/>
                    <a:pt x="16236" y="1139"/>
                    <a:pt x="16369" y="1272"/>
                  </a:cubicBezTo>
                  <a:cubicBezTo>
                    <a:pt x="16369" y="1272"/>
                    <a:pt x="16383" y="1287"/>
                    <a:pt x="16383" y="1287"/>
                  </a:cubicBezTo>
                  <a:cubicBezTo>
                    <a:pt x="16502" y="1390"/>
                    <a:pt x="16650" y="1464"/>
                    <a:pt x="16812" y="1479"/>
                  </a:cubicBezTo>
                  <a:lnTo>
                    <a:pt x="16812" y="5826"/>
                  </a:lnTo>
                  <a:lnTo>
                    <a:pt x="9064" y="13574"/>
                  </a:lnTo>
                  <a:lnTo>
                    <a:pt x="3416" y="13574"/>
                  </a:lnTo>
                  <a:lnTo>
                    <a:pt x="1154" y="15837"/>
                  </a:lnTo>
                  <a:cubicBezTo>
                    <a:pt x="1050" y="15759"/>
                    <a:pt x="925" y="15715"/>
                    <a:pt x="786" y="15715"/>
                  </a:cubicBezTo>
                  <a:cubicBezTo>
                    <a:pt x="766" y="15715"/>
                    <a:pt x="746" y="15716"/>
                    <a:pt x="725" y="15718"/>
                  </a:cubicBezTo>
                  <a:cubicBezTo>
                    <a:pt x="311" y="15733"/>
                    <a:pt x="0" y="16073"/>
                    <a:pt x="15" y="16472"/>
                  </a:cubicBezTo>
                  <a:cubicBezTo>
                    <a:pt x="15" y="16665"/>
                    <a:pt x="104" y="16842"/>
                    <a:pt x="222" y="16975"/>
                  </a:cubicBezTo>
                  <a:cubicBezTo>
                    <a:pt x="359" y="17098"/>
                    <a:pt x="534" y="17184"/>
                    <a:pt x="736" y="17184"/>
                  </a:cubicBezTo>
                  <a:cubicBezTo>
                    <a:pt x="752" y="17184"/>
                    <a:pt x="768" y="17183"/>
                    <a:pt x="784" y="17182"/>
                  </a:cubicBezTo>
                  <a:cubicBezTo>
                    <a:pt x="1183" y="17167"/>
                    <a:pt x="1509" y="16827"/>
                    <a:pt x="1494" y="16428"/>
                  </a:cubicBezTo>
                  <a:cubicBezTo>
                    <a:pt x="1479" y="16251"/>
                    <a:pt x="1420" y="16103"/>
                    <a:pt x="1316" y="15984"/>
                  </a:cubicBezTo>
                  <a:lnTo>
                    <a:pt x="3505" y="13796"/>
                  </a:lnTo>
                  <a:lnTo>
                    <a:pt x="9153" y="13796"/>
                  </a:lnTo>
                  <a:lnTo>
                    <a:pt x="17034" y="5915"/>
                  </a:lnTo>
                  <a:lnTo>
                    <a:pt x="17034" y="1464"/>
                  </a:lnTo>
                  <a:cubicBezTo>
                    <a:pt x="17182" y="1435"/>
                    <a:pt x="17330" y="1361"/>
                    <a:pt x="17433" y="1243"/>
                  </a:cubicBezTo>
                  <a:cubicBezTo>
                    <a:pt x="17566" y="1095"/>
                    <a:pt x="17640" y="917"/>
                    <a:pt x="17626" y="710"/>
                  </a:cubicBezTo>
                  <a:cubicBezTo>
                    <a:pt x="17626" y="518"/>
                    <a:pt x="17537" y="341"/>
                    <a:pt x="17389" y="208"/>
                  </a:cubicBezTo>
                  <a:cubicBezTo>
                    <a:pt x="17256" y="74"/>
                    <a:pt x="17078" y="1"/>
                    <a:pt x="168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133"/>
            <p:cNvSpPr/>
            <p:nvPr/>
          </p:nvSpPr>
          <p:spPr>
            <a:xfrm>
              <a:off x="248108" y="3801573"/>
              <a:ext cx="763685" cy="661850"/>
            </a:xfrm>
            <a:custGeom>
              <a:rect b="b" l="l" r="r" t="t"/>
              <a:pathLst>
                <a:path extrusionOk="0" h="17301" w="19963">
                  <a:moveTo>
                    <a:pt x="19149" y="0"/>
                  </a:moveTo>
                  <a:cubicBezTo>
                    <a:pt x="18972" y="0"/>
                    <a:pt x="18779" y="60"/>
                    <a:pt x="18631" y="207"/>
                  </a:cubicBezTo>
                  <a:cubicBezTo>
                    <a:pt x="18365" y="474"/>
                    <a:pt x="18351" y="902"/>
                    <a:pt x="18572" y="1183"/>
                  </a:cubicBezTo>
                  <a:lnTo>
                    <a:pt x="11046" y="8724"/>
                  </a:lnTo>
                  <a:lnTo>
                    <a:pt x="5841" y="8724"/>
                  </a:lnTo>
                  <a:lnTo>
                    <a:pt x="622" y="13929"/>
                  </a:lnTo>
                  <a:lnTo>
                    <a:pt x="622" y="15851"/>
                  </a:lnTo>
                  <a:cubicBezTo>
                    <a:pt x="504" y="15881"/>
                    <a:pt x="385" y="15940"/>
                    <a:pt x="297" y="16043"/>
                  </a:cubicBezTo>
                  <a:cubicBezTo>
                    <a:pt x="1" y="16324"/>
                    <a:pt x="1" y="16798"/>
                    <a:pt x="297" y="17078"/>
                  </a:cubicBezTo>
                  <a:cubicBezTo>
                    <a:pt x="437" y="17226"/>
                    <a:pt x="626" y="17300"/>
                    <a:pt x="814" y="17300"/>
                  </a:cubicBezTo>
                  <a:cubicBezTo>
                    <a:pt x="1003" y="17300"/>
                    <a:pt x="1191" y="17226"/>
                    <a:pt x="1332" y="17078"/>
                  </a:cubicBezTo>
                  <a:cubicBezTo>
                    <a:pt x="1627" y="16798"/>
                    <a:pt x="1627" y="16324"/>
                    <a:pt x="1332" y="16043"/>
                  </a:cubicBezTo>
                  <a:cubicBezTo>
                    <a:pt x="1199" y="15896"/>
                    <a:pt x="1021" y="15836"/>
                    <a:pt x="844" y="15822"/>
                  </a:cubicBezTo>
                  <a:lnTo>
                    <a:pt x="844" y="14033"/>
                  </a:lnTo>
                  <a:lnTo>
                    <a:pt x="5930" y="8946"/>
                  </a:lnTo>
                  <a:lnTo>
                    <a:pt x="11135" y="8946"/>
                  </a:lnTo>
                  <a:lnTo>
                    <a:pt x="18735" y="1346"/>
                  </a:lnTo>
                  <a:cubicBezTo>
                    <a:pt x="18863" y="1429"/>
                    <a:pt x="19008" y="1471"/>
                    <a:pt x="19153" y="1471"/>
                  </a:cubicBezTo>
                  <a:cubicBezTo>
                    <a:pt x="19342" y="1471"/>
                    <a:pt x="19530" y="1400"/>
                    <a:pt x="19681" y="1257"/>
                  </a:cubicBezTo>
                  <a:cubicBezTo>
                    <a:pt x="19962" y="962"/>
                    <a:pt x="19962" y="503"/>
                    <a:pt x="19681" y="207"/>
                  </a:cubicBezTo>
                  <a:cubicBezTo>
                    <a:pt x="19533" y="60"/>
                    <a:pt x="19341" y="0"/>
                    <a:pt x="191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133"/>
            <p:cNvSpPr/>
            <p:nvPr/>
          </p:nvSpPr>
          <p:spPr>
            <a:xfrm>
              <a:off x="-277356" y="5105939"/>
              <a:ext cx="470651" cy="221841"/>
            </a:xfrm>
            <a:custGeom>
              <a:rect b="b" l="l" r="r" t="t"/>
              <a:pathLst>
                <a:path extrusionOk="0" h="5799" w="12303">
                  <a:moveTo>
                    <a:pt x="11519" y="0"/>
                  </a:moveTo>
                  <a:cubicBezTo>
                    <a:pt x="11164" y="15"/>
                    <a:pt x="10883" y="267"/>
                    <a:pt x="10824" y="607"/>
                  </a:cubicBezTo>
                  <a:lnTo>
                    <a:pt x="4939" y="607"/>
                  </a:lnTo>
                  <a:lnTo>
                    <a:pt x="1124" y="4421"/>
                  </a:lnTo>
                  <a:cubicBezTo>
                    <a:pt x="1006" y="4362"/>
                    <a:pt x="873" y="4318"/>
                    <a:pt x="725" y="4318"/>
                  </a:cubicBezTo>
                  <a:cubicBezTo>
                    <a:pt x="326" y="4333"/>
                    <a:pt x="1" y="4688"/>
                    <a:pt x="15" y="5087"/>
                  </a:cubicBezTo>
                  <a:cubicBezTo>
                    <a:pt x="30" y="5279"/>
                    <a:pt x="104" y="5457"/>
                    <a:pt x="237" y="5590"/>
                  </a:cubicBezTo>
                  <a:cubicBezTo>
                    <a:pt x="237" y="5590"/>
                    <a:pt x="252" y="5604"/>
                    <a:pt x="252" y="5604"/>
                  </a:cubicBezTo>
                  <a:cubicBezTo>
                    <a:pt x="387" y="5726"/>
                    <a:pt x="560" y="5798"/>
                    <a:pt x="735" y="5798"/>
                  </a:cubicBezTo>
                  <a:cubicBezTo>
                    <a:pt x="752" y="5798"/>
                    <a:pt x="768" y="5798"/>
                    <a:pt x="784" y="5797"/>
                  </a:cubicBezTo>
                  <a:cubicBezTo>
                    <a:pt x="1198" y="5782"/>
                    <a:pt x="1509" y="5442"/>
                    <a:pt x="1494" y="5028"/>
                  </a:cubicBezTo>
                  <a:cubicBezTo>
                    <a:pt x="1494" y="4850"/>
                    <a:pt x="1405" y="4688"/>
                    <a:pt x="1302" y="4569"/>
                  </a:cubicBezTo>
                  <a:lnTo>
                    <a:pt x="5028" y="828"/>
                  </a:lnTo>
                  <a:lnTo>
                    <a:pt x="10824" y="828"/>
                  </a:lnTo>
                  <a:cubicBezTo>
                    <a:pt x="10839" y="991"/>
                    <a:pt x="10913" y="1139"/>
                    <a:pt x="11031" y="1257"/>
                  </a:cubicBezTo>
                  <a:cubicBezTo>
                    <a:pt x="11154" y="1381"/>
                    <a:pt x="11341" y="1466"/>
                    <a:pt x="11533" y="1466"/>
                  </a:cubicBezTo>
                  <a:cubicBezTo>
                    <a:pt x="11548" y="1466"/>
                    <a:pt x="11563" y="1465"/>
                    <a:pt x="11578" y="1464"/>
                  </a:cubicBezTo>
                  <a:cubicBezTo>
                    <a:pt x="11977" y="1449"/>
                    <a:pt x="12303" y="1109"/>
                    <a:pt x="12288" y="710"/>
                  </a:cubicBezTo>
                  <a:cubicBezTo>
                    <a:pt x="12273" y="311"/>
                    <a:pt x="11948" y="0"/>
                    <a:pt x="1154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133"/>
            <p:cNvSpPr/>
            <p:nvPr/>
          </p:nvSpPr>
          <p:spPr>
            <a:xfrm>
              <a:off x="-301686" y="4910228"/>
              <a:ext cx="597926" cy="532357"/>
            </a:xfrm>
            <a:custGeom>
              <a:rect b="b" l="l" r="r" t="t"/>
              <a:pathLst>
                <a:path extrusionOk="0" h="13916" w="15630">
                  <a:moveTo>
                    <a:pt x="14831" y="0"/>
                  </a:moveTo>
                  <a:cubicBezTo>
                    <a:pt x="14639" y="0"/>
                    <a:pt x="14447" y="60"/>
                    <a:pt x="14299" y="207"/>
                  </a:cubicBezTo>
                  <a:cubicBezTo>
                    <a:pt x="14018" y="503"/>
                    <a:pt x="14018" y="961"/>
                    <a:pt x="14299" y="1257"/>
                  </a:cubicBezTo>
                  <a:cubicBezTo>
                    <a:pt x="14432" y="1376"/>
                    <a:pt x="14580" y="1449"/>
                    <a:pt x="14743" y="1464"/>
                  </a:cubicBezTo>
                  <a:lnTo>
                    <a:pt x="14743" y="5974"/>
                  </a:lnTo>
                  <a:lnTo>
                    <a:pt x="12303" y="8429"/>
                  </a:lnTo>
                  <a:lnTo>
                    <a:pt x="5383" y="8429"/>
                  </a:lnTo>
                  <a:lnTo>
                    <a:pt x="1198" y="12598"/>
                  </a:lnTo>
                  <a:cubicBezTo>
                    <a:pt x="1065" y="12495"/>
                    <a:pt x="903" y="12436"/>
                    <a:pt x="725" y="12436"/>
                  </a:cubicBezTo>
                  <a:cubicBezTo>
                    <a:pt x="311" y="12465"/>
                    <a:pt x="1" y="12805"/>
                    <a:pt x="15" y="13204"/>
                  </a:cubicBezTo>
                  <a:cubicBezTo>
                    <a:pt x="15" y="13397"/>
                    <a:pt x="104" y="13574"/>
                    <a:pt x="222" y="13707"/>
                  </a:cubicBezTo>
                  <a:cubicBezTo>
                    <a:pt x="360" y="13831"/>
                    <a:pt x="535" y="13916"/>
                    <a:pt x="725" y="13916"/>
                  </a:cubicBezTo>
                  <a:cubicBezTo>
                    <a:pt x="739" y="13916"/>
                    <a:pt x="754" y="13915"/>
                    <a:pt x="770" y="13914"/>
                  </a:cubicBezTo>
                  <a:cubicBezTo>
                    <a:pt x="1184" y="13899"/>
                    <a:pt x="1509" y="13559"/>
                    <a:pt x="1479" y="13145"/>
                  </a:cubicBezTo>
                  <a:cubicBezTo>
                    <a:pt x="1479" y="13012"/>
                    <a:pt x="1435" y="12879"/>
                    <a:pt x="1361" y="12761"/>
                  </a:cubicBezTo>
                  <a:lnTo>
                    <a:pt x="5472" y="8650"/>
                  </a:lnTo>
                  <a:lnTo>
                    <a:pt x="12392" y="8650"/>
                  </a:lnTo>
                  <a:lnTo>
                    <a:pt x="14964" y="6063"/>
                  </a:lnTo>
                  <a:lnTo>
                    <a:pt x="14964" y="1464"/>
                  </a:lnTo>
                  <a:cubicBezTo>
                    <a:pt x="15112" y="1435"/>
                    <a:pt x="15245" y="1361"/>
                    <a:pt x="15349" y="1257"/>
                  </a:cubicBezTo>
                  <a:cubicBezTo>
                    <a:pt x="15630" y="961"/>
                    <a:pt x="15630" y="503"/>
                    <a:pt x="15349" y="207"/>
                  </a:cubicBezTo>
                  <a:cubicBezTo>
                    <a:pt x="15201" y="60"/>
                    <a:pt x="15009" y="0"/>
                    <a:pt x="1483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133"/>
            <p:cNvSpPr/>
            <p:nvPr/>
          </p:nvSpPr>
          <p:spPr>
            <a:xfrm>
              <a:off x="-195912" y="3984277"/>
              <a:ext cx="1620061" cy="1527905"/>
            </a:xfrm>
            <a:custGeom>
              <a:rect b="b" l="l" r="r" t="t"/>
              <a:pathLst>
                <a:path extrusionOk="0" h="39940" w="42349">
                  <a:moveTo>
                    <a:pt x="35118" y="0"/>
                  </a:moveTo>
                  <a:cubicBezTo>
                    <a:pt x="34926" y="0"/>
                    <a:pt x="34748" y="74"/>
                    <a:pt x="34600" y="222"/>
                  </a:cubicBezTo>
                  <a:cubicBezTo>
                    <a:pt x="34305" y="518"/>
                    <a:pt x="34305" y="976"/>
                    <a:pt x="34600" y="1272"/>
                  </a:cubicBezTo>
                  <a:cubicBezTo>
                    <a:pt x="34748" y="1420"/>
                    <a:pt x="34941" y="1479"/>
                    <a:pt x="35133" y="1479"/>
                  </a:cubicBezTo>
                  <a:lnTo>
                    <a:pt x="35133" y="7586"/>
                  </a:lnTo>
                  <a:lnTo>
                    <a:pt x="33994" y="8724"/>
                  </a:lnTo>
                  <a:lnTo>
                    <a:pt x="33994" y="8902"/>
                  </a:lnTo>
                  <a:lnTo>
                    <a:pt x="26601" y="16310"/>
                  </a:lnTo>
                  <a:lnTo>
                    <a:pt x="21544" y="16310"/>
                  </a:lnTo>
                  <a:lnTo>
                    <a:pt x="17419" y="20435"/>
                  </a:lnTo>
                  <a:lnTo>
                    <a:pt x="17419" y="31318"/>
                  </a:lnTo>
                  <a:lnTo>
                    <a:pt x="12953" y="35783"/>
                  </a:lnTo>
                  <a:lnTo>
                    <a:pt x="4037" y="35783"/>
                  </a:lnTo>
                  <a:lnTo>
                    <a:pt x="1198" y="38622"/>
                  </a:lnTo>
                  <a:cubicBezTo>
                    <a:pt x="1065" y="38518"/>
                    <a:pt x="888" y="38459"/>
                    <a:pt x="725" y="38459"/>
                  </a:cubicBezTo>
                  <a:cubicBezTo>
                    <a:pt x="518" y="38474"/>
                    <a:pt x="341" y="38563"/>
                    <a:pt x="208" y="38696"/>
                  </a:cubicBezTo>
                  <a:cubicBezTo>
                    <a:pt x="75" y="38844"/>
                    <a:pt x="1" y="39036"/>
                    <a:pt x="16" y="39228"/>
                  </a:cubicBezTo>
                  <a:cubicBezTo>
                    <a:pt x="16" y="39420"/>
                    <a:pt x="89" y="39598"/>
                    <a:pt x="223" y="39731"/>
                  </a:cubicBezTo>
                  <a:cubicBezTo>
                    <a:pt x="237" y="39731"/>
                    <a:pt x="237" y="39746"/>
                    <a:pt x="252" y="39746"/>
                  </a:cubicBezTo>
                  <a:cubicBezTo>
                    <a:pt x="387" y="39868"/>
                    <a:pt x="548" y="39940"/>
                    <a:pt x="733" y="39940"/>
                  </a:cubicBezTo>
                  <a:cubicBezTo>
                    <a:pt x="750" y="39940"/>
                    <a:pt x="767" y="39939"/>
                    <a:pt x="784" y="39938"/>
                  </a:cubicBezTo>
                  <a:cubicBezTo>
                    <a:pt x="977" y="39938"/>
                    <a:pt x="1154" y="39849"/>
                    <a:pt x="1287" y="39701"/>
                  </a:cubicBezTo>
                  <a:cubicBezTo>
                    <a:pt x="1420" y="39568"/>
                    <a:pt x="1494" y="39376"/>
                    <a:pt x="1494" y="39169"/>
                  </a:cubicBezTo>
                  <a:cubicBezTo>
                    <a:pt x="1479" y="39036"/>
                    <a:pt x="1435" y="38888"/>
                    <a:pt x="1346" y="38770"/>
                  </a:cubicBezTo>
                  <a:lnTo>
                    <a:pt x="4126" y="36005"/>
                  </a:lnTo>
                  <a:lnTo>
                    <a:pt x="13042" y="36005"/>
                  </a:lnTo>
                  <a:lnTo>
                    <a:pt x="17641" y="31406"/>
                  </a:lnTo>
                  <a:lnTo>
                    <a:pt x="17641" y="20524"/>
                  </a:lnTo>
                  <a:lnTo>
                    <a:pt x="21633" y="16517"/>
                  </a:lnTo>
                  <a:lnTo>
                    <a:pt x="26690" y="16517"/>
                  </a:lnTo>
                  <a:lnTo>
                    <a:pt x="33994" y="9212"/>
                  </a:lnTo>
                  <a:lnTo>
                    <a:pt x="33994" y="12125"/>
                  </a:lnTo>
                  <a:lnTo>
                    <a:pt x="38016" y="12125"/>
                  </a:lnTo>
                  <a:lnTo>
                    <a:pt x="42171" y="7970"/>
                  </a:lnTo>
                  <a:lnTo>
                    <a:pt x="42348" y="7793"/>
                  </a:lnTo>
                  <a:cubicBezTo>
                    <a:pt x="42289" y="7748"/>
                    <a:pt x="42245" y="7689"/>
                    <a:pt x="42186" y="7645"/>
                  </a:cubicBezTo>
                  <a:lnTo>
                    <a:pt x="37913" y="11903"/>
                  </a:lnTo>
                  <a:lnTo>
                    <a:pt x="34216" y="11903"/>
                  </a:lnTo>
                  <a:lnTo>
                    <a:pt x="34216" y="9005"/>
                  </a:lnTo>
                  <a:lnTo>
                    <a:pt x="35355" y="7867"/>
                  </a:lnTo>
                  <a:lnTo>
                    <a:pt x="35355" y="7689"/>
                  </a:lnTo>
                  <a:lnTo>
                    <a:pt x="39598" y="3446"/>
                  </a:lnTo>
                  <a:cubicBezTo>
                    <a:pt x="39569" y="3372"/>
                    <a:pt x="39539" y="3298"/>
                    <a:pt x="39509" y="3224"/>
                  </a:cubicBezTo>
                  <a:lnTo>
                    <a:pt x="38874" y="3845"/>
                  </a:lnTo>
                  <a:lnTo>
                    <a:pt x="35355" y="7379"/>
                  </a:lnTo>
                  <a:lnTo>
                    <a:pt x="35355" y="1449"/>
                  </a:lnTo>
                  <a:cubicBezTo>
                    <a:pt x="35458" y="1405"/>
                    <a:pt x="35562" y="1346"/>
                    <a:pt x="35650" y="1272"/>
                  </a:cubicBezTo>
                  <a:cubicBezTo>
                    <a:pt x="35931" y="976"/>
                    <a:pt x="35931" y="518"/>
                    <a:pt x="35650" y="222"/>
                  </a:cubicBezTo>
                  <a:cubicBezTo>
                    <a:pt x="35502" y="74"/>
                    <a:pt x="35310" y="0"/>
                    <a:pt x="35118"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133"/>
            <p:cNvSpPr/>
            <p:nvPr/>
          </p:nvSpPr>
          <p:spPr>
            <a:xfrm>
              <a:off x="-564150" y="3615465"/>
              <a:ext cx="1260311" cy="1109280"/>
            </a:xfrm>
            <a:custGeom>
              <a:rect b="b" l="l" r="r" t="t"/>
              <a:pathLst>
                <a:path extrusionOk="0" h="28997" w="32945">
                  <a:moveTo>
                    <a:pt x="32131" y="1"/>
                  </a:moveTo>
                  <a:cubicBezTo>
                    <a:pt x="31954" y="1"/>
                    <a:pt x="31762" y="75"/>
                    <a:pt x="31614" y="208"/>
                  </a:cubicBezTo>
                  <a:cubicBezTo>
                    <a:pt x="31496" y="326"/>
                    <a:pt x="31436" y="474"/>
                    <a:pt x="31407" y="622"/>
                  </a:cubicBezTo>
                  <a:lnTo>
                    <a:pt x="27001" y="622"/>
                  </a:lnTo>
                  <a:lnTo>
                    <a:pt x="21796" y="5841"/>
                  </a:lnTo>
                  <a:lnTo>
                    <a:pt x="21796" y="11105"/>
                  </a:lnTo>
                  <a:lnTo>
                    <a:pt x="14196" y="18705"/>
                  </a:lnTo>
                  <a:lnTo>
                    <a:pt x="8961" y="18705"/>
                  </a:lnTo>
                  <a:lnTo>
                    <a:pt x="4304" y="23363"/>
                  </a:lnTo>
                  <a:cubicBezTo>
                    <a:pt x="4171" y="23259"/>
                    <a:pt x="4008" y="23215"/>
                    <a:pt x="3845" y="23215"/>
                  </a:cubicBezTo>
                  <a:cubicBezTo>
                    <a:pt x="3638" y="23230"/>
                    <a:pt x="3461" y="23304"/>
                    <a:pt x="3328" y="23452"/>
                  </a:cubicBezTo>
                  <a:cubicBezTo>
                    <a:pt x="3195" y="23600"/>
                    <a:pt x="3121" y="23792"/>
                    <a:pt x="3136" y="23984"/>
                  </a:cubicBezTo>
                  <a:cubicBezTo>
                    <a:pt x="3136" y="24176"/>
                    <a:pt x="3210" y="24339"/>
                    <a:pt x="3343" y="24472"/>
                  </a:cubicBezTo>
                  <a:cubicBezTo>
                    <a:pt x="3357" y="24487"/>
                    <a:pt x="3357" y="24487"/>
                    <a:pt x="3372" y="24502"/>
                  </a:cubicBezTo>
                  <a:cubicBezTo>
                    <a:pt x="3505" y="24635"/>
                    <a:pt x="3697" y="24694"/>
                    <a:pt x="3890" y="24694"/>
                  </a:cubicBezTo>
                  <a:cubicBezTo>
                    <a:pt x="3964" y="24694"/>
                    <a:pt x="4038" y="24664"/>
                    <a:pt x="4111" y="24649"/>
                  </a:cubicBezTo>
                  <a:lnTo>
                    <a:pt x="4111" y="24649"/>
                  </a:lnTo>
                  <a:lnTo>
                    <a:pt x="1125" y="27621"/>
                  </a:lnTo>
                  <a:cubicBezTo>
                    <a:pt x="1006" y="27547"/>
                    <a:pt x="859" y="27518"/>
                    <a:pt x="711" y="27518"/>
                  </a:cubicBezTo>
                  <a:cubicBezTo>
                    <a:pt x="518" y="27518"/>
                    <a:pt x="341" y="27607"/>
                    <a:pt x="208" y="27754"/>
                  </a:cubicBezTo>
                  <a:cubicBezTo>
                    <a:pt x="60" y="27902"/>
                    <a:pt x="1" y="28080"/>
                    <a:pt x="1" y="28287"/>
                  </a:cubicBezTo>
                  <a:cubicBezTo>
                    <a:pt x="16" y="28479"/>
                    <a:pt x="90" y="28642"/>
                    <a:pt x="223" y="28775"/>
                  </a:cubicBezTo>
                  <a:cubicBezTo>
                    <a:pt x="223" y="28790"/>
                    <a:pt x="237" y="28790"/>
                    <a:pt x="237" y="28804"/>
                  </a:cubicBezTo>
                  <a:cubicBezTo>
                    <a:pt x="385" y="28937"/>
                    <a:pt x="578" y="28997"/>
                    <a:pt x="770" y="28997"/>
                  </a:cubicBezTo>
                  <a:cubicBezTo>
                    <a:pt x="962" y="28982"/>
                    <a:pt x="1154" y="28908"/>
                    <a:pt x="1287" y="28760"/>
                  </a:cubicBezTo>
                  <a:cubicBezTo>
                    <a:pt x="1420" y="28612"/>
                    <a:pt x="1494" y="28420"/>
                    <a:pt x="1480" y="28228"/>
                  </a:cubicBezTo>
                  <a:cubicBezTo>
                    <a:pt x="1480" y="28050"/>
                    <a:pt x="1406" y="27902"/>
                    <a:pt x="1302" y="27769"/>
                  </a:cubicBezTo>
                  <a:lnTo>
                    <a:pt x="4259" y="24812"/>
                  </a:lnTo>
                  <a:cubicBezTo>
                    <a:pt x="4392" y="24945"/>
                    <a:pt x="4585" y="25004"/>
                    <a:pt x="4762" y="25004"/>
                  </a:cubicBezTo>
                  <a:cubicBezTo>
                    <a:pt x="4969" y="24989"/>
                    <a:pt x="5147" y="24901"/>
                    <a:pt x="5280" y="24768"/>
                  </a:cubicBezTo>
                  <a:cubicBezTo>
                    <a:pt x="5413" y="24620"/>
                    <a:pt x="5487" y="24428"/>
                    <a:pt x="5472" y="24235"/>
                  </a:cubicBezTo>
                  <a:cubicBezTo>
                    <a:pt x="5472" y="24206"/>
                    <a:pt x="5472" y="24176"/>
                    <a:pt x="5457" y="24132"/>
                  </a:cubicBezTo>
                  <a:lnTo>
                    <a:pt x="5457" y="24132"/>
                  </a:lnTo>
                  <a:cubicBezTo>
                    <a:pt x="5487" y="24191"/>
                    <a:pt x="5531" y="24235"/>
                    <a:pt x="5561" y="24265"/>
                  </a:cubicBezTo>
                  <a:cubicBezTo>
                    <a:pt x="5575" y="24280"/>
                    <a:pt x="5575" y="24280"/>
                    <a:pt x="5590" y="24295"/>
                  </a:cubicBezTo>
                  <a:cubicBezTo>
                    <a:pt x="5725" y="24416"/>
                    <a:pt x="5886" y="24489"/>
                    <a:pt x="6071" y="24489"/>
                  </a:cubicBezTo>
                  <a:cubicBezTo>
                    <a:pt x="6088" y="24489"/>
                    <a:pt x="6105" y="24488"/>
                    <a:pt x="6122" y="24487"/>
                  </a:cubicBezTo>
                  <a:cubicBezTo>
                    <a:pt x="6315" y="24472"/>
                    <a:pt x="6492" y="24398"/>
                    <a:pt x="6625" y="24250"/>
                  </a:cubicBezTo>
                  <a:cubicBezTo>
                    <a:pt x="6729" y="24147"/>
                    <a:pt x="6788" y="24028"/>
                    <a:pt x="6817" y="23895"/>
                  </a:cubicBezTo>
                  <a:lnTo>
                    <a:pt x="11712" y="23895"/>
                  </a:lnTo>
                  <a:lnTo>
                    <a:pt x="12436" y="23171"/>
                  </a:lnTo>
                  <a:lnTo>
                    <a:pt x="12436" y="21382"/>
                  </a:lnTo>
                  <a:cubicBezTo>
                    <a:pt x="12584" y="21352"/>
                    <a:pt x="12717" y="21278"/>
                    <a:pt x="12821" y="21160"/>
                  </a:cubicBezTo>
                  <a:cubicBezTo>
                    <a:pt x="12954" y="21027"/>
                    <a:pt x="13028" y="20835"/>
                    <a:pt x="13013" y="20642"/>
                  </a:cubicBezTo>
                  <a:cubicBezTo>
                    <a:pt x="12998" y="20435"/>
                    <a:pt x="12909" y="20258"/>
                    <a:pt x="12776" y="20125"/>
                  </a:cubicBezTo>
                  <a:cubicBezTo>
                    <a:pt x="12641" y="20003"/>
                    <a:pt x="12468" y="19931"/>
                    <a:pt x="12293" y="19931"/>
                  </a:cubicBezTo>
                  <a:cubicBezTo>
                    <a:pt x="12276" y="19931"/>
                    <a:pt x="12260" y="19931"/>
                    <a:pt x="12244" y="19933"/>
                  </a:cubicBezTo>
                  <a:cubicBezTo>
                    <a:pt x="12052" y="19933"/>
                    <a:pt x="11859" y="20021"/>
                    <a:pt x="11726" y="20169"/>
                  </a:cubicBezTo>
                  <a:cubicBezTo>
                    <a:pt x="11593" y="20302"/>
                    <a:pt x="11534" y="20494"/>
                    <a:pt x="11534" y="20687"/>
                  </a:cubicBezTo>
                  <a:cubicBezTo>
                    <a:pt x="11549" y="20879"/>
                    <a:pt x="11623" y="21056"/>
                    <a:pt x="11756" y="21189"/>
                  </a:cubicBezTo>
                  <a:cubicBezTo>
                    <a:pt x="11756" y="21189"/>
                    <a:pt x="11771" y="21204"/>
                    <a:pt x="11771" y="21204"/>
                  </a:cubicBezTo>
                  <a:cubicBezTo>
                    <a:pt x="11904" y="21322"/>
                    <a:pt x="12052" y="21382"/>
                    <a:pt x="12214" y="21396"/>
                  </a:cubicBezTo>
                  <a:lnTo>
                    <a:pt x="12214" y="23082"/>
                  </a:lnTo>
                  <a:lnTo>
                    <a:pt x="11623" y="23673"/>
                  </a:lnTo>
                  <a:lnTo>
                    <a:pt x="6817" y="23673"/>
                  </a:lnTo>
                  <a:cubicBezTo>
                    <a:pt x="6803" y="23496"/>
                    <a:pt x="6729" y="23333"/>
                    <a:pt x="6596" y="23200"/>
                  </a:cubicBezTo>
                  <a:cubicBezTo>
                    <a:pt x="6448" y="23067"/>
                    <a:pt x="6255" y="23008"/>
                    <a:pt x="6063" y="23008"/>
                  </a:cubicBezTo>
                  <a:cubicBezTo>
                    <a:pt x="5856" y="23023"/>
                    <a:pt x="5679" y="23097"/>
                    <a:pt x="5546" y="23245"/>
                  </a:cubicBezTo>
                  <a:cubicBezTo>
                    <a:pt x="5413" y="23393"/>
                    <a:pt x="5339" y="23585"/>
                    <a:pt x="5354" y="23777"/>
                  </a:cubicBezTo>
                  <a:cubicBezTo>
                    <a:pt x="5354" y="23807"/>
                    <a:pt x="5354" y="23836"/>
                    <a:pt x="5368" y="23866"/>
                  </a:cubicBezTo>
                  <a:cubicBezTo>
                    <a:pt x="5324" y="23821"/>
                    <a:pt x="5294" y="23762"/>
                    <a:pt x="5235" y="23718"/>
                  </a:cubicBezTo>
                  <a:cubicBezTo>
                    <a:pt x="5113" y="23596"/>
                    <a:pt x="4942" y="23524"/>
                    <a:pt x="4755" y="23524"/>
                  </a:cubicBezTo>
                  <a:cubicBezTo>
                    <a:pt x="4738" y="23524"/>
                    <a:pt x="4720" y="23524"/>
                    <a:pt x="4703" y="23526"/>
                  </a:cubicBezTo>
                  <a:cubicBezTo>
                    <a:pt x="4629" y="23526"/>
                    <a:pt x="4570" y="23540"/>
                    <a:pt x="4496" y="23570"/>
                  </a:cubicBezTo>
                  <a:cubicBezTo>
                    <a:pt x="4481" y="23555"/>
                    <a:pt x="4466" y="23526"/>
                    <a:pt x="4452" y="23511"/>
                  </a:cubicBezTo>
                  <a:lnTo>
                    <a:pt x="9050" y="18927"/>
                  </a:lnTo>
                  <a:lnTo>
                    <a:pt x="14284" y="18927"/>
                  </a:lnTo>
                  <a:lnTo>
                    <a:pt x="22018" y="11194"/>
                  </a:lnTo>
                  <a:lnTo>
                    <a:pt x="22018" y="5930"/>
                  </a:lnTo>
                  <a:lnTo>
                    <a:pt x="27104" y="844"/>
                  </a:lnTo>
                  <a:lnTo>
                    <a:pt x="31407" y="844"/>
                  </a:lnTo>
                  <a:cubicBezTo>
                    <a:pt x="31436" y="991"/>
                    <a:pt x="31496" y="1139"/>
                    <a:pt x="31614" y="1258"/>
                  </a:cubicBezTo>
                  <a:cubicBezTo>
                    <a:pt x="31762" y="1405"/>
                    <a:pt x="31950" y="1479"/>
                    <a:pt x="32139" y="1479"/>
                  </a:cubicBezTo>
                  <a:cubicBezTo>
                    <a:pt x="32327" y="1479"/>
                    <a:pt x="32516" y="1405"/>
                    <a:pt x="32664" y="1258"/>
                  </a:cubicBezTo>
                  <a:cubicBezTo>
                    <a:pt x="32945" y="977"/>
                    <a:pt x="32945" y="504"/>
                    <a:pt x="32664" y="208"/>
                  </a:cubicBezTo>
                  <a:cubicBezTo>
                    <a:pt x="32516" y="75"/>
                    <a:pt x="32324" y="1"/>
                    <a:pt x="3213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133"/>
            <p:cNvSpPr/>
            <p:nvPr/>
          </p:nvSpPr>
          <p:spPr>
            <a:xfrm>
              <a:off x="-186272" y="3843998"/>
              <a:ext cx="422565" cy="419160"/>
            </a:xfrm>
            <a:custGeom>
              <a:rect b="b" l="l" r="r" t="t"/>
              <a:pathLst>
                <a:path extrusionOk="0" h="10957" w="11046">
                  <a:moveTo>
                    <a:pt x="10232" y="0"/>
                  </a:moveTo>
                  <a:cubicBezTo>
                    <a:pt x="10040" y="0"/>
                    <a:pt x="9862" y="74"/>
                    <a:pt x="9715" y="207"/>
                  </a:cubicBezTo>
                  <a:cubicBezTo>
                    <a:pt x="9419" y="503"/>
                    <a:pt x="9419" y="962"/>
                    <a:pt x="9715" y="1257"/>
                  </a:cubicBezTo>
                  <a:cubicBezTo>
                    <a:pt x="9848" y="1390"/>
                    <a:pt x="10025" y="1464"/>
                    <a:pt x="10217" y="1464"/>
                  </a:cubicBezTo>
                  <a:lnTo>
                    <a:pt x="10217" y="4436"/>
                  </a:lnTo>
                  <a:lnTo>
                    <a:pt x="3918" y="10735"/>
                  </a:lnTo>
                  <a:lnTo>
                    <a:pt x="207" y="10735"/>
                  </a:lnTo>
                  <a:lnTo>
                    <a:pt x="207" y="7660"/>
                  </a:lnTo>
                  <a:lnTo>
                    <a:pt x="6417" y="1449"/>
                  </a:lnTo>
                  <a:cubicBezTo>
                    <a:pt x="6548" y="1535"/>
                    <a:pt x="6700" y="1579"/>
                    <a:pt x="6851" y="1579"/>
                  </a:cubicBezTo>
                  <a:cubicBezTo>
                    <a:pt x="7041" y="1579"/>
                    <a:pt x="7230" y="1509"/>
                    <a:pt x="7378" y="1361"/>
                  </a:cubicBezTo>
                  <a:cubicBezTo>
                    <a:pt x="7659" y="1080"/>
                    <a:pt x="7659" y="607"/>
                    <a:pt x="7378" y="326"/>
                  </a:cubicBezTo>
                  <a:cubicBezTo>
                    <a:pt x="7231" y="178"/>
                    <a:pt x="7038" y="104"/>
                    <a:pt x="6848" y="104"/>
                  </a:cubicBezTo>
                  <a:cubicBezTo>
                    <a:pt x="6658" y="104"/>
                    <a:pt x="6469" y="178"/>
                    <a:pt x="6329" y="326"/>
                  </a:cubicBezTo>
                  <a:cubicBezTo>
                    <a:pt x="6062" y="577"/>
                    <a:pt x="6048" y="1006"/>
                    <a:pt x="6269" y="1287"/>
                  </a:cubicBezTo>
                  <a:lnTo>
                    <a:pt x="0" y="7556"/>
                  </a:lnTo>
                  <a:lnTo>
                    <a:pt x="0" y="10957"/>
                  </a:lnTo>
                  <a:lnTo>
                    <a:pt x="4007" y="10957"/>
                  </a:lnTo>
                  <a:lnTo>
                    <a:pt x="10439" y="4525"/>
                  </a:lnTo>
                  <a:lnTo>
                    <a:pt x="10439" y="1435"/>
                  </a:lnTo>
                  <a:cubicBezTo>
                    <a:pt x="10557" y="1405"/>
                    <a:pt x="10661" y="1346"/>
                    <a:pt x="10750" y="1257"/>
                  </a:cubicBezTo>
                  <a:cubicBezTo>
                    <a:pt x="11045" y="962"/>
                    <a:pt x="11045" y="503"/>
                    <a:pt x="10750" y="207"/>
                  </a:cubicBezTo>
                  <a:cubicBezTo>
                    <a:pt x="10617" y="74"/>
                    <a:pt x="10424" y="0"/>
                    <a:pt x="10232"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133"/>
            <p:cNvSpPr/>
            <p:nvPr/>
          </p:nvSpPr>
          <p:spPr>
            <a:xfrm>
              <a:off x="429129" y="3589452"/>
              <a:ext cx="483084" cy="398808"/>
            </a:xfrm>
            <a:custGeom>
              <a:rect b="b" l="l" r="r" t="t"/>
              <a:pathLst>
                <a:path extrusionOk="0" h="10425" w="12628">
                  <a:moveTo>
                    <a:pt x="11815" y="1"/>
                  </a:moveTo>
                  <a:cubicBezTo>
                    <a:pt x="11622" y="1"/>
                    <a:pt x="11430" y="75"/>
                    <a:pt x="11297" y="208"/>
                  </a:cubicBezTo>
                  <a:cubicBezTo>
                    <a:pt x="11001" y="503"/>
                    <a:pt x="11001" y="977"/>
                    <a:pt x="11297" y="1257"/>
                  </a:cubicBezTo>
                  <a:cubicBezTo>
                    <a:pt x="11415" y="1376"/>
                    <a:pt x="11563" y="1450"/>
                    <a:pt x="11726" y="1464"/>
                  </a:cubicBezTo>
                  <a:lnTo>
                    <a:pt x="11726" y="3475"/>
                  </a:lnTo>
                  <a:lnTo>
                    <a:pt x="6891" y="8310"/>
                  </a:lnTo>
                  <a:lnTo>
                    <a:pt x="2056" y="8310"/>
                  </a:lnTo>
                  <a:lnTo>
                    <a:pt x="1272" y="9109"/>
                  </a:lnTo>
                  <a:cubicBezTo>
                    <a:pt x="1137" y="9001"/>
                    <a:pt x="978" y="8948"/>
                    <a:pt x="819" y="8948"/>
                  </a:cubicBezTo>
                  <a:cubicBezTo>
                    <a:pt x="630" y="8948"/>
                    <a:pt x="441" y="9023"/>
                    <a:pt x="296" y="9168"/>
                  </a:cubicBezTo>
                  <a:cubicBezTo>
                    <a:pt x="0" y="9449"/>
                    <a:pt x="0" y="9922"/>
                    <a:pt x="296" y="10203"/>
                  </a:cubicBezTo>
                  <a:cubicBezTo>
                    <a:pt x="437" y="10351"/>
                    <a:pt x="625" y="10425"/>
                    <a:pt x="814" y="10425"/>
                  </a:cubicBezTo>
                  <a:cubicBezTo>
                    <a:pt x="1002" y="10425"/>
                    <a:pt x="1191" y="10351"/>
                    <a:pt x="1331" y="10203"/>
                  </a:cubicBezTo>
                  <a:cubicBezTo>
                    <a:pt x="1597" y="9952"/>
                    <a:pt x="1627" y="9553"/>
                    <a:pt x="1420" y="9257"/>
                  </a:cubicBezTo>
                  <a:lnTo>
                    <a:pt x="2144" y="8532"/>
                  </a:lnTo>
                  <a:lnTo>
                    <a:pt x="6994" y="8532"/>
                  </a:lnTo>
                  <a:lnTo>
                    <a:pt x="11948" y="3579"/>
                  </a:lnTo>
                  <a:lnTo>
                    <a:pt x="11948" y="1464"/>
                  </a:lnTo>
                  <a:cubicBezTo>
                    <a:pt x="12096" y="1435"/>
                    <a:pt x="12229" y="1376"/>
                    <a:pt x="12332" y="1257"/>
                  </a:cubicBezTo>
                  <a:cubicBezTo>
                    <a:pt x="12628" y="977"/>
                    <a:pt x="12628" y="503"/>
                    <a:pt x="12332" y="208"/>
                  </a:cubicBezTo>
                  <a:cubicBezTo>
                    <a:pt x="12184" y="75"/>
                    <a:pt x="12007" y="1"/>
                    <a:pt x="1181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133"/>
            <p:cNvSpPr/>
            <p:nvPr/>
          </p:nvSpPr>
          <p:spPr>
            <a:xfrm>
              <a:off x="349368" y="3896598"/>
              <a:ext cx="768199" cy="662424"/>
            </a:xfrm>
            <a:custGeom>
              <a:rect b="b" l="l" r="r" t="t"/>
              <a:pathLst>
                <a:path extrusionOk="0" h="17316" w="20081">
                  <a:moveTo>
                    <a:pt x="19282" y="1"/>
                  </a:moveTo>
                  <a:cubicBezTo>
                    <a:pt x="19090" y="1"/>
                    <a:pt x="18897" y="60"/>
                    <a:pt x="18750" y="208"/>
                  </a:cubicBezTo>
                  <a:cubicBezTo>
                    <a:pt x="18469" y="488"/>
                    <a:pt x="18469" y="947"/>
                    <a:pt x="18735" y="1228"/>
                  </a:cubicBezTo>
                  <a:lnTo>
                    <a:pt x="13663" y="6299"/>
                  </a:lnTo>
                  <a:lnTo>
                    <a:pt x="13663" y="8976"/>
                  </a:lnTo>
                  <a:lnTo>
                    <a:pt x="8798" y="13840"/>
                  </a:lnTo>
                  <a:lnTo>
                    <a:pt x="3165" y="14077"/>
                  </a:lnTo>
                  <a:lnTo>
                    <a:pt x="3121" y="14092"/>
                  </a:lnTo>
                  <a:lnTo>
                    <a:pt x="1228" y="15970"/>
                  </a:lnTo>
                  <a:cubicBezTo>
                    <a:pt x="1103" y="15884"/>
                    <a:pt x="956" y="15840"/>
                    <a:pt x="806" y="15840"/>
                  </a:cubicBezTo>
                  <a:cubicBezTo>
                    <a:pt x="619" y="15840"/>
                    <a:pt x="430" y="15910"/>
                    <a:pt x="282" y="16058"/>
                  </a:cubicBezTo>
                  <a:cubicBezTo>
                    <a:pt x="1" y="16339"/>
                    <a:pt x="1" y="16812"/>
                    <a:pt x="282" y="17093"/>
                  </a:cubicBezTo>
                  <a:cubicBezTo>
                    <a:pt x="429" y="17241"/>
                    <a:pt x="622" y="17315"/>
                    <a:pt x="812" y="17315"/>
                  </a:cubicBezTo>
                  <a:cubicBezTo>
                    <a:pt x="1002" y="17315"/>
                    <a:pt x="1191" y="17241"/>
                    <a:pt x="1331" y="17093"/>
                  </a:cubicBezTo>
                  <a:cubicBezTo>
                    <a:pt x="1598" y="16842"/>
                    <a:pt x="1612" y="16413"/>
                    <a:pt x="1391" y="16132"/>
                  </a:cubicBezTo>
                  <a:lnTo>
                    <a:pt x="3224" y="14299"/>
                  </a:lnTo>
                  <a:lnTo>
                    <a:pt x="8843" y="14062"/>
                  </a:lnTo>
                  <a:lnTo>
                    <a:pt x="8887" y="14062"/>
                  </a:lnTo>
                  <a:lnTo>
                    <a:pt x="13885" y="9064"/>
                  </a:lnTo>
                  <a:lnTo>
                    <a:pt x="13885" y="6388"/>
                  </a:lnTo>
                  <a:lnTo>
                    <a:pt x="18912" y="1376"/>
                  </a:lnTo>
                  <a:cubicBezTo>
                    <a:pt x="19024" y="1440"/>
                    <a:pt x="19150" y="1472"/>
                    <a:pt x="19276" y="1472"/>
                  </a:cubicBezTo>
                  <a:cubicBezTo>
                    <a:pt x="19467" y="1472"/>
                    <a:pt x="19657" y="1400"/>
                    <a:pt x="19799" y="1257"/>
                  </a:cubicBezTo>
                  <a:cubicBezTo>
                    <a:pt x="20080" y="962"/>
                    <a:pt x="20080" y="503"/>
                    <a:pt x="19799" y="208"/>
                  </a:cubicBezTo>
                  <a:cubicBezTo>
                    <a:pt x="19651" y="60"/>
                    <a:pt x="19459" y="1"/>
                    <a:pt x="19282"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133"/>
            <p:cNvSpPr/>
            <p:nvPr/>
          </p:nvSpPr>
          <p:spPr>
            <a:xfrm>
              <a:off x="56950" y="4814630"/>
              <a:ext cx="246094" cy="246668"/>
            </a:xfrm>
            <a:custGeom>
              <a:rect b="b" l="l" r="r" t="t"/>
              <a:pathLst>
                <a:path extrusionOk="0" h="6448" w="6433">
                  <a:moveTo>
                    <a:pt x="5619" y="1"/>
                  </a:moveTo>
                  <a:cubicBezTo>
                    <a:pt x="5441" y="1"/>
                    <a:pt x="5249" y="74"/>
                    <a:pt x="5101" y="208"/>
                  </a:cubicBezTo>
                  <a:cubicBezTo>
                    <a:pt x="4835" y="474"/>
                    <a:pt x="4820" y="888"/>
                    <a:pt x="5042" y="1183"/>
                  </a:cubicBezTo>
                  <a:lnTo>
                    <a:pt x="1139" y="5087"/>
                  </a:lnTo>
                  <a:cubicBezTo>
                    <a:pt x="1023" y="5010"/>
                    <a:pt x="895" y="4966"/>
                    <a:pt x="766" y="4966"/>
                  </a:cubicBezTo>
                  <a:cubicBezTo>
                    <a:pt x="747" y="4966"/>
                    <a:pt x="729" y="4967"/>
                    <a:pt x="710" y="4969"/>
                  </a:cubicBezTo>
                  <a:cubicBezTo>
                    <a:pt x="518" y="4969"/>
                    <a:pt x="325" y="5057"/>
                    <a:pt x="192" y="5205"/>
                  </a:cubicBezTo>
                  <a:cubicBezTo>
                    <a:pt x="59" y="5353"/>
                    <a:pt x="0" y="5531"/>
                    <a:pt x="0" y="5738"/>
                  </a:cubicBezTo>
                  <a:cubicBezTo>
                    <a:pt x="15" y="5915"/>
                    <a:pt x="89" y="6092"/>
                    <a:pt x="222" y="6226"/>
                  </a:cubicBezTo>
                  <a:cubicBezTo>
                    <a:pt x="222" y="6226"/>
                    <a:pt x="237" y="6240"/>
                    <a:pt x="237" y="6240"/>
                  </a:cubicBezTo>
                  <a:cubicBezTo>
                    <a:pt x="385" y="6373"/>
                    <a:pt x="577" y="6447"/>
                    <a:pt x="769" y="6447"/>
                  </a:cubicBezTo>
                  <a:cubicBezTo>
                    <a:pt x="961" y="6433"/>
                    <a:pt x="1153" y="6344"/>
                    <a:pt x="1287" y="6211"/>
                  </a:cubicBezTo>
                  <a:cubicBezTo>
                    <a:pt x="1420" y="6063"/>
                    <a:pt x="1479" y="5871"/>
                    <a:pt x="1479" y="5678"/>
                  </a:cubicBezTo>
                  <a:cubicBezTo>
                    <a:pt x="1464" y="5516"/>
                    <a:pt x="1405" y="5353"/>
                    <a:pt x="1301" y="5235"/>
                  </a:cubicBezTo>
                  <a:lnTo>
                    <a:pt x="5190" y="1331"/>
                  </a:lnTo>
                  <a:cubicBezTo>
                    <a:pt x="5324" y="1425"/>
                    <a:pt x="5479" y="1473"/>
                    <a:pt x="5634" y="1473"/>
                  </a:cubicBezTo>
                  <a:cubicBezTo>
                    <a:pt x="5820" y="1473"/>
                    <a:pt x="6006" y="1403"/>
                    <a:pt x="6151" y="1257"/>
                  </a:cubicBezTo>
                  <a:cubicBezTo>
                    <a:pt x="6432" y="976"/>
                    <a:pt x="6432" y="503"/>
                    <a:pt x="6151" y="208"/>
                  </a:cubicBezTo>
                  <a:cubicBezTo>
                    <a:pt x="6003" y="74"/>
                    <a:pt x="5811" y="1"/>
                    <a:pt x="5619"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133"/>
            <p:cNvSpPr/>
            <p:nvPr/>
          </p:nvSpPr>
          <p:spPr>
            <a:xfrm>
              <a:off x="-483816" y="4384190"/>
              <a:ext cx="493834" cy="334961"/>
            </a:xfrm>
            <a:custGeom>
              <a:rect b="b" l="l" r="r" t="t"/>
              <a:pathLst>
                <a:path extrusionOk="0" h="8756" w="12909">
                  <a:moveTo>
                    <a:pt x="12125" y="0"/>
                  </a:moveTo>
                  <a:cubicBezTo>
                    <a:pt x="11711" y="15"/>
                    <a:pt x="11401" y="355"/>
                    <a:pt x="11415" y="769"/>
                  </a:cubicBezTo>
                  <a:cubicBezTo>
                    <a:pt x="11415" y="947"/>
                    <a:pt x="11489" y="1124"/>
                    <a:pt x="11622" y="1257"/>
                  </a:cubicBezTo>
                  <a:cubicBezTo>
                    <a:pt x="11637" y="1272"/>
                    <a:pt x="11637" y="1272"/>
                    <a:pt x="11652" y="1287"/>
                  </a:cubicBezTo>
                  <a:cubicBezTo>
                    <a:pt x="11770" y="1390"/>
                    <a:pt x="11903" y="1449"/>
                    <a:pt x="12051" y="1464"/>
                  </a:cubicBezTo>
                  <a:lnTo>
                    <a:pt x="12051" y="3519"/>
                  </a:lnTo>
                  <a:lnTo>
                    <a:pt x="10750" y="4821"/>
                  </a:lnTo>
                  <a:lnTo>
                    <a:pt x="3712" y="4821"/>
                  </a:lnTo>
                  <a:lnTo>
                    <a:pt x="1139" y="7393"/>
                  </a:lnTo>
                  <a:cubicBezTo>
                    <a:pt x="1006" y="7319"/>
                    <a:pt x="873" y="7275"/>
                    <a:pt x="725" y="7275"/>
                  </a:cubicBezTo>
                  <a:cubicBezTo>
                    <a:pt x="518" y="7290"/>
                    <a:pt x="341" y="7379"/>
                    <a:pt x="208" y="7512"/>
                  </a:cubicBezTo>
                  <a:cubicBezTo>
                    <a:pt x="74" y="7659"/>
                    <a:pt x="1" y="7852"/>
                    <a:pt x="15" y="8044"/>
                  </a:cubicBezTo>
                  <a:cubicBezTo>
                    <a:pt x="15" y="8236"/>
                    <a:pt x="89" y="8414"/>
                    <a:pt x="222" y="8547"/>
                  </a:cubicBezTo>
                  <a:cubicBezTo>
                    <a:pt x="237" y="8547"/>
                    <a:pt x="237" y="8547"/>
                    <a:pt x="252" y="8561"/>
                  </a:cubicBezTo>
                  <a:cubicBezTo>
                    <a:pt x="374" y="8683"/>
                    <a:pt x="545" y="8756"/>
                    <a:pt x="721" y="8756"/>
                  </a:cubicBezTo>
                  <a:cubicBezTo>
                    <a:pt x="737" y="8756"/>
                    <a:pt x="753" y="8755"/>
                    <a:pt x="769" y="8754"/>
                  </a:cubicBezTo>
                  <a:cubicBezTo>
                    <a:pt x="976" y="8754"/>
                    <a:pt x="1154" y="8665"/>
                    <a:pt x="1287" y="8517"/>
                  </a:cubicBezTo>
                  <a:cubicBezTo>
                    <a:pt x="1420" y="8369"/>
                    <a:pt x="1494" y="8192"/>
                    <a:pt x="1479" y="7985"/>
                  </a:cubicBezTo>
                  <a:cubicBezTo>
                    <a:pt x="1479" y="7822"/>
                    <a:pt x="1405" y="7659"/>
                    <a:pt x="1302" y="7541"/>
                  </a:cubicBezTo>
                  <a:lnTo>
                    <a:pt x="3801" y="5042"/>
                  </a:lnTo>
                  <a:lnTo>
                    <a:pt x="10854" y="5042"/>
                  </a:lnTo>
                  <a:lnTo>
                    <a:pt x="12273" y="3623"/>
                  </a:lnTo>
                  <a:lnTo>
                    <a:pt x="12273" y="1464"/>
                  </a:lnTo>
                  <a:cubicBezTo>
                    <a:pt x="12628" y="1405"/>
                    <a:pt x="12909" y="1080"/>
                    <a:pt x="12894" y="710"/>
                  </a:cubicBezTo>
                  <a:cubicBezTo>
                    <a:pt x="12879"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133"/>
            <p:cNvSpPr/>
            <p:nvPr/>
          </p:nvSpPr>
          <p:spPr>
            <a:xfrm>
              <a:off x="-370123" y="4637014"/>
              <a:ext cx="609823" cy="376773"/>
            </a:xfrm>
            <a:custGeom>
              <a:rect b="b" l="l" r="r" t="t"/>
              <a:pathLst>
                <a:path extrusionOk="0" h="9849" w="15941">
                  <a:moveTo>
                    <a:pt x="15156" y="1"/>
                  </a:moveTo>
                  <a:cubicBezTo>
                    <a:pt x="14757" y="15"/>
                    <a:pt x="14432" y="356"/>
                    <a:pt x="14447" y="755"/>
                  </a:cubicBezTo>
                  <a:cubicBezTo>
                    <a:pt x="14461" y="903"/>
                    <a:pt x="14506" y="1036"/>
                    <a:pt x="14595" y="1154"/>
                  </a:cubicBezTo>
                  <a:lnTo>
                    <a:pt x="9567" y="6166"/>
                  </a:lnTo>
                  <a:lnTo>
                    <a:pt x="3461" y="6166"/>
                  </a:lnTo>
                  <a:lnTo>
                    <a:pt x="1139" y="8488"/>
                  </a:lnTo>
                  <a:cubicBezTo>
                    <a:pt x="1036" y="8410"/>
                    <a:pt x="910" y="8367"/>
                    <a:pt x="772" y="8367"/>
                  </a:cubicBezTo>
                  <a:cubicBezTo>
                    <a:pt x="751" y="8367"/>
                    <a:pt x="731" y="8368"/>
                    <a:pt x="710" y="8370"/>
                  </a:cubicBezTo>
                  <a:cubicBezTo>
                    <a:pt x="518" y="8370"/>
                    <a:pt x="341" y="8458"/>
                    <a:pt x="208" y="8606"/>
                  </a:cubicBezTo>
                  <a:cubicBezTo>
                    <a:pt x="60" y="8754"/>
                    <a:pt x="1" y="8932"/>
                    <a:pt x="1" y="9139"/>
                  </a:cubicBezTo>
                  <a:cubicBezTo>
                    <a:pt x="15" y="9316"/>
                    <a:pt x="89" y="9493"/>
                    <a:pt x="222" y="9626"/>
                  </a:cubicBezTo>
                  <a:cubicBezTo>
                    <a:pt x="222" y="9641"/>
                    <a:pt x="237" y="9641"/>
                    <a:pt x="237" y="9641"/>
                  </a:cubicBezTo>
                  <a:cubicBezTo>
                    <a:pt x="385" y="9789"/>
                    <a:pt x="577" y="9848"/>
                    <a:pt x="769" y="9848"/>
                  </a:cubicBezTo>
                  <a:cubicBezTo>
                    <a:pt x="962" y="9833"/>
                    <a:pt x="1154" y="9760"/>
                    <a:pt x="1287" y="9612"/>
                  </a:cubicBezTo>
                  <a:cubicBezTo>
                    <a:pt x="1420" y="9464"/>
                    <a:pt x="1494" y="9272"/>
                    <a:pt x="1479" y="9079"/>
                  </a:cubicBezTo>
                  <a:cubicBezTo>
                    <a:pt x="1479" y="8917"/>
                    <a:pt x="1405" y="8754"/>
                    <a:pt x="1302" y="8636"/>
                  </a:cubicBezTo>
                  <a:lnTo>
                    <a:pt x="3549" y="6388"/>
                  </a:lnTo>
                  <a:lnTo>
                    <a:pt x="9656" y="6388"/>
                  </a:lnTo>
                  <a:lnTo>
                    <a:pt x="14742" y="1317"/>
                  </a:lnTo>
                  <a:cubicBezTo>
                    <a:pt x="14862" y="1410"/>
                    <a:pt x="15017" y="1467"/>
                    <a:pt x="15165" y="1467"/>
                  </a:cubicBezTo>
                  <a:cubicBezTo>
                    <a:pt x="15182" y="1467"/>
                    <a:pt x="15199" y="1466"/>
                    <a:pt x="15216" y="1464"/>
                  </a:cubicBezTo>
                  <a:cubicBezTo>
                    <a:pt x="15630" y="1450"/>
                    <a:pt x="15940" y="1110"/>
                    <a:pt x="15925" y="710"/>
                  </a:cubicBezTo>
                  <a:cubicBezTo>
                    <a:pt x="15911" y="311"/>
                    <a:pt x="15585" y="1"/>
                    <a:pt x="151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133"/>
            <p:cNvSpPr/>
            <p:nvPr/>
          </p:nvSpPr>
          <p:spPr>
            <a:xfrm>
              <a:off x="-444796" y="3627936"/>
              <a:ext cx="1311764" cy="1137551"/>
            </a:xfrm>
            <a:custGeom>
              <a:rect b="b" l="l" r="r" t="t"/>
              <a:pathLst>
                <a:path extrusionOk="0" h="29736" w="34290">
                  <a:moveTo>
                    <a:pt x="33477" y="0"/>
                  </a:moveTo>
                  <a:cubicBezTo>
                    <a:pt x="33285" y="0"/>
                    <a:pt x="33107" y="59"/>
                    <a:pt x="32959" y="207"/>
                  </a:cubicBezTo>
                  <a:cubicBezTo>
                    <a:pt x="32708" y="458"/>
                    <a:pt x="32678" y="843"/>
                    <a:pt x="32856" y="1124"/>
                  </a:cubicBezTo>
                  <a:lnTo>
                    <a:pt x="28908" y="5072"/>
                  </a:lnTo>
                  <a:lnTo>
                    <a:pt x="24073" y="5072"/>
                  </a:lnTo>
                  <a:lnTo>
                    <a:pt x="21160" y="7999"/>
                  </a:lnTo>
                  <a:lnTo>
                    <a:pt x="21160" y="10779"/>
                  </a:lnTo>
                  <a:lnTo>
                    <a:pt x="18277" y="13722"/>
                  </a:lnTo>
                  <a:lnTo>
                    <a:pt x="13471" y="18542"/>
                  </a:lnTo>
                  <a:lnTo>
                    <a:pt x="13471" y="23865"/>
                  </a:lnTo>
                  <a:lnTo>
                    <a:pt x="11046" y="26290"/>
                  </a:lnTo>
                  <a:lnTo>
                    <a:pt x="3298" y="26290"/>
                  </a:lnTo>
                  <a:lnTo>
                    <a:pt x="1184" y="28404"/>
                  </a:lnTo>
                  <a:cubicBezTo>
                    <a:pt x="1064" y="28311"/>
                    <a:pt x="921" y="28254"/>
                    <a:pt x="775" y="28254"/>
                  </a:cubicBezTo>
                  <a:cubicBezTo>
                    <a:pt x="759" y="28254"/>
                    <a:pt x="742" y="28255"/>
                    <a:pt x="725" y="28257"/>
                  </a:cubicBezTo>
                  <a:cubicBezTo>
                    <a:pt x="518" y="28257"/>
                    <a:pt x="341" y="28345"/>
                    <a:pt x="208" y="28493"/>
                  </a:cubicBezTo>
                  <a:cubicBezTo>
                    <a:pt x="75" y="28641"/>
                    <a:pt x="1" y="28818"/>
                    <a:pt x="16" y="29025"/>
                  </a:cubicBezTo>
                  <a:cubicBezTo>
                    <a:pt x="16" y="29203"/>
                    <a:pt x="90" y="29380"/>
                    <a:pt x="223" y="29513"/>
                  </a:cubicBezTo>
                  <a:cubicBezTo>
                    <a:pt x="237" y="29513"/>
                    <a:pt x="237" y="29528"/>
                    <a:pt x="252" y="29528"/>
                  </a:cubicBezTo>
                  <a:cubicBezTo>
                    <a:pt x="385" y="29661"/>
                    <a:pt x="577" y="29735"/>
                    <a:pt x="770" y="29735"/>
                  </a:cubicBezTo>
                  <a:cubicBezTo>
                    <a:pt x="977" y="29720"/>
                    <a:pt x="1154" y="29632"/>
                    <a:pt x="1287" y="29499"/>
                  </a:cubicBezTo>
                  <a:cubicBezTo>
                    <a:pt x="1420" y="29351"/>
                    <a:pt x="1494" y="29158"/>
                    <a:pt x="1479" y="28966"/>
                  </a:cubicBezTo>
                  <a:cubicBezTo>
                    <a:pt x="1479" y="28818"/>
                    <a:pt x="1435" y="28671"/>
                    <a:pt x="1346" y="28552"/>
                  </a:cubicBezTo>
                  <a:lnTo>
                    <a:pt x="3387" y="26512"/>
                  </a:lnTo>
                  <a:lnTo>
                    <a:pt x="11135" y="26512"/>
                  </a:lnTo>
                  <a:lnTo>
                    <a:pt x="13678" y="23954"/>
                  </a:lnTo>
                  <a:lnTo>
                    <a:pt x="13678" y="18631"/>
                  </a:lnTo>
                  <a:lnTo>
                    <a:pt x="18424" y="13884"/>
                  </a:lnTo>
                  <a:lnTo>
                    <a:pt x="21352" y="10912"/>
                  </a:lnTo>
                  <a:lnTo>
                    <a:pt x="21382" y="10883"/>
                  </a:lnTo>
                  <a:lnTo>
                    <a:pt x="21382" y="8088"/>
                  </a:lnTo>
                  <a:lnTo>
                    <a:pt x="24161" y="5294"/>
                  </a:lnTo>
                  <a:lnTo>
                    <a:pt x="28997" y="5294"/>
                  </a:lnTo>
                  <a:lnTo>
                    <a:pt x="33004" y="1301"/>
                  </a:lnTo>
                  <a:cubicBezTo>
                    <a:pt x="33143" y="1413"/>
                    <a:pt x="33311" y="1468"/>
                    <a:pt x="33479" y="1468"/>
                  </a:cubicBezTo>
                  <a:cubicBezTo>
                    <a:pt x="33667" y="1468"/>
                    <a:pt x="33853" y="1398"/>
                    <a:pt x="33994" y="1257"/>
                  </a:cubicBezTo>
                  <a:cubicBezTo>
                    <a:pt x="34290" y="961"/>
                    <a:pt x="34290" y="503"/>
                    <a:pt x="33994" y="207"/>
                  </a:cubicBezTo>
                  <a:cubicBezTo>
                    <a:pt x="33861" y="59"/>
                    <a:pt x="33669" y="0"/>
                    <a:pt x="33477"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133"/>
            <p:cNvSpPr/>
            <p:nvPr/>
          </p:nvSpPr>
          <p:spPr>
            <a:xfrm>
              <a:off x="-303369" y="4423783"/>
              <a:ext cx="168016" cy="56579"/>
            </a:xfrm>
            <a:custGeom>
              <a:rect b="b" l="l" r="r" t="t"/>
              <a:pathLst>
                <a:path extrusionOk="0" h="1479" w="4392">
                  <a:moveTo>
                    <a:pt x="725" y="0"/>
                  </a:moveTo>
                  <a:cubicBezTo>
                    <a:pt x="311" y="15"/>
                    <a:pt x="0" y="355"/>
                    <a:pt x="15" y="769"/>
                  </a:cubicBezTo>
                  <a:cubicBezTo>
                    <a:pt x="15" y="961"/>
                    <a:pt x="89" y="1124"/>
                    <a:pt x="222" y="1257"/>
                  </a:cubicBezTo>
                  <a:cubicBezTo>
                    <a:pt x="237" y="1272"/>
                    <a:pt x="237" y="1272"/>
                    <a:pt x="252" y="1287"/>
                  </a:cubicBezTo>
                  <a:cubicBezTo>
                    <a:pt x="400" y="1420"/>
                    <a:pt x="577" y="1479"/>
                    <a:pt x="784" y="1479"/>
                  </a:cubicBezTo>
                  <a:cubicBezTo>
                    <a:pt x="1124" y="1464"/>
                    <a:pt x="1405" y="1213"/>
                    <a:pt x="1464" y="887"/>
                  </a:cubicBezTo>
                  <a:lnTo>
                    <a:pt x="2913" y="887"/>
                  </a:lnTo>
                  <a:cubicBezTo>
                    <a:pt x="2943" y="1035"/>
                    <a:pt x="3017" y="1168"/>
                    <a:pt x="3105" y="1257"/>
                  </a:cubicBezTo>
                  <a:cubicBezTo>
                    <a:pt x="3253" y="1405"/>
                    <a:pt x="3446" y="1479"/>
                    <a:pt x="3667" y="1479"/>
                  </a:cubicBezTo>
                  <a:cubicBezTo>
                    <a:pt x="4067" y="1464"/>
                    <a:pt x="4392" y="1124"/>
                    <a:pt x="4377" y="710"/>
                  </a:cubicBezTo>
                  <a:cubicBezTo>
                    <a:pt x="4362" y="311"/>
                    <a:pt x="4022" y="0"/>
                    <a:pt x="3638" y="0"/>
                  </a:cubicBezTo>
                  <a:lnTo>
                    <a:pt x="3608" y="0"/>
                  </a:lnTo>
                  <a:cubicBezTo>
                    <a:pt x="3224" y="15"/>
                    <a:pt x="2928" y="311"/>
                    <a:pt x="2898" y="666"/>
                  </a:cubicBezTo>
                  <a:lnTo>
                    <a:pt x="1479" y="666"/>
                  </a:lnTo>
                  <a:cubicBezTo>
                    <a:pt x="1464" y="488"/>
                    <a:pt x="1390" y="326"/>
                    <a:pt x="1257" y="192"/>
                  </a:cubicBezTo>
                  <a:cubicBezTo>
                    <a:pt x="1109" y="59"/>
                    <a:pt x="917" y="0"/>
                    <a:pt x="72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133"/>
            <p:cNvSpPr/>
            <p:nvPr/>
          </p:nvSpPr>
          <p:spPr>
            <a:xfrm>
              <a:off x="348259" y="4185649"/>
              <a:ext cx="467820" cy="177656"/>
            </a:xfrm>
            <a:custGeom>
              <a:rect b="b" l="l" r="r" t="t"/>
              <a:pathLst>
                <a:path extrusionOk="0" h="4644" w="12229">
                  <a:moveTo>
                    <a:pt x="11459" y="0"/>
                  </a:moveTo>
                  <a:cubicBezTo>
                    <a:pt x="11267" y="0"/>
                    <a:pt x="11075" y="89"/>
                    <a:pt x="10942" y="237"/>
                  </a:cubicBezTo>
                  <a:cubicBezTo>
                    <a:pt x="10809" y="385"/>
                    <a:pt x="10735" y="562"/>
                    <a:pt x="10750" y="769"/>
                  </a:cubicBezTo>
                  <a:cubicBezTo>
                    <a:pt x="10750" y="917"/>
                    <a:pt x="10809" y="1050"/>
                    <a:pt x="10897" y="1168"/>
                  </a:cubicBezTo>
                  <a:lnTo>
                    <a:pt x="8783" y="3283"/>
                  </a:lnTo>
                  <a:cubicBezTo>
                    <a:pt x="8650" y="3179"/>
                    <a:pt x="8487" y="3135"/>
                    <a:pt x="8310" y="3135"/>
                  </a:cubicBezTo>
                  <a:cubicBezTo>
                    <a:pt x="8118" y="3150"/>
                    <a:pt x="7940" y="3224"/>
                    <a:pt x="7807" y="3372"/>
                  </a:cubicBezTo>
                  <a:cubicBezTo>
                    <a:pt x="7704" y="3490"/>
                    <a:pt x="7630" y="3623"/>
                    <a:pt x="7615" y="3771"/>
                  </a:cubicBezTo>
                  <a:lnTo>
                    <a:pt x="1479" y="3771"/>
                  </a:lnTo>
                  <a:cubicBezTo>
                    <a:pt x="1421" y="3425"/>
                    <a:pt x="1111" y="3164"/>
                    <a:pt x="754" y="3164"/>
                  </a:cubicBezTo>
                  <a:cubicBezTo>
                    <a:pt x="744" y="3164"/>
                    <a:pt x="734" y="3164"/>
                    <a:pt x="725" y="3165"/>
                  </a:cubicBezTo>
                  <a:cubicBezTo>
                    <a:pt x="325" y="3179"/>
                    <a:pt x="0" y="3519"/>
                    <a:pt x="15" y="3933"/>
                  </a:cubicBezTo>
                  <a:cubicBezTo>
                    <a:pt x="30" y="4126"/>
                    <a:pt x="104" y="4288"/>
                    <a:pt x="237" y="4421"/>
                  </a:cubicBezTo>
                  <a:cubicBezTo>
                    <a:pt x="370" y="4554"/>
                    <a:pt x="577" y="4643"/>
                    <a:pt x="784" y="4643"/>
                  </a:cubicBezTo>
                  <a:cubicBezTo>
                    <a:pt x="1153" y="4628"/>
                    <a:pt x="1449" y="4347"/>
                    <a:pt x="1493" y="3993"/>
                  </a:cubicBezTo>
                  <a:lnTo>
                    <a:pt x="7615" y="3993"/>
                  </a:lnTo>
                  <a:cubicBezTo>
                    <a:pt x="7645" y="4140"/>
                    <a:pt x="7704" y="4288"/>
                    <a:pt x="7822" y="4392"/>
                  </a:cubicBezTo>
                  <a:cubicBezTo>
                    <a:pt x="7822" y="4407"/>
                    <a:pt x="7837" y="4407"/>
                    <a:pt x="7837" y="4421"/>
                  </a:cubicBezTo>
                  <a:cubicBezTo>
                    <a:pt x="7972" y="4543"/>
                    <a:pt x="8145" y="4615"/>
                    <a:pt x="8320" y="4615"/>
                  </a:cubicBezTo>
                  <a:cubicBezTo>
                    <a:pt x="8337" y="4615"/>
                    <a:pt x="8353" y="4615"/>
                    <a:pt x="8369" y="4614"/>
                  </a:cubicBezTo>
                  <a:cubicBezTo>
                    <a:pt x="8576" y="4599"/>
                    <a:pt x="8753" y="4525"/>
                    <a:pt x="8887" y="4377"/>
                  </a:cubicBezTo>
                  <a:cubicBezTo>
                    <a:pt x="9020" y="4229"/>
                    <a:pt x="9094" y="4037"/>
                    <a:pt x="9079" y="3845"/>
                  </a:cubicBezTo>
                  <a:cubicBezTo>
                    <a:pt x="9079" y="3697"/>
                    <a:pt x="9034" y="3564"/>
                    <a:pt x="8946" y="3431"/>
                  </a:cubicBezTo>
                  <a:lnTo>
                    <a:pt x="11045" y="1331"/>
                  </a:lnTo>
                  <a:cubicBezTo>
                    <a:pt x="11178" y="1420"/>
                    <a:pt x="11341" y="1479"/>
                    <a:pt x="11518" y="1479"/>
                  </a:cubicBezTo>
                  <a:cubicBezTo>
                    <a:pt x="11711" y="1464"/>
                    <a:pt x="11888" y="1375"/>
                    <a:pt x="12021" y="1242"/>
                  </a:cubicBezTo>
                  <a:cubicBezTo>
                    <a:pt x="12169" y="1094"/>
                    <a:pt x="12228" y="902"/>
                    <a:pt x="12228" y="710"/>
                  </a:cubicBezTo>
                  <a:cubicBezTo>
                    <a:pt x="12213" y="503"/>
                    <a:pt x="12125" y="326"/>
                    <a:pt x="11992" y="192"/>
                  </a:cubicBezTo>
                  <a:cubicBezTo>
                    <a:pt x="11844" y="59"/>
                    <a:pt x="11666" y="0"/>
                    <a:pt x="11489"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133"/>
            <p:cNvSpPr/>
            <p:nvPr/>
          </p:nvSpPr>
          <p:spPr>
            <a:xfrm>
              <a:off x="335214" y="4123983"/>
              <a:ext cx="665828" cy="554391"/>
            </a:xfrm>
            <a:custGeom>
              <a:rect b="b" l="l" r="r" t="t"/>
              <a:pathLst>
                <a:path extrusionOk="0" h="14492" w="17405">
                  <a:moveTo>
                    <a:pt x="16591" y="1"/>
                  </a:moveTo>
                  <a:cubicBezTo>
                    <a:pt x="16414" y="1"/>
                    <a:pt x="16221" y="75"/>
                    <a:pt x="16074" y="208"/>
                  </a:cubicBezTo>
                  <a:cubicBezTo>
                    <a:pt x="15793" y="503"/>
                    <a:pt x="15793" y="962"/>
                    <a:pt x="16074" y="1257"/>
                  </a:cubicBezTo>
                  <a:cubicBezTo>
                    <a:pt x="16192" y="1376"/>
                    <a:pt x="16340" y="1435"/>
                    <a:pt x="16488" y="1464"/>
                  </a:cubicBezTo>
                  <a:lnTo>
                    <a:pt x="16488" y="3313"/>
                  </a:lnTo>
                  <a:lnTo>
                    <a:pt x="11179" y="8621"/>
                  </a:lnTo>
                  <a:cubicBezTo>
                    <a:pt x="11058" y="8538"/>
                    <a:pt x="10914" y="8496"/>
                    <a:pt x="10769" y="8496"/>
                  </a:cubicBezTo>
                  <a:cubicBezTo>
                    <a:pt x="10580" y="8496"/>
                    <a:pt x="10390" y="8567"/>
                    <a:pt x="10248" y="8710"/>
                  </a:cubicBezTo>
                  <a:cubicBezTo>
                    <a:pt x="10115" y="8843"/>
                    <a:pt x="10041" y="9020"/>
                    <a:pt x="10041" y="9198"/>
                  </a:cubicBezTo>
                  <a:lnTo>
                    <a:pt x="5058" y="9272"/>
                  </a:lnTo>
                  <a:lnTo>
                    <a:pt x="1184" y="13160"/>
                  </a:lnTo>
                  <a:cubicBezTo>
                    <a:pt x="1064" y="13067"/>
                    <a:pt x="921" y="13010"/>
                    <a:pt x="765" y="13010"/>
                  </a:cubicBezTo>
                  <a:cubicBezTo>
                    <a:pt x="747" y="13010"/>
                    <a:pt x="729" y="13011"/>
                    <a:pt x="711" y="13012"/>
                  </a:cubicBezTo>
                  <a:cubicBezTo>
                    <a:pt x="518" y="13012"/>
                    <a:pt x="326" y="13101"/>
                    <a:pt x="193" y="13249"/>
                  </a:cubicBezTo>
                  <a:cubicBezTo>
                    <a:pt x="60" y="13397"/>
                    <a:pt x="1" y="13574"/>
                    <a:pt x="1" y="13781"/>
                  </a:cubicBezTo>
                  <a:cubicBezTo>
                    <a:pt x="16" y="13959"/>
                    <a:pt x="90" y="14136"/>
                    <a:pt x="223" y="14269"/>
                  </a:cubicBezTo>
                  <a:cubicBezTo>
                    <a:pt x="223" y="14269"/>
                    <a:pt x="238" y="14284"/>
                    <a:pt x="238" y="14284"/>
                  </a:cubicBezTo>
                  <a:cubicBezTo>
                    <a:pt x="385" y="14417"/>
                    <a:pt x="578" y="14491"/>
                    <a:pt x="770" y="14491"/>
                  </a:cubicBezTo>
                  <a:cubicBezTo>
                    <a:pt x="1184" y="14476"/>
                    <a:pt x="1494" y="14121"/>
                    <a:pt x="1480" y="13722"/>
                  </a:cubicBezTo>
                  <a:cubicBezTo>
                    <a:pt x="1480" y="13574"/>
                    <a:pt x="1420" y="13426"/>
                    <a:pt x="1347" y="13308"/>
                  </a:cubicBezTo>
                  <a:lnTo>
                    <a:pt x="5161" y="9493"/>
                  </a:lnTo>
                  <a:lnTo>
                    <a:pt x="10070" y="9419"/>
                  </a:lnTo>
                  <a:cubicBezTo>
                    <a:pt x="10100" y="9538"/>
                    <a:pt x="10159" y="9656"/>
                    <a:pt x="10248" y="9759"/>
                  </a:cubicBezTo>
                  <a:cubicBezTo>
                    <a:pt x="10396" y="9900"/>
                    <a:pt x="10584" y="9970"/>
                    <a:pt x="10773" y="9970"/>
                  </a:cubicBezTo>
                  <a:cubicBezTo>
                    <a:pt x="10961" y="9970"/>
                    <a:pt x="11150" y="9900"/>
                    <a:pt x="11298" y="9759"/>
                  </a:cubicBezTo>
                  <a:cubicBezTo>
                    <a:pt x="11564" y="9479"/>
                    <a:pt x="11579" y="9065"/>
                    <a:pt x="11342" y="8769"/>
                  </a:cubicBezTo>
                  <a:lnTo>
                    <a:pt x="16709" y="3401"/>
                  </a:lnTo>
                  <a:lnTo>
                    <a:pt x="16709" y="1464"/>
                  </a:lnTo>
                  <a:cubicBezTo>
                    <a:pt x="16857" y="1435"/>
                    <a:pt x="17005" y="1376"/>
                    <a:pt x="17123" y="1257"/>
                  </a:cubicBezTo>
                  <a:cubicBezTo>
                    <a:pt x="17404" y="962"/>
                    <a:pt x="17404" y="503"/>
                    <a:pt x="17123" y="208"/>
                  </a:cubicBezTo>
                  <a:cubicBezTo>
                    <a:pt x="16976" y="75"/>
                    <a:pt x="16783" y="1"/>
                    <a:pt x="1659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133"/>
            <p:cNvSpPr/>
            <p:nvPr/>
          </p:nvSpPr>
          <p:spPr>
            <a:xfrm>
              <a:off x="552997" y="4019892"/>
              <a:ext cx="346208" cy="246745"/>
            </a:xfrm>
            <a:custGeom>
              <a:rect b="b" l="l" r="r" t="t"/>
              <a:pathLst>
                <a:path extrusionOk="0" h="6450" w="9050">
                  <a:moveTo>
                    <a:pt x="8237" y="1"/>
                  </a:moveTo>
                  <a:cubicBezTo>
                    <a:pt x="8059" y="1"/>
                    <a:pt x="7867" y="60"/>
                    <a:pt x="7719" y="208"/>
                  </a:cubicBezTo>
                  <a:cubicBezTo>
                    <a:pt x="7453" y="474"/>
                    <a:pt x="7438" y="888"/>
                    <a:pt x="7645" y="1169"/>
                  </a:cubicBezTo>
                  <a:lnTo>
                    <a:pt x="3254" y="5561"/>
                  </a:lnTo>
                  <a:lnTo>
                    <a:pt x="1464" y="5561"/>
                  </a:lnTo>
                  <a:cubicBezTo>
                    <a:pt x="1435" y="5413"/>
                    <a:pt x="1361" y="5280"/>
                    <a:pt x="1243" y="5176"/>
                  </a:cubicBezTo>
                  <a:cubicBezTo>
                    <a:pt x="1110" y="5043"/>
                    <a:pt x="917" y="4969"/>
                    <a:pt x="725" y="4969"/>
                  </a:cubicBezTo>
                  <a:cubicBezTo>
                    <a:pt x="518" y="4984"/>
                    <a:pt x="341" y="5073"/>
                    <a:pt x="208" y="5206"/>
                  </a:cubicBezTo>
                  <a:cubicBezTo>
                    <a:pt x="75" y="5354"/>
                    <a:pt x="1" y="5546"/>
                    <a:pt x="15" y="5738"/>
                  </a:cubicBezTo>
                  <a:cubicBezTo>
                    <a:pt x="15" y="5930"/>
                    <a:pt x="104" y="6108"/>
                    <a:pt x="222" y="6241"/>
                  </a:cubicBezTo>
                  <a:cubicBezTo>
                    <a:pt x="360" y="6364"/>
                    <a:pt x="535" y="6449"/>
                    <a:pt x="724" y="6449"/>
                  </a:cubicBezTo>
                  <a:cubicBezTo>
                    <a:pt x="739" y="6449"/>
                    <a:pt x="754" y="6449"/>
                    <a:pt x="770" y="6448"/>
                  </a:cubicBezTo>
                  <a:cubicBezTo>
                    <a:pt x="1154" y="6433"/>
                    <a:pt x="1450" y="6137"/>
                    <a:pt x="1479" y="5782"/>
                  </a:cubicBezTo>
                  <a:lnTo>
                    <a:pt x="3357" y="5782"/>
                  </a:lnTo>
                  <a:lnTo>
                    <a:pt x="7808" y="1332"/>
                  </a:lnTo>
                  <a:cubicBezTo>
                    <a:pt x="7932" y="1424"/>
                    <a:pt x="8083" y="1469"/>
                    <a:pt x="8236" y="1469"/>
                  </a:cubicBezTo>
                  <a:cubicBezTo>
                    <a:pt x="8427" y="1469"/>
                    <a:pt x="8621" y="1398"/>
                    <a:pt x="8769" y="1258"/>
                  </a:cubicBezTo>
                  <a:cubicBezTo>
                    <a:pt x="9050" y="962"/>
                    <a:pt x="9050" y="504"/>
                    <a:pt x="8769" y="208"/>
                  </a:cubicBezTo>
                  <a:cubicBezTo>
                    <a:pt x="8621" y="60"/>
                    <a:pt x="8429" y="1"/>
                    <a:pt x="8237"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133"/>
            <p:cNvSpPr/>
            <p:nvPr/>
          </p:nvSpPr>
          <p:spPr>
            <a:xfrm>
              <a:off x="602230" y="4755221"/>
              <a:ext cx="63389" cy="359941"/>
            </a:xfrm>
            <a:custGeom>
              <a:rect b="b" l="l" r="r" t="t"/>
              <a:pathLst>
                <a:path extrusionOk="0" h="9409" w="1657">
                  <a:moveTo>
                    <a:pt x="813" y="1"/>
                  </a:moveTo>
                  <a:cubicBezTo>
                    <a:pt x="621" y="1"/>
                    <a:pt x="444" y="75"/>
                    <a:pt x="296" y="223"/>
                  </a:cubicBezTo>
                  <a:cubicBezTo>
                    <a:pt x="0" y="504"/>
                    <a:pt x="0" y="977"/>
                    <a:pt x="296" y="1258"/>
                  </a:cubicBezTo>
                  <a:cubicBezTo>
                    <a:pt x="414" y="1376"/>
                    <a:pt x="562" y="1450"/>
                    <a:pt x="725" y="1465"/>
                  </a:cubicBezTo>
                  <a:lnTo>
                    <a:pt x="725" y="7956"/>
                  </a:lnTo>
                  <a:cubicBezTo>
                    <a:pt x="577" y="7971"/>
                    <a:pt x="444" y="8045"/>
                    <a:pt x="325" y="8148"/>
                  </a:cubicBezTo>
                  <a:cubicBezTo>
                    <a:pt x="44" y="8444"/>
                    <a:pt x="44" y="8917"/>
                    <a:pt x="325" y="9198"/>
                  </a:cubicBezTo>
                  <a:cubicBezTo>
                    <a:pt x="473" y="9338"/>
                    <a:pt x="662" y="9409"/>
                    <a:pt x="850" y="9409"/>
                  </a:cubicBezTo>
                  <a:cubicBezTo>
                    <a:pt x="1039" y="9409"/>
                    <a:pt x="1227" y="9338"/>
                    <a:pt x="1375" y="9198"/>
                  </a:cubicBezTo>
                  <a:cubicBezTo>
                    <a:pt x="1656" y="8917"/>
                    <a:pt x="1656" y="8444"/>
                    <a:pt x="1375" y="8148"/>
                  </a:cubicBezTo>
                  <a:cubicBezTo>
                    <a:pt x="1257" y="8030"/>
                    <a:pt x="1094" y="7971"/>
                    <a:pt x="946" y="7941"/>
                  </a:cubicBezTo>
                  <a:lnTo>
                    <a:pt x="946" y="1465"/>
                  </a:lnTo>
                  <a:cubicBezTo>
                    <a:pt x="1079" y="1435"/>
                    <a:pt x="1227" y="1376"/>
                    <a:pt x="1331" y="1258"/>
                  </a:cubicBezTo>
                  <a:cubicBezTo>
                    <a:pt x="1627" y="977"/>
                    <a:pt x="1627" y="504"/>
                    <a:pt x="1331" y="223"/>
                  </a:cubicBezTo>
                  <a:cubicBezTo>
                    <a:pt x="1198" y="75"/>
                    <a:pt x="1006" y="1"/>
                    <a:pt x="813"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133"/>
            <p:cNvSpPr/>
            <p:nvPr/>
          </p:nvSpPr>
          <p:spPr>
            <a:xfrm>
              <a:off x="857311" y="4374550"/>
              <a:ext cx="748383" cy="657948"/>
            </a:xfrm>
            <a:custGeom>
              <a:rect b="b" l="l" r="r" t="t"/>
              <a:pathLst>
                <a:path extrusionOk="0" h="17199" w="19563">
                  <a:moveTo>
                    <a:pt x="19326" y="1"/>
                  </a:moveTo>
                  <a:lnTo>
                    <a:pt x="18853" y="474"/>
                  </a:lnTo>
                  <a:lnTo>
                    <a:pt x="15630" y="3697"/>
                  </a:lnTo>
                  <a:lnTo>
                    <a:pt x="15630" y="9316"/>
                  </a:lnTo>
                  <a:lnTo>
                    <a:pt x="10750" y="14196"/>
                  </a:lnTo>
                  <a:lnTo>
                    <a:pt x="2825" y="14196"/>
                  </a:lnTo>
                  <a:lnTo>
                    <a:pt x="1169" y="15852"/>
                  </a:lnTo>
                  <a:cubicBezTo>
                    <a:pt x="1036" y="15763"/>
                    <a:pt x="888" y="15719"/>
                    <a:pt x="725" y="15719"/>
                  </a:cubicBezTo>
                  <a:cubicBezTo>
                    <a:pt x="326" y="15733"/>
                    <a:pt x="1" y="16088"/>
                    <a:pt x="15" y="16487"/>
                  </a:cubicBezTo>
                  <a:cubicBezTo>
                    <a:pt x="30" y="16680"/>
                    <a:pt x="104" y="16857"/>
                    <a:pt x="237" y="16990"/>
                  </a:cubicBezTo>
                  <a:cubicBezTo>
                    <a:pt x="361" y="17114"/>
                    <a:pt x="547" y="17199"/>
                    <a:pt x="739" y="17199"/>
                  </a:cubicBezTo>
                  <a:cubicBezTo>
                    <a:pt x="754" y="17199"/>
                    <a:pt x="769" y="17198"/>
                    <a:pt x="784" y="17197"/>
                  </a:cubicBezTo>
                  <a:cubicBezTo>
                    <a:pt x="1198" y="17182"/>
                    <a:pt x="1509" y="16842"/>
                    <a:pt x="1494" y="16428"/>
                  </a:cubicBezTo>
                  <a:cubicBezTo>
                    <a:pt x="1494" y="16266"/>
                    <a:pt x="1420" y="16118"/>
                    <a:pt x="1331" y="16000"/>
                  </a:cubicBezTo>
                  <a:lnTo>
                    <a:pt x="2913" y="14417"/>
                  </a:lnTo>
                  <a:lnTo>
                    <a:pt x="10839" y="14417"/>
                  </a:lnTo>
                  <a:lnTo>
                    <a:pt x="15851" y="9405"/>
                  </a:lnTo>
                  <a:lnTo>
                    <a:pt x="15851" y="3786"/>
                  </a:lnTo>
                  <a:lnTo>
                    <a:pt x="19104" y="533"/>
                  </a:lnTo>
                  <a:lnTo>
                    <a:pt x="19563" y="75"/>
                  </a:lnTo>
                  <a:lnTo>
                    <a:pt x="19548" y="75"/>
                  </a:lnTo>
                  <a:lnTo>
                    <a:pt x="19326" y="1"/>
                  </a:ln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133"/>
            <p:cNvSpPr/>
            <p:nvPr/>
          </p:nvSpPr>
          <p:spPr>
            <a:xfrm>
              <a:off x="929153" y="4695276"/>
              <a:ext cx="675430" cy="657374"/>
            </a:xfrm>
            <a:custGeom>
              <a:rect b="b" l="l" r="r" t="t"/>
              <a:pathLst>
                <a:path extrusionOk="0" h="17184" w="17656">
                  <a:moveTo>
                    <a:pt x="16872" y="1"/>
                  </a:moveTo>
                  <a:cubicBezTo>
                    <a:pt x="16679" y="15"/>
                    <a:pt x="16487" y="104"/>
                    <a:pt x="16354" y="237"/>
                  </a:cubicBezTo>
                  <a:cubicBezTo>
                    <a:pt x="16221" y="385"/>
                    <a:pt x="16162" y="577"/>
                    <a:pt x="16162" y="770"/>
                  </a:cubicBezTo>
                  <a:cubicBezTo>
                    <a:pt x="16177" y="962"/>
                    <a:pt x="16250" y="1139"/>
                    <a:pt x="16384" y="1272"/>
                  </a:cubicBezTo>
                  <a:cubicBezTo>
                    <a:pt x="16384" y="1272"/>
                    <a:pt x="16398" y="1272"/>
                    <a:pt x="16398" y="1287"/>
                  </a:cubicBezTo>
                  <a:cubicBezTo>
                    <a:pt x="16517" y="1391"/>
                    <a:pt x="16665" y="1464"/>
                    <a:pt x="16827" y="1479"/>
                  </a:cubicBezTo>
                  <a:lnTo>
                    <a:pt x="16827" y="5826"/>
                  </a:lnTo>
                  <a:lnTo>
                    <a:pt x="9064" y="13574"/>
                  </a:lnTo>
                  <a:lnTo>
                    <a:pt x="3431" y="13574"/>
                  </a:lnTo>
                  <a:lnTo>
                    <a:pt x="1169" y="15837"/>
                  </a:lnTo>
                  <a:cubicBezTo>
                    <a:pt x="1050" y="15748"/>
                    <a:pt x="888" y="15704"/>
                    <a:pt x="740" y="15704"/>
                  </a:cubicBezTo>
                  <a:cubicBezTo>
                    <a:pt x="326" y="15733"/>
                    <a:pt x="0" y="16073"/>
                    <a:pt x="30" y="16472"/>
                  </a:cubicBezTo>
                  <a:cubicBezTo>
                    <a:pt x="30" y="16665"/>
                    <a:pt x="119" y="16842"/>
                    <a:pt x="237" y="16975"/>
                  </a:cubicBezTo>
                  <a:cubicBezTo>
                    <a:pt x="374" y="17099"/>
                    <a:pt x="549" y="17184"/>
                    <a:pt x="739" y="17184"/>
                  </a:cubicBezTo>
                  <a:cubicBezTo>
                    <a:pt x="754" y="17184"/>
                    <a:pt x="769" y="17183"/>
                    <a:pt x="784" y="17182"/>
                  </a:cubicBezTo>
                  <a:cubicBezTo>
                    <a:pt x="1198" y="17167"/>
                    <a:pt x="1509" y="16827"/>
                    <a:pt x="1494" y="16413"/>
                  </a:cubicBezTo>
                  <a:cubicBezTo>
                    <a:pt x="1494" y="16251"/>
                    <a:pt x="1435" y="16103"/>
                    <a:pt x="1331" y="15985"/>
                  </a:cubicBezTo>
                  <a:lnTo>
                    <a:pt x="3520" y="13796"/>
                  </a:lnTo>
                  <a:lnTo>
                    <a:pt x="9168" y="13796"/>
                  </a:lnTo>
                  <a:lnTo>
                    <a:pt x="17049" y="5915"/>
                  </a:lnTo>
                  <a:lnTo>
                    <a:pt x="17049" y="1464"/>
                  </a:lnTo>
                  <a:cubicBezTo>
                    <a:pt x="17197" y="1435"/>
                    <a:pt x="17330" y="1361"/>
                    <a:pt x="17448" y="1243"/>
                  </a:cubicBezTo>
                  <a:cubicBezTo>
                    <a:pt x="17581" y="1095"/>
                    <a:pt x="17655" y="917"/>
                    <a:pt x="17640" y="710"/>
                  </a:cubicBezTo>
                  <a:cubicBezTo>
                    <a:pt x="17626" y="518"/>
                    <a:pt x="17552" y="341"/>
                    <a:pt x="17404" y="208"/>
                  </a:cubicBezTo>
                  <a:cubicBezTo>
                    <a:pt x="17271" y="75"/>
                    <a:pt x="17093" y="1"/>
                    <a:pt x="16901"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133"/>
            <p:cNvSpPr/>
            <p:nvPr/>
          </p:nvSpPr>
          <p:spPr>
            <a:xfrm>
              <a:off x="989098" y="5095189"/>
              <a:ext cx="598499" cy="532357"/>
            </a:xfrm>
            <a:custGeom>
              <a:rect b="b" l="l" r="r" t="t"/>
              <a:pathLst>
                <a:path extrusionOk="0" h="13916" w="15645">
                  <a:moveTo>
                    <a:pt x="14831" y="0"/>
                  </a:moveTo>
                  <a:cubicBezTo>
                    <a:pt x="14654" y="0"/>
                    <a:pt x="14462" y="60"/>
                    <a:pt x="14314" y="207"/>
                  </a:cubicBezTo>
                  <a:cubicBezTo>
                    <a:pt x="14033" y="503"/>
                    <a:pt x="14033" y="962"/>
                    <a:pt x="14314" y="1257"/>
                  </a:cubicBezTo>
                  <a:cubicBezTo>
                    <a:pt x="14432" y="1376"/>
                    <a:pt x="14595" y="1450"/>
                    <a:pt x="14757" y="1464"/>
                  </a:cubicBezTo>
                  <a:lnTo>
                    <a:pt x="14757" y="5974"/>
                  </a:lnTo>
                  <a:lnTo>
                    <a:pt x="12318" y="8429"/>
                  </a:lnTo>
                  <a:lnTo>
                    <a:pt x="5398" y="8429"/>
                  </a:lnTo>
                  <a:lnTo>
                    <a:pt x="1213" y="12598"/>
                  </a:lnTo>
                  <a:cubicBezTo>
                    <a:pt x="1080" y="12495"/>
                    <a:pt x="918" y="12436"/>
                    <a:pt x="725" y="12436"/>
                  </a:cubicBezTo>
                  <a:cubicBezTo>
                    <a:pt x="326" y="12450"/>
                    <a:pt x="1" y="12805"/>
                    <a:pt x="16" y="13205"/>
                  </a:cubicBezTo>
                  <a:cubicBezTo>
                    <a:pt x="30" y="13397"/>
                    <a:pt x="104" y="13574"/>
                    <a:pt x="237" y="13707"/>
                  </a:cubicBezTo>
                  <a:cubicBezTo>
                    <a:pt x="374" y="13831"/>
                    <a:pt x="550" y="13916"/>
                    <a:pt x="739" y="13916"/>
                  </a:cubicBezTo>
                  <a:cubicBezTo>
                    <a:pt x="754" y="13916"/>
                    <a:pt x="769" y="13915"/>
                    <a:pt x="784" y="13914"/>
                  </a:cubicBezTo>
                  <a:cubicBezTo>
                    <a:pt x="1198" y="13900"/>
                    <a:pt x="1509" y="13559"/>
                    <a:pt x="1494" y="13145"/>
                  </a:cubicBezTo>
                  <a:cubicBezTo>
                    <a:pt x="1494" y="13012"/>
                    <a:pt x="1450" y="12879"/>
                    <a:pt x="1361" y="12761"/>
                  </a:cubicBezTo>
                  <a:lnTo>
                    <a:pt x="5486" y="8650"/>
                  </a:lnTo>
                  <a:lnTo>
                    <a:pt x="12406" y="8650"/>
                  </a:lnTo>
                  <a:lnTo>
                    <a:pt x="14979" y="6063"/>
                  </a:lnTo>
                  <a:lnTo>
                    <a:pt x="14979" y="1450"/>
                  </a:lnTo>
                  <a:cubicBezTo>
                    <a:pt x="15112" y="1435"/>
                    <a:pt x="15245" y="1361"/>
                    <a:pt x="15364" y="1257"/>
                  </a:cubicBezTo>
                  <a:cubicBezTo>
                    <a:pt x="15645" y="962"/>
                    <a:pt x="15645" y="503"/>
                    <a:pt x="15364" y="207"/>
                  </a:cubicBezTo>
                  <a:cubicBezTo>
                    <a:pt x="15216" y="60"/>
                    <a:pt x="15024" y="0"/>
                    <a:pt x="1483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133"/>
            <p:cNvSpPr/>
            <p:nvPr/>
          </p:nvSpPr>
          <p:spPr>
            <a:xfrm>
              <a:off x="532645" y="4316862"/>
              <a:ext cx="944095" cy="933919"/>
            </a:xfrm>
            <a:custGeom>
              <a:rect b="b" l="l" r="r" t="t"/>
              <a:pathLst>
                <a:path extrusionOk="0" h="24413" w="24679">
                  <a:moveTo>
                    <a:pt x="24486" y="1"/>
                  </a:moveTo>
                  <a:lnTo>
                    <a:pt x="19282" y="5205"/>
                  </a:lnTo>
                  <a:lnTo>
                    <a:pt x="14047" y="5205"/>
                  </a:lnTo>
                  <a:lnTo>
                    <a:pt x="9390" y="9863"/>
                  </a:lnTo>
                  <a:cubicBezTo>
                    <a:pt x="9270" y="9770"/>
                    <a:pt x="9127" y="9713"/>
                    <a:pt x="8970" y="9713"/>
                  </a:cubicBezTo>
                  <a:cubicBezTo>
                    <a:pt x="8952" y="9713"/>
                    <a:pt x="8935" y="9714"/>
                    <a:pt x="8916" y="9715"/>
                  </a:cubicBezTo>
                  <a:cubicBezTo>
                    <a:pt x="8724" y="9715"/>
                    <a:pt x="8547" y="9804"/>
                    <a:pt x="8414" y="9952"/>
                  </a:cubicBezTo>
                  <a:cubicBezTo>
                    <a:pt x="8281" y="10100"/>
                    <a:pt x="8207" y="10277"/>
                    <a:pt x="8207" y="10484"/>
                  </a:cubicBezTo>
                  <a:cubicBezTo>
                    <a:pt x="8221" y="10662"/>
                    <a:pt x="8295" y="10839"/>
                    <a:pt x="8428" y="10972"/>
                  </a:cubicBezTo>
                  <a:cubicBezTo>
                    <a:pt x="8428" y="10987"/>
                    <a:pt x="8443" y="10987"/>
                    <a:pt x="8443" y="10987"/>
                  </a:cubicBezTo>
                  <a:cubicBezTo>
                    <a:pt x="8591" y="11135"/>
                    <a:pt x="8783" y="11194"/>
                    <a:pt x="8976" y="11194"/>
                  </a:cubicBezTo>
                  <a:cubicBezTo>
                    <a:pt x="9049" y="11194"/>
                    <a:pt x="9123" y="11164"/>
                    <a:pt x="9197" y="11149"/>
                  </a:cubicBezTo>
                  <a:lnTo>
                    <a:pt x="9197" y="11149"/>
                  </a:lnTo>
                  <a:lnTo>
                    <a:pt x="6211" y="14121"/>
                  </a:lnTo>
                  <a:cubicBezTo>
                    <a:pt x="6108" y="14057"/>
                    <a:pt x="5982" y="14015"/>
                    <a:pt x="5854" y="14015"/>
                  </a:cubicBezTo>
                  <a:cubicBezTo>
                    <a:pt x="5835" y="14015"/>
                    <a:pt x="5816" y="14016"/>
                    <a:pt x="5797" y="14018"/>
                  </a:cubicBezTo>
                  <a:cubicBezTo>
                    <a:pt x="5604" y="14018"/>
                    <a:pt x="5412" y="14107"/>
                    <a:pt x="5279" y="14255"/>
                  </a:cubicBezTo>
                  <a:cubicBezTo>
                    <a:pt x="5264" y="14269"/>
                    <a:pt x="5264" y="14284"/>
                    <a:pt x="5249" y="14299"/>
                  </a:cubicBezTo>
                  <a:lnTo>
                    <a:pt x="5249" y="12022"/>
                  </a:lnTo>
                  <a:lnTo>
                    <a:pt x="5249" y="11977"/>
                  </a:lnTo>
                  <a:lnTo>
                    <a:pt x="2839" y="9567"/>
                  </a:lnTo>
                  <a:lnTo>
                    <a:pt x="0" y="12406"/>
                  </a:lnTo>
                  <a:lnTo>
                    <a:pt x="0" y="21455"/>
                  </a:lnTo>
                  <a:lnTo>
                    <a:pt x="0" y="21500"/>
                  </a:lnTo>
                  <a:lnTo>
                    <a:pt x="2470" y="23969"/>
                  </a:lnTo>
                  <a:cubicBezTo>
                    <a:pt x="2470" y="23984"/>
                    <a:pt x="2470" y="24013"/>
                    <a:pt x="2470" y="24043"/>
                  </a:cubicBezTo>
                  <a:cubicBezTo>
                    <a:pt x="2470" y="24250"/>
                    <a:pt x="2632" y="24413"/>
                    <a:pt x="2839" y="24413"/>
                  </a:cubicBezTo>
                  <a:cubicBezTo>
                    <a:pt x="3032" y="24413"/>
                    <a:pt x="3209" y="24250"/>
                    <a:pt x="3209" y="24043"/>
                  </a:cubicBezTo>
                  <a:cubicBezTo>
                    <a:pt x="3209" y="23836"/>
                    <a:pt x="3032" y="23673"/>
                    <a:pt x="2839" y="23673"/>
                  </a:cubicBezTo>
                  <a:cubicBezTo>
                    <a:pt x="2736" y="23673"/>
                    <a:pt x="2647" y="23703"/>
                    <a:pt x="2588" y="23762"/>
                  </a:cubicBezTo>
                  <a:lnTo>
                    <a:pt x="222" y="21411"/>
                  </a:lnTo>
                  <a:lnTo>
                    <a:pt x="222" y="12495"/>
                  </a:lnTo>
                  <a:lnTo>
                    <a:pt x="2839" y="9878"/>
                  </a:lnTo>
                  <a:lnTo>
                    <a:pt x="5028" y="12066"/>
                  </a:lnTo>
                  <a:lnTo>
                    <a:pt x="5028" y="21219"/>
                  </a:lnTo>
                  <a:cubicBezTo>
                    <a:pt x="4880" y="21278"/>
                    <a:pt x="4776" y="21411"/>
                    <a:pt x="4776" y="21574"/>
                  </a:cubicBezTo>
                  <a:cubicBezTo>
                    <a:pt x="4776" y="21781"/>
                    <a:pt x="4939" y="21943"/>
                    <a:pt x="5146" y="21943"/>
                  </a:cubicBezTo>
                  <a:cubicBezTo>
                    <a:pt x="5353" y="21943"/>
                    <a:pt x="5516" y="21781"/>
                    <a:pt x="5516" y="21574"/>
                  </a:cubicBezTo>
                  <a:cubicBezTo>
                    <a:pt x="5516" y="21396"/>
                    <a:pt x="5397" y="21263"/>
                    <a:pt x="5249" y="21219"/>
                  </a:cubicBezTo>
                  <a:lnTo>
                    <a:pt x="5249" y="15216"/>
                  </a:lnTo>
                  <a:cubicBezTo>
                    <a:pt x="5264" y="15230"/>
                    <a:pt x="5279" y="15260"/>
                    <a:pt x="5309" y="15275"/>
                  </a:cubicBezTo>
                  <a:cubicBezTo>
                    <a:pt x="5309" y="15290"/>
                    <a:pt x="5323" y="15290"/>
                    <a:pt x="5323" y="15290"/>
                  </a:cubicBezTo>
                  <a:cubicBezTo>
                    <a:pt x="5471" y="15437"/>
                    <a:pt x="5663" y="15497"/>
                    <a:pt x="5856" y="15497"/>
                  </a:cubicBezTo>
                  <a:cubicBezTo>
                    <a:pt x="6048" y="15482"/>
                    <a:pt x="6240" y="15408"/>
                    <a:pt x="6373" y="15260"/>
                  </a:cubicBezTo>
                  <a:cubicBezTo>
                    <a:pt x="6506" y="15112"/>
                    <a:pt x="6565" y="14920"/>
                    <a:pt x="6565" y="14728"/>
                  </a:cubicBezTo>
                  <a:cubicBezTo>
                    <a:pt x="6551" y="14550"/>
                    <a:pt x="6491" y="14402"/>
                    <a:pt x="6373" y="14269"/>
                  </a:cubicBezTo>
                  <a:lnTo>
                    <a:pt x="9330" y="11312"/>
                  </a:lnTo>
                  <a:cubicBezTo>
                    <a:pt x="9464" y="11432"/>
                    <a:pt x="9621" y="11492"/>
                    <a:pt x="9791" y="11492"/>
                  </a:cubicBezTo>
                  <a:cubicBezTo>
                    <a:pt x="9810" y="11492"/>
                    <a:pt x="9829" y="11491"/>
                    <a:pt x="9848" y="11490"/>
                  </a:cubicBezTo>
                  <a:cubicBezTo>
                    <a:pt x="10040" y="11490"/>
                    <a:pt x="10232" y="11401"/>
                    <a:pt x="10365" y="11253"/>
                  </a:cubicBezTo>
                  <a:cubicBezTo>
                    <a:pt x="10499" y="11120"/>
                    <a:pt x="10572" y="10928"/>
                    <a:pt x="10558" y="10735"/>
                  </a:cubicBezTo>
                  <a:cubicBezTo>
                    <a:pt x="10558" y="10691"/>
                    <a:pt x="10558" y="10662"/>
                    <a:pt x="10543" y="10632"/>
                  </a:cubicBezTo>
                  <a:lnTo>
                    <a:pt x="10543" y="10632"/>
                  </a:lnTo>
                  <a:cubicBezTo>
                    <a:pt x="10572" y="10691"/>
                    <a:pt x="10602" y="10735"/>
                    <a:pt x="10646" y="10765"/>
                  </a:cubicBezTo>
                  <a:cubicBezTo>
                    <a:pt x="10661" y="10780"/>
                    <a:pt x="10661" y="10780"/>
                    <a:pt x="10676" y="10795"/>
                  </a:cubicBezTo>
                  <a:cubicBezTo>
                    <a:pt x="10809" y="10928"/>
                    <a:pt x="11001" y="10987"/>
                    <a:pt x="11193" y="10987"/>
                  </a:cubicBezTo>
                  <a:cubicBezTo>
                    <a:pt x="11400" y="10972"/>
                    <a:pt x="11578" y="10898"/>
                    <a:pt x="11711" y="10750"/>
                  </a:cubicBezTo>
                  <a:cubicBezTo>
                    <a:pt x="11800" y="10647"/>
                    <a:pt x="11859" y="10528"/>
                    <a:pt x="11888" y="10395"/>
                  </a:cubicBezTo>
                  <a:lnTo>
                    <a:pt x="16797" y="10395"/>
                  </a:lnTo>
                  <a:lnTo>
                    <a:pt x="17522" y="9671"/>
                  </a:lnTo>
                  <a:lnTo>
                    <a:pt x="17522" y="7882"/>
                  </a:lnTo>
                  <a:cubicBezTo>
                    <a:pt x="17670" y="7852"/>
                    <a:pt x="17803" y="7778"/>
                    <a:pt x="17906" y="7660"/>
                  </a:cubicBezTo>
                  <a:cubicBezTo>
                    <a:pt x="18040" y="7527"/>
                    <a:pt x="18099" y="7335"/>
                    <a:pt x="18099" y="7128"/>
                  </a:cubicBezTo>
                  <a:cubicBezTo>
                    <a:pt x="18084" y="6935"/>
                    <a:pt x="17995" y="6758"/>
                    <a:pt x="17862" y="6625"/>
                  </a:cubicBezTo>
                  <a:cubicBezTo>
                    <a:pt x="17727" y="6503"/>
                    <a:pt x="17554" y="6431"/>
                    <a:pt x="17378" y="6431"/>
                  </a:cubicBezTo>
                  <a:cubicBezTo>
                    <a:pt x="17362" y="6431"/>
                    <a:pt x="17346" y="6431"/>
                    <a:pt x="17330" y="6433"/>
                  </a:cubicBezTo>
                  <a:cubicBezTo>
                    <a:pt x="17138" y="6433"/>
                    <a:pt x="16945" y="6521"/>
                    <a:pt x="16812" y="6654"/>
                  </a:cubicBezTo>
                  <a:cubicBezTo>
                    <a:pt x="16679" y="6802"/>
                    <a:pt x="16605" y="6995"/>
                    <a:pt x="16620" y="7187"/>
                  </a:cubicBezTo>
                  <a:cubicBezTo>
                    <a:pt x="16620" y="7379"/>
                    <a:pt x="16709" y="7556"/>
                    <a:pt x="16842" y="7689"/>
                  </a:cubicBezTo>
                  <a:cubicBezTo>
                    <a:pt x="16842" y="7689"/>
                    <a:pt x="16842" y="7704"/>
                    <a:pt x="16857" y="7704"/>
                  </a:cubicBezTo>
                  <a:cubicBezTo>
                    <a:pt x="16975" y="7823"/>
                    <a:pt x="17138" y="7882"/>
                    <a:pt x="17300" y="7896"/>
                  </a:cubicBezTo>
                  <a:lnTo>
                    <a:pt x="17300" y="9582"/>
                  </a:lnTo>
                  <a:lnTo>
                    <a:pt x="16694" y="10174"/>
                  </a:lnTo>
                  <a:lnTo>
                    <a:pt x="11903" y="10174"/>
                  </a:lnTo>
                  <a:cubicBezTo>
                    <a:pt x="11888" y="9996"/>
                    <a:pt x="11815" y="9833"/>
                    <a:pt x="11667" y="9700"/>
                  </a:cubicBezTo>
                  <a:cubicBezTo>
                    <a:pt x="11534" y="9567"/>
                    <a:pt x="11341" y="9508"/>
                    <a:pt x="11149" y="9508"/>
                  </a:cubicBezTo>
                  <a:cubicBezTo>
                    <a:pt x="10942" y="9523"/>
                    <a:pt x="10765" y="9597"/>
                    <a:pt x="10632" y="9745"/>
                  </a:cubicBezTo>
                  <a:cubicBezTo>
                    <a:pt x="10499" y="9893"/>
                    <a:pt x="10425" y="10085"/>
                    <a:pt x="10439" y="10277"/>
                  </a:cubicBezTo>
                  <a:cubicBezTo>
                    <a:pt x="10439" y="10307"/>
                    <a:pt x="10439" y="10336"/>
                    <a:pt x="10439" y="10366"/>
                  </a:cubicBezTo>
                  <a:cubicBezTo>
                    <a:pt x="10410" y="10321"/>
                    <a:pt x="10365" y="10262"/>
                    <a:pt x="10321" y="10218"/>
                  </a:cubicBezTo>
                  <a:cubicBezTo>
                    <a:pt x="10186" y="10096"/>
                    <a:pt x="10026" y="10024"/>
                    <a:pt x="9841" y="10024"/>
                  </a:cubicBezTo>
                  <a:cubicBezTo>
                    <a:pt x="9824" y="10024"/>
                    <a:pt x="9806" y="10024"/>
                    <a:pt x="9789" y="10026"/>
                  </a:cubicBezTo>
                  <a:cubicBezTo>
                    <a:pt x="9715" y="10026"/>
                    <a:pt x="9641" y="10040"/>
                    <a:pt x="9582" y="10070"/>
                  </a:cubicBezTo>
                  <a:cubicBezTo>
                    <a:pt x="9567" y="10040"/>
                    <a:pt x="9552" y="10026"/>
                    <a:pt x="9537" y="10011"/>
                  </a:cubicBezTo>
                  <a:lnTo>
                    <a:pt x="14136" y="5427"/>
                  </a:lnTo>
                  <a:lnTo>
                    <a:pt x="19370" y="5427"/>
                  </a:lnTo>
                  <a:lnTo>
                    <a:pt x="24679" y="119"/>
                  </a:lnTo>
                  <a:cubicBezTo>
                    <a:pt x="24605" y="89"/>
                    <a:pt x="24545" y="45"/>
                    <a:pt x="244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133"/>
            <p:cNvSpPr/>
            <p:nvPr/>
          </p:nvSpPr>
          <p:spPr>
            <a:xfrm>
              <a:off x="807542" y="4569151"/>
              <a:ext cx="493260" cy="334961"/>
            </a:xfrm>
            <a:custGeom>
              <a:rect b="b" l="l" r="r" t="t"/>
              <a:pathLst>
                <a:path extrusionOk="0" h="8756" w="12894">
                  <a:moveTo>
                    <a:pt x="12125" y="0"/>
                  </a:moveTo>
                  <a:cubicBezTo>
                    <a:pt x="11711" y="15"/>
                    <a:pt x="11401" y="355"/>
                    <a:pt x="11415" y="769"/>
                  </a:cubicBezTo>
                  <a:cubicBezTo>
                    <a:pt x="11415" y="947"/>
                    <a:pt x="11489" y="1124"/>
                    <a:pt x="11622" y="1257"/>
                  </a:cubicBezTo>
                  <a:cubicBezTo>
                    <a:pt x="11637" y="1272"/>
                    <a:pt x="11637" y="1272"/>
                    <a:pt x="11652" y="1272"/>
                  </a:cubicBezTo>
                  <a:cubicBezTo>
                    <a:pt x="11755" y="1390"/>
                    <a:pt x="11903" y="1449"/>
                    <a:pt x="12051" y="1464"/>
                  </a:cubicBezTo>
                  <a:lnTo>
                    <a:pt x="12051" y="3519"/>
                  </a:lnTo>
                  <a:lnTo>
                    <a:pt x="10750" y="4821"/>
                  </a:lnTo>
                  <a:lnTo>
                    <a:pt x="3697" y="4821"/>
                  </a:lnTo>
                  <a:lnTo>
                    <a:pt x="1139" y="7393"/>
                  </a:lnTo>
                  <a:cubicBezTo>
                    <a:pt x="1006" y="7319"/>
                    <a:pt x="858" y="7275"/>
                    <a:pt x="710" y="7275"/>
                  </a:cubicBezTo>
                  <a:cubicBezTo>
                    <a:pt x="518" y="7290"/>
                    <a:pt x="341" y="7364"/>
                    <a:pt x="207" y="7512"/>
                  </a:cubicBezTo>
                  <a:cubicBezTo>
                    <a:pt x="74" y="7660"/>
                    <a:pt x="0" y="7852"/>
                    <a:pt x="0" y="8044"/>
                  </a:cubicBezTo>
                  <a:cubicBezTo>
                    <a:pt x="15" y="8236"/>
                    <a:pt x="89" y="8414"/>
                    <a:pt x="222" y="8532"/>
                  </a:cubicBezTo>
                  <a:cubicBezTo>
                    <a:pt x="222" y="8547"/>
                    <a:pt x="237" y="8547"/>
                    <a:pt x="237" y="8562"/>
                  </a:cubicBezTo>
                  <a:cubicBezTo>
                    <a:pt x="372" y="8683"/>
                    <a:pt x="545" y="8756"/>
                    <a:pt x="721" y="8756"/>
                  </a:cubicBezTo>
                  <a:cubicBezTo>
                    <a:pt x="737" y="8756"/>
                    <a:pt x="753" y="8755"/>
                    <a:pt x="769" y="8754"/>
                  </a:cubicBezTo>
                  <a:cubicBezTo>
                    <a:pt x="962" y="8754"/>
                    <a:pt x="1154" y="8665"/>
                    <a:pt x="1287" y="8517"/>
                  </a:cubicBezTo>
                  <a:cubicBezTo>
                    <a:pt x="1420" y="8369"/>
                    <a:pt x="1494" y="8192"/>
                    <a:pt x="1479" y="7985"/>
                  </a:cubicBezTo>
                  <a:cubicBezTo>
                    <a:pt x="1479" y="7822"/>
                    <a:pt x="1405" y="7660"/>
                    <a:pt x="1302" y="7541"/>
                  </a:cubicBezTo>
                  <a:lnTo>
                    <a:pt x="3800" y="5042"/>
                  </a:lnTo>
                  <a:lnTo>
                    <a:pt x="10839" y="5042"/>
                  </a:lnTo>
                  <a:lnTo>
                    <a:pt x="12273" y="3623"/>
                  </a:lnTo>
                  <a:lnTo>
                    <a:pt x="12273" y="1464"/>
                  </a:lnTo>
                  <a:cubicBezTo>
                    <a:pt x="12628" y="1405"/>
                    <a:pt x="12894" y="1080"/>
                    <a:pt x="12879" y="710"/>
                  </a:cubicBezTo>
                  <a:cubicBezTo>
                    <a:pt x="12864" y="311"/>
                    <a:pt x="12539" y="0"/>
                    <a:pt x="12155"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133"/>
            <p:cNvSpPr/>
            <p:nvPr/>
          </p:nvSpPr>
          <p:spPr>
            <a:xfrm>
              <a:off x="921235" y="4821401"/>
              <a:ext cx="609785" cy="377347"/>
            </a:xfrm>
            <a:custGeom>
              <a:rect b="b" l="l" r="r" t="t"/>
              <a:pathLst>
                <a:path extrusionOk="0" h="9864" w="15940">
                  <a:moveTo>
                    <a:pt x="15156" y="1"/>
                  </a:moveTo>
                  <a:cubicBezTo>
                    <a:pt x="14757" y="31"/>
                    <a:pt x="14432" y="371"/>
                    <a:pt x="14447" y="770"/>
                  </a:cubicBezTo>
                  <a:cubicBezTo>
                    <a:pt x="14461" y="918"/>
                    <a:pt x="14506" y="1051"/>
                    <a:pt x="14580" y="1169"/>
                  </a:cubicBezTo>
                  <a:lnTo>
                    <a:pt x="9567" y="6182"/>
                  </a:lnTo>
                  <a:lnTo>
                    <a:pt x="3460" y="6182"/>
                  </a:lnTo>
                  <a:lnTo>
                    <a:pt x="1139" y="8503"/>
                  </a:lnTo>
                  <a:cubicBezTo>
                    <a:pt x="1036" y="8426"/>
                    <a:pt x="910" y="8382"/>
                    <a:pt x="771" y="8382"/>
                  </a:cubicBezTo>
                  <a:cubicBezTo>
                    <a:pt x="751" y="8382"/>
                    <a:pt x="731" y="8383"/>
                    <a:pt x="710" y="8385"/>
                  </a:cubicBezTo>
                  <a:cubicBezTo>
                    <a:pt x="518" y="8385"/>
                    <a:pt x="326" y="8473"/>
                    <a:pt x="193" y="8621"/>
                  </a:cubicBezTo>
                  <a:cubicBezTo>
                    <a:pt x="60" y="8769"/>
                    <a:pt x="0" y="8947"/>
                    <a:pt x="0" y="9154"/>
                  </a:cubicBezTo>
                  <a:cubicBezTo>
                    <a:pt x="15" y="9331"/>
                    <a:pt x="89" y="9508"/>
                    <a:pt x="222" y="9642"/>
                  </a:cubicBezTo>
                  <a:cubicBezTo>
                    <a:pt x="222" y="9642"/>
                    <a:pt x="237" y="9656"/>
                    <a:pt x="237" y="9656"/>
                  </a:cubicBezTo>
                  <a:cubicBezTo>
                    <a:pt x="385" y="9789"/>
                    <a:pt x="577" y="9863"/>
                    <a:pt x="769" y="9863"/>
                  </a:cubicBezTo>
                  <a:cubicBezTo>
                    <a:pt x="962" y="9849"/>
                    <a:pt x="1154" y="9760"/>
                    <a:pt x="1287" y="9627"/>
                  </a:cubicBezTo>
                  <a:cubicBezTo>
                    <a:pt x="1420" y="9479"/>
                    <a:pt x="1479" y="9287"/>
                    <a:pt x="1479" y="9094"/>
                  </a:cubicBezTo>
                  <a:cubicBezTo>
                    <a:pt x="1464" y="8932"/>
                    <a:pt x="1405" y="8769"/>
                    <a:pt x="1302" y="8651"/>
                  </a:cubicBezTo>
                  <a:lnTo>
                    <a:pt x="3549" y="6403"/>
                  </a:lnTo>
                  <a:lnTo>
                    <a:pt x="9656" y="6403"/>
                  </a:lnTo>
                  <a:lnTo>
                    <a:pt x="14742" y="1332"/>
                  </a:lnTo>
                  <a:cubicBezTo>
                    <a:pt x="14862" y="1425"/>
                    <a:pt x="15005" y="1482"/>
                    <a:pt x="15162" y="1482"/>
                  </a:cubicBezTo>
                  <a:cubicBezTo>
                    <a:pt x="15179" y="1482"/>
                    <a:pt x="15197" y="1481"/>
                    <a:pt x="15215" y="1480"/>
                  </a:cubicBezTo>
                  <a:cubicBezTo>
                    <a:pt x="15629" y="1465"/>
                    <a:pt x="15940" y="1125"/>
                    <a:pt x="15925" y="711"/>
                  </a:cubicBezTo>
                  <a:cubicBezTo>
                    <a:pt x="15910" y="326"/>
                    <a:pt x="15585" y="1"/>
                    <a:pt x="15186"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133"/>
            <p:cNvSpPr/>
            <p:nvPr/>
          </p:nvSpPr>
          <p:spPr>
            <a:xfrm>
              <a:off x="846562" y="4350258"/>
              <a:ext cx="695208" cy="600183"/>
            </a:xfrm>
            <a:custGeom>
              <a:rect b="b" l="l" r="r" t="t"/>
              <a:pathLst>
                <a:path extrusionOk="0" h="15689" w="18173">
                  <a:moveTo>
                    <a:pt x="17951" y="0"/>
                  </a:moveTo>
                  <a:lnTo>
                    <a:pt x="13456" y="4480"/>
                  </a:lnTo>
                  <a:lnTo>
                    <a:pt x="13456" y="9818"/>
                  </a:lnTo>
                  <a:lnTo>
                    <a:pt x="11046" y="12243"/>
                  </a:lnTo>
                  <a:lnTo>
                    <a:pt x="3298" y="12243"/>
                  </a:lnTo>
                  <a:lnTo>
                    <a:pt x="1184" y="14343"/>
                  </a:lnTo>
                  <a:lnTo>
                    <a:pt x="1184" y="14357"/>
                  </a:lnTo>
                  <a:cubicBezTo>
                    <a:pt x="1064" y="14265"/>
                    <a:pt x="921" y="14207"/>
                    <a:pt x="764" y="14207"/>
                  </a:cubicBezTo>
                  <a:cubicBezTo>
                    <a:pt x="746" y="14207"/>
                    <a:pt x="729" y="14208"/>
                    <a:pt x="710" y="14210"/>
                  </a:cubicBezTo>
                  <a:cubicBezTo>
                    <a:pt x="518" y="14210"/>
                    <a:pt x="341" y="14298"/>
                    <a:pt x="208" y="14446"/>
                  </a:cubicBezTo>
                  <a:cubicBezTo>
                    <a:pt x="75" y="14594"/>
                    <a:pt x="1" y="14771"/>
                    <a:pt x="1" y="14978"/>
                  </a:cubicBezTo>
                  <a:cubicBezTo>
                    <a:pt x="15" y="15156"/>
                    <a:pt x="89" y="15333"/>
                    <a:pt x="222" y="15466"/>
                  </a:cubicBezTo>
                  <a:cubicBezTo>
                    <a:pt x="222" y="15466"/>
                    <a:pt x="237" y="15481"/>
                    <a:pt x="237" y="15481"/>
                  </a:cubicBezTo>
                  <a:cubicBezTo>
                    <a:pt x="385" y="15614"/>
                    <a:pt x="577" y="15688"/>
                    <a:pt x="770" y="15688"/>
                  </a:cubicBezTo>
                  <a:cubicBezTo>
                    <a:pt x="977" y="15673"/>
                    <a:pt x="1154" y="15585"/>
                    <a:pt x="1287" y="15452"/>
                  </a:cubicBezTo>
                  <a:cubicBezTo>
                    <a:pt x="1420" y="15304"/>
                    <a:pt x="1494" y="15112"/>
                    <a:pt x="1479" y="14919"/>
                  </a:cubicBezTo>
                  <a:cubicBezTo>
                    <a:pt x="1479" y="14757"/>
                    <a:pt x="1420" y="14624"/>
                    <a:pt x="1331" y="14505"/>
                  </a:cubicBezTo>
                  <a:lnTo>
                    <a:pt x="3387" y="12465"/>
                  </a:lnTo>
                  <a:lnTo>
                    <a:pt x="11135" y="12465"/>
                  </a:lnTo>
                  <a:lnTo>
                    <a:pt x="13678" y="9907"/>
                  </a:lnTo>
                  <a:lnTo>
                    <a:pt x="13678" y="4584"/>
                  </a:lnTo>
                  <a:lnTo>
                    <a:pt x="18173" y="89"/>
                  </a:lnTo>
                  <a:cubicBezTo>
                    <a:pt x="18099" y="59"/>
                    <a:pt x="18025" y="30"/>
                    <a:pt x="17951" y="0"/>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133"/>
            <p:cNvSpPr/>
            <p:nvPr/>
          </p:nvSpPr>
          <p:spPr>
            <a:xfrm>
              <a:off x="987989" y="4608706"/>
              <a:ext cx="167442" cy="56617"/>
            </a:xfrm>
            <a:custGeom>
              <a:rect b="b" l="l" r="r" t="t"/>
              <a:pathLst>
                <a:path extrusionOk="0" h="1480" w="4377">
                  <a:moveTo>
                    <a:pt x="3635" y="1"/>
                  </a:moveTo>
                  <a:cubicBezTo>
                    <a:pt x="3626" y="1"/>
                    <a:pt x="3617" y="1"/>
                    <a:pt x="3608" y="1"/>
                  </a:cubicBezTo>
                  <a:cubicBezTo>
                    <a:pt x="3224" y="16"/>
                    <a:pt x="2928" y="312"/>
                    <a:pt x="2898" y="667"/>
                  </a:cubicBezTo>
                  <a:lnTo>
                    <a:pt x="1479" y="667"/>
                  </a:lnTo>
                  <a:cubicBezTo>
                    <a:pt x="1464" y="489"/>
                    <a:pt x="1390" y="327"/>
                    <a:pt x="1242" y="194"/>
                  </a:cubicBezTo>
                  <a:cubicBezTo>
                    <a:pt x="1109" y="75"/>
                    <a:pt x="932" y="1"/>
                    <a:pt x="754" y="1"/>
                  </a:cubicBezTo>
                  <a:lnTo>
                    <a:pt x="725" y="1"/>
                  </a:lnTo>
                  <a:cubicBezTo>
                    <a:pt x="311" y="16"/>
                    <a:pt x="0" y="356"/>
                    <a:pt x="15" y="770"/>
                  </a:cubicBezTo>
                  <a:cubicBezTo>
                    <a:pt x="15" y="948"/>
                    <a:pt x="89" y="1125"/>
                    <a:pt x="222" y="1258"/>
                  </a:cubicBezTo>
                  <a:cubicBezTo>
                    <a:pt x="237" y="1273"/>
                    <a:pt x="237" y="1273"/>
                    <a:pt x="252" y="1288"/>
                  </a:cubicBezTo>
                  <a:cubicBezTo>
                    <a:pt x="385" y="1421"/>
                    <a:pt x="577" y="1480"/>
                    <a:pt x="769" y="1480"/>
                  </a:cubicBezTo>
                  <a:cubicBezTo>
                    <a:pt x="1124" y="1465"/>
                    <a:pt x="1405" y="1214"/>
                    <a:pt x="1464" y="889"/>
                  </a:cubicBezTo>
                  <a:lnTo>
                    <a:pt x="2913" y="889"/>
                  </a:lnTo>
                  <a:cubicBezTo>
                    <a:pt x="2943" y="1036"/>
                    <a:pt x="3002" y="1155"/>
                    <a:pt x="3105" y="1258"/>
                  </a:cubicBezTo>
                  <a:cubicBezTo>
                    <a:pt x="3253" y="1406"/>
                    <a:pt x="3445" y="1480"/>
                    <a:pt x="3652" y="1480"/>
                  </a:cubicBezTo>
                  <a:cubicBezTo>
                    <a:pt x="4066" y="1465"/>
                    <a:pt x="4377" y="1110"/>
                    <a:pt x="4362" y="711"/>
                  </a:cubicBezTo>
                  <a:cubicBezTo>
                    <a:pt x="4348" y="307"/>
                    <a:pt x="4023" y="1"/>
                    <a:pt x="3635" y="1"/>
                  </a:cubicBezTo>
                  <a:close/>
                </a:path>
              </a:pathLst>
            </a:custGeom>
            <a:gradFill>
              <a:gsLst>
                <a:gs pos="0">
                  <a:schemeClr val="lt2"/>
                </a:gs>
                <a:gs pos="100000">
                  <a:schemeClr val="accent4"/>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74" name="Google Shape;1774;p133"/>
          <p:cNvSpPr/>
          <p:nvPr/>
        </p:nvSpPr>
        <p:spPr>
          <a:xfrm>
            <a:off x="2704650" y="3274225"/>
            <a:ext cx="3734700" cy="33300"/>
          </a:xfrm>
          <a:prstGeom prst="rect">
            <a:avLst/>
          </a:prstGeom>
          <a:gradFill>
            <a:gsLst>
              <a:gs pos="0">
                <a:srgbClr val="49E1BB"/>
              </a:gs>
              <a:gs pos="100000">
                <a:srgbClr val="1E8A6F"/>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133"/>
          <p:cNvSpPr/>
          <p:nvPr/>
        </p:nvSpPr>
        <p:spPr>
          <a:xfrm rot="-1168698">
            <a:off x="7406920" y="4100048"/>
            <a:ext cx="2417456" cy="1593676"/>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133"/>
          <p:cNvSpPr/>
          <p:nvPr/>
        </p:nvSpPr>
        <p:spPr>
          <a:xfrm rot="-1168698">
            <a:off x="-680355" y="-261827"/>
            <a:ext cx="2417456" cy="1593676"/>
          </a:xfrm>
          <a:prstGeom prst="ellipse">
            <a:avLst/>
          </a:prstGeom>
          <a:gradFill>
            <a:gsLst>
              <a:gs pos="0">
                <a:srgbClr val="5FFFF1">
                  <a:alpha val="54509"/>
                </a:srgbClr>
              </a:gs>
              <a:gs pos="23000">
                <a:srgbClr val="21C79D">
                  <a:alpha val="37254"/>
                </a:srgbClr>
              </a:gs>
              <a:gs pos="62000">
                <a:srgbClr val="FFFFFF">
                  <a:alpha val="0"/>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77" name="Google Shape;1777;p133"/>
          <p:cNvPicPr preferRelativeResize="0"/>
          <p:nvPr/>
        </p:nvPicPr>
        <p:blipFill>
          <a:blip r:embed="rId3">
            <a:alphaModFix/>
          </a:blip>
          <a:stretch>
            <a:fillRect/>
          </a:stretch>
        </p:blipFill>
        <p:spPr>
          <a:xfrm>
            <a:off x="114525" y="145750"/>
            <a:ext cx="1893701" cy="16892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2"/>
            </a:gs>
            <a:gs pos="100000">
              <a:schemeClr val="lt1"/>
            </a:gs>
          </a:gsLst>
          <a:path path="circle">
            <a:fillToRect b="50%" l="50%" r="50%" t="50%"/>
          </a:path>
          <a:tileRect/>
        </a:gradFill>
      </p:bgPr>
    </p:bg>
    <p:spTree>
      <p:nvGrpSpPr>
        <p:cNvPr id="1781" name="Shape 1781"/>
        <p:cNvGrpSpPr/>
        <p:nvPr/>
      </p:nvGrpSpPr>
      <p:grpSpPr>
        <a:xfrm>
          <a:off x="0" y="0"/>
          <a:ext cx="0" cy="0"/>
          <a:chOff x="0" y="0"/>
          <a:chExt cx="0" cy="0"/>
        </a:xfrm>
      </p:grpSpPr>
      <p:sp>
        <p:nvSpPr>
          <p:cNvPr id="1782" name="Google Shape;1782;p13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Team Members</a:t>
            </a:r>
            <a:endParaRPr/>
          </a:p>
        </p:txBody>
      </p:sp>
      <p:sp>
        <p:nvSpPr>
          <p:cNvPr id="1783" name="Google Shape;1783;p134"/>
          <p:cNvSpPr txBox="1"/>
          <p:nvPr>
            <p:ph idx="1" type="subTitle"/>
          </p:nvPr>
        </p:nvSpPr>
        <p:spPr>
          <a:xfrm>
            <a:off x="5110788" y="4007425"/>
            <a:ext cx="2128500" cy="6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Anna Craig</a:t>
            </a:r>
            <a:endParaRPr/>
          </a:p>
          <a:p>
            <a:pPr indent="0" lvl="0" marL="0" rtl="0" algn="ctr">
              <a:spcBef>
                <a:spcPts val="0"/>
              </a:spcBef>
              <a:spcAft>
                <a:spcPts val="0"/>
              </a:spcAft>
              <a:buNone/>
            </a:pPr>
            <a:r>
              <a:rPr lang="en" sz="1500"/>
              <a:t>Electrical Engineering</a:t>
            </a:r>
            <a:endParaRPr sz="1500"/>
          </a:p>
        </p:txBody>
      </p:sp>
      <p:sp>
        <p:nvSpPr>
          <p:cNvPr id="1784" name="Google Shape;1784;p134"/>
          <p:cNvSpPr txBox="1"/>
          <p:nvPr>
            <p:ph idx="8" type="subTitle"/>
          </p:nvPr>
        </p:nvSpPr>
        <p:spPr>
          <a:xfrm>
            <a:off x="3507750" y="2276725"/>
            <a:ext cx="2128500" cy="6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Alexander DeFalco</a:t>
            </a:r>
            <a:endParaRPr/>
          </a:p>
          <a:p>
            <a:pPr indent="0" lvl="0" marL="0" rtl="0" algn="ctr">
              <a:spcBef>
                <a:spcPts val="0"/>
              </a:spcBef>
              <a:spcAft>
                <a:spcPts val="0"/>
              </a:spcAft>
              <a:buNone/>
            </a:pPr>
            <a:r>
              <a:rPr lang="en" sz="1500"/>
              <a:t>Computer Engineering</a:t>
            </a:r>
            <a:endParaRPr sz="1500"/>
          </a:p>
        </p:txBody>
      </p:sp>
      <p:sp>
        <p:nvSpPr>
          <p:cNvPr id="1785" name="Google Shape;1785;p134"/>
          <p:cNvSpPr txBox="1"/>
          <p:nvPr>
            <p:ph idx="9" type="subTitle"/>
          </p:nvPr>
        </p:nvSpPr>
        <p:spPr>
          <a:xfrm>
            <a:off x="6507913" y="2276725"/>
            <a:ext cx="2128500" cy="6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Joshua Joseph</a:t>
            </a:r>
            <a:endParaRPr/>
          </a:p>
          <a:p>
            <a:pPr indent="0" lvl="0" marL="0" rtl="0" algn="ctr">
              <a:spcBef>
                <a:spcPts val="0"/>
              </a:spcBef>
              <a:spcAft>
                <a:spcPts val="0"/>
              </a:spcAft>
              <a:buNone/>
            </a:pPr>
            <a:r>
              <a:rPr lang="en" sz="1500"/>
              <a:t>Computer Engineering</a:t>
            </a:r>
            <a:endParaRPr/>
          </a:p>
        </p:txBody>
      </p:sp>
      <p:sp>
        <p:nvSpPr>
          <p:cNvPr id="1786" name="Google Shape;1786;p134"/>
          <p:cNvSpPr txBox="1"/>
          <p:nvPr>
            <p:ph idx="13" type="subTitle"/>
          </p:nvPr>
        </p:nvSpPr>
        <p:spPr>
          <a:xfrm>
            <a:off x="1834525" y="4015349"/>
            <a:ext cx="2128500" cy="6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Daniel Odi</a:t>
            </a:r>
            <a:endParaRPr/>
          </a:p>
          <a:p>
            <a:pPr indent="0" lvl="0" marL="0" rtl="0" algn="ctr">
              <a:spcBef>
                <a:spcPts val="0"/>
              </a:spcBef>
              <a:spcAft>
                <a:spcPts val="0"/>
              </a:spcAft>
              <a:buNone/>
            </a:pPr>
            <a:r>
              <a:rPr lang="en" sz="1500"/>
              <a:t>Computer Engineering</a:t>
            </a:r>
            <a:endParaRPr/>
          </a:p>
        </p:txBody>
      </p:sp>
      <p:sp>
        <p:nvSpPr>
          <p:cNvPr id="1787" name="Google Shape;1787;p134"/>
          <p:cNvSpPr txBox="1"/>
          <p:nvPr>
            <p:ph idx="14" type="subTitle"/>
          </p:nvPr>
        </p:nvSpPr>
        <p:spPr>
          <a:xfrm>
            <a:off x="473238" y="2284637"/>
            <a:ext cx="2128500" cy="661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Alyssa Pinnock</a:t>
            </a:r>
            <a:endParaRPr/>
          </a:p>
          <a:p>
            <a:pPr indent="0" lvl="0" marL="0" rtl="0" algn="ctr">
              <a:spcBef>
                <a:spcPts val="0"/>
              </a:spcBef>
              <a:spcAft>
                <a:spcPts val="0"/>
              </a:spcAft>
              <a:buNone/>
            </a:pPr>
            <a:r>
              <a:rPr lang="en" sz="1500"/>
              <a:t>Computer Engineering</a:t>
            </a:r>
            <a:endParaRPr/>
          </a:p>
        </p:txBody>
      </p:sp>
      <p:pic>
        <p:nvPicPr>
          <p:cNvPr id="1788" name="Google Shape;1788;p134" title="Headshot_Anna_Craig.jpg"/>
          <p:cNvPicPr preferRelativeResize="0"/>
          <p:nvPr/>
        </p:nvPicPr>
        <p:blipFill rotWithShape="1">
          <a:blip r:embed="rId3">
            <a:alphaModFix/>
          </a:blip>
          <a:srcRect b="15521" l="8909" r="13823" t="5044"/>
          <a:stretch/>
        </p:blipFill>
        <p:spPr>
          <a:xfrm>
            <a:off x="5636250" y="2937925"/>
            <a:ext cx="1077600" cy="1077600"/>
          </a:xfrm>
          <a:prstGeom prst="ellipse">
            <a:avLst/>
          </a:prstGeom>
          <a:noFill/>
          <a:ln cap="flat" cmpd="sng" w="28575">
            <a:solidFill>
              <a:schemeClr val="accent4"/>
            </a:solidFill>
            <a:prstDash val="solid"/>
            <a:round/>
            <a:headEnd len="sm" w="sm" type="none"/>
            <a:tailEnd len="sm" w="sm" type="none"/>
          </a:ln>
        </p:spPr>
      </p:pic>
      <p:pic>
        <p:nvPicPr>
          <p:cNvPr id="1789" name="Google Shape;1789;p134" title="AlexanderDeFalcoirisFrontFacing (2).jpg"/>
          <p:cNvPicPr preferRelativeResize="0"/>
          <p:nvPr/>
        </p:nvPicPr>
        <p:blipFill rotWithShape="1">
          <a:blip r:embed="rId4">
            <a:alphaModFix/>
          </a:blip>
          <a:srcRect b="16676" l="0" r="0" t="16676"/>
          <a:stretch/>
        </p:blipFill>
        <p:spPr>
          <a:xfrm>
            <a:off x="4033200" y="1207225"/>
            <a:ext cx="1077600" cy="1077600"/>
          </a:xfrm>
          <a:prstGeom prst="ellipse">
            <a:avLst/>
          </a:prstGeom>
          <a:noFill/>
          <a:ln cap="flat" cmpd="sng" w="28575">
            <a:solidFill>
              <a:schemeClr val="accent4"/>
            </a:solidFill>
            <a:prstDash val="solid"/>
            <a:round/>
            <a:headEnd len="sm" w="sm" type="none"/>
            <a:tailEnd len="sm" w="sm" type="none"/>
          </a:ln>
        </p:spPr>
      </p:pic>
      <p:pic>
        <p:nvPicPr>
          <p:cNvPr id="1790" name="Google Shape;1790;p134" title="image.jpg"/>
          <p:cNvPicPr preferRelativeResize="0"/>
          <p:nvPr/>
        </p:nvPicPr>
        <p:blipFill rotWithShape="1">
          <a:blip r:embed="rId5">
            <a:alphaModFix/>
          </a:blip>
          <a:srcRect b="46044" l="11403" r="54200" t="8094"/>
          <a:stretch/>
        </p:blipFill>
        <p:spPr>
          <a:xfrm>
            <a:off x="7033375" y="1207225"/>
            <a:ext cx="1077600" cy="1077600"/>
          </a:xfrm>
          <a:prstGeom prst="ellipse">
            <a:avLst/>
          </a:prstGeom>
          <a:noFill/>
          <a:ln cap="flat" cmpd="sng" w="28575">
            <a:solidFill>
              <a:schemeClr val="accent4"/>
            </a:solidFill>
            <a:prstDash val="solid"/>
            <a:round/>
            <a:headEnd len="sm" w="sm" type="none"/>
            <a:tailEnd len="sm" w="sm" type="none"/>
          </a:ln>
        </p:spPr>
      </p:pic>
      <p:pic>
        <p:nvPicPr>
          <p:cNvPr id="1791" name="Google Shape;1791;p134" title="IMG_6497.jpeg"/>
          <p:cNvPicPr preferRelativeResize="0"/>
          <p:nvPr/>
        </p:nvPicPr>
        <p:blipFill rotWithShape="1">
          <a:blip r:embed="rId6">
            <a:alphaModFix/>
          </a:blip>
          <a:srcRect b="12495" l="0" r="0" t="12503"/>
          <a:stretch/>
        </p:blipFill>
        <p:spPr>
          <a:xfrm>
            <a:off x="2359975" y="2937925"/>
            <a:ext cx="1077600" cy="1077600"/>
          </a:xfrm>
          <a:prstGeom prst="ellipse">
            <a:avLst/>
          </a:prstGeom>
          <a:noFill/>
          <a:ln cap="flat" cmpd="sng" w="28575">
            <a:solidFill>
              <a:schemeClr val="accent4"/>
            </a:solidFill>
            <a:prstDash val="solid"/>
            <a:round/>
            <a:headEnd len="sm" w="sm" type="none"/>
            <a:tailEnd len="sm" w="sm" type="none"/>
          </a:ln>
        </p:spPr>
      </p:pic>
      <p:pic>
        <p:nvPicPr>
          <p:cNvPr id="1792" name="Google Shape;1792;p134" title="alyssa_headshot.PNG"/>
          <p:cNvPicPr preferRelativeResize="0"/>
          <p:nvPr/>
        </p:nvPicPr>
        <p:blipFill rotWithShape="1">
          <a:blip r:embed="rId7">
            <a:alphaModFix/>
          </a:blip>
          <a:srcRect b="2107" l="0" r="0" t="2098"/>
          <a:stretch/>
        </p:blipFill>
        <p:spPr>
          <a:xfrm>
            <a:off x="928525" y="12072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97" name="Shape 1797"/>
        <p:cNvGrpSpPr/>
        <p:nvPr/>
      </p:nvGrpSpPr>
      <p:grpSpPr>
        <a:xfrm>
          <a:off x="0" y="0"/>
          <a:ext cx="0" cy="0"/>
          <a:chOff x="0" y="0"/>
          <a:chExt cx="0" cy="0"/>
        </a:xfrm>
      </p:grpSpPr>
      <p:sp>
        <p:nvSpPr>
          <p:cNvPr id="1798" name="Google Shape;1798;p135"/>
          <p:cNvSpPr txBox="1"/>
          <p:nvPr/>
        </p:nvSpPr>
        <p:spPr>
          <a:xfrm>
            <a:off x="64176" y="2571382"/>
            <a:ext cx="2483400" cy="2981700"/>
          </a:xfrm>
          <a:prstGeom prst="rect">
            <a:avLst/>
          </a:prstGeom>
          <a:noFill/>
          <a:ln>
            <a:noFill/>
          </a:ln>
        </p:spPr>
        <p:txBody>
          <a:bodyPr anchorCtr="0" anchor="t" bIns="13050" lIns="26100" spcFirstLastPara="1" rIns="26100" wrap="square" tIns="13050">
            <a:spAutoFit/>
          </a:bodyPr>
          <a:lstStyle/>
          <a:p>
            <a:pPr indent="0" lvl="0" marL="0" marR="0" rtl="0" algn="just">
              <a:spcBef>
                <a:spcPts val="0"/>
              </a:spcBef>
              <a:spcAft>
                <a:spcPts val="0"/>
              </a:spcAft>
              <a:buNone/>
            </a:pPr>
            <a:r>
              <a:rPr b="0" i="0" lang="en" sz="600" u="none" cap="none" strike="noStrike">
                <a:solidFill>
                  <a:schemeClr val="dk1"/>
                </a:solidFill>
                <a:latin typeface="Arial"/>
                <a:ea typeface="Arial"/>
                <a:cs typeface="Arial"/>
                <a:sym typeface="Arial"/>
              </a:rPr>
              <a:t>For this project, we used the Cadence digital design tools to implement and verify the chip. This project is divided into two parts: design and verification.</a:t>
            </a:r>
            <a:endParaRPr b="0" i="0" sz="6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6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rPr b="0" i="0" lang="en" sz="600" u="none" cap="none" strike="noStrike">
                <a:solidFill>
                  <a:schemeClr val="dk1"/>
                </a:solidFill>
                <a:latin typeface="Arial"/>
                <a:ea typeface="Arial"/>
                <a:cs typeface="Arial"/>
                <a:sym typeface="Arial"/>
              </a:rPr>
              <a:t>For the design phase, we used Cadence Genus to synthesize the original core, resulting in a Verilog netlist. We then utilized Tcl scripting to integrate the security extensions into the design. Cadence Innovus was then used for physical implementation.</a:t>
            </a:r>
            <a:endParaRPr b="0" i="0" sz="18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6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6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6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6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6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br>
              <a:rPr b="0" i="0" lang="en" sz="600" u="none" cap="none" strike="noStrike">
                <a:solidFill>
                  <a:schemeClr val="dk1"/>
                </a:solidFill>
                <a:latin typeface="Arial"/>
                <a:ea typeface="Arial"/>
                <a:cs typeface="Arial"/>
                <a:sym typeface="Arial"/>
              </a:rPr>
            </a:br>
            <a:r>
              <a:rPr b="0" i="0" lang="en" sz="600" u="none" cap="none" strike="noStrike">
                <a:solidFill>
                  <a:schemeClr val="dk1"/>
                </a:solidFill>
                <a:latin typeface="Arial"/>
                <a:ea typeface="Arial"/>
                <a:cs typeface="Arial"/>
                <a:sym typeface="Arial"/>
              </a:rPr>
              <a:t>Verification is being handled with a functional methodology, in which we compile RISC-V C programs and execute them on our modified Ibex Core through the usage of Cadence Xcelium, recording covergroup/coverpoint metrics within our testbench, and processing them with Cadence Integrated Metrics Center (IMC).</a:t>
            </a:r>
            <a:endParaRPr b="0" i="0" sz="6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6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6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6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6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6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6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6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6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6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6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6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6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0" i="0" sz="600" u="none" cap="none" strike="noStrike">
              <a:solidFill>
                <a:schemeClr val="dk1"/>
              </a:solidFill>
              <a:latin typeface="Arial"/>
              <a:ea typeface="Arial"/>
              <a:cs typeface="Arial"/>
              <a:sym typeface="Arial"/>
            </a:endParaRPr>
          </a:p>
        </p:txBody>
      </p:sp>
      <p:sp>
        <p:nvSpPr>
          <p:cNvPr id="1799" name="Google Shape;1799;p135"/>
          <p:cNvSpPr/>
          <p:nvPr/>
        </p:nvSpPr>
        <p:spPr>
          <a:xfrm>
            <a:off x="0" y="18239"/>
            <a:ext cx="9144000" cy="627231"/>
          </a:xfrm>
          <a:prstGeom prst="rect">
            <a:avLst/>
          </a:prstGeom>
          <a:solidFill>
            <a:schemeClr val="dk1"/>
          </a:solidFill>
          <a:ln>
            <a:noFill/>
          </a:ln>
        </p:spPr>
        <p:txBody>
          <a:bodyPr anchorCtr="0" anchor="ctr" bIns="8700" lIns="17400" spcFirstLastPara="1" rIns="17400" wrap="square" tIns="8700">
            <a:noAutofit/>
          </a:bodyPr>
          <a:lstStyle/>
          <a:p>
            <a:pPr indent="0" lvl="0" marL="0" marR="0" rtl="0" algn="ctr">
              <a:spcBef>
                <a:spcPts val="0"/>
              </a:spcBef>
              <a:spcAft>
                <a:spcPts val="0"/>
              </a:spcAft>
              <a:buNone/>
            </a:pPr>
            <a:r>
              <a:rPr b="1" i="0" lang="en" sz="1100" u="none" cap="none" strike="noStrike">
                <a:solidFill>
                  <a:schemeClr val="lt1"/>
                </a:solidFill>
                <a:latin typeface="Trebuchet MS"/>
                <a:ea typeface="Trebuchet MS"/>
                <a:cs typeface="Trebuchet MS"/>
                <a:sym typeface="Trebuchet MS"/>
              </a:rPr>
              <a:t>NG RAD: Next-Generation RISC-V ASIC Design</a:t>
            </a:r>
            <a:endParaRPr b="0" i="0" sz="1800" u="none" cap="none" strike="noStrike">
              <a:solidFill>
                <a:schemeClr val="lt1"/>
              </a:solidFill>
              <a:latin typeface="Arial"/>
              <a:ea typeface="Arial"/>
              <a:cs typeface="Arial"/>
              <a:sym typeface="Arial"/>
            </a:endParaRPr>
          </a:p>
          <a:p>
            <a:pPr indent="0" lvl="0" marL="0" marR="0" rtl="0" algn="ctr">
              <a:spcBef>
                <a:spcPts val="0"/>
              </a:spcBef>
              <a:spcAft>
                <a:spcPts val="0"/>
              </a:spcAft>
              <a:buNone/>
            </a:pPr>
            <a:r>
              <a:rPr b="0" i="1" lang="en" sz="700" u="none" cap="none" strike="noStrike">
                <a:solidFill>
                  <a:schemeClr val="lt1"/>
                </a:solidFill>
                <a:latin typeface="Trebuchet MS"/>
                <a:ea typeface="Trebuchet MS"/>
                <a:cs typeface="Trebuchet MS"/>
                <a:sym typeface="Trebuchet MS"/>
              </a:rPr>
              <a:t> Anna Craig, Alexander DeFalco, Joshua Joseph, Daniel Odi, Alyssa Pinnock</a:t>
            </a:r>
            <a:endParaRPr b="0" i="0" sz="1800" u="none" cap="none" strike="noStrike">
              <a:solidFill>
                <a:schemeClr val="dk1"/>
              </a:solidFill>
              <a:latin typeface="Arial"/>
              <a:ea typeface="Arial"/>
              <a:cs typeface="Arial"/>
              <a:sym typeface="Arial"/>
            </a:endParaRPr>
          </a:p>
          <a:p>
            <a:pPr indent="0" lvl="0" marL="0" marR="0" rtl="0" algn="ctr">
              <a:spcBef>
                <a:spcPts val="0"/>
              </a:spcBef>
              <a:spcAft>
                <a:spcPts val="0"/>
              </a:spcAft>
              <a:buClr>
                <a:schemeClr val="lt1"/>
              </a:buClr>
              <a:buSzPts val="700"/>
              <a:buFont typeface="Trebuchet MS"/>
              <a:buNone/>
            </a:pPr>
            <a:r>
              <a:rPr b="0" i="1" lang="en" sz="700" u="none" cap="none" strike="noStrike">
                <a:solidFill>
                  <a:schemeClr val="lt1"/>
                </a:solidFill>
                <a:latin typeface="Trebuchet MS"/>
                <a:ea typeface="Trebuchet MS"/>
                <a:cs typeface="Trebuchet MS"/>
                <a:sym typeface="Trebuchet MS"/>
              </a:rPr>
              <a:t>University of Central Florida, Orlando, FL</a:t>
            </a:r>
            <a:endParaRPr sz="300"/>
          </a:p>
        </p:txBody>
      </p:sp>
      <p:sp>
        <p:nvSpPr>
          <p:cNvPr id="1800" name="Google Shape;1800;p135"/>
          <p:cNvSpPr/>
          <p:nvPr/>
        </p:nvSpPr>
        <p:spPr>
          <a:xfrm>
            <a:off x="111801" y="759467"/>
            <a:ext cx="2420093" cy="121596"/>
          </a:xfrm>
          <a:prstGeom prst="rect">
            <a:avLst/>
          </a:prstGeom>
          <a:solidFill>
            <a:schemeClr val="dk1"/>
          </a:solidFill>
          <a:ln>
            <a:noFill/>
          </a:ln>
          <a:effectLst>
            <a:outerShdw rotWithShape="0" algn="ctr" dir="2700000" dist="107763">
              <a:schemeClr val="lt2"/>
            </a:outerShdw>
          </a:effectLst>
        </p:spPr>
        <p:txBody>
          <a:bodyPr anchorCtr="0" anchor="ctr" bIns="13050" lIns="26100" spcFirstLastPara="1" rIns="26100" wrap="square" tIns="13050">
            <a:noAutofit/>
          </a:bodyPr>
          <a:lstStyle/>
          <a:p>
            <a:pPr indent="0" lvl="0" marL="0" marR="0" rtl="0" algn="ctr">
              <a:spcBef>
                <a:spcPts val="0"/>
              </a:spcBef>
              <a:spcAft>
                <a:spcPts val="0"/>
              </a:spcAft>
              <a:buNone/>
            </a:pPr>
            <a:r>
              <a:rPr b="1" i="0" lang="en" sz="900" u="none" cap="none" strike="noStrike">
                <a:solidFill>
                  <a:schemeClr val="lt1"/>
                </a:solidFill>
                <a:latin typeface="Trebuchet MS"/>
                <a:ea typeface="Trebuchet MS"/>
                <a:cs typeface="Trebuchet MS"/>
                <a:sym typeface="Trebuchet MS"/>
              </a:rPr>
              <a:t>Abstract</a:t>
            </a:r>
            <a:endParaRPr sz="300"/>
          </a:p>
        </p:txBody>
      </p:sp>
      <p:sp>
        <p:nvSpPr>
          <p:cNvPr id="1801" name="Google Shape;1801;p135"/>
          <p:cNvSpPr/>
          <p:nvPr/>
        </p:nvSpPr>
        <p:spPr>
          <a:xfrm>
            <a:off x="6647127" y="3612115"/>
            <a:ext cx="2420093" cy="136289"/>
          </a:xfrm>
          <a:prstGeom prst="rect">
            <a:avLst/>
          </a:prstGeom>
          <a:solidFill>
            <a:schemeClr val="dk1"/>
          </a:solidFill>
          <a:ln>
            <a:noFill/>
          </a:ln>
          <a:effectLst>
            <a:outerShdw rotWithShape="0" algn="ctr" dir="2700000" dist="107763">
              <a:schemeClr val="lt2"/>
            </a:outerShdw>
          </a:effectLst>
        </p:spPr>
        <p:txBody>
          <a:bodyPr anchorCtr="0" anchor="ctr" bIns="13050" lIns="26100" spcFirstLastPara="1" rIns="26100" wrap="square" tIns="13050">
            <a:noAutofit/>
          </a:bodyPr>
          <a:lstStyle/>
          <a:p>
            <a:pPr indent="0" lvl="0" marL="0" marR="0" rtl="0" algn="ctr">
              <a:spcBef>
                <a:spcPts val="0"/>
              </a:spcBef>
              <a:spcAft>
                <a:spcPts val="0"/>
              </a:spcAft>
              <a:buNone/>
            </a:pPr>
            <a:r>
              <a:rPr b="1" i="0" lang="en" sz="900" u="none" cap="none" strike="noStrike">
                <a:solidFill>
                  <a:schemeClr val="lt1"/>
                </a:solidFill>
                <a:latin typeface="Trebuchet MS"/>
                <a:ea typeface="Trebuchet MS"/>
                <a:cs typeface="Trebuchet MS"/>
                <a:sym typeface="Trebuchet MS"/>
              </a:rPr>
              <a:t>References</a:t>
            </a:r>
            <a:endParaRPr sz="300"/>
          </a:p>
        </p:txBody>
      </p:sp>
      <p:sp>
        <p:nvSpPr>
          <p:cNvPr id="1802" name="Google Shape;1802;p135"/>
          <p:cNvSpPr/>
          <p:nvPr/>
        </p:nvSpPr>
        <p:spPr>
          <a:xfrm>
            <a:off x="2882495" y="757947"/>
            <a:ext cx="3530330" cy="129449"/>
          </a:xfrm>
          <a:prstGeom prst="rect">
            <a:avLst/>
          </a:prstGeom>
          <a:solidFill>
            <a:schemeClr val="dk1"/>
          </a:solidFill>
          <a:ln>
            <a:noFill/>
          </a:ln>
          <a:effectLst>
            <a:outerShdw rotWithShape="0" algn="ctr" dir="2700000" dist="107763">
              <a:schemeClr val="lt2"/>
            </a:outerShdw>
          </a:effectLst>
        </p:spPr>
        <p:txBody>
          <a:bodyPr anchorCtr="0" anchor="ctr" bIns="13050" lIns="26100" spcFirstLastPara="1" rIns="26100" wrap="square" tIns="13050">
            <a:noAutofit/>
          </a:bodyPr>
          <a:lstStyle/>
          <a:p>
            <a:pPr indent="0" lvl="0" marL="0" marR="0" rtl="0" algn="ctr">
              <a:spcBef>
                <a:spcPts val="0"/>
              </a:spcBef>
              <a:spcAft>
                <a:spcPts val="0"/>
              </a:spcAft>
              <a:buNone/>
            </a:pPr>
            <a:r>
              <a:rPr b="1" i="0" lang="en" sz="900" u="none" cap="none" strike="noStrike">
                <a:solidFill>
                  <a:schemeClr val="lt1"/>
                </a:solidFill>
                <a:latin typeface="Trebuchet MS"/>
                <a:ea typeface="Trebuchet MS"/>
                <a:cs typeface="Trebuchet MS"/>
                <a:sym typeface="Trebuchet MS"/>
              </a:rPr>
              <a:t>Results</a:t>
            </a:r>
            <a:endParaRPr b="0" i="0" sz="1800" u="none" cap="none" strike="noStrike">
              <a:solidFill>
                <a:schemeClr val="dk1"/>
              </a:solidFill>
              <a:latin typeface="Arial"/>
              <a:ea typeface="Arial"/>
              <a:cs typeface="Arial"/>
              <a:sym typeface="Arial"/>
            </a:endParaRPr>
          </a:p>
        </p:txBody>
      </p:sp>
      <p:sp>
        <p:nvSpPr>
          <p:cNvPr id="1803" name="Google Shape;1803;p135"/>
          <p:cNvSpPr/>
          <p:nvPr/>
        </p:nvSpPr>
        <p:spPr>
          <a:xfrm>
            <a:off x="6644532" y="750854"/>
            <a:ext cx="2420093" cy="136542"/>
          </a:xfrm>
          <a:prstGeom prst="rect">
            <a:avLst/>
          </a:prstGeom>
          <a:solidFill>
            <a:schemeClr val="dk1"/>
          </a:solidFill>
          <a:ln>
            <a:noFill/>
          </a:ln>
          <a:effectLst>
            <a:outerShdw rotWithShape="0" algn="ctr" dir="2700000" dist="107763">
              <a:schemeClr val="lt2"/>
            </a:outerShdw>
          </a:effectLst>
        </p:spPr>
        <p:txBody>
          <a:bodyPr anchorCtr="0" anchor="ctr" bIns="13050" lIns="26100" spcFirstLastPara="1" rIns="26100" wrap="square" tIns="13050">
            <a:noAutofit/>
          </a:bodyPr>
          <a:lstStyle/>
          <a:p>
            <a:pPr indent="0" lvl="0" marL="0" marR="0" rtl="0" algn="ctr">
              <a:spcBef>
                <a:spcPts val="0"/>
              </a:spcBef>
              <a:spcAft>
                <a:spcPts val="0"/>
              </a:spcAft>
              <a:buNone/>
            </a:pPr>
            <a:r>
              <a:rPr b="1" i="0" lang="en" sz="900" u="none" cap="none" strike="noStrike">
                <a:solidFill>
                  <a:schemeClr val="lt1"/>
                </a:solidFill>
                <a:latin typeface="Trebuchet MS"/>
                <a:ea typeface="Trebuchet MS"/>
                <a:cs typeface="Trebuchet MS"/>
                <a:sym typeface="Trebuchet MS"/>
              </a:rPr>
              <a:t>Discussion</a:t>
            </a:r>
            <a:endParaRPr b="0" i="0" sz="1800" u="none" cap="none" strike="noStrike">
              <a:solidFill>
                <a:schemeClr val="dk1"/>
              </a:solidFill>
              <a:latin typeface="Arial"/>
              <a:ea typeface="Arial"/>
              <a:cs typeface="Arial"/>
              <a:sym typeface="Arial"/>
            </a:endParaRPr>
          </a:p>
        </p:txBody>
      </p:sp>
      <p:sp>
        <p:nvSpPr>
          <p:cNvPr id="1804" name="Google Shape;1804;p135"/>
          <p:cNvSpPr/>
          <p:nvPr/>
        </p:nvSpPr>
        <p:spPr>
          <a:xfrm>
            <a:off x="6644532" y="4302716"/>
            <a:ext cx="2420093" cy="136289"/>
          </a:xfrm>
          <a:prstGeom prst="rect">
            <a:avLst/>
          </a:prstGeom>
          <a:solidFill>
            <a:schemeClr val="dk1"/>
          </a:solidFill>
          <a:ln>
            <a:noFill/>
          </a:ln>
          <a:effectLst>
            <a:outerShdw rotWithShape="0" algn="ctr" dir="2700000" dist="107763">
              <a:schemeClr val="lt2"/>
            </a:outerShdw>
          </a:effectLst>
        </p:spPr>
        <p:txBody>
          <a:bodyPr anchorCtr="0" anchor="ctr" bIns="13050" lIns="26100" spcFirstLastPara="1" rIns="26100" wrap="square" tIns="13050">
            <a:noAutofit/>
          </a:bodyPr>
          <a:lstStyle/>
          <a:p>
            <a:pPr indent="0" lvl="0" marL="0" marR="0" rtl="0" algn="ctr">
              <a:spcBef>
                <a:spcPts val="0"/>
              </a:spcBef>
              <a:spcAft>
                <a:spcPts val="0"/>
              </a:spcAft>
              <a:buNone/>
            </a:pPr>
            <a:r>
              <a:rPr b="1" i="0" lang="en" sz="900" u="none" cap="none" strike="noStrike">
                <a:solidFill>
                  <a:schemeClr val="lt1"/>
                </a:solidFill>
                <a:latin typeface="Trebuchet MS"/>
                <a:ea typeface="Trebuchet MS"/>
                <a:cs typeface="Trebuchet MS"/>
                <a:sym typeface="Trebuchet MS"/>
              </a:rPr>
              <a:t>Acknowledgements</a:t>
            </a:r>
            <a:endParaRPr sz="300"/>
          </a:p>
        </p:txBody>
      </p:sp>
      <p:sp>
        <p:nvSpPr>
          <p:cNvPr id="1805" name="Google Shape;1805;p135"/>
          <p:cNvSpPr/>
          <p:nvPr/>
        </p:nvSpPr>
        <p:spPr>
          <a:xfrm>
            <a:off x="66173" y="2361958"/>
            <a:ext cx="2434500" cy="157500"/>
          </a:xfrm>
          <a:prstGeom prst="rect">
            <a:avLst/>
          </a:prstGeom>
          <a:solidFill>
            <a:schemeClr val="dk1"/>
          </a:solidFill>
          <a:ln>
            <a:noFill/>
          </a:ln>
          <a:effectLst>
            <a:outerShdw rotWithShape="0" algn="ctr" dir="2700000" dist="107763">
              <a:schemeClr val="lt2"/>
            </a:outerShdw>
          </a:effectLst>
        </p:spPr>
        <p:txBody>
          <a:bodyPr anchorCtr="0" anchor="ctr" bIns="13050" lIns="26100" spcFirstLastPara="1" rIns="26100" wrap="square" tIns="13050">
            <a:noAutofit/>
          </a:bodyPr>
          <a:lstStyle/>
          <a:p>
            <a:pPr indent="0" lvl="0" marL="0" marR="0" rtl="0" algn="ctr">
              <a:spcBef>
                <a:spcPts val="0"/>
              </a:spcBef>
              <a:spcAft>
                <a:spcPts val="0"/>
              </a:spcAft>
              <a:buNone/>
            </a:pPr>
            <a:r>
              <a:rPr b="1" i="0" lang="en" sz="800" u="none" cap="none" strike="noStrike">
                <a:solidFill>
                  <a:schemeClr val="lt1"/>
                </a:solidFill>
                <a:latin typeface="Trebuchet MS"/>
                <a:ea typeface="Trebuchet MS"/>
                <a:cs typeface="Trebuchet MS"/>
                <a:sym typeface="Trebuchet MS"/>
              </a:rPr>
              <a:t>Methodology</a:t>
            </a:r>
            <a:endParaRPr sz="300"/>
          </a:p>
        </p:txBody>
      </p:sp>
      <p:sp>
        <p:nvSpPr>
          <p:cNvPr id="1806" name="Google Shape;1806;p135"/>
          <p:cNvSpPr txBox="1"/>
          <p:nvPr/>
        </p:nvSpPr>
        <p:spPr>
          <a:xfrm>
            <a:off x="111801" y="937554"/>
            <a:ext cx="2420093" cy="1428207"/>
          </a:xfrm>
          <a:prstGeom prst="rect">
            <a:avLst/>
          </a:prstGeom>
          <a:noFill/>
          <a:ln>
            <a:noFill/>
          </a:ln>
        </p:spPr>
        <p:txBody>
          <a:bodyPr anchorCtr="0" anchor="t" bIns="13050" lIns="26100" spcFirstLastPara="1" rIns="26100" wrap="square" tIns="13050">
            <a:spAutoFit/>
          </a:bodyPr>
          <a:lstStyle/>
          <a:p>
            <a:pPr indent="0" lvl="0" marL="0" marR="0" rtl="0" algn="just">
              <a:spcBef>
                <a:spcPts val="0"/>
              </a:spcBef>
              <a:spcAft>
                <a:spcPts val="0"/>
              </a:spcAft>
              <a:buNone/>
            </a:pPr>
            <a:r>
              <a:rPr b="0" i="0" lang="en" sz="600" u="none" cap="none" strike="noStrike">
                <a:solidFill>
                  <a:schemeClr val="dk1"/>
                </a:solidFill>
                <a:latin typeface="Arial"/>
                <a:ea typeface="Arial"/>
                <a:cs typeface="Arial"/>
                <a:sym typeface="Arial"/>
              </a:rPr>
              <a:t>Application Specific Integrated Circuits (ASICs) are specialized computer hardware that are optimized to perform a particular task set. ASICs can be highly optimized for performance, power, and area, while also providing a lower manufacturing cost per unit.</a:t>
            </a:r>
            <a:endParaRPr b="0" i="0" sz="18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rPr b="0" i="0" lang="en" sz="600" u="none" cap="none" strike="noStrike">
                <a:solidFill>
                  <a:srgbClr val="000000"/>
                </a:solidFill>
                <a:latin typeface="Arial"/>
                <a:ea typeface="Arial"/>
                <a:cs typeface="Arial"/>
                <a:sym typeface="Arial"/>
              </a:rPr>
              <a:t>Side-channel attacks exploit physical leakage to extract cryptographic keys, user data, and memory information. This presents a vulnerability for hardware in mission critical systems.</a:t>
            </a:r>
            <a:endParaRPr sz="300"/>
          </a:p>
          <a:p>
            <a:pPr indent="0" lvl="0" marL="0" marR="0" rtl="0" algn="just">
              <a:spcBef>
                <a:spcPts val="0"/>
              </a:spcBef>
              <a:spcAft>
                <a:spcPts val="0"/>
              </a:spcAft>
              <a:buNone/>
            </a:pPr>
            <a:r>
              <a:rPr b="0" i="0" lang="en" sz="600" u="none" cap="none" strike="noStrike">
                <a:solidFill>
                  <a:schemeClr val="dk1"/>
                </a:solidFill>
                <a:latin typeface="Arial"/>
                <a:ea typeface="Arial"/>
                <a:cs typeface="Arial"/>
                <a:sym typeface="Arial"/>
              </a:rPr>
              <a:t>NG RAD is a secure processor architecture that integrates hiding and masking techniques into the open-source Ibex core such that is mitigates first-order side channel attacks, most notably being Correlation Power Analysis (CPA) attacks. This extension of the processor includes the addition of a clock generator/randomizer, noise generators, and boolean masking. This processor was implemented on Cadence's 45nm GPDK process node and is taken through the RTL-to-GDS flow using Cadence tooling.</a:t>
            </a:r>
            <a:endParaRPr b="0" i="0" sz="600" u="none" cap="none" strike="noStrike">
              <a:solidFill>
                <a:schemeClr val="dk1"/>
              </a:solidFill>
              <a:latin typeface="Arial"/>
              <a:ea typeface="Arial"/>
              <a:cs typeface="Arial"/>
              <a:sym typeface="Arial"/>
            </a:endParaRPr>
          </a:p>
        </p:txBody>
      </p:sp>
      <p:sp>
        <p:nvSpPr>
          <p:cNvPr id="1807" name="Google Shape;1807;p135"/>
          <p:cNvSpPr/>
          <p:nvPr/>
        </p:nvSpPr>
        <p:spPr>
          <a:xfrm>
            <a:off x="0" y="4951480"/>
            <a:ext cx="9144000" cy="173781"/>
          </a:xfrm>
          <a:prstGeom prst="rect">
            <a:avLst/>
          </a:prstGeom>
          <a:solidFill>
            <a:schemeClr val="dk1"/>
          </a:solidFill>
          <a:ln>
            <a:noFill/>
          </a:ln>
        </p:spPr>
        <p:txBody>
          <a:bodyPr anchorCtr="0" anchor="ctr" bIns="8700" lIns="17400" spcFirstLastPara="1" rIns="17400" wrap="square" tIns="8700">
            <a:noAutofit/>
          </a:bodyPr>
          <a:lstStyle/>
          <a:p>
            <a:pPr indent="0" lvl="0" marL="0" marR="0" rtl="0" algn="ctr">
              <a:lnSpc>
                <a:spcPct val="100000"/>
              </a:lnSpc>
              <a:spcBef>
                <a:spcPts val="0"/>
              </a:spcBef>
              <a:spcAft>
                <a:spcPts val="0"/>
              </a:spcAft>
              <a:buClr>
                <a:schemeClr val="dk1"/>
              </a:buClr>
              <a:buSzPts val="700"/>
              <a:buFont typeface="Arial"/>
              <a:buNone/>
            </a:pPr>
            <a:r>
              <a:t/>
            </a:r>
            <a:endParaRPr b="0" i="1" sz="700" u="none" cap="none" strike="noStrike">
              <a:solidFill>
                <a:schemeClr val="dk1"/>
              </a:solidFill>
              <a:latin typeface="Trebuchet MS"/>
              <a:ea typeface="Trebuchet MS"/>
              <a:cs typeface="Trebuchet MS"/>
              <a:sym typeface="Trebuchet MS"/>
            </a:endParaRPr>
          </a:p>
        </p:txBody>
      </p:sp>
      <p:pic>
        <p:nvPicPr>
          <p:cNvPr descr="A black background with white text&#10;&#10;AI-generated content may be incorrect." id="1808" name="Google Shape;1808;p135"/>
          <p:cNvPicPr preferRelativeResize="0"/>
          <p:nvPr/>
        </p:nvPicPr>
        <p:blipFill rotWithShape="1">
          <a:blip r:embed="rId3">
            <a:alphaModFix/>
          </a:blip>
          <a:srcRect b="0" l="0" r="0" t="0"/>
          <a:stretch/>
        </p:blipFill>
        <p:spPr>
          <a:xfrm>
            <a:off x="62477" y="99914"/>
            <a:ext cx="1261435" cy="435058"/>
          </a:xfrm>
          <a:prstGeom prst="rect">
            <a:avLst/>
          </a:prstGeom>
          <a:noFill/>
          <a:ln>
            <a:noFill/>
          </a:ln>
        </p:spPr>
      </p:pic>
      <p:pic>
        <p:nvPicPr>
          <p:cNvPr descr="A black and white logo&#10;&#10;AI-generated content may be incorrect." id="1809" name="Google Shape;1809;p135"/>
          <p:cNvPicPr preferRelativeResize="0"/>
          <p:nvPr/>
        </p:nvPicPr>
        <p:blipFill rotWithShape="1">
          <a:blip r:embed="rId4">
            <a:alphaModFix/>
          </a:blip>
          <a:srcRect b="-14800" l="0" r="178" t="-3844"/>
          <a:stretch/>
        </p:blipFill>
        <p:spPr>
          <a:xfrm>
            <a:off x="7476675" y="91800"/>
            <a:ext cx="1586425" cy="494150"/>
          </a:xfrm>
          <a:prstGeom prst="rect">
            <a:avLst/>
          </a:prstGeom>
          <a:noFill/>
          <a:ln>
            <a:noFill/>
          </a:ln>
        </p:spPr>
      </p:pic>
      <p:pic>
        <p:nvPicPr>
          <p:cNvPr descr="A logo of a horse made of circuit boards&#10;&#10;AI-generated content may be incorrect." id="1810" name="Google Shape;1810;p135"/>
          <p:cNvPicPr preferRelativeResize="0"/>
          <p:nvPr/>
        </p:nvPicPr>
        <p:blipFill rotWithShape="1">
          <a:blip r:embed="rId5">
            <a:alphaModFix/>
          </a:blip>
          <a:srcRect b="0" l="0" r="0" t="0"/>
          <a:stretch/>
        </p:blipFill>
        <p:spPr>
          <a:xfrm>
            <a:off x="1804586" y="83198"/>
            <a:ext cx="730879" cy="505165"/>
          </a:xfrm>
          <a:prstGeom prst="rect">
            <a:avLst/>
          </a:prstGeom>
          <a:noFill/>
          <a:ln>
            <a:noFill/>
          </a:ln>
        </p:spPr>
      </p:pic>
      <p:sp>
        <p:nvSpPr>
          <p:cNvPr id="1811" name="Google Shape;1811;p135"/>
          <p:cNvSpPr txBox="1"/>
          <p:nvPr/>
        </p:nvSpPr>
        <p:spPr>
          <a:xfrm>
            <a:off x="6621622" y="4522973"/>
            <a:ext cx="2442075" cy="177864"/>
          </a:xfrm>
          <a:prstGeom prst="rect">
            <a:avLst/>
          </a:prstGeom>
          <a:noFill/>
          <a:ln>
            <a:noFill/>
          </a:ln>
        </p:spPr>
        <p:txBody>
          <a:bodyPr anchorCtr="0" anchor="t" bIns="13050" lIns="26100" spcFirstLastPara="1" rIns="26100" wrap="square" tIns="13050">
            <a:spAutoFit/>
          </a:bodyPr>
          <a:lstStyle/>
          <a:p>
            <a:pPr indent="0" lvl="0" marL="0" marR="0" rtl="0" algn="just">
              <a:spcBef>
                <a:spcPts val="0"/>
              </a:spcBef>
              <a:spcAft>
                <a:spcPts val="0"/>
              </a:spcAft>
              <a:buNone/>
            </a:pPr>
            <a:r>
              <a:rPr b="0" i="0" lang="en" sz="600" u="none" cap="none" strike="noStrike">
                <a:solidFill>
                  <a:schemeClr val="dk1"/>
                </a:solidFill>
                <a:latin typeface="Arial"/>
                <a:ea typeface="Arial"/>
                <a:cs typeface="Arial"/>
                <a:sym typeface="Arial"/>
              </a:rPr>
              <a:t>This work was supported by Northrop Grumman, which provided access to Cadence Design Systems software. </a:t>
            </a:r>
            <a:endParaRPr b="0" i="0" sz="600" u="none" cap="none" strike="noStrike">
              <a:solidFill>
                <a:schemeClr val="dk1"/>
              </a:solidFill>
              <a:latin typeface="Arial"/>
              <a:ea typeface="Arial"/>
              <a:cs typeface="Arial"/>
              <a:sym typeface="Arial"/>
            </a:endParaRPr>
          </a:p>
        </p:txBody>
      </p:sp>
      <p:pic>
        <p:nvPicPr>
          <p:cNvPr descr="A red and blue lines&#10;&#10;AI-generated content may be incorrect." id="1812" name="Google Shape;1812;p135"/>
          <p:cNvPicPr preferRelativeResize="0"/>
          <p:nvPr/>
        </p:nvPicPr>
        <p:blipFill rotWithShape="1">
          <a:blip r:embed="rId6">
            <a:alphaModFix/>
          </a:blip>
          <a:srcRect b="-63" l="0" r="2419" t="0"/>
          <a:stretch/>
        </p:blipFill>
        <p:spPr>
          <a:xfrm>
            <a:off x="2631113" y="2433421"/>
            <a:ext cx="1934690" cy="998557"/>
          </a:xfrm>
          <a:prstGeom prst="rect">
            <a:avLst/>
          </a:prstGeom>
          <a:noFill/>
          <a:ln>
            <a:noFill/>
          </a:ln>
        </p:spPr>
      </p:pic>
      <p:pic>
        <p:nvPicPr>
          <p:cNvPr descr="A screenshot of a graph&#10;&#10;AI-generated content may be incorrect." id="1813" name="Google Shape;1813;p135"/>
          <p:cNvPicPr preferRelativeResize="0"/>
          <p:nvPr/>
        </p:nvPicPr>
        <p:blipFill rotWithShape="1">
          <a:blip r:embed="rId7">
            <a:alphaModFix/>
          </a:blip>
          <a:srcRect b="0" l="0" r="0" t="0"/>
          <a:stretch/>
        </p:blipFill>
        <p:spPr>
          <a:xfrm>
            <a:off x="6865288" y="1601859"/>
            <a:ext cx="1954751" cy="1101800"/>
          </a:xfrm>
          <a:prstGeom prst="rect">
            <a:avLst/>
          </a:prstGeom>
          <a:noFill/>
          <a:ln>
            <a:noFill/>
          </a:ln>
        </p:spPr>
      </p:pic>
      <p:sp>
        <p:nvSpPr>
          <p:cNvPr id="1814" name="Google Shape;1814;p135"/>
          <p:cNvSpPr txBox="1"/>
          <p:nvPr/>
        </p:nvSpPr>
        <p:spPr>
          <a:xfrm>
            <a:off x="6619888" y="950303"/>
            <a:ext cx="2442075" cy="573405"/>
          </a:xfrm>
          <a:prstGeom prst="rect">
            <a:avLst/>
          </a:prstGeom>
          <a:noFill/>
          <a:ln>
            <a:noFill/>
          </a:ln>
        </p:spPr>
        <p:txBody>
          <a:bodyPr anchorCtr="0" anchor="t" bIns="13050" lIns="26100" spcFirstLastPara="1" rIns="26100" wrap="square" tIns="13050">
            <a:spAutoFit/>
          </a:bodyPr>
          <a:lstStyle/>
          <a:p>
            <a:pPr indent="0" lvl="0" marL="0" marR="0" rtl="0" algn="just">
              <a:spcBef>
                <a:spcPts val="0"/>
              </a:spcBef>
              <a:spcAft>
                <a:spcPts val="0"/>
              </a:spcAft>
              <a:buNone/>
            </a:pPr>
            <a:r>
              <a:rPr b="0" i="0" lang="en" sz="600" u="none" cap="none" strike="noStrike">
                <a:solidFill>
                  <a:schemeClr val="dk1"/>
                </a:solidFill>
                <a:latin typeface="Arial"/>
                <a:ea typeface="Arial"/>
                <a:cs typeface="Arial"/>
                <a:sym typeface="Arial"/>
              </a:rPr>
              <a:t>The design successfully went through synthesis and physical implementation with a clock speed of 20Mhz.  The design consumes 3.7mW of power and has a leakage power of 0.0041mW. Post-route STA confirms timing closure with zero setup and hold violations across all timing paths, with all DRV constraints satisfied. Static IR drop analysis confirms power distribution remains within the &lt;5% specification.</a:t>
            </a:r>
            <a:endParaRPr b="0" i="0" sz="600" u="none" cap="none" strike="noStrike">
              <a:solidFill>
                <a:schemeClr val="dk1"/>
              </a:solidFill>
              <a:latin typeface="Arial"/>
              <a:ea typeface="Arial"/>
              <a:cs typeface="Arial"/>
              <a:sym typeface="Arial"/>
            </a:endParaRPr>
          </a:p>
        </p:txBody>
      </p:sp>
      <p:pic>
        <p:nvPicPr>
          <p:cNvPr descr="A close-up of a sign&#10;&#10;AI-generated content may be incorrect." id="1815" name="Google Shape;1815;p135"/>
          <p:cNvPicPr preferRelativeResize="0"/>
          <p:nvPr/>
        </p:nvPicPr>
        <p:blipFill rotWithShape="1">
          <a:blip r:embed="rId8">
            <a:alphaModFix/>
          </a:blip>
          <a:srcRect b="0" l="0" r="0" t="0"/>
          <a:stretch/>
        </p:blipFill>
        <p:spPr>
          <a:xfrm>
            <a:off x="61524" y="4363848"/>
            <a:ext cx="2419666" cy="275192"/>
          </a:xfrm>
          <a:prstGeom prst="rect">
            <a:avLst/>
          </a:prstGeom>
          <a:noFill/>
          <a:ln>
            <a:noFill/>
          </a:ln>
        </p:spPr>
      </p:pic>
      <p:sp>
        <p:nvSpPr>
          <p:cNvPr id="1816" name="Google Shape;1816;p135"/>
          <p:cNvSpPr txBox="1"/>
          <p:nvPr/>
        </p:nvSpPr>
        <p:spPr>
          <a:xfrm>
            <a:off x="7041314" y="2674455"/>
            <a:ext cx="1704000" cy="118800"/>
          </a:xfrm>
          <a:prstGeom prst="rect">
            <a:avLst/>
          </a:prstGeom>
          <a:noFill/>
          <a:ln>
            <a:noFill/>
          </a:ln>
        </p:spPr>
        <p:txBody>
          <a:bodyPr anchorCtr="0" anchor="t" bIns="13050" lIns="26100" spcFirstLastPara="1" rIns="26100" wrap="square" tIns="13050">
            <a:spAutoFit/>
          </a:bodyPr>
          <a:lstStyle/>
          <a:p>
            <a:pPr indent="0" lvl="0" marL="0" marR="0" rtl="0" algn="just">
              <a:spcBef>
                <a:spcPts val="0"/>
              </a:spcBef>
              <a:spcAft>
                <a:spcPts val="0"/>
              </a:spcAft>
              <a:buNone/>
            </a:pPr>
            <a:r>
              <a:rPr b="0" i="0" lang="en" sz="600" u="none" cap="none" strike="noStrike">
                <a:solidFill>
                  <a:schemeClr val="dk1"/>
                </a:solidFill>
                <a:latin typeface="Arial"/>
                <a:ea typeface="Arial"/>
                <a:cs typeface="Arial"/>
                <a:sym typeface="Arial"/>
              </a:rPr>
              <a:t>Figure 8: Post-route path slack histogram</a:t>
            </a:r>
            <a:endParaRPr b="0" i="0" sz="600" u="none" cap="none" strike="noStrike">
              <a:solidFill>
                <a:schemeClr val="dk1"/>
              </a:solidFill>
              <a:latin typeface="Arial"/>
              <a:ea typeface="Arial"/>
              <a:cs typeface="Arial"/>
              <a:sym typeface="Arial"/>
            </a:endParaRPr>
          </a:p>
        </p:txBody>
      </p:sp>
      <p:sp>
        <p:nvSpPr>
          <p:cNvPr id="1817" name="Google Shape;1817;p135"/>
          <p:cNvSpPr txBox="1"/>
          <p:nvPr/>
        </p:nvSpPr>
        <p:spPr>
          <a:xfrm>
            <a:off x="6639800" y="2763105"/>
            <a:ext cx="2424000" cy="857700"/>
          </a:xfrm>
          <a:prstGeom prst="rect">
            <a:avLst/>
          </a:prstGeom>
          <a:noFill/>
          <a:ln>
            <a:noFill/>
          </a:ln>
        </p:spPr>
        <p:txBody>
          <a:bodyPr anchorCtr="0" anchor="t" bIns="13050" lIns="26100" spcFirstLastPara="1" rIns="26100" wrap="square" tIns="13050">
            <a:spAutoFit/>
          </a:bodyPr>
          <a:lstStyle/>
          <a:p>
            <a:pPr indent="0" lvl="0" marL="0" marR="0" rtl="0" algn="just">
              <a:spcBef>
                <a:spcPts val="0"/>
              </a:spcBef>
              <a:spcAft>
                <a:spcPts val="0"/>
              </a:spcAft>
              <a:buNone/>
            </a:pPr>
            <a:r>
              <a:rPr b="0" i="0" lang="en" sz="600" u="none" cap="none" strike="noStrike">
                <a:solidFill>
                  <a:schemeClr val="dk1"/>
                </a:solidFill>
                <a:latin typeface="Arial"/>
                <a:ea typeface="Arial"/>
                <a:cs typeface="Arial"/>
                <a:sym typeface="Arial"/>
              </a:rPr>
              <a:t>Code Coverage for our masked design reached 97.85%, and functional coverage as explored through our covergroups and coverpoints reached an aggregate of 87.76% prior to any unreachability analysis. Our weakest points  comes from the "core_stage" group, where we observed limited closure in the "x_pipe_flow" group (25%, 4/16). Many of its theoretical bins appear constrained by pipeline control behavior (stalls, flushes, etc) in our implementation, making them strong candidates for unreachability justification in final signoff.</a:t>
            </a:r>
            <a:endParaRPr b="0" i="0" sz="600" u="none" cap="none" strike="noStrike">
              <a:solidFill>
                <a:schemeClr val="dk1"/>
              </a:solidFill>
              <a:latin typeface="Arial"/>
              <a:ea typeface="Arial"/>
              <a:cs typeface="Arial"/>
              <a:sym typeface="Arial"/>
            </a:endParaRPr>
          </a:p>
        </p:txBody>
      </p:sp>
      <p:grpSp>
        <p:nvGrpSpPr>
          <p:cNvPr id="1818" name="Google Shape;1818;p135"/>
          <p:cNvGrpSpPr/>
          <p:nvPr/>
        </p:nvGrpSpPr>
        <p:grpSpPr>
          <a:xfrm>
            <a:off x="4740259" y="2433421"/>
            <a:ext cx="1709065" cy="937028"/>
            <a:chOff x="22730853" y="6646879"/>
            <a:chExt cx="8203511" cy="5996978"/>
          </a:xfrm>
        </p:grpSpPr>
        <p:pic>
          <p:nvPicPr>
            <p:cNvPr descr="A computer circuit board with green lines&#10;&#10;AI-generated content may be incorrect." id="1819" name="Google Shape;1819;p135"/>
            <p:cNvPicPr preferRelativeResize="0"/>
            <p:nvPr/>
          </p:nvPicPr>
          <p:blipFill rotWithShape="1">
            <a:blip r:embed="rId9">
              <a:alphaModFix/>
            </a:blip>
            <a:srcRect b="0" l="0" r="0" t="0"/>
            <a:stretch/>
          </p:blipFill>
          <p:spPr>
            <a:xfrm>
              <a:off x="22736175" y="6646879"/>
              <a:ext cx="8172450" cy="5353050"/>
            </a:xfrm>
            <a:prstGeom prst="rect">
              <a:avLst/>
            </a:prstGeom>
            <a:noFill/>
            <a:ln>
              <a:noFill/>
            </a:ln>
          </p:spPr>
        </p:pic>
        <p:sp>
          <p:nvSpPr>
            <p:cNvPr id="1820" name="Google Shape;1820;p135"/>
            <p:cNvSpPr txBox="1"/>
            <p:nvPr/>
          </p:nvSpPr>
          <p:spPr>
            <a:xfrm>
              <a:off x="22730853" y="12005663"/>
              <a:ext cx="8203511" cy="638194"/>
            </a:xfrm>
            <a:prstGeom prst="rect">
              <a:avLst/>
            </a:prstGeom>
            <a:noFill/>
            <a:ln>
              <a:noFill/>
            </a:ln>
          </p:spPr>
          <p:txBody>
            <a:bodyPr anchorCtr="0" anchor="t" bIns="13050" lIns="26100" spcFirstLastPara="1" rIns="26100" wrap="square" tIns="13050">
              <a:spAutoFit/>
            </a:bodyPr>
            <a:lstStyle/>
            <a:p>
              <a:pPr indent="0" lvl="0" marL="0" marR="0" rtl="0" algn="ctr">
                <a:spcBef>
                  <a:spcPts val="0"/>
                </a:spcBef>
                <a:spcAft>
                  <a:spcPts val="0"/>
                </a:spcAft>
                <a:buNone/>
              </a:pPr>
              <a:r>
                <a:rPr b="0" i="0" lang="en" sz="600" u="none" cap="none" strike="noStrike">
                  <a:solidFill>
                    <a:schemeClr val="dk1"/>
                  </a:solidFill>
                  <a:latin typeface="Arial"/>
                  <a:ea typeface="Arial"/>
                  <a:cs typeface="Arial"/>
                  <a:sym typeface="Arial"/>
                </a:rPr>
                <a:t>Figure 5: Synthesized masked core</a:t>
              </a:r>
              <a:endParaRPr b="0" i="0" sz="1800" u="none" cap="none" strike="noStrike">
                <a:solidFill>
                  <a:schemeClr val="dk1"/>
                </a:solidFill>
                <a:latin typeface="Arial"/>
                <a:ea typeface="Arial"/>
                <a:cs typeface="Arial"/>
                <a:sym typeface="Arial"/>
              </a:endParaRPr>
            </a:p>
          </p:txBody>
        </p:sp>
      </p:grpSp>
      <p:pic>
        <p:nvPicPr>
          <p:cNvPr id="1821" name="Google Shape;1821;p135"/>
          <p:cNvPicPr preferRelativeResize="0"/>
          <p:nvPr/>
        </p:nvPicPr>
        <p:blipFill rotWithShape="1">
          <a:blip r:embed="rId10">
            <a:alphaModFix/>
          </a:blip>
          <a:srcRect b="0" l="0" r="0" t="0"/>
          <a:stretch/>
        </p:blipFill>
        <p:spPr>
          <a:xfrm>
            <a:off x="2651477" y="3832675"/>
            <a:ext cx="1811276" cy="718099"/>
          </a:xfrm>
          <a:prstGeom prst="rect">
            <a:avLst/>
          </a:prstGeom>
          <a:noFill/>
          <a:ln>
            <a:noFill/>
          </a:ln>
        </p:spPr>
      </p:pic>
      <p:grpSp>
        <p:nvGrpSpPr>
          <p:cNvPr id="1822" name="Google Shape;1822;p135"/>
          <p:cNvGrpSpPr/>
          <p:nvPr/>
        </p:nvGrpSpPr>
        <p:grpSpPr>
          <a:xfrm>
            <a:off x="3967944" y="958871"/>
            <a:ext cx="1430078" cy="1403091"/>
            <a:chOff x="18228217" y="5970999"/>
            <a:chExt cx="7614900" cy="8976908"/>
          </a:xfrm>
        </p:grpSpPr>
        <p:pic>
          <p:nvPicPr>
            <p:cNvPr descr="A colorful pattern on a black background&#10;&#10;AI-generated content may be incorrect." id="1823" name="Google Shape;1823;p135"/>
            <p:cNvPicPr preferRelativeResize="0"/>
            <p:nvPr/>
          </p:nvPicPr>
          <p:blipFill rotWithShape="1">
            <a:blip r:embed="rId11">
              <a:alphaModFix/>
            </a:blip>
            <a:srcRect b="0" l="0" r="0" t="0"/>
            <a:stretch/>
          </p:blipFill>
          <p:spPr>
            <a:xfrm>
              <a:off x="18231929" y="5970999"/>
              <a:ext cx="7610475" cy="7610475"/>
            </a:xfrm>
            <a:prstGeom prst="rect">
              <a:avLst/>
            </a:prstGeom>
            <a:noFill/>
            <a:ln>
              <a:noFill/>
            </a:ln>
          </p:spPr>
        </p:pic>
        <p:sp>
          <p:nvSpPr>
            <p:cNvPr id="1824" name="Google Shape;1824;p135"/>
            <p:cNvSpPr txBox="1"/>
            <p:nvPr/>
          </p:nvSpPr>
          <p:spPr>
            <a:xfrm>
              <a:off x="18228217" y="13653407"/>
              <a:ext cx="7614900" cy="1294500"/>
            </a:xfrm>
            <a:prstGeom prst="rect">
              <a:avLst/>
            </a:prstGeom>
            <a:noFill/>
            <a:ln>
              <a:noFill/>
            </a:ln>
          </p:spPr>
          <p:txBody>
            <a:bodyPr anchorCtr="0" anchor="t" bIns="8725" lIns="17450" spcFirstLastPara="1" rIns="17450" wrap="square" tIns="8725">
              <a:spAutoFit/>
            </a:bodyPr>
            <a:lstStyle/>
            <a:p>
              <a:pPr indent="0" lvl="0" marL="0" marR="0" rtl="0" algn="ctr">
                <a:spcBef>
                  <a:spcPts val="0"/>
                </a:spcBef>
                <a:spcAft>
                  <a:spcPts val="0"/>
                </a:spcAft>
                <a:buNone/>
              </a:pPr>
              <a:r>
                <a:rPr b="0" i="0" lang="en" sz="600" u="none" cap="none" strike="noStrike">
                  <a:solidFill>
                    <a:srgbClr val="000000"/>
                  </a:solidFill>
                  <a:latin typeface="Arial"/>
                  <a:ea typeface="Arial"/>
                  <a:cs typeface="Arial"/>
                  <a:sym typeface="Arial"/>
                </a:rPr>
                <a:t>Figure 3: Finalized physical implementation of </a:t>
              </a:r>
              <a:r>
                <a:rPr b="0" i="0" lang="en" sz="600" u="none" cap="none" strike="noStrike">
                  <a:solidFill>
                    <a:schemeClr val="dk1"/>
                  </a:solidFill>
                  <a:latin typeface="Arial"/>
                  <a:ea typeface="Arial"/>
                  <a:cs typeface="Arial"/>
                  <a:sym typeface="Arial"/>
                </a:rPr>
                <a:t>design</a:t>
              </a:r>
              <a:endParaRPr b="0" i="0" sz="300" u="none" cap="none" strike="noStrike">
                <a:solidFill>
                  <a:schemeClr val="dk1"/>
                </a:solidFill>
                <a:latin typeface="Arial"/>
                <a:ea typeface="Arial"/>
                <a:cs typeface="Arial"/>
                <a:sym typeface="Arial"/>
              </a:endParaRPr>
            </a:p>
          </p:txBody>
        </p:sp>
      </p:grpSp>
      <p:sp>
        <p:nvSpPr>
          <p:cNvPr id="1825" name="Google Shape;1825;p135"/>
          <p:cNvSpPr txBox="1"/>
          <p:nvPr/>
        </p:nvSpPr>
        <p:spPr>
          <a:xfrm>
            <a:off x="2809055" y="4559605"/>
            <a:ext cx="1592211" cy="99718"/>
          </a:xfrm>
          <a:prstGeom prst="rect">
            <a:avLst/>
          </a:prstGeom>
          <a:noFill/>
          <a:ln>
            <a:noFill/>
          </a:ln>
        </p:spPr>
        <p:txBody>
          <a:bodyPr anchorCtr="0" anchor="t" bIns="13050" lIns="26100" spcFirstLastPara="1" rIns="26100" wrap="square" tIns="13050">
            <a:spAutoFit/>
          </a:bodyPr>
          <a:lstStyle/>
          <a:p>
            <a:pPr indent="0" lvl="0" marL="0" marR="0" rtl="0" algn="just">
              <a:spcBef>
                <a:spcPts val="0"/>
              </a:spcBef>
              <a:spcAft>
                <a:spcPts val="0"/>
              </a:spcAft>
              <a:buNone/>
            </a:pPr>
            <a:r>
              <a:rPr b="0" i="0" lang="en" sz="600" u="none" cap="none" strike="noStrike">
                <a:solidFill>
                  <a:schemeClr val="dk1"/>
                </a:solidFill>
                <a:latin typeface="Arial"/>
                <a:ea typeface="Arial"/>
                <a:cs typeface="Arial"/>
                <a:sym typeface="Arial"/>
              </a:rPr>
              <a:t>Figure 6: Functional Coverage Results</a:t>
            </a:r>
            <a:endParaRPr b="0" i="0" sz="1800" u="none" cap="none" strike="noStrike">
              <a:solidFill>
                <a:schemeClr val="dk1"/>
              </a:solidFill>
              <a:latin typeface="Arial"/>
              <a:ea typeface="Arial"/>
              <a:cs typeface="Arial"/>
              <a:sym typeface="Arial"/>
            </a:endParaRPr>
          </a:p>
        </p:txBody>
      </p:sp>
      <p:sp>
        <p:nvSpPr>
          <p:cNvPr id="1826" name="Google Shape;1826;p135"/>
          <p:cNvSpPr txBox="1"/>
          <p:nvPr/>
        </p:nvSpPr>
        <p:spPr>
          <a:xfrm>
            <a:off x="2599997" y="3481539"/>
            <a:ext cx="1769455" cy="181273"/>
          </a:xfrm>
          <a:prstGeom prst="rect">
            <a:avLst/>
          </a:prstGeom>
          <a:noFill/>
          <a:ln>
            <a:noFill/>
          </a:ln>
          <a:effectLst>
            <a:outerShdw blurRad="63500" dir="2700000" dist="38100">
              <a:srgbClr val="000000">
                <a:alpha val="40000"/>
              </a:srgbClr>
            </a:outerShdw>
          </a:effectLst>
        </p:spPr>
        <p:txBody>
          <a:bodyPr anchorCtr="0" anchor="t" bIns="13050" lIns="26100" spcFirstLastPara="1" rIns="26100" wrap="square" tIns="13050">
            <a:noAutofit/>
          </a:bodyPr>
          <a:lstStyle/>
          <a:p>
            <a:pPr indent="0" lvl="0" marL="0" marR="0" rtl="0" algn="ctr">
              <a:spcBef>
                <a:spcPts val="0"/>
              </a:spcBef>
              <a:spcAft>
                <a:spcPts val="0"/>
              </a:spcAft>
              <a:buNone/>
            </a:pPr>
            <a:r>
              <a:t/>
            </a:r>
            <a:endParaRPr b="0" i="0" sz="600" u="none" cap="none" strike="noStrike">
              <a:solidFill>
                <a:schemeClr val="dk1"/>
              </a:solidFill>
              <a:latin typeface="Arial"/>
              <a:ea typeface="Arial"/>
              <a:cs typeface="Arial"/>
              <a:sym typeface="Arial"/>
            </a:endParaRPr>
          </a:p>
        </p:txBody>
      </p:sp>
      <p:sp>
        <p:nvSpPr>
          <p:cNvPr id="1827" name="Google Shape;1827;p135"/>
          <p:cNvSpPr txBox="1"/>
          <p:nvPr/>
        </p:nvSpPr>
        <p:spPr>
          <a:xfrm>
            <a:off x="6647531" y="3799443"/>
            <a:ext cx="2423897" cy="490450"/>
          </a:xfrm>
          <a:prstGeom prst="rect">
            <a:avLst/>
          </a:prstGeom>
          <a:noFill/>
          <a:ln>
            <a:noFill/>
          </a:ln>
        </p:spPr>
        <p:txBody>
          <a:bodyPr anchorCtr="0" anchor="t" bIns="13050" lIns="26100" spcFirstLastPara="1" rIns="26100" wrap="square" tIns="13050">
            <a:spAutoFit/>
          </a:bodyPr>
          <a:lstStyle/>
          <a:p>
            <a:pPr indent="0" lvl="0" marL="0" marR="0" rtl="0" algn="just">
              <a:spcBef>
                <a:spcPts val="0"/>
              </a:spcBef>
              <a:spcAft>
                <a:spcPts val="0"/>
              </a:spcAft>
              <a:buNone/>
            </a:pPr>
            <a:r>
              <a:rPr b="0" i="0" lang="en" sz="600" u="none" cap="none" strike="noStrike">
                <a:solidFill>
                  <a:schemeClr val="dk1"/>
                </a:solidFill>
                <a:latin typeface="Arial"/>
                <a:ea typeface="Arial"/>
                <a:cs typeface="Arial"/>
                <a:sym typeface="Arial"/>
              </a:rPr>
              <a:t>[1] K. Stangherlin and M. Sachdev, “Design and implementation of a secure risc-v micro-processor,” 2022.</a:t>
            </a:r>
            <a:endParaRPr sz="300"/>
          </a:p>
          <a:p>
            <a:pPr indent="0" lvl="0" marL="0" marR="0" rtl="0" algn="just">
              <a:spcBef>
                <a:spcPts val="0"/>
              </a:spcBef>
              <a:spcAft>
                <a:spcPts val="0"/>
              </a:spcAft>
              <a:buNone/>
            </a:pPr>
            <a:r>
              <a:rPr b="0" i="0" lang="en" sz="600" u="none" cap="none" strike="noStrike">
                <a:solidFill>
                  <a:schemeClr val="dk1"/>
                </a:solidFill>
                <a:latin typeface="Arial"/>
                <a:ea typeface="Arial"/>
                <a:cs typeface="Arial"/>
                <a:sym typeface="Arial"/>
              </a:rPr>
              <a:t>[2] A. Biryukov, D. Dinu, Y. L. Corre, and A. Udovenko, “Optimal first-order boolean</a:t>
            </a:r>
            <a:endParaRPr b="0" i="0" sz="18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rPr b="0" i="0" lang="en" sz="600" u="none" cap="none" strike="noStrike">
                <a:solidFill>
                  <a:schemeClr val="dk1"/>
                </a:solidFill>
                <a:latin typeface="Arial"/>
                <a:ea typeface="Arial"/>
                <a:cs typeface="Arial"/>
                <a:sym typeface="Arial"/>
              </a:rPr>
              <a:t>masking for embedded iot devices,” 2018. Accessed: 2025-10-20.</a:t>
            </a:r>
            <a:endParaRPr b="0" i="0" sz="1800" u="none" cap="none" strike="noStrike">
              <a:solidFill>
                <a:schemeClr val="dk1"/>
              </a:solidFill>
              <a:latin typeface="Arial"/>
              <a:ea typeface="Arial"/>
              <a:cs typeface="Arial"/>
              <a:sym typeface="Arial"/>
            </a:endParaRPr>
          </a:p>
        </p:txBody>
      </p:sp>
      <p:sp>
        <p:nvSpPr>
          <p:cNvPr id="1828" name="Google Shape;1828;p135"/>
          <p:cNvSpPr txBox="1"/>
          <p:nvPr/>
        </p:nvSpPr>
        <p:spPr>
          <a:xfrm>
            <a:off x="2807244" y="3472610"/>
            <a:ext cx="1703973" cy="177864"/>
          </a:xfrm>
          <a:prstGeom prst="rect">
            <a:avLst/>
          </a:prstGeom>
          <a:noFill/>
          <a:ln>
            <a:noFill/>
          </a:ln>
        </p:spPr>
        <p:txBody>
          <a:bodyPr anchorCtr="0" anchor="t" bIns="13050" lIns="26100" spcFirstLastPara="1" rIns="26100" wrap="square" tIns="13050">
            <a:spAutoFit/>
          </a:bodyPr>
          <a:lstStyle/>
          <a:p>
            <a:pPr indent="0" lvl="0" marL="0" marR="0" rtl="0" algn="ctr">
              <a:spcBef>
                <a:spcPts val="0"/>
              </a:spcBef>
              <a:spcAft>
                <a:spcPts val="0"/>
              </a:spcAft>
              <a:buNone/>
            </a:pPr>
            <a:r>
              <a:rPr b="0" i="0" lang="en" sz="600" u="none" cap="none" strike="noStrike">
                <a:solidFill>
                  <a:schemeClr val="dk1"/>
                </a:solidFill>
                <a:latin typeface="Arial"/>
                <a:ea typeface="Arial"/>
                <a:cs typeface="Arial"/>
                <a:sym typeface="Arial"/>
              </a:rPr>
              <a:t>Figure 4: CPA-mitigated Power Trace of an AES Encryption Execution</a:t>
            </a:r>
            <a:endParaRPr b="0" i="0" sz="1800" u="none" cap="none" strike="noStrike">
              <a:solidFill>
                <a:schemeClr val="dk1"/>
              </a:solidFill>
              <a:latin typeface="Arial"/>
              <a:ea typeface="Arial"/>
              <a:cs typeface="Arial"/>
              <a:sym typeface="Arial"/>
            </a:endParaRPr>
          </a:p>
        </p:txBody>
      </p:sp>
      <p:sp>
        <p:nvSpPr>
          <p:cNvPr id="1829" name="Google Shape;1829;p135"/>
          <p:cNvSpPr txBox="1"/>
          <p:nvPr/>
        </p:nvSpPr>
        <p:spPr>
          <a:xfrm>
            <a:off x="82246" y="4659761"/>
            <a:ext cx="2394600" cy="118800"/>
          </a:xfrm>
          <a:prstGeom prst="rect">
            <a:avLst/>
          </a:prstGeom>
          <a:noFill/>
          <a:ln>
            <a:noFill/>
          </a:ln>
        </p:spPr>
        <p:txBody>
          <a:bodyPr anchorCtr="0" anchor="t" bIns="13050" lIns="26100" spcFirstLastPara="1" rIns="26100" wrap="square" tIns="13050">
            <a:spAutoFit/>
          </a:bodyPr>
          <a:lstStyle/>
          <a:p>
            <a:pPr indent="0" lvl="0" marL="0" marR="0" rtl="0" algn="ctr">
              <a:spcBef>
                <a:spcPts val="0"/>
              </a:spcBef>
              <a:spcAft>
                <a:spcPts val="0"/>
              </a:spcAft>
              <a:buNone/>
            </a:pPr>
            <a:r>
              <a:rPr b="0" i="0" lang="en" sz="600" u="none" cap="none" strike="noStrike">
                <a:solidFill>
                  <a:schemeClr val="dk1"/>
                </a:solidFill>
                <a:latin typeface="Arial"/>
                <a:ea typeface="Arial"/>
                <a:cs typeface="Arial"/>
                <a:sym typeface="Arial"/>
              </a:rPr>
              <a:t>Figure 2: Functional Verification Workflow</a:t>
            </a:r>
            <a:endParaRPr b="0" i="0" sz="600" u="none" cap="none" strike="noStrike">
              <a:solidFill>
                <a:schemeClr val="dk1"/>
              </a:solidFill>
              <a:latin typeface="Arial"/>
              <a:ea typeface="Arial"/>
              <a:cs typeface="Arial"/>
              <a:sym typeface="Arial"/>
            </a:endParaRPr>
          </a:p>
        </p:txBody>
      </p:sp>
      <p:pic>
        <p:nvPicPr>
          <p:cNvPr descr="A diagram of a process&#10;&#10;AI-generated content may be incorrect." id="1830" name="Google Shape;1830;p135"/>
          <p:cNvPicPr preferRelativeResize="0"/>
          <p:nvPr/>
        </p:nvPicPr>
        <p:blipFill rotWithShape="1">
          <a:blip r:embed="rId12">
            <a:alphaModFix/>
          </a:blip>
          <a:srcRect b="-362" l="1594" r="37" t="8458"/>
          <a:stretch/>
        </p:blipFill>
        <p:spPr>
          <a:xfrm>
            <a:off x="192043" y="3227717"/>
            <a:ext cx="2231288" cy="442099"/>
          </a:xfrm>
          <a:prstGeom prst="rect">
            <a:avLst/>
          </a:prstGeom>
          <a:noFill/>
          <a:ln>
            <a:noFill/>
          </a:ln>
        </p:spPr>
      </p:pic>
      <p:sp>
        <p:nvSpPr>
          <p:cNvPr id="1831" name="Google Shape;1831;p135"/>
          <p:cNvSpPr txBox="1"/>
          <p:nvPr/>
        </p:nvSpPr>
        <p:spPr>
          <a:xfrm>
            <a:off x="220513" y="3633557"/>
            <a:ext cx="2205029" cy="92573"/>
          </a:xfrm>
          <a:prstGeom prst="rect">
            <a:avLst/>
          </a:prstGeom>
          <a:noFill/>
          <a:ln>
            <a:noFill/>
          </a:ln>
        </p:spPr>
        <p:txBody>
          <a:bodyPr anchorCtr="0" anchor="t" bIns="8725" lIns="17450" spcFirstLastPara="1" rIns="17450" wrap="square" tIns="8725">
            <a:spAutoFit/>
          </a:bodyPr>
          <a:lstStyle/>
          <a:p>
            <a:pPr indent="0" lvl="0" marL="0" marR="0" rtl="0" algn="l">
              <a:spcBef>
                <a:spcPts val="0"/>
              </a:spcBef>
              <a:spcAft>
                <a:spcPts val="0"/>
              </a:spcAft>
              <a:buNone/>
            </a:pPr>
            <a:r>
              <a:rPr b="0" i="0" lang="en" sz="600" u="none" cap="none" strike="noStrike">
                <a:solidFill>
                  <a:schemeClr val="dk1"/>
                </a:solidFill>
                <a:latin typeface="Arial"/>
                <a:ea typeface="Arial"/>
                <a:cs typeface="Arial"/>
                <a:sym typeface="Arial"/>
              </a:rPr>
              <a:t>Figure 1: Core Design and Implementation Workflow</a:t>
            </a:r>
            <a:endParaRPr sz="300"/>
          </a:p>
        </p:txBody>
      </p:sp>
      <p:sp>
        <p:nvSpPr>
          <p:cNvPr id="1832" name="Google Shape;1832;p135"/>
          <p:cNvSpPr txBox="1"/>
          <p:nvPr/>
        </p:nvSpPr>
        <p:spPr>
          <a:xfrm>
            <a:off x="4797633" y="4661561"/>
            <a:ext cx="1592211" cy="99718"/>
          </a:xfrm>
          <a:prstGeom prst="rect">
            <a:avLst/>
          </a:prstGeom>
          <a:noFill/>
          <a:ln>
            <a:noFill/>
          </a:ln>
        </p:spPr>
        <p:txBody>
          <a:bodyPr anchorCtr="0" anchor="t" bIns="13050" lIns="26100" spcFirstLastPara="1" rIns="26100" wrap="square" tIns="13050">
            <a:spAutoFit/>
          </a:bodyPr>
          <a:lstStyle/>
          <a:p>
            <a:pPr indent="0" lvl="0" marL="0" marR="0" rtl="0" algn="ctr">
              <a:spcBef>
                <a:spcPts val="0"/>
              </a:spcBef>
              <a:spcAft>
                <a:spcPts val="0"/>
              </a:spcAft>
              <a:buNone/>
            </a:pPr>
            <a:r>
              <a:rPr b="0" lang="en" sz="600" u="none">
                <a:solidFill>
                  <a:schemeClr val="dk1"/>
                </a:solidFill>
                <a:latin typeface="Arial"/>
                <a:ea typeface="Arial"/>
                <a:cs typeface="Arial"/>
                <a:sym typeface="Arial"/>
              </a:rPr>
              <a:t>Figure 7: IR Drop of Design</a:t>
            </a:r>
            <a:endParaRPr b="0" sz="1800" u="none">
              <a:solidFill>
                <a:schemeClr val="dk1"/>
              </a:solidFill>
              <a:latin typeface="Arial"/>
              <a:ea typeface="Arial"/>
              <a:cs typeface="Arial"/>
              <a:sym typeface="Arial"/>
            </a:endParaRPr>
          </a:p>
        </p:txBody>
      </p:sp>
      <p:pic>
        <p:nvPicPr>
          <p:cNvPr id="1833" name="Google Shape;1833;p135" title="ir_linear.gif"/>
          <p:cNvPicPr preferRelativeResize="0"/>
          <p:nvPr/>
        </p:nvPicPr>
        <p:blipFill>
          <a:blip r:embed="rId13">
            <a:alphaModFix/>
          </a:blip>
          <a:stretch>
            <a:fillRect/>
          </a:stretch>
        </p:blipFill>
        <p:spPr>
          <a:xfrm>
            <a:off x="4948675" y="3542384"/>
            <a:ext cx="1261425" cy="103969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37" name="Shape 1837"/>
        <p:cNvGrpSpPr/>
        <p:nvPr/>
      </p:nvGrpSpPr>
      <p:grpSpPr>
        <a:xfrm>
          <a:off x="0" y="0"/>
          <a:ext cx="0" cy="0"/>
          <a:chOff x="0" y="0"/>
          <a:chExt cx="0" cy="0"/>
        </a:xfrm>
      </p:grpSpPr>
      <p:sp>
        <p:nvSpPr>
          <p:cNvPr id="1838" name="Google Shape;1838;p136"/>
          <p:cNvSpPr txBox="1"/>
          <p:nvPr>
            <p:ph type="title"/>
          </p:nvPr>
        </p:nvSpPr>
        <p:spPr>
          <a:xfrm>
            <a:off x="952200" y="267500"/>
            <a:ext cx="5772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Project Description &amp; Introduction</a:t>
            </a:r>
            <a:endParaRPr/>
          </a:p>
        </p:txBody>
      </p:sp>
      <p:sp>
        <p:nvSpPr>
          <p:cNvPr id="1839" name="Google Shape;1839;p136"/>
          <p:cNvSpPr txBox="1"/>
          <p:nvPr>
            <p:ph idx="4294967295" type="body"/>
          </p:nvPr>
        </p:nvSpPr>
        <p:spPr>
          <a:xfrm>
            <a:off x="952200" y="1248350"/>
            <a:ext cx="7185600" cy="2739900"/>
          </a:xfrm>
          <a:prstGeom prst="rect">
            <a:avLst/>
          </a:prstGeom>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lang="en" sz="1500"/>
              <a:t>NG RAD </a:t>
            </a:r>
            <a:r>
              <a:rPr lang="en" sz="1500"/>
              <a:t>is a Side Channel Leakage Reduction Extension for a RISC-V core. involves the implementation of security features throughout the ASIC design flow, in order to increase security against side-channel attacks*.</a:t>
            </a:r>
            <a:endParaRPr sz="1500"/>
          </a:p>
          <a:p>
            <a:pPr indent="0" lvl="0" marL="0" rtl="0" algn="ctr">
              <a:lnSpc>
                <a:spcPct val="150000"/>
              </a:lnSpc>
              <a:spcBef>
                <a:spcPts val="0"/>
              </a:spcBef>
              <a:spcAft>
                <a:spcPts val="0"/>
              </a:spcAft>
              <a:buNone/>
            </a:pPr>
            <a:r>
              <a:t/>
            </a:r>
            <a:endParaRPr sz="1500"/>
          </a:p>
          <a:p>
            <a:pPr indent="0" lvl="0" marL="0" rtl="0" algn="ctr">
              <a:lnSpc>
                <a:spcPct val="150000"/>
              </a:lnSpc>
              <a:spcBef>
                <a:spcPts val="0"/>
              </a:spcBef>
              <a:spcAft>
                <a:spcPts val="0"/>
              </a:spcAft>
              <a:buNone/>
            </a:pPr>
            <a:r>
              <a:rPr lang="en" sz="1500"/>
              <a:t>In this project, side-channel attacks are mitigated through the implementation of boolean masking, noise injection, and random clock generation. </a:t>
            </a:r>
            <a:endParaRPr sz="1500"/>
          </a:p>
        </p:txBody>
      </p:sp>
      <p:sp>
        <p:nvSpPr>
          <p:cNvPr id="1840" name="Google Shape;1840;p136"/>
          <p:cNvSpPr txBox="1"/>
          <p:nvPr/>
        </p:nvSpPr>
        <p:spPr>
          <a:xfrm>
            <a:off x="1846800" y="4743300"/>
            <a:ext cx="53964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dk1"/>
                </a:solidFill>
                <a:latin typeface="Albert Sans"/>
                <a:ea typeface="Albert Sans"/>
                <a:cs typeface="Albert Sans"/>
                <a:sym typeface="Albert Sans"/>
              </a:rPr>
              <a:t>*</a:t>
            </a:r>
            <a:r>
              <a:rPr lang="en" sz="900">
                <a:solidFill>
                  <a:schemeClr val="dk1"/>
                </a:solidFill>
                <a:latin typeface="Albert Sans"/>
                <a:ea typeface="Albert Sans"/>
                <a:cs typeface="Albert Sans"/>
                <a:sym typeface="Albert Sans"/>
              </a:rPr>
              <a:t>side-channel attacks = gaining secret information by observing physical signals from a system</a:t>
            </a:r>
            <a:endParaRPr sz="900">
              <a:solidFill>
                <a:schemeClr val="dk1"/>
              </a:solidFill>
              <a:latin typeface="Albert Sans"/>
              <a:ea typeface="Albert Sans"/>
              <a:cs typeface="Albert Sans"/>
              <a:sym typeface="Albert Sans"/>
            </a:endParaRPr>
          </a:p>
        </p:txBody>
      </p:sp>
      <p:pic>
        <p:nvPicPr>
          <p:cNvPr id="1841" name="Google Shape;1841;p136" title="alyssa_headshot.PNG"/>
          <p:cNvPicPr preferRelativeResize="0"/>
          <p:nvPr/>
        </p:nvPicPr>
        <p:blipFill rotWithShape="1">
          <a:blip r:embed="rId3">
            <a:alphaModFix/>
          </a:blip>
          <a:srcRect b="2107" l="0" r="0" t="2098"/>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45" name="Shape 1845"/>
        <p:cNvGrpSpPr/>
        <p:nvPr/>
      </p:nvGrpSpPr>
      <p:grpSpPr>
        <a:xfrm>
          <a:off x="0" y="0"/>
          <a:ext cx="0" cy="0"/>
          <a:chOff x="0" y="0"/>
          <a:chExt cx="0" cy="0"/>
        </a:xfrm>
      </p:grpSpPr>
      <p:sp>
        <p:nvSpPr>
          <p:cNvPr id="1846" name="Google Shape;1846;p137"/>
          <p:cNvSpPr txBox="1"/>
          <p:nvPr>
            <p:ph type="title"/>
          </p:nvPr>
        </p:nvSpPr>
        <p:spPr>
          <a:xfrm>
            <a:off x="367800" y="3621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Engineering  Specifications</a:t>
            </a:r>
            <a:endParaRPr/>
          </a:p>
        </p:txBody>
      </p:sp>
      <p:graphicFrame>
        <p:nvGraphicFramePr>
          <p:cNvPr id="1847" name="Google Shape;1847;p137"/>
          <p:cNvGraphicFramePr/>
          <p:nvPr/>
        </p:nvGraphicFramePr>
        <p:xfrm>
          <a:off x="367800" y="1775375"/>
          <a:ext cx="3000000" cy="3000000"/>
        </p:xfrm>
        <a:graphic>
          <a:graphicData uri="http://schemas.openxmlformats.org/drawingml/2006/table">
            <a:tbl>
              <a:tblPr>
                <a:noFill/>
                <a:tableStyleId>{AF5CE1F9-B096-4D7F-9D1B-6655EC0302E6}</a:tableStyleId>
              </a:tblPr>
              <a:tblGrid>
                <a:gridCol w="2153425"/>
                <a:gridCol w="1859250"/>
              </a:tblGrid>
              <a:tr h="269075">
                <a:tc>
                  <a:txBody>
                    <a:bodyPr/>
                    <a:lstStyle/>
                    <a:p>
                      <a:pPr indent="0" lvl="0" marL="0" rtl="0" algn="l">
                        <a:spcBef>
                          <a:spcPts val="0"/>
                        </a:spcBef>
                        <a:spcAft>
                          <a:spcPts val="0"/>
                        </a:spcAft>
                        <a:buNone/>
                      </a:pPr>
                      <a:r>
                        <a:rPr b="1" lang="en" sz="1100">
                          <a:solidFill>
                            <a:schemeClr val="dk1"/>
                          </a:solidFill>
                        </a:rPr>
                        <a:t>Parameter</a:t>
                      </a:r>
                      <a:endParaRPr b="1" sz="11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b="1" lang="en" sz="1100">
                          <a:solidFill>
                            <a:schemeClr val="dk1"/>
                          </a:solidFill>
                        </a:rPr>
                        <a:t>Specification</a:t>
                      </a:r>
                      <a:endParaRPr b="1" sz="1100">
                        <a:solidFill>
                          <a:schemeClr val="dk1"/>
                        </a:solidFill>
                      </a:endParaRPr>
                    </a:p>
                  </a:txBody>
                  <a:tcPr marT="91425" marB="91425" marR="91425" marL="91425">
                    <a:solidFill>
                      <a:schemeClr val="lt2"/>
                    </a:solidFill>
                  </a:tcPr>
                </a:tc>
              </a:tr>
              <a:tr h="244925">
                <a:tc>
                  <a:txBody>
                    <a:bodyPr/>
                    <a:lstStyle/>
                    <a:p>
                      <a:pPr indent="0" lvl="0" marL="0" rtl="0" algn="l">
                        <a:spcBef>
                          <a:spcPts val="0"/>
                        </a:spcBef>
                        <a:spcAft>
                          <a:spcPts val="0"/>
                        </a:spcAft>
                        <a:buNone/>
                      </a:pPr>
                      <a:r>
                        <a:rPr lang="en" sz="1100">
                          <a:solidFill>
                            <a:schemeClr val="dk1"/>
                          </a:solidFill>
                        </a:rPr>
                        <a:t>Instruction Set</a:t>
                      </a:r>
                      <a:endParaRPr sz="11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100">
                          <a:solidFill>
                            <a:schemeClr val="dk1"/>
                          </a:solidFill>
                        </a:rPr>
                        <a:t>RV32I</a:t>
                      </a:r>
                      <a:endParaRPr sz="1100">
                        <a:solidFill>
                          <a:schemeClr val="dk1"/>
                        </a:solidFill>
                      </a:endParaRPr>
                    </a:p>
                  </a:txBody>
                  <a:tcPr marT="91425" marB="91425" marR="91425" marL="91425">
                    <a:solidFill>
                      <a:schemeClr val="lt2"/>
                    </a:solidFill>
                  </a:tcPr>
                </a:tc>
              </a:tr>
              <a:tr h="244925">
                <a:tc>
                  <a:txBody>
                    <a:bodyPr/>
                    <a:lstStyle/>
                    <a:p>
                      <a:pPr indent="0" lvl="0" marL="0" rtl="0" algn="l">
                        <a:spcBef>
                          <a:spcPts val="0"/>
                        </a:spcBef>
                        <a:spcAft>
                          <a:spcPts val="0"/>
                        </a:spcAft>
                        <a:buNone/>
                      </a:pPr>
                      <a:r>
                        <a:rPr lang="en" sz="1100">
                          <a:solidFill>
                            <a:schemeClr val="dk1"/>
                          </a:solidFill>
                        </a:rPr>
                        <a:t>Operating Temperature Range</a:t>
                      </a:r>
                      <a:endParaRPr sz="11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100">
                          <a:solidFill>
                            <a:schemeClr val="dk1"/>
                          </a:solidFill>
                        </a:rPr>
                        <a:t>0 C-120 C</a:t>
                      </a:r>
                      <a:endParaRPr sz="1100">
                        <a:solidFill>
                          <a:schemeClr val="dk1"/>
                        </a:solidFill>
                      </a:endParaRPr>
                    </a:p>
                  </a:txBody>
                  <a:tcPr marT="91425" marB="91425" marR="91425" marL="91425">
                    <a:solidFill>
                      <a:schemeClr val="lt2"/>
                    </a:solidFill>
                  </a:tcPr>
                </a:tc>
              </a:tr>
              <a:tr h="244925">
                <a:tc>
                  <a:txBody>
                    <a:bodyPr/>
                    <a:lstStyle/>
                    <a:p>
                      <a:pPr indent="0" lvl="0" marL="0" rtl="0" algn="l">
                        <a:spcBef>
                          <a:spcPts val="0"/>
                        </a:spcBef>
                        <a:spcAft>
                          <a:spcPts val="0"/>
                        </a:spcAft>
                        <a:buNone/>
                      </a:pPr>
                      <a:r>
                        <a:rPr lang="en" sz="1100">
                          <a:solidFill>
                            <a:schemeClr val="dk1"/>
                          </a:solidFill>
                        </a:rPr>
                        <a:t>Operating Voltage Range</a:t>
                      </a:r>
                      <a:endParaRPr sz="11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100">
                          <a:solidFill>
                            <a:schemeClr val="dk1"/>
                          </a:solidFill>
                        </a:rPr>
                        <a:t>0.95 V - 1.25 V</a:t>
                      </a:r>
                      <a:endParaRPr sz="1100">
                        <a:solidFill>
                          <a:schemeClr val="dk1"/>
                        </a:solidFill>
                      </a:endParaRPr>
                    </a:p>
                  </a:txBody>
                  <a:tcPr marT="91425" marB="91425" marR="91425" marL="91425">
                    <a:solidFill>
                      <a:schemeClr val="lt2"/>
                    </a:solidFill>
                  </a:tcPr>
                </a:tc>
              </a:tr>
              <a:tr h="244925">
                <a:tc>
                  <a:txBody>
                    <a:bodyPr/>
                    <a:lstStyle/>
                    <a:p>
                      <a:pPr indent="0" lvl="0" marL="0" rtl="0" algn="l">
                        <a:spcBef>
                          <a:spcPts val="0"/>
                        </a:spcBef>
                        <a:spcAft>
                          <a:spcPts val="0"/>
                        </a:spcAft>
                        <a:buNone/>
                      </a:pPr>
                      <a:r>
                        <a:rPr lang="en" sz="1100">
                          <a:solidFill>
                            <a:schemeClr val="dk1"/>
                          </a:solidFill>
                        </a:rPr>
                        <a:t>Process Node</a:t>
                      </a:r>
                      <a:endParaRPr sz="11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100">
                          <a:solidFill>
                            <a:schemeClr val="dk1"/>
                          </a:solidFill>
                        </a:rPr>
                        <a:t>~ 45nm</a:t>
                      </a:r>
                      <a:endParaRPr sz="1100">
                        <a:solidFill>
                          <a:schemeClr val="dk1"/>
                        </a:solidFill>
                      </a:endParaRPr>
                    </a:p>
                  </a:txBody>
                  <a:tcPr marT="91425" marB="91425" marR="91425" marL="91425">
                    <a:solidFill>
                      <a:schemeClr val="lt2"/>
                    </a:solidFill>
                  </a:tcPr>
                </a:tc>
              </a:tr>
              <a:tr h="244925">
                <a:tc>
                  <a:txBody>
                    <a:bodyPr/>
                    <a:lstStyle/>
                    <a:p>
                      <a:pPr indent="0" lvl="0" marL="0" rtl="0" algn="l">
                        <a:spcBef>
                          <a:spcPts val="0"/>
                        </a:spcBef>
                        <a:spcAft>
                          <a:spcPts val="0"/>
                        </a:spcAft>
                        <a:buNone/>
                      </a:pPr>
                      <a:r>
                        <a:rPr lang="en" sz="1100">
                          <a:solidFill>
                            <a:schemeClr val="dk1"/>
                          </a:solidFill>
                        </a:rPr>
                        <a:t>IR Drop</a:t>
                      </a:r>
                      <a:endParaRPr sz="1100">
                        <a:solidFill>
                          <a:schemeClr val="dk1"/>
                        </a:solidFill>
                      </a:endParaRPr>
                    </a:p>
                  </a:txBody>
                  <a:tcPr marT="91425" marB="91425" marR="91425" marL="91425">
                    <a:solidFill>
                      <a:schemeClr val="accent2"/>
                    </a:solidFill>
                  </a:tcPr>
                </a:tc>
                <a:tc>
                  <a:txBody>
                    <a:bodyPr/>
                    <a:lstStyle/>
                    <a:p>
                      <a:pPr indent="0" lvl="0" marL="0" rtl="0" algn="l">
                        <a:spcBef>
                          <a:spcPts val="0"/>
                        </a:spcBef>
                        <a:spcAft>
                          <a:spcPts val="0"/>
                        </a:spcAft>
                        <a:buNone/>
                      </a:pPr>
                      <a:r>
                        <a:rPr lang="en" sz="1100">
                          <a:solidFill>
                            <a:schemeClr val="dk1"/>
                          </a:solidFill>
                        </a:rPr>
                        <a:t>≤ 5%</a:t>
                      </a:r>
                      <a:endParaRPr sz="1100">
                        <a:solidFill>
                          <a:schemeClr val="dk1"/>
                        </a:solidFill>
                      </a:endParaRPr>
                    </a:p>
                  </a:txBody>
                  <a:tcPr marT="91425" marB="91425" marR="91425" marL="91425">
                    <a:solidFill>
                      <a:schemeClr val="accent2"/>
                    </a:solidFill>
                  </a:tcPr>
                </a:tc>
              </a:tr>
              <a:tr h="244925">
                <a:tc>
                  <a:txBody>
                    <a:bodyPr/>
                    <a:lstStyle/>
                    <a:p>
                      <a:pPr indent="0" lvl="0" marL="0" rtl="0" algn="l">
                        <a:spcBef>
                          <a:spcPts val="0"/>
                        </a:spcBef>
                        <a:spcAft>
                          <a:spcPts val="0"/>
                        </a:spcAft>
                        <a:buNone/>
                      </a:pPr>
                      <a:r>
                        <a:rPr lang="en" sz="1100">
                          <a:solidFill>
                            <a:schemeClr val="dk1"/>
                          </a:solidFill>
                        </a:rPr>
                        <a:t>Average Frequency</a:t>
                      </a:r>
                      <a:endParaRPr sz="1100">
                        <a:solidFill>
                          <a:schemeClr val="dk1"/>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100">
                          <a:solidFill>
                            <a:schemeClr val="dk1"/>
                          </a:solidFill>
                        </a:rPr>
                        <a:t>≥ 250 MHz</a:t>
                      </a:r>
                      <a:endParaRPr sz="1100">
                        <a:solidFill>
                          <a:schemeClr val="dk1"/>
                        </a:solidFill>
                      </a:endParaRPr>
                    </a:p>
                  </a:txBody>
                  <a:tcPr marT="91425" marB="91425" marR="91425" marL="91425">
                    <a:solidFill>
                      <a:schemeClr val="lt2"/>
                    </a:solidFill>
                  </a:tcPr>
                </a:tc>
              </a:tr>
            </a:tbl>
          </a:graphicData>
        </a:graphic>
      </p:graphicFrame>
      <p:graphicFrame>
        <p:nvGraphicFramePr>
          <p:cNvPr id="1848" name="Google Shape;1848;p137"/>
          <p:cNvGraphicFramePr/>
          <p:nvPr/>
        </p:nvGraphicFramePr>
        <p:xfrm>
          <a:off x="4763525" y="1775375"/>
          <a:ext cx="3000000" cy="3000000"/>
        </p:xfrm>
        <a:graphic>
          <a:graphicData uri="http://schemas.openxmlformats.org/drawingml/2006/table">
            <a:tbl>
              <a:tblPr>
                <a:noFill/>
                <a:tableStyleId>{AF5CE1F9-B096-4D7F-9D1B-6655EC0302E6}</a:tableStyleId>
              </a:tblPr>
              <a:tblGrid>
                <a:gridCol w="2153425"/>
                <a:gridCol w="1859250"/>
              </a:tblGrid>
              <a:tr h="269075">
                <a:tc>
                  <a:txBody>
                    <a:bodyPr/>
                    <a:lstStyle/>
                    <a:p>
                      <a:pPr indent="0" lvl="0" marL="0" rtl="0" algn="l">
                        <a:spcBef>
                          <a:spcPts val="0"/>
                        </a:spcBef>
                        <a:spcAft>
                          <a:spcPts val="0"/>
                        </a:spcAft>
                        <a:buNone/>
                      </a:pPr>
                      <a:r>
                        <a:rPr b="1" lang="en" sz="1100">
                          <a:solidFill>
                            <a:schemeClr val="dk1"/>
                          </a:solidFill>
                        </a:rPr>
                        <a:t>Parameter</a:t>
                      </a:r>
                      <a:endParaRPr b="1" sz="1100">
                        <a:solidFill>
                          <a:schemeClr val="dk1"/>
                        </a:solidFill>
                      </a:endParaRPr>
                    </a:p>
                  </a:txBody>
                  <a:tcPr marT="91425" marB="91425" marR="91425" marL="91425">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b="1" lang="en" sz="1100">
                          <a:solidFill>
                            <a:schemeClr val="dk1"/>
                          </a:solidFill>
                        </a:rPr>
                        <a:t>Specification</a:t>
                      </a:r>
                      <a:endParaRPr b="1" sz="1100">
                        <a:solidFill>
                          <a:schemeClr val="dk1"/>
                        </a:solidFill>
                      </a:endParaRPr>
                    </a:p>
                  </a:txBody>
                  <a:tcPr marT="91425" marB="91425" marR="91425" marL="91425">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Masking Order</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First-Order Minimum</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Instructions per Cycle (IPC)</a:t>
                      </a:r>
                      <a:endParaRPr sz="1100">
                        <a:solidFill>
                          <a:schemeClr val="dk1"/>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 1.2</a:t>
                      </a:r>
                      <a:endParaRPr sz="1100">
                        <a:solidFill>
                          <a:schemeClr val="dk1"/>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Cache Size</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c>
                  <a:txBody>
                    <a:bodyPr/>
                    <a:lstStyle/>
                    <a:p>
                      <a:pPr indent="0" lvl="0" marL="0" rtl="0" algn="l">
                        <a:spcBef>
                          <a:spcPts val="0"/>
                        </a:spcBef>
                        <a:spcAft>
                          <a:spcPts val="0"/>
                        </a:spcAft>
                        <a:buNone/>
                      </a:pPr>
                      <a:r>
                        <a:rPr lang="en" sz="1100">
                          <a:solidFill>
                            <a:schemeClr val="dk1"/>
                          </a:solidFill>
                        </a:rPr>
                        <a:t>≥ 16 MB</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r>
              <a:tr h="244925">
                <a:tc>
                  <a:txBody>
                    <a:bodyPr/>
                    <a:lstStyle/>
                    <a:p>
                      <a:pPr indent="0" lvl="0" marL="0" rtl="0" algn="l">
                        <a:spcBef>
                          <a:spcPts val="0"/>
                        </a:spcBef>
                        <a:spcAft>
                          <a:spcPts val="0"/>
                        </a:spcAft>
                        <a:buNone/>
                      </a:pPr>
                      <a:r>
                        <a:rPr lang="en" sz="1100">
                          <a:solidFill>
                            <a:schemeClr val="dk1"/>
                          </a:solidFill>
                        </a:rPr>
                        <a:t>Timing Failure Count</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c>
                  <a:txBody>
                    <a:bodyPr/>
                    <a:lstStyle/>
                    <a:p>
                      <a:pPr indent="0" lvl="0" marL="0" rtl="0" algn="l">
                        <a:spcBef>
                          <a:spcPts val="0"/>
                        </a:spcBef>
                        <a:spcAft>
                          <a:spcPts val="0"/>
                        </a:spcAft>
                        <a:buNone/>
                      </a:pPr>
                      <a:r>
                        <a:rPr lang="en" sz="1100">
                          <a:solidFill>
                            <a:schemeClr val="dk1"/>
                          </a:solidFill>
                        </a:rPr>
                        <a:t>0 Faults</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r>
              <a:tr h="244925">
                <a:tc>
                  <a:txBody>
                    <a:bodyPr/>
                    <a:lstStyle/>
                    <a:p>
                      <a:pPr indent="0" lvl="0" marL="0" rtl="0" algn="l">
                        <a:spcBef>
                          <a:spcPts val="0"/>
                        </a:spcBef>
                        <a:spcAft>
                          <a:spcPts val="0"/>
                        </a:spcAft>
                        <a:buNone/>
                      </a:pPr>
                      <a:r>
                        <a:rPr lang="en" sz="1100">
                          <a:solidFill>
                            <a:schemeClr val="dk1"/>
                          </a:solidFill>
                        </a:rPr>
                        <a:t>Interrupt Latency</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 12</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chemeClr val="dk1"/>
                          </a:solidFill>
                        </a:rPr>
                        <a:t>Leakage Power (25 C)</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chemeClr val="dk1"/>
                          </a:solidFill>
                        </a:rPr>
                        <a:t>≤ 5 mW</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bl>
          </a:graphicData>
        </a:graphic>
      </p:graphicFrame>
      <p:pic>
        <p:nvPicPr>
          <p:cNvPr id="1849" name="Google Shape;1849;p137" title="Headshot_Anna_Craig.jpg"/>
          <p:cNvPicPr preferRelativeResize="0"/>
          <p:nvPr/>
        </p:nvPicPr>
        <p:blipFill rotWithShape="1">
          <a:blip r:embed="rId3">
            <a:alphaModFix/>
          </a:blip>
          <a:srcRect b="15521" l="8909" r="13823" t="5044"/>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graphicFrame>
        <p:nvGraphicFramePr>
          <p:cNvPr id="1850" name="Google Shape;1850;p137"/>
          <p:cNvGraphicFramePr/>
          <p:nvPr/>
        </p:nvGraphicFramePr>
        <p:xfrm>
          <a:off x="367800" y="1775375"/>
          <a:ext cx="3000000" cy="3000000"/>
        </p:xfrm>
        <a:graphic>
          <a:graphicData uri="http://schemas.openxmlformats.org/drawingml/2006/table">
            <a:tbl>
              <a:tblPr>
                <a:noFill/>
                <a:tableStyleId>{AF5CE1F9-B096-4D7F-9D1B-6655EC0302E6}</a:tableStyleId>
              </a:tblPr>
              <a:tblGrid>
                <a:gridCol w="2153425"/>
                <a:gridCol w="1859250"/>
              </a:tblGrid>
              <a:tr h="269075">
                <a:tc>
                  <a:txBody>
                    <a:bodyPr/>
                    <a:lstStyle/>
                    <a:p>
                      <a:pPr indent="0" lvl="0" marL="0" rtl="0" algn="l">
                        <a:spcBef>
                          <a:spcPts val="0"/>
                        </a:spcBef>
                        <a:spcAft>
                          <a:spcPts val="0"/>
                        </a:spcAft>
                        <a:buNone/>
                      </a:pPr>
                      <a:r>
                        <a:rPr b="1" lang="en" sz="1100">
                          <a:solidFill>
                            <a:srgbClr val="F5F5F5"/>
                          </a:solidFill>
                        </a:rPr>
                        <a:t>Parameter</a:t>
                      </a:r>
                      <a:endParaRPr b="1"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b="1" lang="en" sz="1100">
                          <a:solidFill>
                            <a:srgbClr val="F5F5F5"/>
                          </a:solidFill>
                        </a:rPr>
                        <a:t>Specification</a:t>
                      </a:r>
                      <a:endParaRPr b="1" sz="1100">
                        <a:solidFill>
                          <a:srgbClr val="F5F5F5"/>
                        </a:solidFill>
                      </a:endParaRPr>
                    </a:p>
                  </a:txBody>
                  <a:tcPr marT="91425" marB="91425" marR="91425" marL="91425">
                    <a:solidFill>
                      <a:srgbClr val="00483F"/>
                    </a:solidFill>
                  </a:tcPr>
                </a:tc>
              </a:tr>
              <a:tr h="244925">
                <a:tc>
                  <a:txBody>
                    <a:bodyPr/>
                    <a:lstStyle/>
                    <a:p>
                      <a:pPr indent="0" lvl="0" marL="0" rtl="0" algn="l">
                        <a:spcBef>
                          <a:spcPts val="0"/>
                        </a:spcBef>
                        <a:spcAft>
                          <a:spcPts val="0"/>
                        </a:spcAft>
                        <a:buNone/>
                      </a:pPr>
                      <a:r>
                        <a:rPr lang="en" sz="1100">
                          <a:solidFill>
                            <a:srgbClr val="F5F5F5"/>
                          </a:solidFill>
                        </a:rPr>
                        <a:t>Instruction Set</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RV32I</a:t>
                      </a:r>
                      <a:endParaRPr sz="1100">
                        <a:solidFill>
                          <a:srgbClr val="F5F5F5"/>
                        </a:solidFill>
                      </a:endParaRPr>
                    </a:p>
                  </a:txBody>
                  <a:tcPr marT="91425" marB="91425" marR="91425" marL="91425">
                    <a:solidFill>
                      <a:srgbClr val="00483F"/>
                    </a:solidFill>
                  </a:tcPr>
                </a:tc>
              </a:tr>
              <a:tr h="244925">
                <a:tc>
                  <a:txBody>
                    <a:bodyPr/>
                    <a:lstStyle/>
                    <a:p>
                      <a:pPr indent="0" lvl="0" marL="0" rtl="0" algn="l">
                        <a:spcBef>
                          <a:spcPts val="0"/>
                        </a:spcBef>
                        <a:spcAft>
                          <a:spcPts val="0"/>
                        </a:spcAft>
                        <a:buNone/>
                      </a:pPr>
                      <a:r>
                        <a:rPr lang="en" sz="1100">
                          <a:solidFill>
                            <a:srgbClr val="F5F5F5"/>
                          </a:solidFill>
                        </a:rPr>
                        <a:t>Operating Temperature Range</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0 C-120 C</a:t>
                      </a:r>
                      <a:endParaRPr sz="1100">
                        <a:solidFill>
                          <a:srgbClr val="F5F5F5"/>
                        </a:solidFill>
                      </a:endParaRPr>
                    </a:p>
                  </a:txBody>
                  <a:tcPr marT="91425" marB="91425" marR="91425" marL="91425">
                    <a:solidFill>
                      <a:srgbClr val="00483F"/>
                    </a:solidFill>
                  </a:tcPr>
                </a:tc>
              </a:tr>
              <a:tr h="244925">
                <a:tc>
                  <a:txBody>
                    <a:bodyPr/>
                    <a:lstStyle/>
                    <a:p>
                      <a:pPr indent="0" lvl="0" marL="0" rtl="0" algn="l">
                        <a:spcBef>
                          <a:spcPts val="0"/>
                        </a:spcBef>
                        <a:spcAft>
                          <a:spcPts val="0"/>
                        </a:spcAft>
                        <a:buNone/>
                      </a:pPr>
                      <a:r>
                        <a:rPr lang="en" sz="1100">
                          <a:solidFill>
                            <a:srgbClr val="F5F5F5"/>
                          </a:solidFill>
                        </a:rPr>
                        <a:t>Operating Voltage Range</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0.90 V - 1.20 V</a:t>
                      </a:r>
                      <a:endParaRPr sz="1100">
                        <a:solidFill>
                          <a:srgbClr val="F5F5F5"/>
                        </a:solidFill>
                      </a:endParaRPr>
                    </a:p>
                  </a:txBody>
                  <a:tcPr marT="91425" marB="91425" marR="91425" marL="91425">
                    <a:solidFill>
                      <a:srgbClr val="00483F"/>
                    </a:solidFill>
                  </a:tcPr>
                </a:tc>
              </a:tr>
              <a:tr h="244925">
                <a:tc>
                  <a:txBody>
                    <a:bodyPr/>
                    <a:lstStyle/>
                    <a:p>
                      <a:pPr indent="0" lvl="0" marL="0" rtl="0" algn="l">
                        <a:spcBef>
                          <a:spcPts val="0"/>
                        </a:spcBef>
                        <a:spcAft>
                          <a:spcPts val="0"/>
                        </a:spcAft>
                        <a:buNone/>
                      </a:pPr>
                      <a:r>
                        <a:rPr lang="en" sz="1100">
                          <a:solidFill>
                            <a:srgbClr val="F5F5F5"/>
                          </a:solidFill>
                        </a:rPr>
                        <a:t>Process Node</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 45nm</a:t>
                      </a:r>
                      <a:endParaRPr sz="1100">
                        <a:solidFill>
                          <a:srgbClr val="F5F5F5"/>
                        </a:solidFill>
                      </a:endParaRPr>
                    </a:p>
                  </a:txBody>
                  <a:tcPr marT="91425" marB="91425" marR="91425" marL="91425">
                    <a:solidFill>
                      <a:srgbClr val="00483F"/>
                    </a:solidFill>
                  </a:tcPr>
                </a:tc>
              </a:tr>
              <a:tr h="244925">
                <a:tc>
                  <a:txBody>
                    <a:bodyPr/>
                    <a:lstStyle/>
                    <a:p>
                      <a:pPr indent="0" lvl="0" marL="0" rtl="0" algn="l">
                        <a:spcBef>
                          <a:spcPts val="0"/>
                        </a:spcBef>
                        <a:spcAft>
                          <a:spcPts val="0"/>
                        </a:spcAft>
                        <a:buNone/>
                      </a:pPr>
                      <a:r>
                        <a:rPr lang="en" sz="1100">
                          <a:solidFill>
                            <a:srgbClr val="F5F5F5"/>
                          </a:solidFill>
                        </a:rPr>
                        <a:t>IR Drop</a:t>
                      </a:r>
                      <a:endParaRPr sz="1100">
                        <a:solidFill>
                          <a:srgbClr val="F5F5F5"/>
                        </a:solidFill>
                      </a:endParaRPr>
                    </a:p>
                  </a:txBody>
                  <a:tcPr marT="91425" marB="91425" marR="91425" marL="91425">
                    <a:solidFill>
                      <a:schemeClr val="lt2"/>
                    </a:solidFill>
                  </a:tcPr>
                </a:tc>
                <a:tc>
                  <a:txBody>
                    <a:bodyPr/>
                    <a:lstStyle/>
                    <a:p>
                      <a:pPr indent="0" lvl="0" marL="0" rtl="0" algn="l">
                        <a:spcBef>
                          <a:spcPts val="0"/>
                        </a:spcBef>
                        <a:spcAft>
                          <a:spcPts val="0"/>
                        </a:spcAft>
                        <a:buNone/>
                      </a:pPr>
                      <a:r>
                        <a:rPr lang="en" sz="1100">
                          <a:solidFill>
                            <a:srgbClr val="F5F5F5"/>
                          </a:solidFill>
                        </a:rPr>
                        <a:t>≤ 5%</a:t>
                      </a:r>
                      <a:endParaRPr sz="1100">
                        <a:solidFill>
                          <a:srgbClr val="F5F5F5"/>
                        </a:solidFill>
                      </a:endParaRPr>
                    </a:p>
                  </a:txBody>
                  <a:tcPr marT="91425" marB="91425" marR="91425" marL="91425">
                    <a:solidFill>
                      <a:schemeClr val="lt2"/>
                    </a:solidFill>
                  </a:tcPr>
                </a:tc>
              </a:tr>
              <a:tr h="244925">
                <a:tc>
                  <a:txBody>
                    <a:bodyPr/>
                    <a:lstStyle/>
                    <a:p>
                      <a:pPr indent="0" lvl="0" marL="0" rtl="0" algn="l">
                        <a:spcBef>
                          <a:spcPts val="0"/>
                        </a:spcBef>
                        <a:spcAft>
                          <a:spcPts val="0"/>
                        </a:spcAft>
                        <a:buNone/>
                      </a:pPr>
                      <a:r>
                        <a:rPr lang="en" sz="1100">
                          <a:solidFill>
                            <a:srgbClr val="F5F5F5"/>
                          </a:solidFill>
                        </a:rPr>
                        <a:t>Average Frequency</a:t>
                      </a:r>
                      <a:endParaRPr sz="1100">
                        <a:solidFill>
                          <a:srgbClr val="F5F5F5"/>
                        </a:solidFill>
                      </a:endParaRPr>
                    </a:p>
                  </a:txBody>
                  <a:tcPr marT="91425" marB="91425" marR="91425" marL="91425">
                    <a:solidFill>
                      <a:schemeClr val="accent3"/>
                    </a:solidFill>
                  </a:tcPr>
                </a:tc>
                <a:tc>
                  <a:txBody>
                    <a:bodyPr/>
                    <a:lstStyle/>
                    <a:p>
                      <a:pPr indent="0" lvl="0" marL="0" rtl="0" algn="l">
                        <a:spcBef>
                          <a:spcPts val="0"/>
                        </a:spcBef>
                        <a:spcAft>
                          <a:spcPts val="0"/>
                        </a:spcAft>
                        <a:buNone/>
                      </a:pPr>
                      <a:r>
                        <a:rPr lang="en" sz="1100">
                          <a:solidFill>
                            <a:srgbClr val="F5F5F5"/>
                          </a:solidFill>
                        </a:rPr>
                        <a:t>≥ 15 MHz</a:t>
                      </a:r>
                      <a:endParaRPr sz="1100">
                        <a:solidFill>
                          <a:srgbClr val="F5F5F5"/>
                        </a:solidFill>
                      </a:endParaRPr>
                    </a:p>
                  </a:txBody>
                  <a:tcPr marT="91425" marB="91425" marR="91425" marL="91425">
                    <a:solidFill>
                      <a:schemeClr val="accent3"/>
                    </a:solidFill>
                  </a:tcPr>
                </a:tc>
              </a:tr>
            </a:tbl>
          </a:graphicData>
        </a:graphic>
      </p:graphicFrame>
      <p:graphicFrame>
        <p:nvGraphicFramePr>
          <p:cNvPr id="1851" name="Google Shape;1851;p137"/>
          <p:cNvGraphicFramePr/>
          <p:nvPr/>
        </p:nvGraphicFramePr>
        <p:xfrm>
          <a:off x="4763525" y="1775375"/>
          <a:ext cx="3000000" cy="3000000"/>
        </p:xfrm>
        <a:graphic>
          <a:graphicData uri="http://schemas.openxmlformats.org/drawingml/2006/table">
            <a:tbl>
              <a:tblPr>
                <a:noFill/>
                <a:tableStyleId>{AF5CE1F9-B096-4D7F-9D1B-6655EC0302E6}</a:tableStyleId>
              </a:tblPr>
              <a:tblGrid>
                <a:gridCol w="2153425"/>
                <a:gridCol w="1859250"/>
              </a:tblGrid>
              <a:tr h="269075">
                <a:tc>
                  <a:txBody>
                    <a:bodyPr/>
                    <a:lstStyle/>
                    <a:p>
                      <a:pPr indent="0" lvl="0" marL="0" rtl="0" algn="l">
                        <a:spcBef>
                          <a:spcPts val="0"/>
                        </a:spcBef>
                        <a:spcAft>
                          <a:spcPts val="0"/>
                        </a:spcAft>
                        <a:buNone/>
                      </a:pPr>
                      <a:r>
                        <a:rPr b="1" lang="en" sz="1100">
                          <a:solidFill>
                            <a:srgbClr val="F5F5F5"/>
                          </a:solidFill>
                        </a:rPr>
                        <a:t>Parameter</a:t>
                      </a:r>
                      <a:endParaRPr b="1" sz="1100">
                        <a:solidFill>
                          <a:srgbClr val="F5F5F5"/>
                        </a:solidFill>
                      </a:endParaRPr>
                    </a:p>
                  </a:txBody>
                  <a:tcPr marT="91425" marB="91425" marR="91425" marL="91425">
                    <a:lnB cap="flat" cmpd="sng" w="9525">
                      <a:solidFill>
                        <a:srgbClr val="9E9E9E"/>
                      </a:solidFill>
                      <a:prstDash val="solid"/>
                      <a:round/>
                      <a:headEnd len="sm" w="sm" type="none"/>
                      <a:tailEnd len="sm" w="sm" type="none"/>
                    </a:lnB>
                    <a:solidFill>
                      <a:srgbClr val="00483F"/>
                    </a:solidFill>
                  </a:tcPr>
                </a:tc>
                <a:tc>
                  <a:txBody>
                    <a:bodyPr/>
                    <a:lstStyle/>
                    <a:p>
                      <a:pPr indent="0" lvl="0" marL="0" rtl="0" algn="l">
                        <a:spcBef>
                          <a:spcPts val="0"/>
                        </a:spcBef>
                        <a:spcAft>
                          <a:spcPts val="0"/>
                        </a:spcAft>
                        <a:buNone/>
                      </a:pPr>
                      <a:r>
                        <a:rPr b="1" lang="en" sz="1100">
                          <a:solidFill>
                            <a:srgbClr val="F5F5F5"/>
                          </a:solidFill>
                        </a:rPr>
                        <a:t>Specification</a:t>
                      </a:r>
                      <a:endParaRPr b="1" sz="1100">
                        <a:solidFill>
                          <a:srgbClr val="F5F5F5"/>
                        </a:solidFill>
                      </a:endParaRPr>
                    </a:p>
                  </a:txBody>
                  <a:tcPr marT="91425" marB="91425" marR="91425" marL="91425">
                    <a:lnB cap="flat" cmpd="sng" w="9525">
                      <a:solidFill>
                        <a:srgbClr val="9E9E9E"/>
                      </a:solidFill>
                      <a:prstDash val="solid"/>
                      <a:round/>
                      <a:headEnd len="sm" w="sm" type="none"/>
                      <a:tailEnd len="sm" w="sm" type="none"/>
                    </a:lnB>
                    <a:solidFill>
                      <a:srgbClr val="00483F"/>
                    </a:solidFill>
                  </a:tcPr>
                </a:tc>
              </a:tr>
              <a:tr h="244925">
                <a:tc>
                  <a:txBody>
                    <a:bodyPr/>
                    <a:lstStyle/>
                    <a:p>
                      <a:pPr indent="0" lvl="0" marL="0" rtl="0" algn="l">
                        <a:spcBef>
                          <a:spcPts val="0"/>
                        </a:spcBef>
                        <a:spcAft>
                          <a:spcPts val="0"/>
                        </a:spcAft>
                        <a:buNone/>
                      </a:pPr>
                      <a:r>
                        <a:rPr lang="en" sz="1100">
                          <a:solidFill>
                            <a:srgbClr val="F5F5F5"/>
                          </a:solidFill>
                        </a:rPr>
                        <a:t>Masking Order</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0483F"/>
                    </a:solidFill>
                  </a:tcPr>
                </a:tc>
                <a:tc>
                  <a:txBody>
                    <a:bodyPr/>
                    <a:lstStyle/>
                    <a:p>
                      <a:pPr indent="0" lvl="0" marL="0" rtl="0" algn="l">
                        <a:spcBef>
                          <a:spcPts val="0"/>
                        </a:spcBef>
                        <a:spcAft>
                          <a:spcPts val="0"/>
                        </a:spcAft>
                        <a:buNone/>
                      </a:pPr>
                      <a:r>
                        <a:rPr lang="en" sz="1100">
                          <a:solidFill>
                            <a:srgbClr val="F5F5F5"/>
                          </a:solidFill>
                        </a:rPr>
                        <a:t>First-Order Minimum</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0483F"/>
                    </a:solidFill>
                  </a:tcPr>
                </a:tc>
              </a:tr>
              <a:tr h="244925">
                <a:tc>
                  <a:txBody>
                    <a:bodyPr/>
                    <a:lstStyle/>
                    <a:p>
                      <a:pPr indent="0" lvl="0" marL="0" rtl="0" algn="l">
                        <a:spcBef>
                          <a:spcPts val="0"/>
                        </a:spcBef>
                        <a:spcAft>
                          <a:spcPts val="0"/>
                        </a:spcAft>
                        <a:buNone/>
                      </a:pPr>
                      <a:r>
                        <a:rPr lang="en" sz="1100">
                          <a:solidFill>
                            <a:srgbClr val="F5F5F5"/>
                          </a:solidFill>
                        </a:rPr>
                        <a:t>Chip Density</a:t>
                      </a:r>
                      <a:endParaRPr sz="1100">
                        <a:solidFill>
                          <a:srgbClr val="F5F5F5"/>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c>
                  <a:txBody>
                    <a:bodyPr/>
                    <a:lstStyle/>
                    <a:p>
                      <a:pPr indent="0" lvl="0" marL="0" rtl="0" algn="l">
                        <a:spcBef>
                          <a:spcPts val="0"/>
                        </a:spcBef>
                        <a:spcAft>
                          <a:spcPts val="0"/>
                        </a:spcAft>
                        <a:buNone/>
                      </a:pPr>
                      <a:r>
                        <a:rPr lang="en" sz="1100">
                          <a:solidFill>
                            <a:schemeClr val="dk1"/>
                          </a:solidFill>
                        </a:rPr>
                        <a:t>≥</a:t>
                      </a:r>
                      <a:r>
                        <a:rPr lang="en" sz="1100">
                          <a:solidFill>
                            <a:srgbClr val="F5F5F5"/>
                          </a:solidFill>
                        </a:rPr>
                        <a:t> 60</a:t>
                      </a:r>
                      <a:endParaRPr sz="1100">
                        <a:solidFill>
                          <a:srgbClr val="F5F5F5"/>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r>
              <a:tr h="244925">
                <a:tc>
                  <a:txBody>
                    <a:bodyPr/>
                    <a:lstStyle/>
                    <a:p>
                      <a:pPr indent="0" lvl="0" marL="0" rtl="0" algn="l">
                        <a:spcBef>
                          <a:spcPts val="0"/>
                        </a:spcBef>
                        <a:spcAft>
                          <a:spcPts val="0"/>
                        </a:spcAft>
                        <a:buNone/>
                      </a:pPr>
                      <a:r>
                        <a:rPr lang="en" sz="1100">
                          <a:solidFill>
                            <a:srgbClr val="F5F5F5"/>
                          </a:solidFill>
                        </a:rPr>
                        <a:t>Cache Size</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rgbClr val="F5F5F5"/>
                          </a:solidFill>
                        </a:rPr>
                        <a:t>≥ 4 kB</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rgbClr val="F5F5F5"/>
                          </a:solidFill>
                        </a:rPr>
                        <a:t>Timing Failure Count</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l">
                        <a:spcBef>
                          <a:spcPts val="0"/>
                        </a:spcBef>
                        <a:spcAft>
                          <a:spcPts val="0"/>
                        </a:spcAft>
                        <a:buNone/>
                      </a:pPr>
                      <a:r>
                        <a:rPr lang="en" sz="1100">
                          <a:solidFill>
                            <a:srgbClr val="F5F5F5"/>
                          </a:solidFill>
                        </a:rPr>
                        <a:t>0 Faults</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244925">
                <a:tc>
                  <a:txBody>
                    <a:bodyPr/>
                    <a:lstStyle/>
                    <a:p>
                      <a:pPr indent="0" lvl="0" marL="0" rtl="0" algn="l">
                        <a:spcBef>
                          <a:spcPts val="0"/>
                        </a:spcBef>
                        <a:spcAft>
                          <a:spcPts val="0"/>
                        </a:spcAft>
                        <a:buNone/>
                      </a:pPr>
                      <a:r>
                        <a:rPr lang="en" sz="1100">
                          <a:solidFill>
                            <a:srgbClr val="F5F5F5"/>
                          </a:solidFill>
                        </a:rPr>
                        <a:t>Interrupt Latency</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0483F"/>
                    </a:solidFill>
                  </a:tcPr>
                </a:tc>
                <a:tc>
                  <a:txBody>
                    <a:bodyPr/>
                    <a:lstStyle/>
                    <a:p>
                      <a:pPr indent="0" lvl="0" marL="0" rtl="0" algn="l">
                        <a:spcBef>
                          <a:spcPts val="0"/>
                        </a:spcBef>
                        <a:spcAft>
                          <a:spcPts val="0"/>
                        </a:spcAft>
                        <a:buNone/>
                      </a:pPr>
                      <a:r>
                        <a:rPr lang="en" sz="1100">
                          <a:solidFill>
                            <a:srgbClr val="F5F5F5"/>
                          </a:solidFill>
                        </a:rPr>
                        <a:t>≤ 12</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0483F"/>
                    </a:solidFill>
                  </a:tcPr>
                </a:tc>
              </a:tr>
              <a:tr h="244925">
                <a:tc>
                  <a:txBody>
                    <a:bodyPr/>
                    <a:lstStyle/>
                    <a:p>
                      <a:pPr indent="0" lvl="0" marL="0" rtl="0" algn="l">
                        <a:spcBef>
                          <a:spcPts val="0"/>
                        </a:spcBef>
                        <a:spcAft>
                          <a:spcPts val="0"/>
                        </a:spcAft>
                        <a:buNone/>
                      </a:pPr>
                      <a:r>
                        <a:rPr lang="en" sz="1100">
                          <a:solidFill>
                            <a:srgbClr val="F5F5F5"/>
                          </a:solidFill>
                        </a:rPr>
                        <a:t>Leakage Power (25 C)</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sz="1100">
                          <a:solidFill>
                            <a:srgbClr val="F5F5F5"/>
                          </a:solidFill>
                        </a:rPr>
                        <a:t>≤ 5 mW</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3"/>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55" name="Shape 1855"/>
        <p:cNvGrpSpPr/>
        <p:nvPr/>
      </p:nvGrpSpPr>
      <p:grpSpPr>
        <a:xfrm>
          <a:off x="0" y="0"/>
          <a:ext cx="0" cy="0"/>
          <a:chOff x="0" y="0"/>
          <a:chExt cx="0" cy="0"/>
        </a:xfrm>
      </p:grpSpPr>
      <p:sp>
        <p:nvSpPr>
          <p:cNvPr id="1856" name="Google Shape;1856;p13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Final Demo Overview</a:t>
            </a:r>
            <a:endParaRPr/>
          </a:p>
        </p:txBody>
      </p:sp>
      <p:sp>
        <p:nvSpPr>
          <p:cNvPr id="1857" name="Google Shape;1857;p138"/>
          <p:cNvSpPr/>
          <p:nvPr/>
        </p:nvSpPr>
        <p:spPr>
          <a:xfrm>
            <a:off x="2659313" y="1898636"/>
            <a:ext cx="2971200" cy="642300"/>
          </a:xfrm>
          <a:prstGeom prst="rect">
            <a:avLst/>
          </a:prstGeom>
          <a:noFill/>
          <a:ln>
            <a:noFill/>
          </a:ln>
        </p:spPr>
        <p:txBody>
          <a:bodyPr anchorCtr="0" anchor="ctr" bIns="91425" lIns="91425" spcFirstLastPara="1" rIns="91425" wrap="square" tIns="91425">
            <a:noAutofit/>
          </a:bodyPr>
          <a:lstStyle/>
          <a:p>
            <a:pPr indent="-304800" lvl="0" marL="457200" rtl="0" algn="l">
              <a:lnSpc>
                <a:spcPct val="115000"/>
              </a:lnSpc>
              <a:spcBef>
                <a:spcPts val="0"/>
              </a:spcBef>
              <a:spcAft>
                <a:spcPts val="0"/>
              </a:spcAft>
              <a:buClr>
                <a:schemeClr val="lt2"/>
              </a:buClr>
              <a:buSzPts val="1200"/>
              <a:buFont typeface="Roboto"/>
              <a:buChar char="●"/>
            </a:pPr>
            <a:r>
              <a:rPr lang="en" sz="1200">
                <a:solidFill>
                  <a:schemeClr val="lt2"/>
                </a:solidFill>
                <a:latin typeface="Roboto"/>
                <a:ea typeface="Roboto"/>
                <a:cs typeface="Roboto"/>
                <a:sym typeface="Roboto"/>
              </a:rPr>
              <a:t>Side Channel Attack Demo</a:t>
            </a:r>
            <a:endParaRPr sz="1200">
              <a:solidFill>
                <a:schemeClr val="lt2"/>
              </a:solidFill>
              <a:latin typeface="Roboto"/>
              <a:ea typeface="Roboto"/>
              <a:cs typeface="Roboto"/>
              <a:sym typeface="Roboto"/>
            </a:endParaRPr>
          </a:p>
        </p:txBody>
      </p:sp>
      <p:grpSp>
        <p:nvGrpSpPr>
          <p:cNvPr id="1858" name="Google Shape;1858;p138"/>
          <p:cNvGrpSpPr/>
          <p:nvPr/>
        </p:nvGrpSpPr>
        <p:grpSpPr>
          <a:xfrm>
            <a:off x="2066964" y="3863400"/>
            <a:ext cx="5010082" cy="643500"/>
            <a:chOff x="1593000" y="2322564"/>
            <a:chExt cx="5958000" cy="643500"/>
          </a:xfrm>
        </p:grpSpPr>
        <p:sp>
          <p:nvSpPr>
            <p:cNvPr id="1859" name="Google Shape;1859;p138"/>
            <p:cNvSpPr/>
            <p:nvPr/>
          </p:nvSpPr>
          <p:spPr>
            <a:xfrm>
              <a:off x="1593000" y="2322568"/>
              <a:ext cx="690000" cy="642300"/>
            </a:xfrm>
            <a:prstGeom prst="rect">
              <a:avLst/>
            </a:prstGeom>
            <a:solidFill>
              <a:srgbClr val="B02B20"/>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138"/>
            <p:cNvSpPr/>
            <p:nvPr/>
          </p:nvSpPr>
          <p:spPr>
            <a:xfrm>
              <a:off x="1593000" y="2322575"/>
              <a:ext cx="690000" cy="6426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Roboto Thin"/>
                  <a:ea typeface="Roboto Thin"/>
                  <a:cs typeface="Roboto Thin"/>
                  <a:sym typeface="Roboto Thin"/>
                </a:rPr>
                <a:t>05</a:t>
              </a:r>
              <a:endParaRPr sz="2600">
                <a:solidFill>
                  <a:srgbClr val="FFFFFF"/>
                </a:solidFill>
                <a:latin typeface="Roboto Thin"/>
                <a:ea typeface="Roboto Thin"/>
                <a:cs typeface="Roboto Thin"/>
                <a:sym typeface="Roboto Thin"/>
              </a:endParaRPr>
            </a:p>
          </p:txBody>
        </p:sp>
        <p:sp>
          <p:nvSpPr>
            <p:cNvPr id="1861" name="Google Shape;1861;p138"/>
            <p:cNvSpPr/>
            <p:nvPr/>
          </p:nvSpPr>
          <p:spPr>
            <a:xfrm>
              <a:off x="2286750" y="2322564"/>
              <a:ext cx="4436100" cy="642300"/>
            </a:xfrm>
            <a:prstGeom prst="rect">
              <a:avLst/>
            </a:prstGeom>
            <a:noFill/>
            <a:ln>
              <a:noFill/>
            </a:ln>
          </p:spPr>
          <p:txBody>
            <a:bodyPr anchorCtr="0" anchor="ctr" bIns="91425" lIns="91425" spcFirstLastPara="1" rIns="91425" wrap="square" tIns="91425">
              <a:noAutofit/>
            </a:bodyPr>
            <a:lstStyle/>
            <a:p>
              <a:pPr indent="-304800" lvl="0" marL="457200" rtl="0" algn="l">
                <a:lnSpc>
                  <a:spcPct val="115000"/>
                </a:lnSpc>
                <a:spcBef>
                  <a:spcPts val="0"/>
                </a:spcBef>
                <a:spcAft>
                  <a:spcPts val="0"/>
                </a:spcAft>
                <a:buClr>
                  <a:schemeClr val="lt2"/>
                </a:buClr>
                <a:buSzPts val="1200"/>
                <a:buFont typeface="Roboto"/>
                <a:buChar char="●"/>
              </a:pPr>
              <a:r>
                <a:rPr lang="en" sz="1200">
                  <a:solidFill>
                    <a:schemeClr val="lt2"/>
                  </a:solidFill>
                  <a:latin typeface="Roboto"/>
                  <a:ea typeface="Roboto"/>
                  <a:cs typeface="Roboto"/>
                  <a:sym typeface="Roboto"/>
                </a:rPr>
                <a:t>Physical Design</a:t>
              </a:r>
              <a:endParaRPr sz="1200">
                <a:solidFill>
                  <a:schemeClr val="lt2"/>
                </a:solidFill>
                <a:latin typeface="Roboto"/>
                <a:ea typeface="Roboto"/>
                <a:cs typeface="Roboto"/>
                <a:sym typeface="Roboto"/>
              </a:endParaRPr>
            </a:p>
          </p:txBody>
        </p:sp>
        <p:sp>
          <p:nvSpPr>
            <p:cNvPr id="1862" name="Google Shape;1862;p138"/>
            <p:cNvSpPr/>
            <p:nvPr/>
          </p:nvSpPr>
          <p:spPr>
            <a:xfrm>
              <a:off x="2283000" y="2322564"/>
              <a:ext cx="52680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63" name="Google Shape;1863;p138"/>
          <p:cNvGrpSpPr/>
          <p:nvPr/>
        </p:nvGrpSpPr>
        <p:grpSpPr>
          <a:xfrm>
            <a:off x="2066964" y="3208275"/>
            <a:ext cx="5010082" cy="643500"/>
            <a:chOff x="1593000" y="2322564"/>
            <a:chExt cx="5958000" cy="643500"/>
          </a:xfrm>
        </p:grpSpPr>
        <p:sp>
          <p:nvSpPr>
            <p:cNvPr id="1864" name="Google Shape;1864;p138"/>
            <p:cNvSpPr/>
            <p:nvPr/>
          </p:nvSpPr>
          <p:spPr>
            <a:xfrm>
              <a:off x="1593000" y="2322568"/>
              <a:ext cx="690000" cy="642300"/>
            </a:xfrm>
            <a:prstGeom prst="rect">
              <a:avLst/>
            </a:prstGeom>
            <a:solidFill>
              <a:srgbClr val="B02B20"/>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138"/>
            <p:cNvSpPr/>
            <p:nvPr/>
          </p:nvSpPr>
          <p:spPr>
            <a:xfrm>
              <a:off x="1593000" y="2322575"/>
              <a:ext cx="690000" cy="6426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Roboto Thin"/>
                  <a:ea typeface="Roboto Thin"/>
                  <a:cs typeface="Roboto Thin"/>
                  <a:sym typeface="Roboto Thin"/>
                </a:rPr>
                <a:t>04</a:t>
              </a:r>
              <a:endParaRPr sz="2600">
                <a:solidFill>
                  <a:srgbClr val="FFFFFF"/>
                </a:solidFill>
                <a:latin typeface="Roboto Thin"/>
                <a:ea typeface="Roboto Thin"/>
                <a:cs typeface="Roboto Thin"/>
                <a:sym typeface="Roboto Thin"/>
              </a:endParaRPr>
            </a:p>
          </p:txBody>
        </p:sp>
        <p:sp>
          <p:nvSpPr>
            <p:cNvPr id="1866" name="Google Shape;1866;p138"/>
            <p:cNvSpPr/>
            <p:nvPr/>
          </p:nvSpPr>
          <p:spPr>
            <a:xfrm>
              <a:off x="2286750" y="2322564"/>
              <a:ext cx="4095000" cy="642300"/>
            </a:xfrm>
            <a:prstGeom prst="rect">
              <a:avLst/>
            </a:prstGeom>
            <a:noFill/>
            <a:ln>
              <a:noFill/>
            </a:ln>
          </p:spPr>
          <p:txBody>
            <a:bodyPr anchorCtr="0" anchor="ctr" bIns="91425" lIns="91425" spcFirstLastPara="1" rIns="91425" wrap="square" tIns="91425">
              <a:noAutofit/>
            </a:bodyPr>
            <a:lstStyle/>
            <a:p>
              <a:pPr indent="-304800" lvl="0" marL="457200" rtl="0" algn="l">
                <a:lnSpc>
                  <a:spcPct val="115000"/>
                </a:lnSpc>
                <a:spcBef>
                  <a:spcPts val="0"/>
                </a:spcBef>
                <a:spcAft>
                  <a:spcPts val="0"/>
                </a:spcAft>
                <a:buClr>
                  <a:schemeClr val="lt2"/>
                </a:buClr>
                <a:buSzPts val="1200"/>
                <a:buFont typeface="Roboto"/>
                <a:buChar char="●"/>
              </a:pPr>
              <a:r>
                <a:rPr lang="en" sz="1200">
                  <a:solidFill>
                    <a:schemeClr val="lt2"/>
                  </a:solidFill>
                  <a:latin typeface="Roboto"/>
                  <a:ea typeface="Roboto"/>
                  <a:cs typeface="Roboto"/>
                  <a:sym typeface="Roboto"/>
                </a:rPr>
                <a:t>Functional Demo</a:t>
              </a:r>
              <a:endParaRPr sz="1200">
                <a:solidFill>
                  <a:schemeClr val="lt2"/>
                </a:solidFill>
                <a:latin typeface="Roboto"/>
                <a:ea typeface="Roboto"/>
                <a:cs typeface="Roboto"/>
                <a:sym typeface="Roboto"/>
              </a:endParaRPr>
            </a:p>
          </p:txBody>
        </p:sp>
        <p:sp>
          <p:nvSpPr>
            <p:cNvPr id="1867" name="Google Shape;1867;p138"/>
            <p:cNvSpPr/>
            <p:nvPr/>
          </p:nvSpPr>
          <p:spPr>
            <a:xfrm>
              <a:off x="2283000" y="2322564"/>
              <a:ext cx="52680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68" name="Google Shape;1868;p138"/>
          <p:cNvGrpSpPr/>
          <p:nvPr/>
        </p:nvGrpSpPr>
        <p:grpSpPr>
          <a:xfrm>
            <a:off x="2066964" y="2553150"/>
            <a:ext cx="5010082" cy="643500"/>
            <a:chOff x="1593000" y="2322564"/>
            <a:chExt cx="5958000" cy="643500"/>
          </a:xfrm>
        </p:grpSpPr>
        <p:sp>
          <p:nvSpPr>
            <p:cNvPr id="1869" name="Google Shape;1869;p138"/>
            <p:cNvSpPr/>
            <p:nvPr/>
          </p:nvSpPr>
          <p:spPr>
            <a:xfrm>
              <a:off x="1593000" y="2322568"/>
              <a:ext cx="690000" cy="642300"/>
            </a:xfrm>
            <a:prstGeom prst="rect">
              <a:avLst/>
            </a:prstGeom>
            <a:solidFill>
              <a:srgbClr val="B02B20"/>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138"/>
            <p:cNvSpPr/>
            <p:nvPr/>
          </p:nvSpPr>
          <p:spPr>
            <a:xfrm>
              <a:off x="1593000" y="2322575"/>
              <a:ext cx="690000" cy="6426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Roboto Thin"/>
                  <a:ea typeface="Roboto Thin"/>
                  <a:cs typeface="Roboto Thin"/>
                  <a:sym typeface="Roboto Thin"/>
                </a:rPr>
                <a:t>03</a:t>
              </a:r>
              <a:endParaRPr sz="2600">
                <a:solidFill>
                  <a:srgbClr val="FFFFFF"/>
                </a:solidFill>
                <a:latin typeface="Roboto Thin"/>
                <a:ea typeface="Roboto Thin"/>
                <a:cs typeface="Roboto Thin"/>
                <a:sym typeface="Roboto Thin"/>
              </a:endParaRPr>
            </a:p>
          </p:txBody>
        </p:sp>
        <p:sp>
          <p:nvSpPr>
            <p:cNvPr id="1871" name="Google Shape;1871;p138"/>
            <p:cNvSpPr/>
            <p:nvPr/>
          </p:nvSpPr>
          <p:spPr>
            <a:xfrm>
              <a:off x="2286750" y="2322575"/>
              <a:ext cx="2971200" cy="642300"/>
            </a:xfrm>
            <a:prstGeom prst="rect">
              <a:avLst/>
            </a:prstGeom>
            <a:noFill/>
            <a:ln>
              <a:noFill/>
            </a:ln>
          </p:spPr>
          <p:txBody>
            <a:bodyPr anchorCtr="0" anchor="ctr" bIns="91425" lIns="91425" spcFirstLastPara="1" rIns="91425" wrap="square" tIns="91425">
              <a:noAutofit/>
            </a:bodyPr>
            <a:lstStyle/>
            <a:p>
              <a:pPr indent="-304800" lvl="0" marL="457200" rtl="0" algn="l">
                <a:lnSpc>
                  <a:spcPct val="115000"/>
                </a:lnSpc>
                <a:spcBef>
                  <a:spcPts val="0"/>
                </a:spcBef>
                <a:spcAft>
                  <a:spcPts val="0"/>
                </a:spcAft>
                <a:buClr>
                  <a:schemeClr val="lt2"/>
                </a:buClr>
                <a:buSzPts val="1200"/>
                <a:buFont typeface="Roboto"/>
                <a:buChar char="●"/>
              </a:pPr>
              <a:r>
                <a:rPr lang="en" sz="1200">
                  <a:solidFill>
                    <a:schemeClr val="lt2"/>
                  </a:solidFill>
                  <a:latin typeface="Roboto"/>
                  <a:ea typeface="Roboto"/>
                  <a:cs typeface="Roboto"/>
                  <a:sym typeface="Roboto"/>
                </a:rPr>
                <a:t>Subsystem Overview</a:t>
              </a:r>
              <a:endParaRPr sz="1200">
                <a:solidFill>
                  <a:schemeClr val="lt2"/>
                </a:solidFill>
                <a:latin typeface="Roboto"/>
                <a:ea typeface="Roboto"/>
                <a:cs typeface="Roboto"/>
                <a:sym typeface="Roboto"/>
              </a:endParaRPr>
            </a:p>
          </p:txBody>
        </p:sp>
        <p:sp>
          <p:nvSpPr>
            <p:cNvPr id="1872" name="Google Shape;1872;p138"/>
            <p:cNvSpPr/>
            <p:nvPr/>
          </p:nvSpPr>
          <p:spPr>
            <a:xfrm>
              <a:off x="2283000" y="2322564"/>
              <a:ext cx="52680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73" name="Google Shape;1873;p138"/>
          <p:cNvGrpSpPr/>
          <p:nvPr/>
        </p:nvGrpSpPr>
        <p:grpSpPr>
          <a:xfrm>
            <a:off x="2066964" y="1898025"/>
            <a:ext cx="5010082" cy="643500"/>
            <a:chOff x="1593000" y="2322557"/>
            <a:chExt cx="5958000" cy="643500"/>
          </a:xfrm>
        </p:grpSpPr>
        <p:sp>
          <p:nvSpPr>
            <p:cNvPr id="1874" name="Google Shape;1874;p138"/>
            <p:cNvSpPr/>
            <p:nvPr/>
          </p:nvSpPr>
          <p:spPr>
            <a:xfrm>
              <a:off x="1593000" y="2322568"/>
              <a:ext cx="690000" cy="642300"/>
            </a:xfrm>
            <a:prstGeom prst="rect">
              <a:avLst/>
            </a:prstGeom>
            <a:solidFill>
              <a:srgbClr val="B02B20"/>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138"/>
            <p:cNvSpPr/>
            <p:nvPr/>
          </p:nvSpPr>
          <p:spPr>
            <a:xfrm>
              <a:off x="1593000" y="2322575"/>
              <a:ext cx="690000" cy="6426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Roboto Thin"/>
                  <a:ea typeface="Roboto Thin"/>
                  <a:cs typeface="Roboto Thin"/>
                  <a:sym typeface="Roboto Thin"/>
                </a:rPr>
                <a:t>02</a:t>
              </a:r>
              <a:endParaRPr sz="2600">
                <a:solidFill>
                  <a:srgbClr val="FFFFFF"/>
                </a:solidFill>
                <a:latin typeface="Roboto Thin"/>
                <a:ea typeface="Roboto Thin"/>
                <a:cs typeface="Roboto Thin"/>
                <a:sym typeface="Roboto Thin"/>
              </a:endParaRPr>
            </a:p>
          </p:txBody>
        </p:sp>
        <p:sp>
          <p:nvSpPr>
            <p:cNvPr id="1876" name="Google Shape;1876;p138"/>
            <p:cNvSpPr/>
            <p:nvPr/>
          </p:nvSpPr>
          <p:spPr>
            <a:xfrm>
              <a:off x="2283000" y="2322557"/>
              <a:ext cx="52680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77" name="Google Shape;1877;p138"/>
          <p:cNvGrpSpPr/>
          <p:nvPr/>
        </p:nvGrpSpPr>
        <p:grpSpPr>
          <a:xfrm>
            <a:off x="2066959" y="1242300"/>
            <a:ext cx="5010082" cy="643500"/>
            <a:chOff x="1593000" y="2321959"/>
            <a:chExt cx="5958000" cy="643500"/>
          </a:xfrm>
        </p:grpSpPr>
        <p:sp>
          <p:nvSpPr>
            <p:cNvPr id="1878" name="Google Shape;1878;p138"/>
            <p:cNvSpPr/>
            <p:nvPr/>
          </p:nvSpPr>
          <p:spPr>
            <a:xfrm>
              <a:off x="1593000" y="2322568"/>
              <a:ext cx="690000" cy="642300"/>
            </a:xfrm>
            <a:prstGeom prst="rect">
              <a:avLst/>
            </a:prstGeom>
            <a:solidFill>
              <a:srgbClr val="B02B20"/>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138"/>
            <p:cNvSpPr/>
            <p:nvPr/>
          </p:nvSpPr>
          <p:spPr>
            <a:xfrm>
              <a:off x="1593000" y="2322575"/>
              <a:ext cx="690000" cy="6426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Roboto Thin"/>
                  <a:ea typeface="Roboto Thin"/>
                  <a:cs typeface="Roboto Thin"/>
                  <a:sym typeface="Roboto Thin"/>
                </a:rPr>
                <a:t>01</a:t>
              </a:r>
              <a:endParaRPr sz="2600">
                <a:solidFill>
                  <a:srgbClr val="FFFFFF"/>
                </a:solidFill>
                <a:latin typeface="Roboto Thin"/>
                <a:ea typeface="Roboto Thin"/>
                <a:cs typeface="Roboto Thin"/>
                <a:sym typeface="Roboto Thin"/>
              </a:endParaRPr>
            </a:p>
          </p:txBody>
        </p:sp>
        <p:sp>
          <p:nvSpPr>
            <p:cNvPr id="1880" name="Google Shape;1880;p138"/>
            <p:cNvSpPr/>
            <p:nvPr/>
          </p:nvSpPr>
          <p:spPr>
            <a:xfrm>
              <a:off x="2283000" y="2321959"/>
              <a:ext cx="5268000" cy="643500"/>
            </a:xfrm>
            <a:prstGeom prst="rect">
              <a:avLst/>
            </a:prstGeom>
            <a:solidFill>
              <a:srgbClr val="EEEEEE"/>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81" name="Google Shape;1881;p138"/>
          <p:cNvSpPr/>
          <p:nvPr/>
        </p:nvSpPr>
        <p:spPr>
          <a:xfrm>
            <a:off x="2659333" y="1244091"/>
            <a:ext cx="2498400" cy="642300"/>
          </a:xfrm>
          <a:prstGeom prst="rect">
            <a:avLst/>
          </a:prstGeom>
          <a:noFill/>
          <a:ln>
            <a:noFill/>
          </a:ln>
        </p:spPr>
        <p:txBody>
          <a:bodyPr anchorCtr="0" anchor="ctr" bIns="91425" lIns="91425" spcFirstLastPara="1" rIns="91425" wrap="square" tIns="91425">
            <a:noAutofit/>
          </a:bodyPr>
          <a:lstStyle/>
          <a:p>
            <a:pPr indent="-304800" lvl="0" marL="457200" rtl="0" algn="l">
              <a:lnSpc>
                <a:spcPct val="115000"/>
              </a:lnSpc>
              <a:spcBef>
                <a:spcPts val="0"/>
              </a:spcBef>
              <a:spcAft>
                <a:spcPts val="0"/>
              </a:spcAft>
              <a:buClr>
                <a:schemeClr val="lt2"/>
              </a:buClr>
              <a:buSzPts val="1200"/>
              <a:buFont typeface="Roboto"/>
              <a:buChar char="●"/>
            </a:pPr>
            <a:r>
              <a:rPr lang="en" sz="1200">
                <a:solidFill>
                  <a:schemeClr val="lt2"/>
                </a:solidFill>
                <a:latin typeface="Roboto"/>
                <a:ea typeface="Roboto"/>
                <a:cs typeface="Roboto"/>
                <a:sym typeface="Roboto"/>
              </a:rPr>
              <a:t>System Overview </a:t>
            </a:r>
            <a:endParaRPr sz="1000">
              <a:solidFill>
                <a:schemeClr val="lt2"/>
              </a:solidFill>
              <a:latin typeface="Roboto"/>
              <a:ea typeface="Roboto"/>
              <a:cs typeface="Roboto"/>
              <a:sym typeface="Roboto"/>
            </a:endParaRPr>
          </a:p>
        </p:txBody>
      </p:sp>
      <p:sp>
        <p:nvSpPr>
          <p:cNvPr id="1882" name="Google Shape;1882;p138"/>
          <p:cNvSpPr/>
          <p:nvPr/>
        </p:nvSpPr>
        <p:spPr>
          <a:xfrm>
            <a:off x="2659333" y="1899216"/>
            <a:ext cx="2498400" cy="642300"/>
          </a:xfrm>
          <a:prstGeom prst="rect">
            <a:avLst/>
          </a:prstGeom>
          <a:noFill/>
          <a:ln>
            <a:noFill/>
          </a:ln>
        </p:spPr>
        <p:txBody>
          <a:bodyPr anchorCtr="0" anchor="ctr" bIns="91425" lIns="91425" spcFirstLastPara="1" rIns="91425" wrap="square" tIns="91425">
            <a:noAutofit/>
          </a:bodyPr>
          <a:lstStyle/>
          <a:p>
            <a:pPr indent="-304800" lvl="0" marL="457200" rtl="0" algn="l">
              <a:lnSpc>
                <a:spcPct val="115000"/>
              </a:lnSpc>
              <a:spcBef>
                <a:spcPts val="0"/>
              </a:spcBef>
              <a:spcAft>
                <a:spcPts val="0"/>
              </a:spcAft>
              <a:buClr>
                <a:schemeClr val="lt2"/>
              </a:buClr>
              <a:buSzPts val="1200"/>
              <a:buFont typeface="Roboto"/>
              <a:buChar char="●"/>
            </a:pPr>
            <a:r>
              <a:rPr lang="en" sz="1200">
                <a:solidFill>
                  <a:schemeClr val="lt2"/>
                </a:solidFill>
                <a:latin typeface="Roboto"/>
                <a:ea typeface="Roboto"/>
                <a:cs typeface="Roboto"/>
                <a:sym typeface="Roboto"/>
              </a:rPr>
              <a:t>Side Channel Attack Demo</a:t>
            </a:r>
            <a:endParaRPr sz="1000">
              <a:solidFill>
                <a:schemeClr val="lt2"/>
              </a:solidFill>
              <a:latin typeface="Roboto"/>
              <a:ea typeface="Roboto"/>
              <a:cs typeface="Roboto"/>
              <a:sym typeface="Roboto"/>
            </a:endParaRPr>
          </a:p>
        </p:txBody>
      </p:sp>
      <p:sp>
        <p:nvSpPr>
          <p:cNvPr id="1883" name="Google Shape;1883;p138"/>
          <p:cNvSpPr/>
          <p:nvPr/>
        </p:nvSpPr>
        <p:spPr>
          <a:xfrm>
            <a:off x="2659333" y="2553441"/>
            <a:ext cx="2498400" cy="642300"/>
          </a:xfrm>
          <a:prstGeom prst="rect">
            <a:avLst/>
          </a:prstGeom>
          <a:noFill/>
          <a:ln>
            <a:noFill/>
          </a:ln>
        </p:spPr>
        <p:txBody>
          <a:bodyPr anchorCtr="0" anchor="ctr" bIns="91425" lIns="91425" spcFirstLastPara="1" rIns="91425" wrap="square" tIns="91425">
            <a:noAutofit/>
          </a:bodyPr>
          <a:lstStyle/>
          <a:p>
            <a:pPr indent="-304800" lvl="0" marL="457200" rtl="0" algn="l">
              <a:lnSpc>
                <a:spcPct val="115000"/>
              </a:lnSpc>
              <a:spcBef>
                <a:spcPts val="0"/>
              </a:spcBef>
              <a:spcAft>
                <a:spcPts val="0"/>
              </a:spcAft>
              <a:buClr>
                <a:schemeClr val="lt2"/>
              </a:buClr>
              <a:buSzPts val="1200"/>
              <a:buFont typeface="Roboto"/>
              <a:buChar char="●"/>
            </a:pPr>
            <a:r>
              <a:rPr lang="en" sz="1200">
                <a:solidFill>
                  <a:schemeClr val="lt2"/>
                </a:solidFill>
                <a:latin typeface="Roboto"/>
                <a:ea typeface="Roboto"/>
                <a:cs typeface="Roboto"/>
                <a:sym typeface="Roboto"/>
              </a:rPr>
              <a:t>Individual Demos</a:t>
            </a:r>
            <a:endParaRPr sz="1000">
              <a:solidFill>
                <a:schemeClr val="lt2"/>
              </a:solidFill>
              <a:latin typeface="Roboto"/>
              <a:ea typeface="Roboto"/>
              <a:cs typeface="Roboto"/>
              <a:sym typeface="Roboto"/>
            </a:endParaRPr>
          </a:p>
        </p:txBody>
      </p:sp>
      <p:sp>
        <p:nvSpPr>
          <p:cNvPr id="1884" name="Google Shape;1884;p138"/>
          <p:cNvSpPr/>
          <p:nvPr/>
        </p:nvSpPr>
        <p:spPr>
          <a:xfrm>
            <a:off x="2659333" y="3208866"/>
            <a:ext cx="2498400" cy="642300"/>
          </a:xfrm>
          <a:prstGeom prst="rect">
            <a:avLst/>
          </a:prstGeom>
          <a:noFill/>
          <a:ln>
            <a:noFill/>
          </a:ln>
        </p:spPr>
        <p:txBody>
          <a:bodyPr anchorCtr="0" anchor="ctr" bIns="91425" lIns="91425" spcFirstLastPara="1" rIns="91425" wrap="square" tIns="91425">
            <a:noAutofit/>
          </a:bodyPr>
          <a:lstStyle/>
          <a:p>
            <a:pPr indent="-304800" lvl="0" marL="457200" rtl="0" algn="l">
              <a:lnSpc>
                <a:spcPct val="115000"/>
              </a:lnSpc>
              <a:spcBef>
                <a:spcPts val="0"/>
              </a:spcBef>
              <a:spcAft>
                <a:spcPts val="0"/>
              </a:spcAft>
              <a:buClr>
                <a:schemeClr val="lt2"/>
              </a:buClr>
              <a:buSzPts val="1200"/>
              <a:buFont typeface="Roboto"/>
              <a:buChar char="●"/>
            </a:pPr>
            <a:r>
              <a:rPr lang="en" sz="1200">
                <a:solidFill>
                  <a:schemeClr val="lt2"/>
                </a:solidFill>
                <a:latin typeface="Roboto"/>
                <a:ea typeface="Roboto"/>
                <a:cs typeface="Roboto"/>
                <a:sym typeface="Roboto"/>
              </a:rPr>
              <a:t>Functional Demo</a:t>
            </a:r>
            <a:endParaRPr sz="1000">
              <a:solidFill>
                <a:schemeClr val="lt2"/>
              </a:solidFill>
              <a:latin typeface="Roboto"/>
              <a:ea typeface="Roboto"/>
              <a:cs typeface="Roboto"/>
              <a:sym typeface="Roboto"/>
            </a:endParaRPr>
          </a:p>
        </p:txBody>
      </p:sp>
      <p:sp>
        <p:nvSpPr>
          <p:cNvPr id="1885" name="Google Shape;1885;p138"/>
          <p:cNvSpPr/>
          <p:nvPr/>
        </p:nvSpPr>
        <p:spPr>
          <a:xfrm>
            <a:off x="2659333" y="3863391"/>
            <a:ext cx="2498400" cy="642300"/>
          </a:xfrm>
          <a:prstGeom prst="rect">
            <a:avLst/>
          </a:prstGeom>
          <a:noFill/>
          <a:ln>
            <a:noFill/>
          </a:ln>
        </p:spPr>
        <p:txBody>
          <a:bodyPr anchorCtr="0" anchor="ctr" bIns="91425" lIns="91425" spcFirstLastPara="1" rIns="91425" wrap="square" tIns="91425">
            <a:noAutofit/>
          </a:bodyPr>
          <a:lstStyle/>
          <a:p>
            <a:pPr indent="-304800" lvl="0" marL="457200" rtl="0" algn="l">
              <a:lnSpc>
                <a:spcPct val="115000"/>
              </a:lnSpc>
              <a:spcBef>
                <a:spcPts val="0"/>
              </a:spcBef>
              <a:spcAft>
                <a:spcPts val="0"/>
              </a:spcAft>
              <a:buClr>
                <a:schemeClr val="lt2"/>
              </a:buClr>
              <a:buSzPts val="1200"/>
              <a:buFont typeface="Roboto"/>
              <a:buChar char="●"/>
            </a:pPr>
            <a:r>
              <a:rPr lang="en" sz="1200">
                <a:solidFill>
                  <a:schemeClr val="lt2"/>
                </a:solidFill>
                <a:latin typeface="Roboto"/>
                <a:ea typeface="Roboto"/>
                <a:cs typeface="Roboto"/>
                <a:sym typeface="Roboto"/>
              </a:rPr>
              <a:t>Physical Design</a:t>
            </a:r>
            <a:endParaRPr sz="1000">
              <a:solidFill>
                <a:schemeClr val="lt2"/>
              </a:solidFill>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9" name="Shape 1889"/>
        <p:cNvGrpSpPr/>
        <p:nvPr/>
      </p:nvGrpSpPr>
      <p:grpSpPr>
        <a:xfrm>
          <a:off x="0" y="0"/>
          <a:ext cx="0" cy="0"/>
          <a:chOff x="0" y="0"/>
          <a:chExt cx="0" cy="0"/>
        </a:xfrm>
      </p:grpSpPr>
      <p:sp>
        <p:nvSpPr>
          <p:cNvPr id="1890" name="Google Shape;1890;p139"/>
          <p:cNvSpPr txBox="1"/>
          <p:nvPr>
            <p:ph type="title"/>
          </p:nvPr>
        </p:nvSpPr>
        <p:spPr>
          <a:xfrm>
            <a:off x="966150" y="1757850"/>
            <a:ext cx="7211700" cy="162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t>Side Channel Attack Demo</a:t>
            </a:r>
            <a:endParaRPr sz="4800"/>
          </a:p>
        </p:txBody>
      </p:sp>
      <p:pic>
        <p:nvPicPr>
          <p:cNvPr id="1891" name="Google Shape;1891;p139" title="AlexanderDeFalcoirisFrontFacing (2).jpg"/>
          <p:cNvPicPr preferRelativeResize="0"/>
          <p:nvPr/>
        </p:nvPicPr>
        <p:blipFill rotWithShape="1">
          <a:blip r:embed="rId3">
            <a:alphaModFix/>
          </a:blip>
          <a:srcRect b="16676" l="0" r="0" t="16676"/>
          <a:stretch/>
        </p:blipFill>
        <p:spPr>
          <a:xfrm>
            <a:off x="7957577" y="128773"/>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5" name="Shape 1895"/>
        <p:cNvGrpSpPr/>
        <p:nvPr/>
      </p:nvGrpSpPr>
      <p:grpSpPr>
        <a:xfrm>
          <a:off x="0" y="0"/>
          <a:ext cx="0" cy="0"/>
          <a:chOff x="0" y="0"/>
          <a:chExt cx="0" cy="0"/>
        </a:xfrm>
      </p:grpSpPr>
      <p:pic>
        <p:nvPicPr>
          <p:cNvPr id="1896" name="Google Shape;1896;p140"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
        <p:nvSpPr>
          <p:cNvPr id="1897" name="Google Shape;1897;p140"/>
          <p:cNvSpPr txBox="1"/>
          <p:nvPr>
            <p:ph type="title"/>
          </p:nvPr>
        </p:nvSpPr>
        <p:spPr>
          <a:xfrm>
            <a:off x="720000" y="445025"/>
            <a:ext cx="4549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 Demo - Background</a:t>
            </a:r>
            <a:endParaRPr/>
          </a:p>
        </p:txBody>
      </p:sp>
      <p:sp>
        <p:nvSpPr>
          <p:cNvPr id="1898" name="Google Shape;1898;p140"/>
          <p:cNvSpPr txBox="1"/>
          <p:nvPr>
            <p:ph idx="1" type="body"/>
          </p:nvPr>
        </p:nvSpPr>
        <p:spPr>
          <a:xfrm>
            <a:off x="492200" y="1017725"/>
            <a:ext cx="4111200" cy="39204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300"/>
              <a:t>Up next is a series of Correlation Power Analysis (CPA) attacks executed on a microcontroller through a ChipWhisperer Husky, meant to simulate an environment like our RISC-V core.</a:t>
            </a:r>
            <a:br>
              <a:rPr lang="en" sz="1300"/>
            </a:br>
            <a:endParaRPr sz="1300"/>
          </a:p>
          <a:p>
            <a:pPr indent="-323850" lvl="0" marL="457200" rtl="0" algn="l">
              <a:spcBef>
                <a:spcPts val="0"/>
              </a:spcBef>
              <a:spcAft>
                <a:spcPts val="0"/>
              </a:spcAft>
              <a:buSzPts val="1500"/>
              <a:buChar char="-"/>
            </a:pPr>
            <a:r>
              <a:rPr lang="en" sz="1300"/>
              <a:t>More specifically, the CPA attack will be performed on a core running an AES encryption workload, attempting to resolve the AES encryption key.</a:t>
            </a:r>
            <a:br>
              <a:rPr lang="en" sz="1300"/>
            </a:br>
            <a:endParaRPr sz="1300"/>
          </a:p>
          <a:p>
            <a:pPr indent="-311150" lvl="0" marL="457200" rtl="0" algn="l">
              <a:spcBef>
                <a:spcPts val="0"/>
              </a:spcBef>
              <a:spcAft>
                <a:spcPts val="0"/>
              </a:spcAft>
              <a:buSzPts val="1300"/>
              <a:buChar char="-"/>
            </a:pPr>
            <a:r>
              <a:rPr lang="en" sz="1300"/>
              <a:t>The showcased workloads intend to highlight the impact of the </a:t>
            </a:r>
            <a:r>
              <a:rPr b="1" lang="en" sz="1300"/>
              <a:t>mitigation techniques</a:t>
            </a:r>
            <a:r>
              <a:rPr lang="en" sz="1300"/>
              <a:t> that we are implementing into our design, showing that they are meaningful towards mitigating leakage in a CPA scenario.</a:t>
            </a:r>
            <a:endParaRPr sz="1300"/>
          </a:p>
          <a:p>
            <a:pPr indent="-311150" lvl="1" marL="914400" rtl="0" algn="l">
              <a:spcBef>
                <a:spcPts val="0"/>
              </a:spcBef>
              <a:spcAft>
                <a:spcPts val="0"/>
              </a:spcAft>
              <a:buSzPts val="1300"/>
              <a:buChar char="-"/>
            </a:pPr>
            <a:r>
              <a:rPr lang="en" sz="1300"/>
              <a:t>Techniques being </a:t>
            </a:r>
            <a:r>
              <a:rPr b="1" lang="en" sz="1300"/>
              <a:t>Gaussian Noise Generation</a:t>
            </a:r>
            <a:r>
              <a:rPr lang="en" sz="1300"/>
              <a:t> and </a:t>
            </a:r>
            <a:r>
              <a:rPr b="1" lang="en" sz="1300"/>
              <a:t>Clock Randomization</a:t>
            </a:r>
            <a:endParaRPr b="1" sz="1300"/>
          </a:p>
        </p:txBody>
      </p:sp>
      <p:pic>
        <p:nvPicPr>
          <p:cNvPr id="1899" name="Google Shape;1899;p140" title="image22.png"/>
          <p:cNvPicPr preferRelativeResize="0"/>
          <p:nvPr>
            <p:ph idx="2" type="pic"/>
          </p:nvPr>
        </p:nvPicPr>
        <p:blipFill rotWithShape="1">
          <a:blip r:embed="rId4">
            <a:alphaModFix/>
          </a:blip>
          <a:srcRect b="0" l="17556" r="19944" t="0"/>
          <a:stretch/>
        </p:blipFill>
        <p:spPr>
          <a:xfrm>
            <a:off x="4572000" y="742953"/>
            <a:ext cx="3657600" cy="3657600"/>
          </a:xfrm>
          <a:prstGeom prst="ellipse">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3" name="Shape 1903"/>
        <p:cNvGrpSpPr/>
        <p:nvPr/>
      </p:nvGrpSpPr>
      <p:grpSpPr>
        <a:xfrm>
          <a:off x="0" y="0"/>
          <a:ext cx="0" cy="0"/>
          <a:chOff x="0" y="0"/>
          <a:chExt cx="0" cy="0"/>
        </a:xfrm>
      </p:grpSpPr>
      <p:pic>
        <p:nvPicPr>
          <p:cNvPr id="1904" name="Google Shape;1904;p141"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
        <p:nvSpPr>
          <p:cNvPr id="1905" name="Google Shape;1905;p14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 Demo - Workflow</a:t>
            </a:r>
            <a:endParaRPr/>
          </a:p>
        </p:txBody>
      </p:sp>
      <p:pic>
        <p:nvPicPr>
          <p:cNvPr id="1906" name="Google Shape;1906;p141" title="cpa_attack_slide_diagram_v2 (1).png"/>
          <p:cNvPicPr preferRelativeResize="0"/>
          <p:nvPr/>
        </p:nvPicPr>
        <p:blipFill>
          <a:blip r:embed="rId4">
            <a:alphaModFix/>
          </a:blip>
          <a:stretch>
            <a:fillRect/>
          </a:stretch>
        </p:blipFill>
        <p:spPr>
          <a:xfrm>
            <a:off x="469200" y="1192133"/>
            <a:ext cx="8205601" cy="31746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10" name="Shape 1910"/>
        <p:cNvGrpSpPr/>
        <p:nvPr/>
      </p:nvGrpSpPr>
      <p:grpSpPr>
        <a:xfrm>
          <a:off x="0" y="0"/>
          <a:ext cx="0" cy="0"/>
          <a:chOff x="0" y="0"/>
          <a:chExt cx="0" cy="0"/>
        </a:xfrm>
      </p:grpSpPr>
      <p:sp>
        <p:nvSpPr>
          <p:cNvPr id="1911" name="Google Shape;1911;p14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 - Demo (happens during this slide)</a:t>
            </a:r>
            <a:endParaRPr/>
          </a:p>
        </p:txBody>
      </p:sp>
      <p:pic>
        <p:nvPicPr>
          <p:cNvPr id="1912" name="Google Shape;1912;p142"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6" name="Shape 1916"/>
        <p:cNvGrpSpPr/>
        <p:nvPr/>
      </p:nvGrpSpPr>
      <p:grpSpPr>
        <a:xfrm>
          <a:off x="0" y="0"/>
          <a:ext cx="0" cy="0"/>
          <a:chOff x="0" y="0"/>
          <a:chExt cx="0" cy="0"/>
        </a:xfrm>
      </p:grpSpPr>
      <p:sp>
        <p:nvSpPr>
          <p:cNvPr id="1917" name="Google Shape;1917;p14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SCA Demo</a:t>
            </a:r>
            <a:endParaRPr/>
          </a:p>
        </p:txBody>
      </p:sp>
      <p:sp>
        <p:nvSpPr>
          <p:cNvPr id="1918" name="Google Shape;1918;p143"/>
          <p:cNvSpPr txBox="1"/>
          <p:nvPr>
            <p:ph idx="1" type="subTitle"/>
          </p:nvPr>
        </p:nvSpPr>
        <p:spPr>
          <a:xfrm>
            <a:off x="720000" y="1298100"/>
            <a:ext cx="1890600" cy="43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Baseline CPA</a:t>
            </a:r>
            <a:endParaRPr/>
          </a:p>
        </p:txBody>
      </p:sp>
      <p:sp>
        <p:nvSpPr>
          <p:cNvPr id="1919" name="Google Shape;1919;p143"/>
          <p:cNvSpPr txBox="1"/>
          <p:nvPr>
            <p:ph idx="5" type="subTitle"/>
          </p:nvPr>
        </p:nvSpPr>
        <p:spPr>
          <a:xfrm>
            <a:off x="720000" y="2517523"/>
            <a:ext cx="1890600" cy="626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Gaussian Noise Generation</a:t>
            </a:r>
            <a:endParaRPr/>
          </a:p>
        </p:txBody>
      </p:sp>
      <p:sp>
        <p:nvSpPr>
          <p:cNvPr id="1920" name="Google Shape;1920;p143"/>
          <p:cNvSpPr txBox="1"/>
          <p:nvPr>
            <p:ph idx="6" type="subTitle"/>
          </p:nvPr>
        </p:nvSpPr>
        <p:spPr>
          <a:xfrm>
            <a:off x="720000" y="3733530"/>
            <a:ext cx="2180400" cy="433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Clock Randomizer</a:t>
            </a:r>
            <a:endParaRPr/>
          </a:p>
        </p:txBody>
      </p:sp>
      <p:pic>
        <p:nvPicPr>
          <p:cNvPr id="1921" name="Google Shape;1921;p143"/>
          <p:cNvPicPr preferRelativeResize="0"/>
          <p:nvPr/>
        </p:nvPicPr>
        <p:blipFill>
          <a:blip r:embed="rId3">
            <a:alphaModFix/>
          </a:blip>
          <a:stretch>
            <a:fillRect/>
          </a:stretch>
        </p:blipFill>
        <p:spPr>
          <a:xfrm>
            <a:off x="499450" y="1666650"/>
            <a:ext cx="7924562" cy="572700"/>
          </a:xfrm>
          <a:prstGeom prst="rect">
            <a:avLst/>
          </a:prstGeom>
          <a:noFill/>
          <a:ln>
            <a:noFill/>
          </a:ln>
        </p:spPr>
      </p:pic>
      <p:pic>
        <p:nvPicPr>
          <p:cNvPr id="1922" name="Google Shape;1922;p143" title="AlexanderDeFalcoirisFrontFacing (2).jpg"/>
          <p:cNvPicPr preferRelativeResize="0"/>
          <p:nvPr/>
        </p:nvPicPr>
        <p:blipFill rotWithShape="1">
          <a:blip r:embed="rId4">
            <a:alphaModFix/>
          </a:blip>
          <a:srcRect b="16676" l="0" r="0" t="16676"/>
          <a:stretch/>
        </p:blipFill>
        <p:spPr>
          <a:xfrm>
            <a:off x="8002425" y="51000"/>
            <a:ext cx="1077600" cy="1077600"/>
          </a:xfrm>
          <a:prstGeom prst="ellipse">
            <a:avLst/>
          </a:prstGeom>
          <a:noFill/>
          <a:ln cap="flat" cmpd="sng" w="28575">
            <a:solidFill>
              <a:schemeClr val="accent4"/>
            </a:solidFill>
            <a:prstDash val="solid"/>
            <a:round/>
            <a:headEnd len="sm" w="sm" type="none"/>
            <a:tailEnd len="sm" w="sm" type="none"/>
          </a:ln>
        </p:spPr>
      </p:pic>
      <p:pic>
        <p:nvPicPr>
          <p:cNvPr id="1923" name="Google Shape;1923;p143"/>
          <p:cNvPicPr preferRelativeResize="0"/>
          <p:nvPr/>
        </p:nvPicPr>
        <p:blipFill>
          <a:blip r:embed="rId5">
            <a:alphaModFix/>
          </a:blip>
          <a:stretch>
            <a:fillRect/>
          </a:stretch>
        </p:blipFill>
        <p:spPr>
          <a:xfrm>
            <a:off x="499450" y="3063876"/>
            <a:ext cx="7924551" cy="551205"/>
          </a:xfrm>
          <a:prstGeom prst="rect">
            <a:avLst/>
          </a:prstGeom>
          <a:noFill/>
          <a:ln>
            <a:noFill/>
          </a:ln>
        </p:spPr>
      </p:pic>
      <p:pic>
        <p:nvPicPr>
          <p:cNvPr id="1924" name="Google Shape;1924;p143"/>
          <p:cNvPicPr preferRelativeResize="0"/>
          <p:nvPr/>
        </p:nvPicPr>
        <p:blipFill>
          <a:blip r:embed="rId6">
            <a:alphaModFix/>
          </a:blip>
          <a:stretch>
            <a:fillRect/>
          </a:stretch>
        </p:blipFill>
        <p:spPr>
          <a:xfrm>
            <a:off x="499450" y="4103126"/>
            <a:ext cx="7924550" cy="50292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8" name="Shape 1928"/>
        <p:cNvGrpSpPr/>
        <p:nvPr/>
      </p:nvGrpSpPr>
      <p:grpSpPr>
        <a:xfrm>
          <a:off x="0" y="0"/>
          <a:ext cx="0" cy="0"/>
          <a:chOff x="0" y="0"/>
          <a:chExt cx="0" cy="0"/>
        </a:xfrm>
      </p:grpSpPr>
      <p:sp>
        <p:nvSpPr>
          <p:cNvPr id="1929" name="Google Shape;1929;p144"/>
          <p:cNvSpPr txBox="1"/>
          <p:nvPr>
            <p:ph type="title"/>
          </p:nvPr>
        </p:nvSpPr>
        <p:spPr>
          <a:xfrm>
            <a:off x="1923750" y="1610700"/>
            <a:ext cx="5296500" cy="1722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	Questions?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3" name="Shape 1933"/>
        <p:cNvGrpSpPr/>
        <p:nvPr/>
      </p:nvGrpSpPr>
      <p:grpSpPr>
        <a:xfrm>
          <a:off x="0" y="0"/>
          <a:ext cx="0" cy="0"/>
          <a:chOff x="0" y="0"/>
          <a:chExt cx="0" cy="0"/>
        </a:xfrm>
      </p:grpSpPr>
      <p:sp>
        <p:nvSpPr>
          <p:cNvPr id="1934" name="Google Shape;1934;p145"/>
          <p:cNvSpPr txBox="1"/>
          <p:nvPr>
            <p:ph type="title"/>
          </p:nvPr>
        </p:nvSpPr>
        <p:spPr>
          <a:xfrm>
            <a:off x="966150" y="2150850"/>
            <a:ext cx="7211700" cy="84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System Overview</a:t>
            </a:r>
            <a:endParaRPr/>
          </a:p>
        </p:txBody>
      </p:sp>
      <p:sp>
        <p:nvSpPr>
          <p:cNvPr id="1935" name="Google Shape;1935;p145"/>
          <p:cNvSpPr txBox="1"/>
          <p:nvPr/>
        </p:nvSpPr>
        <p:spPr>
          <a:xfrm>
            <a:off x="2155800" y="3170450"/>
            <a:ext cx="4832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A brief explanation of our whole system / the ASIC design process</a:t>
            </a:r>
            <a:endParaRPr sz="1200">
              <a:solidFill>
                <a:schemeClr val="dk1"/>
              </a:solidFill>
              <a:latin typeface="Albert Sans"/>
              <a:ea typeface="Albert Sans"/>
              <a:cs typeface="Albert Sans"/>
              <a:sym typeface="Albert Sans"/>
            </a:endParaRPr>
          </a:p>
        </p:txBody>
      </p:sp>
      <p:pic>
        <p:nvPicPr>
          <p:cNvPr id="1936" name="Google Shape;1936;p145" title="IMG_6497.jpeg"/>
          <p:cNvPicPr preferRelativeResize="0"/>
          <p:nvPr/>
        </p:nvPicPr>
        <p:blipFill rotWithShape="1">
          <a:blip r:embed="rId3">
            <a:alphaModFix/>
          </a:blip>
          <a:srcRect b="12495" l="0" r="0" t="12503"/>
          <a:stretch/>
        </p:blipFill>
        <p:spPr>
          <a:xfrm>
            <a:off x="7874575" y="124950"/>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0" name="Shape 1940"/>
        <p:cNvGrpSpPr/>
        <p:nvPr/>
      </p:nvGrpSpPr>
      <p:grpSpPr>
        <a:xfrm>
          <a:off x="0" y="0"/>
          <a:ext cx="0" cy="0"/>
          <a:chOff x="0" y="0"/>
          <a:chExt cx="0" cy="0"/>
        </a:xfrm>
      </p:grpSpPr>
      <p:sp>
        <p:nvSpPr>
          <p:cNvPr id="1941" name="Google Shape;1941;p14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Augmented Ibex Core</a:t>
            </a:r>
            <a:endParaRPr/>
          </a:p>
        </p:txBody>
      </p:sp>
      <p:pic>
        <p:nvPicPr>
          <p:cNvPr id="1942" name="Google Shape;1942;p146"/>
          <p:cNvPicPr preferRelativeResize="0"/>
          <p:nvPr/>
        </p:nvPicPr>
        <p:blipFill>
          <a:blip r:embed="rId3">
            <a:alphaModFix/>
          </a:blip>
          <a:stretch>
            <a:fillRect/>
          </a:stretch>
        </p:blipFill>
        <p:spPr>
          <a:xfrm>
            <a:off x="1937450" y="1162150"/>
            <a:ext cx="5269108" cy="3820976"/>
          </a:xfrm>
          <a:prstGeom prst="rect">
            <a:avLst/>
          </a:prstGeom>
          <a:noFill/>
          <a:ln>
            <a:noFill/>
          </a:ln>
        </p:spPr>
      </p:pic>
      <p:pic>
        <p:nvPicPr>
          <p:cNvPr id="1943" name="Google Shape;1943;p146" title="IMG_6497.jpeg"/>
          <p:cNvPicPr preferRelativeResize="0"/>
          <p:nvPr/>
        </p:nvPicPr>
        <p:blipFill rotWithShape="1">
          <a:blip r:embed="rId4">
            <a:alphaModFix/>
          </a:blip>
          <a:srcRect b="12495" l="0" r="0" t="12503"/>
          <a:stretch/>
        </p:blipFill>
        <p:spPr>
          <a:xfrm>
            <a:off x="7874575" y="124950"/>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7" name="Shape 1947"/>
        <p:cNvGrpSpPr/>
        <p:nvPr/>
      </p:nvGrpSpPr>
      <p:grpSpPr>
        <a:xfrm>
          <a:off x="0" y="0"/>
          <a:ext cx="0" cy="0"/>
          <a:chOff x="0" y="0"/>
          <a:chExt cx="0" cy="0"/>
        </a:xfrm>
      </p:grpSpPr>
      <p:sp>
        <p:nvSpPr>
          <p:cNvPr id="1948" name="Google Shape;1948;p14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Clock Randomizer</a:t>
            </a:r>
            <a:endParaRPr/>
          </a:p>
        </p:txBody>
      </p:sp>
      <p:pic>
        <p:nvPicPr>
          <p:cNvPr id="1949" name="Google Shape;1949;p147" title="AnnotatedClockRand.drawio.png"/>
          <p:cNvPicPr preferRelativeResize="0"/>
          <p:nvPr/>
        </p:nvPicPr>
        <p:blipFill rotWithShape="1">
          <a:blip r:embed="rId3">
            <a:alphaModFix/>
          </a:blip>
          <a:srcRect b="12877" l="0" r="0" t="0"/>
          <a:stretch/>
        </p:blipFill>
        <p:spPr>
          <a:xfrm>
            <a:off x="733975" y="1235100"/>
            <a:ext cx="7818574" cy="3404976"/>
          </a:xfrm>
          <a:prstGeom prst="rect">
            <a:avLst/>
          </a:prstGeom>
          <a:noFill/>
          <a:ln>
            <a:noFill/>
          </a:ln>
        </p:spPr>
      </p:pic>
      <p:pic>
        <p:nvPicPr>
          <p:cNvPr id="1950" name="Google Shape;1950;p147" title="IMG_6497.jpeg"/>
          <p:cNvPicPr preferRelativeResize="0"/>
          <p:nvPr/>
        </p:nvPicPr>
        <p:blipFill rotWithShape="1">
          <a:blip r:embed="rId4">
            <a:alphaModFix/>
          </a:blip>
          <a:srcRect b="12495" l="0" r="0" t="12503"/>
          <a:stretch/>
        </p:blipFill>
        <p:spPr>
          <a:xfrm>
            <a:off x="7874575" y="124950"/>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4" name="Shape 1954"/>
        <p:cNvGrpSpPr/>
        <p:nvPr/>
      </p:nvGrpSpPr>
      <p:grpSpPr>
        <a:xfrm>
          <a:off x="0" y="0"/>
          <a:ext cx="0" cy="0"/>
          <a:chOff x="0" y="0"/>
          <a:chExt cx="0" cy="0"/>
        </a:xfrm>
      </p:grpSpPr>
      <p:sp>
        <p:nvSpPr>
          <p:cNvPr id="1955" name="Google Shape;1955;p14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Noise Generators</a:t>
            </a:r>
            <a:endParaRPr/>
          </a:p>
        </p:txBody>
      </p:sp>
      <p:pic>
        <p:nvPicPr>
          <p:cNvPr id="1956" name="Google Shape;1956;p148" title="CASR.drawio (5).png"/>
          <p:cNvPicPr preferRelativeResize="0"/>
          <p:nvPr/>
        </p:nvPicPr>
        <p:blipFill>
          <a:blip r:embed="rId3">
            <a:alphaModFix/>
          </a:blip>
          <a:stretch>
            <a:fillRect/>
          </a:stretch>
        </p:blipFill>
        <p:spPr>
          <a:xfrm>
            <a:off x="5178226" y="728825"/>
            <a:ext cx="3616983" cy="4245099"/>
          </a:xfrm>
          <a:prstGeom prst="rect">
            <a:avLst/>
          </a:prstGeom>
          <a:noFill/>
          <a:ln>
            <a:noFill/>
          </a:ln>
        </p:spPr>
      </p:pic>
      <p:pic>
        <p:nvPicPr>
          <p:cNvPr id="1957" name="Google Shape;1957;p148"/>
          <p:cNvPicPr preferRelativeResize="0"/>
          <p:nvPr/>
        </p:nvPicPr>
        <p:blipFill>
          <a:blip r:embed="rId4">
            <a:alphaModFix/>
          </a:blip>
          <a:stretch>
            <a:fillRect/>
          </a:stretch>
        </p:blipFill>
        <p:spPr>
          <a:xfrm>
            <a:off x="229125" y="2052137"/>
            <a:ext cx="4833899" cy="1598483"/>
          </a:xfrm>
          <a:prstGeom prst="rect">
            <a:avLst/>
          </a:prstGeom>
          <a:noFill/>
          <a:ln>
            <a:noFill/>
          </a:ln>
        </p:spPr>
      </p:pic>
      <p:pic>
        <p:nvPicPr>
          <p:cNvPr id="1958" name="Google Shape;1958;p148" title="IMG_6497.jpeg"/>
          <p:cNvPicPr preferRelativeResize="0"/>
          <p:nvPr/>
        </p:nvPicPr>
        <p:blipFill rotWithShape="1">
          <a:blip r:embed="rId5">
            <a:alphaModFix/>
          </a:blip>
          <a:srcRect b="12495" l="0" r="0" t="12503"/>
          <a:stretch/>
        </p:blipFill>
        <p:spPr>
          <a:xfrm>
            <a:off x="7874575" y="124950"/>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2" name="Shape 1962"/>
        <p:cNvGrpSpPr/>
        <p:nvPr/>
      </p:nvGrpSpPr>
      <p:grpSpPr>
        <a:xfrm>
          <a:off x="0" y="0"/>
          <a:ext cx="0" cy="0"/>
          <a:chOff x="0" y="0"/>
          <a:chExt cx="0" cy="0"/>
        </a:xfrm>
      </p:grpSpPr>
      <p:sp>
        <p:nvSpPr>
          <p:cNvPr id="1963" name="Google Shape;1963;p149"/>
          <p:cNvSpPr txBox="1"/>
          <p:nvPr>
            <p:ph type="title"/>
          </p:nvPr>
        </p:nvSpPr>
        <p:spPr>
          <a:xfrm>
            <a:off x="85475" y="1401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Share Splitting and Gate Replacement </a:t>
            </a:r>
            <a:endParaRPr/>
          </a:p>
        </p:txBody>
      </p:sp>
      <p:sp>
        <p:nvSpPr>
          <p:cNvPr id="1964" name="Google Shape;1964;p149"/>
          <p:cNvSpPr txBox="1"/>
          <p:nvPr>
            <p:ph idx="1" type="body"/>
          </p:nvPr>
        </p:nvSpPr>
        <p:spPr>
          <a:xfrm>
            <a:off x="164625" y="602975"/>
            <a:ext cx="8457300" cy="10776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Each signal is split into shares and propagated throughout the processor</a:t>
            </a:r>
            <a:endParaRPr sz="1600"/>
          </a:p>
          <a:p>
            <a:pPr indent="-330200" lvl="0" marL="457200" rtl="0" algn="l">
              <a:spcBef>
                <a:spcPts val="0"/>
              </a:spcBef>
              <a:spcAft>
                <a:spcPts val="0"/>
              </a:spcAft>
              <a:buSzPts val="1600"/>
              <a:buChar char="-"/>
            </a:pPr>
            <a:r>
              <a:rPr lang="en" sz="1600"/>
              <a:t>Every logic gate is transformed into secure gates to work with the split signals </a:t>
            </a:r>
            <a:endParaRPr sz="1600"/>
          </a:p>
          <a:p>
            <a:pPr indent="-330200" lvl="1" marL="914400" rtl="0" algn="l">
              <a:spcBef>
                <a:spcPts val="0"/>
              </a:spcBef>
              <a:spcAft>
                <a:spcPts val="0"/>
              </a:spcAft>
              <a:buSzPts val="1600"/>
              <a:buChar char="-"/>
            </a:pPr>
            <a:r>
              <a:rPr lang="en" sz="1600"/>
              <a:t>Design is first synthesized with limited gate set, then replaced with secure gates</a:t>
            </a:r>
            <a:endParaRPr sz="1600"/>
          </a:p>
          <a:p>
            <a:pPr indent="0" lvl="0" marL="457200" rtl="0" algn="l">
              <a:spcBef>
                <a:spcPts val="0"/>
              </a:spcBef>
              <a:spcAft>
                <a:spcPts val="0"/>
              </a:spcAft>
              <a:buNone/>
            </a:pPr>
            <a:r>
              <a:t/>
            </a:r>
            <a:endParaRPr/>
          </a:p>
        </p:txBody>
      </p:sp>
      <p:grpSp>
        <p:nvGrpSpPr>
          <p:cNvPr id="1965" name="Google Shape;1965;p149"/>
          <p:cNvGrpSpPr/>
          <p:nvPr/>
        </p:nvGrpSpPr>
        <p:grpSpPr>
          <a:xfrm>
            <a:off x="4886153" y="2169097"/>
            <a:ext cx="4163271" cy="2089792"/>
            <a:chOff x="4227067" y="2018648"/>
            <a:chExt cx="4822508" cy="2420702"/>
          </a:xfrm>
        </p:grpSpPr>
        <p:sp>
          <p:nvSpPr>
            <p:cNvPr id="1966" name="Google Shape;1966;p149"/>
            <p:cNvSpPr/>
            <p:nvPr/>
          </p:nvSpPr>
          <p:spPr>
            <a:xfrm>
              <a:off x="4227075" y="2018650"/>
              <a:ext cx="4822500" cy="2420700"/>
            </a:xfrm>
            <a:prstGeom prst="rect">
              <a:avLst/>
            </a:prstGeom>
            <a:solidFill>
              <a:schemeClr val="accent5"/>
            </a:solidFill>
            <a:ln cap="flat" cmpd="sng" w="8225">
              <a:solidFill>
                <a:schemeClr val="dk2"/>
              </a:solidFill>
              <a:prstDash val="solid"/>
              <a:round/>
              <a:headEnd len="sm" w="sm" type="none"/>
              <a:tailEnd len="sm" w="sm" type="none"/>
            </a:ln>
          </p:spPr>
          <p:txBody>
            <a:bodyPr anchorCtr="0" anchor="ctr" bIns="78925" lIns="78925" spcFirstLastPara="1" rIns="78925" wrap="square" tIns="78925">
              <a:noAutofit/>
            </a:bodyPr>
            <a:lstStyle/>
            <a:p>
              <a:pPr indent="0" lvl="0" marL="0" rtl="0" algn="ctr">
                <a:spcBef>
                  <a:spcPts val="0"/>
                </a:spcBef>
                <a:spcAft>
                  <a:spcPts val="0"/>
                </a:spcAft>
                <a:buNone/>
              </a:pPr>
              <a:r>
                <a:t/>
              </a:r>
              <a:endParaRPr sz="1209">
                <a:solidFill>
                  <a:schemeClr val="dk1"/>
                </a:solidFill>
                <a:latin typeface="Albert Sans"/>
                <a:ea typeface="Albert Sans"/>
                <a:cs typeface="Albert Sans"/>
                <a:sym typeface="Albert Sans"/>
              </a:endParaRPr>
            </a:p>
          </p:txBody>
        </p:sp>
        <p:grpSp>
          <p:nvGrpSpPr>
            <p:cNvPr id="1967" name="Google Shape;1967;p149"/>
            <p:cNvGrpSpPr/>
            <p:nvPr/>
          </p:nvGrpSpPr>
          <p:grpSpPr>
            <a:xfrm>
              <a:off x="4227067" y="2728535"/>
              <a:ext cx="1948795" cy="1181822"/>
              <a:chOff x="2474550" y="1688275"/>
              <a:chExt cx="2050500" cy="1243500"/>
            </a:xfrm>
          </p:grpSpPr>
          <p:sp>
            <p:nvSpPr>
              <p:cNvPr id="1968" name="Google Shape;1968;p149"/>
              <p:cNvSpPr/>
              <p:nvPr/>
            </p:nvSpPr>
            <p:spPr>
              <a:xfrm>
                <a:off x="2474550" y="1688275"/>
                <a:ext cx="2050500" cy="1243500"/>
              </a:xfrm>
              <a:prstGeom prst="rect">
                <a:avLst/>
              </a:prstGeom>
              <a:solidFill>
                <a:schemeClr val="accent6"/>
              </a:solidFill>
              <a:ln>
                <a:noFill/>
              </a:ln>
            </p:spPr>
            <p:txBody>
              <a:bodyPr anchorCtr="0" anchor="ctr" bIns="75000" lIns="75000" spcFirstLastPara="1" rIns="75000" wrap="square" tIns="75000">
                <a:noAutofit/>
              </a:bodyPr>
              <a:lstStyle/>
              <a:p>
                <a:pPr indent="0" lvl="0" marL="0" rtl="0" algn="ctr">
                  <a:spcBef>
                    <a:spcPts val="0"/>
                  </a:spcBef>
                  <a:spcAft>
                    <a:spcPts val="0"/>
                  </a:spcAft>
                  <a:buNone/>
                </a:pPr>
                <a:r>
                  <a:t/>
                </a:r>
                <a:endParaRPr sz="1149">
                  <a:solidFill>
                    <a:schemeClr val="dk1"/>
                  </a:solidFill>
                  <a:latin typeface="Albert Sans"/>
                  <a:ea typeface="Albert Sans"/>
                  <a:cs typeface="Albert Sans"/>
                  <a:sym typeface="Albert Sans"/>
                </a:endParaRPr>
              </a:p>
            </p:txBody>
          </p:sp>
          <p:pic>
            <p:nvPicPr>
              <p:cNvPr id="1969" name="Google Shape;1969;p149"/>
              <p:cNvPicPr preferRelativeResize="0"/>
              <p:nvPr/>
            </p:nvPicPr>
            <p:blipFill>
              <a:blip r:embed="rId3">
                <a:alphaModFix/>
              </a:blip>
              <a:stretch>
                <a:fillRect/>
              </a:stretch>
            </p:blipFill>
            <p:spPr>
              <a:xfrm>
                <a:off x="2640450" y="1846425"/>
                <a:ext cx="1718700" cy="927197"/>
              </a:xfrm>
              <a:prstGeom prst="rect">
                <a:avLst/>
              </a:prstGeom>
              <a:noFill/>
              <a:ln>
                <a:noFill/>
              </a:ln>
            </p:spPr>
          </p:pic>
        </p:grpSp>
        <p:pic>
          <p:nvPicPr>
            <p:cNvPr id="1970" name="Google Shape;1970;p149"/>
            <p:cNvPicPr preferRelativeResize="0"/>
            <p:nvPr/>
          </p:nvPicPr>
          <p:blipFill>
            <a:blip r:embed="rId4">
              <a:alphaModFix/>
            </a:blip>
            <a:stretch>
              <a:fillRect/>
            </a:stretch>
          </p:blipFill>
          <p:spPr>
            <a:xfrm>
              <a:off x="6852282" y="2018648"/>
              <a:ext cx="2050500" cy="2390714"/>
            </a:xfrm>
            <a:prstGeom prst="rect">
              <a:avLst/>
            </a:prstGeom>
            <a:noFill/>
            <a:ln>
              <a:noFill/>
            </a:ln>
          </p:spPr>
        </p:pic>
        <p:sp>
          <p:nvSpPr>
            <p:cNvPr id="1971" name="Google Shape;1971;p149"/>
            <p:cNvSpPr/>
            <p:nvPr/>
          </p:nvSpPr>
          <p:spPr>
            <a:xfrm>
              <a:off x="6121125" y="3093988"/>
              <a:ext cx="631200" cy="270000"/>
            </a:xfrm>
            <a:prstGeom prst="rightArrow">
              <a:avLst>
                <a:gd fmla="val 50000" name="adj1"/>
                <a:gd fmla="val 50000" name="adj2"/>
              </a:avLst>
            </a:prstGeom>
            <a:solidFill>
              <a:schemeClr val="lt1"/>
            </a:solidFill>
            <a:ln cap="flat" cmpd="sng" w="8225">
              <a:solidFill>
                <a:srgbClr val="191919"/>
              </a:solidFill>
              <a:prstDash val="solid"/>
              <a:round/>
              <a:headEnd len="sm" w="sm" type="none"/>
              <a:tailEnd len="sm" w="sm" type="none"/>
            </a:ln>
          </p:spPr>
          <p:txBody>
            <a:bodyPr anchorCtr="0" anchor="ctr" bIns="78925" lIns="78925" spcFirstLastPara="1" rIns="78925" wrap="square" tIns="78925">
              <a:noAutofit/>
            </a:bodyPr>
            <a:lstStyle/>
            <a:p>
              <a:pPr indent="0" lvl="0" marL="0" rtl="0" algn="ctr">
                <a:spcBef>
                  <a:spcPts val="0"/>
                </a:spcBef>
                <a:spcAft>
                  <a:spcPts val="0"/>
                </a:spcAft>
                <a:buNone/>
              </a:pPr>
              <a:r>
                <a:t/>
              </a:r>
              <a:endParaRPr sz="1209">
                <a:solidFill>
                  <a:schemeClr val="dk1"/>
                </a:solidFill>
                <a:latin typeface="Albert Sans"/>
                <a:ea typeface="Albert Sans"/>
                <a:cs typeface="Albert Sans"/>
                <a:sym typeface="Albert Sans"/>
              </a:endParaRPr>
            </a:p>
          </p:txBody>
        </p:sp>
        <p:sp>
          <p:nvSpPr>
            <p:cNvPr id="1972" name="Google Shape;1972;p149"/>
            <p:cNvSpPr txBox="1"/>
            <p:nvPr/>
          </p:nvSpPr>
          <p:spPr>
            <a:xfrm>
              <a:off x="4546875" y="2130888"/>
              <a:ext cx="1948800" cy="487800"/>
            </a:xfrm>
            <a:prstGeom prst="rect">
              <a:avLst/>
            </a:prstGeom>
            <a:noFill/>
            <a:ln>
              <a:noFill/>
            </a:ln>
          </p:spPr>
          <p:txBody>
            <a:bodyPr anchorCtr="0" anchor="t" bIns="78925" lIns="78925" spcFirstLastPara="1" rIns="78925" wrap="square" tIns="78925">
              <a:noAutofit/>
            </a:bodyPr>
            <a:lstStyle/>
            <a:p>
              <a:pPr indent="0" lvl="0" marL="0" rtl="0" algn="l">
                <a:spcBef>
                  <a:spcPts val="0"/>
                </a:spcBef>
                <a:spcAft>
                  <a:spcPts val="0"/>
                </a:spcAft>
                <a:buNone/>
              </a:pPr>
              <a:r>
                <a:rPr lang="en" sz="1381">
                  <a:solidFill>
                    <a:srgbClr val="191919"/>
                  </a:solidFill>
                  <a:latin typeface="Albert Sans"/>
                  <a:ea typeface="Albert Sans"/>
                  <a:cs typeface="Albert Sans"/>
                  <a:sym typeface="Albert Sans"/>
                </a:rPr>
                <a:t>Secure Gate Replacement</a:t>
              </a:r>
              <a:endParaRPr sz="1381">
                <a:solidFill>
                  <a:srgbClr val="191919"/>
                </a:solidFill>
                <a:latin typeface="Albert Sans"/>
                <a:ea typeface="Albert Sans"/>
                <a:cs typeface="Albert Sans"/>
                <a:sym typeface="Albert Sans"/>
              </a:endParaRPr>
            </a:p>
          </p:txBody>
        </p:sp>
      </p:grpSp>
      <p:grpSp>
        <p:nvGrpSpPr>
          <p:cNvPr id="1973" name="Google Shape;1973;p149"/>
          <p:cNvGrpSpPr/>
          <p:nvPr/>
        </p:nvGrpSpPr>
        <p:grpSpPr>
          <a:xfrm>
            <a:off x="2369225" y="2048200"/>
            <a:ext cx="2104200" cy="2331600"/>
            <a:chOff x="2369225" y="1909750"/>
            <a:chExt cx="2104200" cy="2331600"/>
          </a:xfrm>
        </p:grpSpPr>
        <p:sp>
          <p:nvSpPr>
            <p:cNvPr id="1974" name="Google Shape;1974;p149"/>
            <p:cNvSpPr/>
            <p:nvPr/>
          </p:nvSpPr>
          <p:spPr>
            <a:xfrm>
              <a:off x="2369225" y="1909750"/>
              <a:ext cx="2104200" cy="2331600"/>
            </a:xfrm>
            <a:prstGeom prst="rect">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pic>
          <p:nvPicPr>
            <p:cNvPr id="1975" name="Google Shape;1975;p149"/>
            <p:cNvPicPr preferRelativeResize="0"/>
            <p:nvPr/>
          </p:nvPicPr>
          <p:blipFill>
            <a:blip r:embed="rId5">
              <a:alphaModFix/>
            </a:blip>
            <a:stretch>
              <a:fillRect/>
            </a:stretch>
          </p:blipFill>
          <p:spPr>
            <a:xfrm>
              <a:off x="2561975" y="2743755"/>
              <a:ext cx="1718700" cy="1309932"/>
            </a:xfrm>
            <a:prstGeom prst="rect">
              <a:avLst/>
            </a:prstGeom>
            <a:noFill/>
            <a:ln>
              <a:noFill/>
            </a:ln>
          </p:spPr>
        </p:pic>
        <p:sp>
          <p:nvSpPr>
            <p:cNvPr id="1976" name="Google Shape;1976;p149"/>
            <p:cNvSpPr txBox="1"/>
            <p:nvPr/>
          </p:nvSpPr>
          <p:spPr>
            <a:xfrm>
              <a:off x="2609025" y="2095513"/>
              <a:ext cx="17187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Albert Sans"/>
                  <a:ea typeface="Albert Sans"/>
                  <a:cs typeface="Albert Sans"/>
                  <a:sym typeface="Albert Sans"/>
                </a:rPr>
                <a:t>Share Recombination</a:t>
              </a:r>
              <a:endParaRPr sz="1600">
                <a:latin typeface="Albert Sans"/>
                <a:ea typeface="Albert Sans"/>
                <a:cs typeface="Albert Sans"/>
                <a:sym typeface="Albert Sans"/>
              </a:endParaRPr>
            </a:p>
          </p:txBody>
        </p:sp>
      </p:grpSp>
      <p:grpSp>
        <p:nvGrpSpPr>
          <p:cNvPr id="1977" name="Google Shape;1977;p149"/>
          <p:cNvGrpSpPr/>
          <p:nvPr/>
        </p:nvGrpSpPr>
        <p:grpSpPr>
          <a:xfrm>
            <a:off x="237800" y="1909742"/>
            <a:ext cx="1718700" cy="2649193"/>
            <a:chOff x="237800" y="1909742"/>
            <a:chExt cx="1718700" cy="2649193"/>
          </a:xfrm>
        </p:grpSpPr>
        <p:grpSp>
          <p:nvGrpSpPr>
            <p:cNvPr id="1978" name="Google Shape;1978;p149"/>
            <p:cNvGrpSpPr/>
            <p:nvPr/>
          </p:nvGrpSpPr>
          <p:grpSpPr>
            <a:xfrm>
              <a:off x="237800" y="1909742"/>
              <a:ext cx="1718700" cy="2649193"/>
              <a:chOff x="315200" y="2822275"/>
              <a:chExt cx="1718700" cy="2608500"/>
            </a:xfrm>
          </p:grpSpPr>
          <p:sp>
            <p:nvSpPr>
              <p:cNvPr id="1979" name="Google Shape;1979;p149"/>
              <p:cNvSpPr/>
              <p:nvPr/>
            </p:nvSpPr>
            <p:spPr>
              <a:xfrm>
                <a:off x="315200" y="2822275"/>
                <a:ext cx="1718700" cy="2608500"/>
              </a:xfrm>
              <a:prstGeom prst="rect">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pic>
            <p:nvPicPr>
              <p:cNvPr id="1980" name="Google Shape;1980;p149"/>
              <p:cNvPicPr preferRelativeResize="0"/>
              <p:nvPr/>
            </p:nvPicPr>
            <p:blipFill>
              <a:blip r:embed="rId6">
                <a:alphaModFix/>
              </a:blip>
              <a:stretch>
                <a:fillRect/>
              </a:stretch>
            </p:blipFill>
            <p:spPr>
              <a:xfrm>
                <a:off x="512502" y="3229400"/>
                <a:ext cx="1274275" cy="1643350"/>
              </a:xfrm>
              <a:prstGeom prst="rect">
                <a:avLst/>
              </a:prstGeom>
              <a:noFill/>
              <a:ln>
                <a:noFill/>
              </a:ln>
            </p:spPr>
          </p:pic>
          <p:sp>
            <p:nvSpPr>
              <p:cNvPr id="1981" name="Google Shape;1981;p149"/>
              <p:cNvSpPr txBox="1"/>
              <p:nvPr/>
            </p:nvSpPr>
            <p:spPr>
              <a:xfrm>
                <a:off x="315200" y="2822275"/>
                <a:ext cx="1718700" cy="30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Albert Sans"/>
                    <a:ea typeface="Albert Sans"/>
                    <a:cs typeface="Albert Sans"/>
                    <a:sym typeface="Albert Sans"/>
                  </a:rPr>
                  <a:t>Share Splitting</a:t>
                </a:r>
                <a:endParaRPr sz="1600">
                  <a:solidFill>
                    <a:schemeClr val="lt1"/>
                  </a:solidFill>
                  <a:latin typeface="Albert Sans"/>
                  <a:ea typeface="Albert Sans"/>
                  <a:cs typeface="Albert Sans"/>
                  <a:sym typeface="Albert Sans"/>
                </a:endParaRPr>
              </a:p>
            </p:txBody>
          </p:sp>
        </p:grpSp>
        <p:sp>
          <p:nvSpPr>
            <p:cNvPr id="1982" name="Google Shape;1982;p149"/>
            <p:cNvSpPr/>
            <p:nvPr/>
          </p:nvSpPr>
          <p:spPr>
            <a:xfrm>
              <a:off x="1459376" y="2390275"/>
              <a:ext cx="211800" cy="1407300"/>
            </a:xfrm>
            <a:prstGeom prst="rect">
              <a:avLst/>
            </a:prstGeom>
            <a:noFill/>
            <a:ln cap="flat" cmpd="sng" w="19050">
              <a:solidFill>
                <a:srgbClr val="00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sp>
          <p:nvSpPr>
            <p:cNvPr id="1983" name="Google Shape;1983;p149"/>
            <p:cNvSpPr/>
            <p:nvPr/>
          </p:nvSpPr>
          <p:spPr>
            <a:xfrm>
              <a:off x="489398" y="2659898"/>
              <a:ext cx="211800" cy="211800"/>
            </a:xfrm>
            <a:prstGeom prst="rect">
              <a:avLst/>
            </a:prstGeom>
            <a:noFill/>
            <a:ln cap="flat" cmpd="sng" w="19050">
              <a:solidFill>
                <a:srgbClr val="4A86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sp>
          <p:nvSpPr>
            <p:cNvPr id="1984" name="Google Shape;1984;p149"/>
            <p:cNvSpPr/>
            <p:nvPr/>
          </p:nvSpPr>
          <p:spPr>
            <a:xfrm>
              <a:off x="489398" y="3491552"/>
              <a:ext cx="211800" cy="211800"/>
            </a:xfrm>
            <a:prstGeom prst="rect">
              <a:avLst/>
            </a:prstGeom>
            <a:noFill/>
            <a:ln cap="flat" cmpd="sng" w="19050">
              <a:solidFill>
                <a:srgbClr val="4A86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sp>
          <p:nvSpPr>
            <p:cNvPr id="1985" name="Google Shape;1985;p149"/>
            <p:cNvSpPr txBox="1"/>
            <p:nvPr/>
          </p:nvSpPr>
          <p:spPr>
            <a:xfrm>
              <a:off x="389450" y="3899075"/>
              <a:ext cx="14154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4A86E8"/>
                  </a:solidFill>
                  <a:latin typeface="Albert Sans"/>
                  <a:ea typeface="Albert Sans"/>
                  <a:cs typeface="Albert Sans"/>
                  <a:sym typeface="Albert Sans"/>
                </a:rPr>
                <a:t>Random Bits</a:t>
              </a:r>
              <a:endParaRPr sz="1200">
                <a:solidFill>
                  <a:srgbClr val="4A86E8"/>
                </a:solidFill>
                <a:latin typeface="Albert Sans"/>
                <a:ea typeface="Albert Sans"/>
                <a:cs typeface="Albert Sans"/>
                <a:sym typeface="Albert Sans"/>
              </a:endParaRPr>
            </a:p>
            <a:p>
              <a:pPr indent="0" lvl="0" marL="0" rtl="0" algn="l">
                <a:spcBef>
                  <a:spcPts val="0"/>
                </a:spcBef>
                <a:spcAft>
                  <a:spcPts val="0"/>
                </a:spcAft>
                <a:buNone/>
              </a:pPr>
              <a:r>
                <a:rPr lang="en" sz="1200">
                  <a:solidFill>
                    <a:srgbClr val="00FF00"/>
                  </a:solidFill>
                  <a:latin typeface="Albert Sans"/>
                  <a:ea typeface="Albert Sans"/>
                  <a:cs typeface="Albert Sans"/>
                  <a:sym typeface="Albert Sans"/>
                </a:rPr>
                <a:t>Split Shares</a:t>
              </a:r>
              <a:endParaRPr sz="1200">
                <a:solidFill>
                  <a:srgbClr val="00FF00"/>
                </a:solidFill>
                <a:latin typeface="Albert Sans"/>
                <a:ea typeface="Albert Sans"/>
                <a:cs typeface="Albert Sans"/>
                <a:sym typeface="Albert Sans"/>
              </a:endParaRPr>
            </a:p>
            <a:p>
              <a:pPr indent="0" lvl="0" marL="0" rtl="0" algn="l">
                <a:spcBef>
                  <a:spcPts val="0"/>
                </a:spcBef>
                <a:spcAft>
                  <a:spcPts val="0"/>
                </a:spcAft>
                <a:buNone/>
              </a:pPr>
              <a:r>
                <a:rPr lang="en" sz="1200">
                  <a:solidFill>
                    <a:srgbClr val="FF0000"/>
                  </a:solidFill>
                  <a:latin typeface="Albert Sans"/>
                  <a:ea typeface="Albert Sans"/>
                  <a:cs typeface="Albert Sans"/>
                  <a:sym typeface="Albert Sans"/>
                </a:rPr>
                <a:t>Original Values</a:t>
              </a:r>
              <a:endParaRPr sz="1200">
                <a:solidFill>
                  <a:srgbClr val="FF0000"/>
                </a:solidFill>
                <a:latin typeface="Albert Sans"/>
                <a:ea typeface="Albert Sans"/>
                <a:cs typeface="Albert Sans"/>
                <a:sym typeface="Albert Sans"/>
              </a:endParaRPr>
            </a:p>
            <a:p>
              <a:pPr indent="0" lvl="0" marL="0" rtl="0" algn="l">
                <a:spcBef>
                  <a:spcPts val="0"/>
                </a:spcBef>
                <a:spcAft>
                  <a:spcPts val="0"/>
                </a:spcAft>
                <a:buNone/>
              </a:pPr>
              <a:r>
                <a:t/>
              </a:r>
              <a:endParaRPr sz="1200">
                <a:solidFill>
                  <a:srgbClr val="00FF00"/>
                </a:solidFill>
                <a:latin typeface="Albert Sans"/>
                <a:ea typeface="Albert Sans"/>
                <a:cs typeface="Albert Sans"/>
                <a:sym typeface="Albert Sans"/>
              </a:endParaRPr>
            </a:p>
          </p:txBody>
        </p:sp>
        <p:sp>
          <p:nvSpPr>
            <p:cNvPr id="1986" name="Google Shape;1986;p149"/>
            <p:cNvSpPr/>
            <p:nvPr/>
          </p:nvSpPr>
          <p:spPr>
            <a:xfrm>
              <a:off x="488522" y="2867040"/>
              <a:ext cx="211800" cy="2118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sp>
          <p:nvSpPr>
            <p:cNvPr id="1987" name="Google Shape;1987;p149"/>
            <p:cNvSpPr/>
            <p:nvPr/>
          </p:nvSpPr>
          <p:spPr>
            <a:xfrm>
              <a:off x="487647" y="3709181"/>
              <a:ext cx="211800" cy="2118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grpSp>
      <p:pic>
        <p:nvPicPr>
          <p:cNvPr id="1988" name="Google Shape;1988;p149" title="IMG_6497.jpeg"/>
          <p:cNvPicPr preferRelativeResize="0"/>
          <p:nvPr/>
        </p:nvPicPr>
        <p:blipFill rotWithShape="1">
          <a:blip r:embed="rId7">
            <a:alphaModFix/>
          </a:blip>
          <a:srcRect b="12495" l="0" r="0" t="12503"/>
          <a:stretch/>
        </p:blipFill>
        <p:spPr>
          <a:xfrm>
            <a:off x="7874575" y="124950"/>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2" name="Shape 1992"/>
        <p:cNvGrpSpPr/>
        <p:nvPr/>
      </p:nvGrpSpPr>
      <p:grpSpPr>
        <a:xfrm>
          <a:off x="0" y="0"/>
          <a:ext cx="0" cy="0"/>
          <a:chOff x="0" y="0"/>
          <a:chExt cx="0" cy="0"/>
        </a:xfrm>
      </p:grpSpPr>
      <p:sp>
        <p:nvSpPr>
          <p:cNvPr id="1993" name="Google Shape;1993;p15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Basic Adder Example</a:t>
            </a:r>
            <a:endParaRPr/>
          </a:p>
        </p:txBody>
      </p:sp>
      <p:pic>
        <p:nvPicPr>
          <p:cNvPr id="1994" name="Google Shape;1994;p150"/>
          <p:cNvPicPr preferRelativeResize="0"/>
          <p:nvPr/>
        </p:nvPicPr>
        <p:blipFill>
          <a:blip r:embed="rId3">
            <a:alphaModFix/>
          </a:blip>
          <a:stretch>
            <a:fillRect/>
          </a:stretch>
        </p:blipFill>
        <p:spPr>
          <a:xfrm>
            <a:off x="152400" y="1170125"/>
            <a:ext cx="8839201" cy="3387980"/>
          </a:xfrm>
          <a:prstGeom prst="rect">
            <a:avLst/>
          </a:prstGeom>
          <a:noFill/>
          <a:ln>
            <a:noFill/>
          </a:ln>
        </p:spPr>
      </p:pic>
      <p:pic>
        <p:nvPicPr>
          <p:cNvPr id="1995" name="Google Shape;1995;p150" title="IMG_6497.jpeg"/>
          <p:cNvPicPr preferRelativeResize="0"/>
          <p:nvPr/>
        </p:nvPicPr>
        <p:blipFill rotWithShape="1">
          <a:blip r:embed="rId4">
            <a:alphaModFix/>
          </a:blip>
          <a:srcRect b="12495" l="0" r="0" t="12503"/>
          <a:stretch/>
        </p:blipFill>
        <p:spPr>
          <a:xfrm>
            <a:off x="7874575" y="124950"/>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9" name="Shape 1999"/>
        <p:cNvGrpSpPr/>
        <p:nvPr/>
      </p:nvGrpSpPr>
      <p:grpSpPr>
        <a:xfrm>
          <a:off x="0" y="0"/>
          <a:ext cx="0" cy="0"/>
          <a:chOff x="0" y="0"/>
          <a:chExt cx="0" cy="0"/>
        </a:xfrm>
      </p:grpSpPr>
      <p:sp>
        <p:nvSpPr>
          <p:cNvPr id="2000" name="Google Shape;2000;p15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Tcl Scripting: Setup</a:t>
            </a:r>
            <a:endParaRPr/>
          </a:p>
        </p:txBody>
      </p:sp>
      <p:pic>
        <p:nvPicPr>
          <p:cNvPr id="2001" name="Google Shape;2001;p151"/>
          <p:cNvPicPr preferRelativeResize="0"/>
          <p:nvPr/>
        </p:nvPicPr>
        <p:blipFill>
          <a:blip r:embed="rId3">
            <a:alphaModFix/>
          </a:blip>
          <a:stretch>
            <a:fillRect/>
          </a:stretch>
        </p:blipFill>
        <p:spPr>
          <a:xfrm>
            <a:off x="1994500" y="1170125"/>
            <a:ext cx="4000173" cy="3820975"/>
          </a:xfrm>
          <a:prstGeom prst="rect">
            <a:avLst/>
          </a:prstGeom>
          <a:noFill/>
          <a:ln>
            <a:noFill/>
          </a:ln>
        </p:spPr>
      </p:pic>
      <p:pic>
        <p:nvPicPr>
          <p:cNvPr id="2002" name="Google Shape;2002;p151" title="IMG_6497.jpeg"/>
          <p:cNvPicPr preferRelativeResize="0"/>
          <p:nvPr/>
        </p:nvPicPr>
        <p:blipFill rotWithShape="1">
          <a:blip r:embed="rId4">
            <a:alphaModFix/>
          </a:blip>
          <a:srcRect b="12495" l="0" r="0" t="12503"/>
          <a:stretch/>
        </p:blipFill>
        <p:spPr>
          <a:xfrm>
            <a:off x="7874575" y="124950"/>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6" name="Shape 2006"/>
        <p:cNvGrpSpPr/>
        <p:nvPr/>
      </p:nvGrpSpPr>
      <p:grpSpPr>
        <a:xfrm>
          <a:off x="0" y="0"/>
          <a:ext cx="0" cy="0"/>
          <a:chOff x="0" y="0"/>
          <a:chExt cx="0" cy="0"/>
        </a:xfrm>
      </p:grpSpPr>
      <p:sp>
        <p:nvSpPr>
          <p:cNvPr id="2007" name="Google Shape;2007;p15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Tcl Scripting: Core Changes</a:t>
            </a:r>
            <a:endParaRPr/>
          </a:p>
        </p:txBody>
      </p:sp>
      <p:pic>
        <p:nvPicPr>
          <p:cNvPr id="2008" name="Google Shape;2008;p152"/>
          <p:cNvPicPr preferRelativeResize="0"/>
          <p:nvPr/>
        </p:nvPicPr>
        <p:blipFill>
          <a:blip r:embed="rId3">
            <a:alphaModFix/>
          </a:blip>
          <a:stretch>
            <a:fillRect/>
          </a:stretch>
        </p:blipFill>
        <p:spPr>
          <a:xfrm>
            <a:off x="2350200" y="1186075"/>
            <a:ext cx="4443604" cy="3820975"/>
          </a:xfrm>
          <a:prstGeom prst="rect">
            <a:avLst/>
          </a:prstGeom>
          <a:noFill/>
          <a:ln>
            <a:noFill/>
          </a:ln>
        </p:spPr>
      </p:pic>
      <p:pic>
        <p:nvPicPr>
          <p:cNvPr id="2009" name="Google Shape;2009;p152" title="IMG_6497.jpeg"/>
          <p:cNvPicPr preferRelativeResize="0"/>
          <p:nvPr/>
        </p:nvPicPr>
        <p:blipFill rotWithShape="1">
          <a:blip r:embed="rId4">
            <a:alphaModFix/>
          </a:blip>
          <a:srcRect b="12495" l="0" r="0" t="12503"/>
          <a:stretch/>
        </p:blipFill>
        <p:spPr>
          <a:xfrm>
            <a:off x="7874575" y="124950"/>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13" name="Shape 2013"/>
        <p:cNvGrpSpPr/>
        <p:nvPr/>
      </p:nvGrpSpPr>
      <p:grpSpPr>
        <a:xfrm>
          <a:off x="0" y="0"/>
          <a:ext cx="0" cy="0"/>
          <a:chOff x="0" y="0"/>
          <a:chExt cx="0" cy="0"/>
        </a:xfrm>
      </p:grpSpPr>
      <p:sp>
        <p:nvSpPr>
          <p:cNvPr id="2014" name="Google Shape;2014;p15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Ibex Diagram</a:t>
            </a:r>
            <a:endParaRPr/>
          </a:p>
          <a:p>
            <a:pPr indent="0" lvl="0" marL="0" rtl="0" algn="l">
              <a:spcBef>
                <a:spcPts val="0"/>
              </a:spcBef>
              <a:spcAft>
                <a:spcPts val="0"/>
              </a:spcAft>
              <a:buNone/>
            </a:pPr>
            <a:r>
              <a:t/>
            </a:r>
            <a:endParaRPr/>
          </a:p>
        </p:txBody>
      </p:sp>
      <p:pic>
        <p:nvPicPr>
          <p:cNvPr id="2015" name="Google Shape;2015;p153" title="IMG_6497.jpeg"/>
          <p:cNvPicPr preferRelativeResize="0"/>
          <p:nvPr/>
        </p:nvPicPr>
        <p:blipFill rotWithShape="1">
          <a:blip r:embed="rId3">
            <a:alphaModFix/>
          </a:blip>
          <a:srcRect b="12495" l="0" r="0" t="12503"/>
          <a:stretch/>
        </p:blipFill>
        <p:spPr>
          <a:xfrm>
            <a:off x="7874575" y="124950"/>
            <a:ext cx="1077600" cy="1077600"/>
          </a:xfrm>
          <a:prstGeom prst="ellipse">
            <a:avLst/>
          </a:prstGeom>
          <a:noFill/>
          <a:ln cap="flat" cmpd="sng" w="28575">
            <a:solidFill>
              <a:schemeClr val="accent4"/>
            </a:solidFill>
            <a:prstDash val="solid"/>
            <a:round/>
            <a:headEnd len="sm" w="sm" type="none"/>
            <a:tailEnd len="sm" w="sm" type="none"/>
          </a:ln>
        </p:spPr>
      </p:pic>
      <p:sp>
        <p:nvSpPr>
          <p:cNvPr id="2016" name="Google Shape;2016;p153"/>
          <p:cNvSpPr txBox="1"/>
          <p:nvPr/>
        </p:nvSpPr>
        <p:spPr>
          <a:xfrm>
            <a:off x="5211475" y="1706050"/>
            <a:ext cx="3740700" cy="32805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Font typeface="Albert Sans"/>
              <a:buChar char="–"/>
            </a:pPr>
            <a:r>
              <a:rPr lang="en" sz="1200">
                <a:solidFill>
                  <a:schemeClr val="dk1"/>
                </a:solidFill>
                <a:latin typeface="Albert Sans"/>
                <a:ea typeface="Albert Sans"/>
                <a:cs typeface="Albert Sans"/>
                <a:sym typeface="Albert Sans"/>
              </a:rPr>
              <a:t>Baseline Ibex RISC-V with instruction fetch, decode/execute, writeback, register file, and memory</a:t>
            </a:r>
            <a:endParaRPr sz="1200">
              <a:solidFill>
                <a:schemeClr val="dk1"/>
              </a:solidFill>
              <a:latin typeface="Albert Sans"/>
              <a:ea typeface="Albert Sans"/>
              <a:cs typeface="Albert Sans"/>
              <a:sym typeface="Albert Sans"/>
            </a:endParaRPr>
          </a:p>
          <a:p>
            <a:pPr indent="-304800" lvl="0" marL="457200" rtl="0" algn="l">
              <a:spcBef>
                <a:spcPts val="0"/>
              </a:spcBef>
              <a:spcAft>
                <a:spcPts val="0"/>
              </a:spcAft>
              <a:buClr>
                <a:schemeClr val="dk1"/>
              </a:buClr>
              <a:buSzPts val="1200"/>
              <a:buFont typeface="Albert Sans"/>
              <a:buChar char="–"/>
            </a:pPr>
            <a:r>
              <a:rPr lang="en" sz="1200">
                <a:solidFill>
                  <a:schemeClr val="dk1"/>
                </a:solidFill>
                <a:latin typeface="Albert Sans"/>
                <a:ea typeface="Albert Sans"/>
                <a:cs typeface="Albert Sans"/>
                <a:sym typeface="Albert Sans"/>
              </a:rPr>
              <a:t>Noise generators added to sensitive data paths to introduce controlled randomness </a:t>
            </a:r>
            <a:endParaRPr sz="1200">
              <a:solidFill>
                <a:schemeClr val="dk1"/>
              </a:solidFill>
              <a:latin typeface="Albert Sans"/>
              <a:ea typeface="Albert Sans"/>
              <a:cs typeface="Albert Sans"/>
              <a:sym typeface="Albert Sans"/>
            </a:endParaRPr>
          </a:p>
          <a:p>
            <a:pPr indent="-304800" lvl="0" marL="457200" rtl="0" algn="l">
              <a:spcBef>
                <a:spcPts val="0"/>
              </a:spcBef>
              <a:spcAft>
                <a:spcPts val="0"/>
              </a:spcAft>
              <a:buClr>
                <a:schemeClr val="dk1"/>
              </a:buClr>
              <a:buSzPts val="1200"/>
              <a:buFont typeface="Albert Sans"/>
              <a:buChar char="–"/>
            </a:pPr>
            <a:r>
              <a:rPr lang="en" sz="1200">
                <a:solidFill>
                  <a:schemeClr val="dk1"/>
                </a:solidFill>
                <a:latin typeface="Albert Sans"/>
                <a:ea typeface="Albert Sans"/>
                <a:cs typeface="Albert Sans"/>
                <a:sym typeface="Albert Sans"/>
              </a:rPr>
              <a:t>Reduces correlation between processor activity and power/EM signatures</a:t>
            </a:r>
            <a:endParaRPr sz="1200">
              <a:solidFill>
                <a:schemeClr val="dk1"/>
              </a:solidFill>
              <a:latin typeface="Albert Sans"/>
              <a:ea typeface="Albert Sans"/>
              <a:cs typeface="Albert Sans"/>
              <a:sym typeface="Albert Sans"/>
            </a:endParaRPr>
          </a:p>
          <a:p>
            <a:pPr indent="-304800" lvl="0" marL="457200" rtl="0" algn="l">
              <a:spcBef>
                <a:spcPts val="0"/>
              </a:spcBef>
              <a:spcAft>
                <a:spcPts val="0"/>
              </a:spcAft>
              <a:buClr>
                <a:schemeClr val="dk1"/>
              </a:buClr>
              <a:buSzPts val="1200"/>
              <a:buFont typeface="Albert Sans"/>
              <a:buChar char="–"/>
            </a:pPr>
            <a:r>
              <a:rPr lang="en" sz="1200">
                <a:solidFill>
                  <a:schemeClr val="dk1"/>
                </a:solidFill>
                <a:latin typeface="Albert Sans"/>
                <a:ea typeface="Albert Sans"/>
                <a:cs typeface="Albert Sans"/>
                <a:sym typeface="Albert Sans"/>
              </a:rPr>
              <a:t>Noise generators integrated without modifying the core pipeline structure</a:t>
            </a:r>
            <a:endParaRPr sz="1200">
              <a:solidFill>
                <a:schemeClr val="dk1"/>
              </a:solidFill>
              <a:latin typeface="Albert Sans"/>
              <a:ea typeface="Albert Sans"/>
              <a:cs typeface="Albert Sans"/>
              <a:sym typeface="Albert Sans"/>
            </a:endParaRPr>
          </a:p>
        </p:txBody>
      </p:sp>
      <p:pic>
        <p:nvPicPr>
          <p:cNvPr id="2017" name="Google Shape;2017;p153" title="Pipeline.drawio (2).png"/>
          <p:cNvPicPr preferRelativeResize="0"/>
          <p:nvPr/>
        </p:nvPicPr>
        <p:blipFill>
          <a:blip r:embed="rId4">
            <a:alphaModFix/>
          </a:blip>
          <a:stretch>
            <a:fillRect/>
          </a:stretch>
        </p:blipFill>
        <p:spPr>
          <a:xfrm>
            <a:off x="152400" y="1170125"/>
            <a:ext cx="4906676" cy="355868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21" name="Shape 2021"/>
        <p:cNvGrpSpPr/>
        <p:nvPr/>
      </p:nvGrpSpPr>
      <p:grpSpPr>
        <a:xfrm>
          <a:off x="0" y="0"/>
          <a:ext cx="0" cy="0"/>
          <a:chOff x="0" y="0"/>
          <a:chExt cx="0" cy="0"/>
        </a:xfrm>
      </p:grpSpPr>
      <p:sp>
        <p:nvSpPr>
          <p:cNvPr id="2022" name="Google Shape;2022;p15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Share Splitting</a:t>
            </a:r>
            <a:endParaRPr/>
          </a:p>
          <a:p>
            <a:pPr indent="0" lvl="0" marL="0" rtl="0" algn="l">
              <a:spcBef>
                <a:spcPts val="0"/>
              </a:spcBef>
              <a:spcAft>
                <a:spcPts val="0"/>
              </a:spcAft>
              <a:buNone/>
            </a:pPr>
            <a:r>
              <a:t/>
            </a:r>
            <a:endParaRPr/>
          </a:p>
        </p:txBody>
      </p:sp>
      <p:pic>
        <p:nvPicPr>
          <p:cNvPr id="2023" name="Google Shape;2023;p154" title="IMG_6497.jpeg"/>
          <p:cNvPicPr preferRelativeResize="0"/>
          <p:nvPr/>
        </p:nvPicPr>
        <p:blipFill rotWithShape="1">
          <a:blip r:embed="rId3">
            <a:alphaModFix/>
          </a:blip>
          <a:srcRect b="12495" l="0" r="0" t="12503"/>
          <a:stretch/>
        </p:blipFill>
        <p:spPr>
          <a:xfrm>
            <a:off x="7956200" y="73000"/>
            <a:ext cx="1077600" cy="1077600"/>
          </a:xfrm>
          <a:prstGeom prst="ellipse">
            <a:avLst/>
          </a:prstGeom>
          <a:noFill/>
          <a:ln cap="flat" cmpd="sng" w="28575">
            <a:solidFill>
              <a:schemeClr val="accent4"/>
            </a:solidFill>
            <a:prstDash val="solid"/>
            <a:round/>
            <a:headEnd len="sm" w="sm" type="none"/>
            <a:tailEnd len="sm" w="sm" type="none"/>
          </a:ln>
        </p:spPr>
      </p:pic>
      <p:sp>
        <p:nvSpPr>
          <p:cNvPr id="2024" name="Google Shape;2024;p154"/>
          <p:cNvSpPr txBox="1"/>
          <p:nvPr/>
        </p:nvSpPr>
        <p:spPr>
          <a:xfrm>
            <a:off x="510300" y="1017725"/>
            <a:ext cx="7704000" cy="11706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Font typeface="Albert Sans"/>
              <a:buChar char="–"/>
            </a:pPr>
            <a:r>
              <a:rPr lang="en" sz="1200">
                <a:solidFill>
                  <a:schemeClr val="dk1"/>
                </a:solidFill>
                <a:latin typeface="Albert Sans"/>
                <a:ea typeface="Albert Sans"/>
                <a:cs typeface="Albert Sans"/>
                <a:sym typeface="Albert Sans"/>
              </a:rPr>
              <a:t>Each signal is split into two shares (S0 and S1) to implement masking</a:t>
            </a:r>
            <a:endParaRPr sz="1200">
              <a:solidFill>
                <a:schemeClr val="dk1"/>
              </a:solidFill>
              <a:latin typeface="Albert Sans"/>
              <a:ea typeface="Albert Sans"/>
              <a:cs typeface="Albert Sans"/>
              <a:sym typeface="Albert Sans"/>
            </a:endParaRPr>
          </a:p>
          <a:p>
            <a:pPr indent="-304800" lvl="0" marL="457200" rtl="0" algn="l">
              <a:spcBef>
                <a:spcPts val="0"/>
              </a:spcBef>
              <a:spcAft>
                <a:spcPts val="0"/>
              </a:spcAft>
              <a:buClr>
                <a:schemeClr val="dk1"/>
              </a:buClr>
              <a:buSzPts val="1200"/>
              <a:buFont typeface="Albert Sans"/>
              <a:buChar char="–"/>
            </a:pPr>
            <a:r>
              <a:rPr lang="en" sz="1200">
                <a:solidFill>
                  <a:schemeClr val="dk1"/>
                </a:solidFill>
                <a:latin typeface="Albert Sans"/>
                <a:ea typeface="Albert Sans"/>
                <a:cs typeface="Albert Sans"/>
                <a:sym typeface="Albert Sans"/>
              </a:rPr>
              <a:t>Masking script creates duplicate ports/wires with “_s1” suffix </a:t>
            </a:r>
            <a:endParaRPr sz="1200">
              <a:solidFill>
                <a:schemeClr val="dk1"/>
              </a:solidFill>
              <a:latin typeface="Albert Sans"/>
              <a:ea typeface="Albert Sans"/>
              <a:cs typeface="Albert Sans"/>
              <a:sym typeface="Albert Sans"/>
            </a:endParaRPr>
          </a:p>
          <a:p>
            <a:pPr indent="-304800" lvl="0" marL="457200" rtl="0" algn="l">
              <a:spcBef>
                <a:spcPts val="0"/>
              </a:spcBef>
              <a:spcAft>
                <a:spcPts val="0"/>
              </a:spcAft>
              <a:buClr>
                <a:schemeClr val="dk1"/>
              </a:buClr>
              <a:buSzPts val="1200"/>
              <a:buFont typeface="Albert Sans"/>
              <a:buChar char="–"/>
            </a:pPr>
            <a:r>
              <a:rPr lang="en" sz="1200">
                <a:solidFill>
                  <a:schemeClr val="dk1"/>
                </a:solidFill>
                <a:latin typeface="Albert Sans"/>
                <a:ea typeface="Albert Sans"/>
                <a:cs typeface="Albert Sans"/>
                <a:sym typeface="Albert Sans"/>
              </a:rPr>
              <a:t>A global randbits bus distributes randomness to masked flip-flops, ensuring independent shares</a:t>
            </a:r>
            <a:endParaRPr sz="1200">
              <a:solidFill>
                <a:schemeClr val="dk1"/>
              </a:solidFill>
              <a:latin typeface="Albert Sans"/>
              <a:ea typeface="Albert Sans"/>
              <a:cs typeface="Albert Sans"/>
              <a:sym typeface="Albert Sans"/>
            </a:endParaRPr>
          </a:p>
          <a:p>
            <a:pPr indent="-304800" lvl="0" marL="457200" rtl="0" algn="l">
              <a:spcBef>
                <a:spcPts val="0"/>
              </a:spcBef>
              <a:spcAft>
                <a:spcPts val="0"/>
              </a:spcAft>
              <a:buClr>
                <a:schemeClr val="dk1"/>
              </a:buClr>
              <a:buSzPts val="1200"/>
              <a:buFont typeface="Albert Sans"/>
              <a:buChar char="–"/>
            </a:pPr>
            <a:r>
              <a:rPr lang="en" sz="1200">
                <a:solidFill>
                  <a:schemeClr val="dk1"/>
                </a:solidFill>
                <a:latin typeface="Albert Sans"/>
                <a:ea typeface="Albert Sans"/>
                <a:cs typeface="Albert Sans"/>
                <a:sym typeface="Albert Sans"/>
              </a:rPr>
              <a:t>Shared wires connected across hierarchy, skipping clock/reset signals</a:t>
            </a:r>
            <a:endParaRPr sz="1200">
              <a:solidFill>
                <a:schemeClr val="dk1"/>
              </a:solidFill>
              <a:latin typeface="Albert Sans"/>
              <a:ea typeface="Albert Sans"/>
              <a:cs typeface="Albert Sans"/>
              <a:sym typeface="Albert Sans"/>
            </a:endParaRPr>
          </a:p>
        </p:txBody>
      </p:sp>
      <p:pic>
        <p:nvPicPr>
          <p:cNvPr id="2025" name="Google Shape;2025;p154"/>
          <p:cNvPicPr preferRelativeResize="0"/>
          <p:nvPr/>
        </p:nvPicPr>
        <p:blipFill>
          <a:blip r:embed="rId4">
            <a:alphaModFix/>
          </a:blip>
          <a:stretch>
            <a:fillRect/>
          </a:stretch>
        </p:blipFill>
        <p:spPr>
          <a:xfrm>
            <a:off x="6264525" y="2053575"/>
            <a:ext cx="2005100" cy="2544150"/>
          </a:xfrm>
          <a:prstGeom prst="rect">
            <a:avLst/>
          </a:prstGeom>
          <a:noFill/>
          <a:ln>
            <a:noFill/>
          </a:ln>
        </p:spPr>
      </p:pic>
      <p:pic>
        <p:nvPicPr>
          <p:cNvPr id="2026" name="Google Shape;2026;p154"/>
          <p:cNvPicPr preferRelativeResize="0"/>
          <p:nvPr/>
        </p:nvPicPr>
        <p:blipFill>
          <a:blip r:embed="rId5">
            <a:alphaModFix/>
          </a:blip>
          <a:stretch>
            <a:fillRect/>
          </a:stretch>
        </p:blipFill>
        <p:spPr>
          <a:xfrm>
            <a:off x="720000" y="2053575"/>
            <a:ext cx="3998074" cy="904875"/>
          </a:xfrm>
          <a:prstGeom prst="rect">
            <a:avLst/>
          </a:prstGeom>
          <a:noFill/>
          <a:ln>
            <a:noFill/>
          </a:ln>
        </p:spPr>
      </p:pic>
      <p:pic>
        <p:nvPicPr>
          <p:cNvPr id="2027" name="Google Shape;2027;p154"/>
          <p:cNvPicPr preferRelativeResize="0"/>
          <p:nvPr/>
        </p:nvPicPr>
        <p:blipFill>
          <a:blip r:embed="rId6">
            <a:alphaModFix/>
          </a:blip>
          <a:stretch>
            <a:fillRect/>
          </a:stretch>
        </p:blipFill>
        <p:spPr>
          <a:xfrm>
            <a:off x="714013" y="3029625"/>
            <a:ext cx="4010025" cy="809625"/>
          </a:xfrm>
          <a:prstGeom prst="rect">
            <a:avLst/>
          </a:prstGeom>
          <a:noFill/>
          <a:ln>
            <a:noFill/>
          </a:ln>
        </p:spPr>
      </p:pic>
      <p:pic>
        <p:nvPicPr>
          <p:cNvPr id="2028" name="Google Shape;2028;p154"/>
          <p:cNvPicPr preferRelativeResize="0"/>
          <p:nvPr/>
        </p:nvPicPr>
        <p:blipFill>
          <a:blip r:embed="rId7">
            <a:alphaModFix/>
          </a:blip>
          <a:stretch>
            <a:fillRect/>
          </a:stretch>
        </p:blipFill>
        <p:spPr>
          <a:xfrm>
            <a:off x="253672" y="3910422"/>
            <a:ext cx="5523250" cy="10075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32" name="Shape 2032"/>
        <p:cNvGrpSpPr/>
        <p:nvPr/>
      </p:nvGrpSpPr>
      <p:grpSpPr>
        <a:xfrm>
          <a:off x="0" y="0"/>
          <a:ext cx="0" cy="0"/>
          <a:chOff x="0" y="0"/>
          <a:chExt cx="0" cy="0"/>
        </a:xfrm>
      </p:grpSpPr>
      <p:sp>
        <p:nvSpPr>
          <p:cNvPr id="2033" name="Google Shape;2033;p15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Secure Gate Replacement</a:t>
            </a:r>
            <a:endParaRPr/>
          </a:p>
          <a:p>
            <a:pPr indent="0" lvl="0" marL="0" rtl="0" algn="l">
              <a:spcBef>
                <a:spcPts val="0"/>
              </a:spcBef>
              <a:spcAft>
                <a:spcPts val="0"/>
              </a:spcAft>
              <a:buNone/>
            </a:pPr>
            <a:r>
              <a:t/>
            </a:r>
            <a:endParaRPr/>
          </a:p>
        </p:txBody>
      </p:sp>
      <p:pic>
        <p:nvPicPr>
          <p:cNvPr id="2034" name="Google Shape;2034;p155" title="IMG_6497.jpeg"/>
          <p:cNvPicPr preferRelativeResize="0"/>
          <p:nvPr/>
        </p:nvPicPr>
        <p:blipFill rotWithShape="1">
          <a:blip r:embed="rId3">
            <a:alphaModFix/>
          </a:blip>
          <a:srcRect b="12495" l="0" r="0" t="12503"/>
          <a:stretch/>
        </p:blipFill>
        <p:spPr>
          <a:xfrm>
            <a:off x="7917950" y="65575"/>
            <a:ext cx="1077600" cy="1077600"/>
          </a:xfrm>
          <a:prstGeom prst="ellipse">
            <a:avLst/>
          </a:prstGeom>
          <a:noFill/>
          <a:ln cap="flat" cmpd="sng" w="28575">
            <a:solidFill>
              <a:schemeClr val="accent4"/>
            </a:solidFill>
            <a:prstDash val="solid"/>
            <a:round/>
            <a:headEnd len="sm" w="sm" type="none"/>
            <a:tailEnd len="sm" w="sm" type="none"/>
          </a:ln>
        </p:spPr>
      </p:pic>
      <p:sp>
        <p:nvSpPr>
          <p:cNvPr id="2035" name="Google Shape;2035;p155"/>
          <p:cNvSpPr txBox="1"/>
          <p:nvPr/>
        </p:nvSpPr>
        <p:spPr>
          <a:xfrm>
            <a:off x="240050" y="1017725"/>
            <a:ext cx="6812100" cy="8073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Font typeface="Albert Sans"/>
              <a:buChar char="–"/>
            </a:pPr>
            <a:r>
              <a:rPr lang="en" sz="1200">
                <a:solidFill>
                  <a:schemeClr val="dk1"/>
                </a:solidFill>
                <a:latin typeface="Albert Sans"/>
                <a:ea typeface="Albert Sans"/>
                <a:cs typeface="Albert Sans"/>
                <a:sym typeface="Albert Sans"/>
              </a:rPr>
              <a:t>Standard gates (INV, AND, OR, XOR, DFF) replaced with secure masked CMO cells</a:t>
            </a:r>
            <a:endParaRPr sz="1200">
              <a:solidFill>
                <a:schemeClr val="dk1"/>
              </a:solidFill>
              <a:latin typeface="Albert Sans"/>
              <a:ea typeface="Albert Sans"/>
              <a:cs typeface="Albert Sans"/>
              <a:sym typeface="Albert Sans"/>
            </a:endParaRPr>
          </a:p>
          <a:p>
            <a:pPr indent="-304800" lvl="0" marL="457200" rtl="0" algn="l">
              <a:spcBef>
                <a:spcPts val="0"/>
              </a:spcBef>
              <a:spcAft>
                <a:spcPts val="0"/>
              </a:spcAft>
              <a:buClr>
                <a:schemeClr val="dk1"/>
              </a:buClr>
              <a:buSzPts val="1200"/>
              <a:buFont typeface="Albert Sans"/>
              <a:buChar char="–"/>
            </a:pPr>
            <a:r>
              <a:rPr lang="en" sz="1200">
                <a:solidFill>
                  <a:schemeClr val="dk1"/>
                </a:solidFill>
                <a:latin typeface="Albert Sans"/>
                <a:ea typeface="Albert Sans"/>
                <a:cs typeface="Albert Sans"/>
                <a:sym typeface="Albert Sans"/>
              </a:rPr>
              <a:t>Synthesized netlist scanned and gates replaced while preserving hierarchy</a:t>
            </a:r>
            <a:endParaRPr sz="1200">
              <a:solidFill>
                <a:schemeClr val="dk1"/>
              </a:solidFill>
              <a:latin typeface="Albert Sans"/>
              <a:ea typeface="Albert Sans"/>
              <a:cs typeface="Albert Sans"/>
              <a:sym typeface="Albert Sans"/>
            </a:endParaRPr>
          </a:p>
          <a:p>
            <a:pPr indent="-304800" lvl="0" marL="457200" rtl="0" algn="l">
              <a:spcBef>
                <a:spcPts val="0"/>
              </a:spcBef>
              <a:spcAft>
                <a:spcPts val="0"/>
              </a:spcAft>
              <a:buClr>
                <a:schemeClr val="dk1"/>
              </a:buClr>
              <a:buSzPts val="1200"/>
              <a:buFont typeface="Albert Sans"/>
              <a:buChar char="–"/>
            </a:pPr>
            <a:r>
              <a:rPr lang="en" sz="1200">
                <a:solidFill>
                  <a:schemeClr val="dk1"/>
                </a:solidFill>
                <a:latin typeface="Albert Sans"/>
                <a:ea typeface="Albert Sans"/>
                <a:cs typeface="Albert Sans"/>
                <a:sym typeface="Albert Sans"/>
              </a:rPr>
              <a:t>Lookup tables (gates, pmaps) map original gates to secure versions and remap pins</a:t>
            </a:r>
            <a:endParaRPr sz="1200">
              <a:solidFill>
                <a:schemeClr val="dk1"/>
              </a:solidFill>
              <a:latin typeface="Albert Sans"/>
              <a:ea typeface="Albert Sans"/>
              <a:cs typeface="Albert Sans"/>
              <a:sym typeface="Albert Sans"/>
            </a:endParaRPr>
          </a:p>
        </p:txBody>
      </p:sp>
      <p:pic>
        <p:nvPicPr>
          <p:cNvPr id="2036" name="Google Shape;2036;p155"/>
          <p:cNvPicPr preferRelativeResize="0"/>
          <p:nvPr/>
        </p:nvPicPr>
        <p:blipFill>
          <a:blip r:embed="rId4">
            <a:alphaModFix/>
          </a:blip>
          <a:stretch>
            <a:fillRect/>
          </a:stretch>
        </p:blipFill>
        <p:spPr>
          <a:xfrm>
            <a:off x="4726600" y="3420163"/>
            <a:ext cx="1555550" cy="807175"/>
          </a:xfrm>
          <a:prstGeom prst="rect">
            <a:avLst/>
          </a:prstGeom>
          <a:noFill/>
          <a:ln>
            <a:noFill/>
          </a:ln>
        </p:spPr>
      </p:pic>
      <p:pic>
        <p:nvPicPr>
          <p:cNvPr id="2037" name="Google Shape;2037;p155"/>
          <p:cNvPicPr preferRelativeResize="0"/>
          <p:nvPr/>
        </p:nvPicPr>
        <p:blipFill>
          <a:blip r:embed="rId5">
            <a:alphaModFix/>
          </a:blip>
          <a:stretch>
            <a:fillRect/>
          </a:stretch>
        </p:blipFill>
        <p:spPr>
          <a:xfrm>
            <a:off x="6937075" y="2727267"/>
            <a:ext cx="1993051" cy="2192975"/>
          </a:xfrm>
          <a:prstGeom prst="rect">
            <a:avLst/>
          </a:prstGeom>
          <a:noFill/>
          <a:ln>
            <a:noFill/>
          </a:ln>
        </p:spPr>
      </p:pic>
      <p:cxnSp>
        <p:nvCxnSpPr>
          <p:cNvPr id="2038" name="Google Shape;2038;p155"/>
          <p:cNvCxnSpPr>
            <a:stCxn id="2036" idx="3"/>
            <a:endCxn id="2037" idx="1"/>
          </p:cNvCxnSpPr>
          <p:nvPr/>
        </p:nvCxnSpPr>
        <p:spPr>
          <a:xfrm>
            <a:off x="6282150" y="3823750"/>
            <a:ext cx="654900" cy="0"/>
          </a:xfrm>
          <a:prstGeom prst="straightConnector1">
            <a:avLst/>
          </a:prstGeom>
          <a:noFill/>
          <a:ln cap="flat" cmpd="sng" w="28575">
            <a:solidFill>
              <a:schemeClr val="dk2"/>
            </a:solidFill>
            <a:prstDash val="solid"/>
            <a:round/>
            <a:headEnd len="med" w="med" type="none"/>
            <a:tailEnd len="med" w="med" type="triangle"/>
          </a:ln>
        </p:spPr>
      </p:cxnSp>
      <p:sp>
        <p:nvSpPr>
          <p:cNvPr id="2039" name="Google Shape;2039;p155"/>
          <p:cNvSpPr txBox="1"/>
          <p:nvPr/>
        </p:nvSpPr>
        <p:spPr>
          <a:xfrm>
            <a:off x="4921775" y="3157763"/>
            <a:ext cx="1165200" cy="20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Albert Sans"/>
                <a:ea typeface="Albert Sans"/>
                <a:cs typeface="Albert Sans"/>
                <a:sym typeface="Albert Sans"/>
              </a:rPr>
              <a:t>Original </a:t>
            </a:r>
            <a:endParaRPr sz="1200">
              <a:solidFill>
                <a:schemeClr val="dk1"/>
              </a:solidFill>
              <a:latin typeface="Albert Sans"/>
              <a:ea typeface="Albert Sans"/>
              <a:cs typeface="Albert Sans"/>
              <a:sym typeface="Albert Sans"/>
            </a:endParaRPr>
          </a:p>
        </p:txBody>
      </p:sp>
      <p:sp>
        <p:nvSpPr>
          <p:cNvPr id="2040" name="Google Shape;2040;p155"/>
          <p:cNvSpPr txBox="1"/>
          <p:nvPr/>
        </p:nvSpPr>
        <p:spPr>
          <a:xfrm>
            <a:off x="7332400" y="2422963"/>
            <a:ext cx="1202400" cy="27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Albert Sans"/>
                <a:ea typeface="Albert Sans"/>
                <a:cs typeface="Albert Sans"/>
                <a:sym typeface="Albert Sans"/>
              </a:rPr>
              <a:t>Secure</a:t>
            </a:r>
            <a:endParaRPr sz="1200">
              <a:solidFill>
                <a:schemeClr val="dk1"/>
              </a:solidFill>
              <a:latin typeface="Albert Sans"/>
              <a:ea typeface="Albert Sans"/>
              <a:cs typeface="Albert Sans"/>
              <a:sym typeface="Albert Sans"/>
            </a:endParaRPr>
          </a:p>
        </p:txBody>
      </p:sp>
      <p:pic>
        <p:nvPicPr>
          <p:cNvPr id="2041" name="Google Shape;2041;p155"/>
          <p:cNvPicPr preferRelativeResize="0"/>
          <p:nvPr/>
        </p:nvPicPr>
        <p:blipFill>
          <a:blip r:embed="rId6">
            <a:alphaModFix/>
          </a:blip>
          <a:stretch>
            <a:fillRect/>
          </a:stretch>
        </p:blipFill>
        <p:spPr>
          <a:xfrm>
            <a:off x="386797" y="1922175"/>
            <a:ext cx="5111900" cy="984925"/>
          </a:xfrm>
          <a:prstGeom prst="rect">
            <a:avLst/>
          </a:prstGeom>
          <a:noFill/>
          <a:ln>
            <a:noFill/>
          </a:ln>
        </p:spPr>
      </p:pic>
      <p:pic>
        <p:nvPicPr>
          <p:cNvPr id="2042" name="Google Shape;2042;p155"/>
          <p:cNvPicPr preferRelativeResize="0"/>
          <p:nvPr/>
        </p:nvPicPr>
        <p:blipFill>
          <a:blip r:embed="rId7">
            <a:alphaModFix/>
          </a:blip>
          <a:stretch>
            <a:fillRect/>
          </a:stretch>
        </p:blipFill>
        <p:spPr>
          <a:xfrm>
            <a:off x="386800" y="3100100"/>
            <a:ext cx="3867150" cy="1143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6" name="Shape 2046"/>
        <p:cNvGrpSpPr/>
        <p:nvPr/>
      </p:nvGrpSpPr>
      <p:grpSpPr>
        <a:xfrm>
          <a:off x="0" y="0"/>
          <a:ext cx="0" cy="0"/>
          <a:chOff x="0" y="0"/>
          <a:chExt cx="0" cy="0"/>
        </a:xfrm>
      </p:grpSpPr>
      <p:sp>
        <p:nvSpPr>
          <p:cNvPr id="2047" name="Google Shape;2047;p156"/>
          <p:cNvSpPr txBox="1"/>
          <p:nvPr>
            <p:ph type="title"/>
          </p:nvPr>
        </p:nvSpPr>
        <p:spPr>
          <a:xfrm>
            <a:off x="1112925" y="188550"/>
            <a:ext cx="3673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Synthesizing Masked Core with SoC</a:t>
            </a:r>
            <a:endParaRPr/>
          </a:p>
        </p:txBody>
      </p:sp>
      <p:pic>
        <p:nvPicPr>
          <p:cNvPr id="2048" name="Google Shape;2048;p156" title="image.jpg"/>
          <p:cNvPicPr preferRelativeResize="0"/>
          <p:nvPr/>
        </p:nvPicPr>
        <p:blipFill rotWithShape="1">
          <a:blip r:embed="rId3">
            <a:alphaModFix/>
          </a:blip>
          <a:srcRect b="46044" l="11403" r="54200" t="8094"/>
          <a:stretch/>
        </p:blipFill>
        <p:spPr>
          <a:xfrm>
            <a:off x="7971825" y="114525"/>
            <a:ext cx="1077600" cy="1077600"/>
          </a:xfrm>
          <a:prstGeom prst="ellipse">
            <a:avLst/>
          </a:prstGeom>
          <a:noFill/>
          <a:ln cap="flat" cmpd="sng" w="28575">
            <a:solidFill>
              <a:srgbClr val="5FFFF1"/>
            </a:solidFill>
            <a:prstDash val="solid"/>
            <a:round/>
            <a:headEnd len="sm" w="sm" type="none"/>
            <a:tailEnd len="sm" w="sm" type="none"/>
          </a:ln>
        </p:spPr>
      </p:pic>
      <p:sp>
        <p:nvSpPr>
          <p:cNvPr id="2049" name="Google Shape;2049;p156"/>
          <p:cNvSpPr txBox="1"/>
          <p:nvPr>
            <p:ph idx="1" type="body"/>
          </p:nvPr>
        </p:nvSpPr>
        <p:spPr>
          <a:xfrm>
            <a:off x="1190200" y="1192125"/>
            <a:ext cx="3302700" cy="10776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Once masked core is synthesized, it must be integrated with the System on Chip (SoC)</a:t>
            </a:r>
            <a:endParaRPr/>
          </a:p>
          <a:p>
            <a:pPr indent="-317500" lvl="0" marL="457200" rtl="0" algn="l">
              <a:spcBef>
                <a:spcPts val="0"/>
              </a:spcBef>
              <a:spcAft>
                <a:spcPts val="0"/>
              </a:spcAft>
              <a:buSzPts val="1400"/>
              <a:buChar char="-"/>
            </a:pPr>
            <a:r>
              <a:rPr lang="en"/>
              <a:t>During this stage timing, is evaluated to ensure all paths can operate at the specified frequency</a:t>
            </a:r>
            <a:endParaRPr/>
          </a:p>
        </p:txBody>
      </p:sp>
      <p:pic>
        <p:nvPicPr>
          <p:cNvPr id="2050" name="Google Shape;2050;p156"/>
          <p:cNvPicPr preferRelativeResize="0"/>
          <p:nvPr/>
        </p:nvPicPr>
        <p:blipFill>
          <a:blip r:embed="rId4">
            <a:alphaModFix/>
          </a:blip>
          <a:stretch>
            <a:fillRect/>
          </a:stretch>
        </p:blipFill>
        <p:spPr>
          <a:xfrm>
            <a:off x="4938525" y="152400"/>
            <a:ext cx="2634352" cy="483870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54" name="Shape 2054"/>
        <p:cNvGrpSpPr/>
        <p:nvPr/>
      </p:nvGrpSpPr>
      <p:grpSpPr>
        <a:xfrm>
          <a:off x="0" y="0"/>
          <a:ext cx="0" cy="0"/>
          <a:chOff x="0" y="0"/>
          <a:chExt cx="0" cy="0"/>
        </a:xfrm>
      </p:grpSpPr>
      <p:sp>
        <p:nvSpPr>
          <p:cNvPr id="2055" name="Google Shape;2055;p157"/>
          <p:cNvSpPr txBox="1"/>
          <p:nvPr>
            <p:ph type="title"/>
          </p:nvPr>
        </p:nvSpPr>
        <p:spPr>
          <a:xfrm>
            <a:off x="966150" y="1757850"/>
            <a:ext cx="7211700" cy="162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t>Engineering Spec #1 - Timing (&gt; 15 Mhz)</a:t>
            </a:r>
            <a:endParaRPr sz="4800"/>
          </a:p>
        </p:txBody>
      </p:sp>
      <p:pic>
        <p:nvPicPr>
          <p:cNvPr id="2056" name="Google Shape;2056;p157" title="image.jpg"/>
          <p:cNvPicPr preferRelativeResize="0"/>
          <p:nvPr/>
        </p:nvPicPr>
        <p:blipFill rotWithShape="1">
          <a:blip r:embed="rId3">
            <a:alphaModFix/>
          </a:blip>
          <a:srcRect b="46044" l="11403" r="54200" t="8094"/>
          <a:stretch/>
        </p:blipFill>
        <p:spPr>
          <a:xfrm>
            <a:off x="7971825" y="114525"/>
            <a:ext cx="1077600" cy="1077600"/>
          </a:xfrm>
          <a:prstGeom prst="ellipse">
            <a:avLst/>
          </a:prstGeom>
          <a:noFill/>
          <a:ln cap="flat" cmpd="sng" w="28575">
            <a:solidFill>
              <a:srgbClr val="5FFFF1"/>
            </a:solidFill>
            <a:prstDash val="solid"/>
            <a:round/>
            <a:headEnd len="sm" w="sm" type="none"/>
            <a:tailEnd len="sm" w="sm" type="none"/>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0" name="Shape 2060"/>
        <p:cNvGrpSpPr/>
        <p:nvPr/>
      </p:nvGrpSpPr>
      <p:grpSpPr>
        <a:xfrm>
          <a:off x="0" y="0"/>
          <a:ext cx="0" cy="0"/>
          <a:chOff x="0" y="0"/>
          <a:chExt cx="0" cy="0"/>
        </a:xfrm>
      </p:grpSpPr>
      <p:sp>
        <p:nvSpPr>
          <p:cNvPr id="2061" name="Google Shape;2061;p15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Timing (&gt; 15 Mhz)</a:t>
            </a:r>
            <a:endParaRPr/>
          </a:p>
        </p:txBody>
      </p:sp>
      <p:pic>
        <p:nvPicPr>
          <p:cNvPr id="2062" name="Google Shape;2062;p158" title="image.jpg"/>
          <p:cNvPicPr preferRelativeResize="0"/>
          <p:nvPr/>
        </p:nvPicPr>
        <p:blipFill rotWithShape="1">
          <a:blip r:embed="rId3">
            <a:alphaModFix/>
          </a:blip>
          <a:srcRect b="46044" l="11403" r="54200" t="8094"/>
          <a:stretch/>
        </p:blipFill>
        <p:spPr>
          <a:xfrm>
            <a:off x="7971825" y="114525"/>
            <a:ext cx="1077600" cy="1077600"/>
          </a:xfrm>
          <a:prstGeom prst="ellipse">
            <a:avLst/>
          </a:prstGeom>
          <a:noFill/>
          <a:ln cap="flat" cmpd="sng" w="28575">
            <a:solidFill>
              <a:srgbClr val="5FFFF1"/>
            </a:solidFill>
            <a:prstDash val="solid"/>
            <a:round/>
            <a:headEnd len="sm" w="sm" type="none"/>
            <a:tailEnd len="sm" w="sm" type="none"/>
          </a:ln>
        </p:spPr>
      </p:pic>
      <p:sp>
        <p:nvSpPr>
          <p:cNvPr id="2063" name="Google Shape;2063;p158"/>
          <p:cNvSpPr txBox="1"/>
          <p:nvPr>
            <p:ph idx="1" type="body"/>
          </p:nvPr>
        </p:nvSpPr>
        <p:spPr>
          <a:xfrm>
            <a:off x="720000" y="775100"/>
            <a:ext cx="7704000" cy="107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During synthesis, Cadence Genus reads in a constraints file that calculates timing and generates a timing report.</a:t>
            </a:r>
            <a:endParaRPr/>
          </a:p>
          <a:p>
            <a:pPr indent="-317500" lvl="0" marL="457200" rtl="0" algn="l">
              <a:spcBef>
                <a:spcPts val="0"/>
              </a:spcBef>
              <a:spcAft>
                <a:spcPts val="0"/>
              </a:spcAft>
              <a:buSzPts val="1400"/>
              <a:buChar char="-"/>
            </a:pPr>
            <a:r>
              <a:rPr lang="en"/>
              <a:t>Frequency is reasonable given the limited gate library and increased gate depth in datapaths</a:t>
            </a:r>
            <a:endParaRPr/>
          </a:p>
        </p:txBody>
      </p:sp>
      <p:pic>
        <p:nvPicPr>
          <p:cNvPr id="2064" name="Google Shape;2064;p158"/>
          <p:cNvPicPr preferRelativeResize="0"/>
          <p:nvPr/>
        </p:nvPicPr>
        <p:blipFill>
          <a:blip r:embed="rId4">
            <a:alphaModFix/>
          </a:blip>
          <a:stretch>
            <a:fillRect/>
          </a:stretch>
        </p:blipFill>
        <p:spPr>
          <a:xfrm>
            <a:off x="3183012" y="2436637"/>
            <a:ext cx="2777975" cy="1778550"/>
          </a:xfrm>
          <a:prstGeom prst="rect">
            <a:avLst/>
          </a:prstGeom>
          <a:noFill/>
          <a:ln>
            <a:noFill/>
          </a:ln>
        </p:spPr>
      </p:pic>
      <p:pic>
        <p:nvPicPr>
          <p:cNvPr id="2065" name="Google Shape;2065;p158"/>
          <p:cNvPicPr preferRelativeResize="0"/>
          <p:nvPr/>
        </p:nvPicPr>
        <p:blipFill>
          <a:blip r:embed="rId5">
            <a:alphaModFix/>
          </a:blip>
          <a:stretch>
            <a:fillRect/>
          </a:stretch>
        </p:blipFill>
        <p:spPr>
          <a:xfrm>
            <a:off x="226525" y="2436650"/>
            <a:ext cx="2698300" cy="1778550"/>
          </a:xfrm>
          <a:prstGeom prst="rect">
            <a:avLst/>
          </a:prstGeom>
          <a:noFill/>
          <a:ln>
            <a:noFill/>
          </a:ln>
        </p:spPr>
      </p:pic>
      <p:pic>
        <p:nvPicPr>
          <p:cNvPr id="2066" name="Google Shape;2066;p158"/>
          <p:cNvPicPr preferRelativeResize="0"/>
          <p:nvPr/>
        </p:nvPicPr>
        <p:blipFill>
          <a:blip r:embed="rId6">
            <a:alphaModFix/>
          </a:blip>
          <a:stretch>
            <a:fillRect/>
          </a:stretch>
        </p:blipFill>
        <p:spPr>
          <a:xfrm>
            <a:off x="6328467" y="2436638"/>
            <a:ext cx="2576558" cy="1778550"/>
          </a:xfrm>
          <a:prstGeom prst="rect">
            <a:avLst/>
          </a:prstGeom>
          <a:noFill/>
          <a:ln>
            <a:noFill/>
          </a:ln>
        </p:spPr>
      </p:pic>
      <p:sp>
        <p:nvSpPr>
          <p:cNvPr id="2067" name="Google Shape;2067;p158"/>
          <p:cNvSpPr txBox="1"/>
          <p:nvPr>
            <p:ph idx="1" type="body"/>
          </p:nvPr>
        </p:nvSpPr>
        <p:spPr>
          <a:xfrm>
            <a:off x="3871950" y="2140375"/>
            <a:ext cx="1400100" cy="27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Period: 40ns</a:t>
            </a:r>
            <a:endParaRPr b="1"/>
          </a:p>
        </p:txBody>
      </p:sp>
      <p:sp>
        <p:nvSpPr>
          <p:cNvPr id="2068" name="Google Shape;2068;p158"/>
          <p:cNvSpPr txBox="1"/>
          <p:nvPr>
            <p:ph idx="1" type="body"/>
          </p:nvPr>
        </p:nvSpPr>
        <p:spPr>
          <a:xfrm>
            <a:off x="875613" y="2140375"/>
            <a:ext cx="1400100" cy="27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Period: 20ns</a:t>
            </a:r>
            <a:endParaRPr b="1"/>
          </a:p>
        </p:txBody>
      </p:sp>
      <p:sp>
        <p:nvSpPr>
          <p:cNvPr id="2069" name="Google Shape;2069;p158"/>
          <p:cNvSpPr txBox="1"/>
          <p:nvPr>
            <p:ph idx="1" type="body"/>
          </p:nvPr>
        </p:nvSpPr>
        <p:spPr>
          <a:xfrm>
            <a:off x="6622550" y="2140375"/>
            <a:ext cx="1988400" cy="27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Period: 50ns (20Mhz)</a:t>
            </a:r>
            <a:endParaRPr b="1"/>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73" name="Shape 2073"/>
        <p:cNvGrpSpPr/>
        <p:nvPr/>
      </p:nvGrpSpPr>
      <p:grpSpPr>
        <a:xfrm>
          <a:off x="0" y="0"/>
          <a:ext cx="0" cy="0"/>
          <a:chOff x="0" y="0"/>
          <a:chExt cx="0" cy="0"/>
        </a:xfrm>
      </p:grpSpPr>
      <p:sp>
        <p:nvSpPr>
          <p:cNvPr id="2074" name="Google Shape;2074;p159"/>
          <p:cNvSpPr txBox="1"/>
          <p:nvPr>
            <p:ph type="title"/>
          </p:nvPr>
        </p:nvSpPr>
        <p:spPr>
          <a:xfrm>
            <a:off x="1923750" y="1610700"/>
            <a:ext cx="5296500" cy="1722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Functional Demo - Interrupt Latency Specification</a:t>
            </a:r>
            <a:endParaRPr/>
          </a:p>
        </p:txBody>
      </p:sp>
      <p:pic>
        <p:nvPicPr>
          <p:cNvPr id="2075" name="Google Shape;2075;p159" title="AlexanderDeFalcoirisFrontFacing (2).jpg"/>
          <p:cNvPicPr preferRelativeResize="0"/>
          <p:nvPr/>
        </p:nvPicPr>
        <p:blipFill rotWithShape="1">
          <a:blip r:embed="rId3">
            <a:alphaModFix/>
          </a:blip>
          <a:srcRect b="16676" l="0" r="0" t="16676"/>
          <a:stretch/>
        </p:blipFill>
        <p:spPr>
          <a:xfrm>
            <a:off x="8010233" y="56167"/>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79" name="Shape 2079"/>
        <p:cNvGrpSpPr/>
        <p:nvPr/>
      </p:nvGrpSpPr>
      <p:grpSpPr>
        <a:xfrm>
          <a:off x="0" y="0"/>
          <a:ext cx="0" cy="0"/>
          <a:chOff x="0" y="0"/>
          <a:chExt cx="0" cy="0"/>
        </a:xfrm>
      </p:grpSpPr>
      <p:sp>
        <p:nvSpPr>
          <p:cNvPr id="2080" name="Google Shape;2080;p16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Pre-Synthesis Testbench Workflow &amp; Overview</a:t>
            </a:r>
            <a:endParaRPr/>
          </a:p>
        </p:txBody>
      </p:sp>
      <p:pic>
        <p:nvPicPr>
          <p:cNvPr id="2081" name="Google Shape;2081;p160" title="AlexanderDeFalcoirisFrontFacing (2).jpg"/>
          <p:cNvPicPr preferRelativeResize="0"/>
          <p:nvPr/>
        </p:nvPicPr>
        <p:blipFill rotWithShape="1">
          <a:blip r:embed="rId3">
            <a:alphaModFix/>
          </a:blip>
          <a:srcRect b="16676" l="0" r="0" t="16676"/>
          <a:stretch/>
        </p:blipFill>
        <p:spPr>
          <a:xfrm>
            <a:off x="8010233" y="56167"/>
            <a:ext cx="1077600" cy="1077600"/>
          </a:xfrm>
          <a:prstGeom prst="ellipse">
            <a:avLst/>
          </a:prstGeom>
          <a:noFill/>
          <a:ln cap="flat" cmpd="sng" w="28575">
            <a:solidFill>
              <a:schemeClr val="accent4"/>
            </a:solidFill>
            <a:prstDash val="solid"/>
            <a:round/>
            <a:headEnd len="sm" w="sm" type="none"/>
            <a:tailEnd len="sm" w="sm" type="none"/>
          </a:ln>
        </p:spPr>
      </p:pic>
      <p:grpSp>
        <p:nvGrpSpPr>
          <p:cNvPr id="2082" name="Google Shape;2082;p160"/>
          <p:cNvGrpSpPr/>
          <p:nvPr/>
        </p:nvGrpSpPr>
        <p:grpSpPr>
          <a:xfrm>
            <a:off x="652850" y="1797525"/>
            <a:ext cx="2033100" cy="1786820"/>
            <a:chOff x="687800" y="1639475"/>
            <a:chExt cx="2033100" cy="1786820"/>
          </a:xfrm>
        </p:grpSpPr>
        <p:grpSp>
          <p:nvGrpSpPr>
            <p:cNvPr id="2083" name="Google Shape;2083;p160"/>
            <p:cNvGrpSpPr/>
            <p:nvPr/>
          </p:nvGrpSpPr>
          <p:grpSpPr>
            <a:xfrm>
              <a:off x="1165550" y="1639475"/>
              <a:ext cx="1077600" cy="1077600"/>
              <a:chOff x="1188850" y="1847750"/>
              <a:chExt cx="1077600" cy="1077600"/>
            </a:xfrm>
          </p:grpSpPr>
          <p:sp>
            <p:nvSpPr>
              <p:cNvPr id="2084" name="Google Shape;2084;p160"/>
              <p:cNvSpPr/>
              <p:nvPr/>
            </p:nvSpPr>
            <p:spPr>
              <a:xfrm>
                <a:off x="1188850" y="1847750"/>
                <a:ext cx="1077600" cy="1077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pic>
            <p:nvPicPr>
              <p:cNvPr descr="Slot machine thin line icon, Entertainment concept, Casino symbol on white background, Lucky seven on slot machine icon in outline style for mobile concept and web design. Vector graphics. (Provided by Getty Images)" id="2085" name="Google Shape;2085;p160"/>
              <p:cNvPicPr preferRelativeResize="0"/>
              <p:nvPr/>
            </p:nvPicPr>
            <p:blipFill>
              <a:blip r:embed="rId4">
                <a:alphaModFix/>
              </a:blip>
              <a:stretch>
                <a:fillRect/>
              </a:stretch>
            </p:blipFill>
            <p:spPr>
              <a:xfrm>
                <a:off x="1360111" y="1943274"/>
                <a:ext cx="804977" cy="805002"/>
              </a:xfrm>
              <a:prstGeom prst="rect">
                <a:avLst/>
              </a:prstGeom>
              <a:noFill/>
              <a:ln>
                <a:noFill/>
              </a:ln>
            </p:spPr>
          </p:pic>
        </p:grpSp>
        <p:sp>
          <p:nvSpPr>
            <p:cNvPr id="2086" name="Google Shape;2086;p160"/>
            <p:cNvSpPr txBox="1"/>
            <p:nvPr/>
          </p:nvSpPr>
          <p:spPr>
            <a:xfrm>
              <a:off x="687800" y="2717095"/>
              <a:ext cx="2033100" cy="70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Albert Sans"/>
                  <a:ea typeface="Albert Sans"/>
                  <a:cs typeface="Albert Sans"/>
                  <a:sym typeface="Albert Sans"/>
                </a:rPr>
                <a:t>RISC-V programs are randomly generated by CHIPS Alliance’s riscv-dv</a:t>
              </a:r>
              <a:endParaRPr sz="1200">
                <a:solidFill>
                  <a:schemeClr val="dk1"/>
                </a:solidFill>
                <a:latin typeface="Albert Sans"/>
                <a:ea typeface="Albert Sans"/>
                <a:cs typeface="Albert Sans"/>
                <a:sym typeface="Albert Sans"/>
              </a:endParaRPr>
            </a:p>
          </p:txBody>
        </p:sp>
      </p:grpSp>
      <p:grpSp>
        <p:nvGrpSpPr>
          <p:cNvPr id="2087" name="Google Shape;2087;p160"/>
          <p:cNvGrpSpPr/>
          <p:nvPr/>
        </p:nvGrpSpPr>
        <p:grpSpPr>
          <a:xfrm>
            <a:off x="2955175" y="1017713"/>
            <a:ext cx="2148600" cy="1786800"/>
            <a:chOff x="3339625" y="1017725"/>
            <a:chExt cx="2148600" cy="1786800"/>
          </a:xfrm>
        </p:grpSpPr>
        <p:sp>
          <p:nvSpPr>
            <p:cNvPr id="2088" name="Google Shape;2088;p160"/>
            <p:cNvSpPr/>
            <p:nvPr/>
          </p:nvSpPr>
          <p:spPr>
            <a:xfrm>
              <a:off x="3875125" y="1017725"/>
              <a:ext cx="1077600" cy="1077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sp>
          <p:nvSpPr>
            <p:cNvPr id="2089" name="Google Shape;2089;p160"/>
            <p:cNvSpPr txBox="1"/>
            <p:nvPr/>
          </p:nvSpPr>
          <p:spPr>
            <a:xfrm>
              <a:off x="3339625" y="2095325"/>
              <a:ext cx="2148600" cy="70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Albert Sans"/>
                  <a:ea typeface="Albert Sans"/>
                  <a:cs typeface="Albert Sans"/>
                  <a:sym typeface="Albert Sans"/>
                </a:rPr>
                <a:t>programs executed by baseline Ibex core with RVFI passthrough</a:t>
              </a:r>
              <a:endParaRPr sz="1200">
                <a:solidFill>
                  <a:schemeClr val="dk1"/>
                </a:solidFill>
                <a:latin typeface="Albert Sans"/>
                <a:ea typeface="Albert Sans"/>
                <a:cs typeface="Albert Sans"/>
                <a:sym typeface="Albert Sans"/>
              </a:endParaRPr>
            </a:p>
          </p:txBody>
        </p:sp>
        <p:pic>
          <p:nvPicPr>
            <p:cNvPr id="2090" name="Google Shape;2090;p160"/>
            <p:cNvPicPr preferRelativeResize="0"/>
            <p:nvPr/>
          </p:nvPicPr>
          <p:blipFill>
            <a:blip r:embed="rId5">
              <a:alphaModFix/>
            </a:blip>
            <a:stretch>
              <a:fillRect/>
            </a:stretch>
          </p:blipFill>
          <p:spPr>
            <a:xfrm>
              <a:off x="3928525" y="1071132"/>
              <a:ext cx="970800" cy="970800"/>
            </a:xfrm>
            <a:prstGeom prst="rect">
              <a:avLst/>
            </a:prstGeom>
            <a:noFill/>
            <a:ln>
              <a:noFill/>
            </a:ln>
          </p:spPr>
        </p:pic>
      </p:grpSp>
      <p:grpSp>
        <p:nvGrpSpPr>
          <p:cNvPr id="2091" name="Google Shape;2091;p160"/>
          <p:cNvGrpSpPr/>
          <p:nvPr/>
        </p:nvGrpSpPr>
        <p:grpSpPr>
          <a:xfrm>
            <a:off x="2955175" y="3022463"/>
            <a:ext cx="2148600" cy="1786800"/>
            <a:chOff x="2955175" y="3022463"/>
            <a:chExt cx="2148600" cy="1786800"/>
          </a:xfrm>
        </p:grpSpPr>
        <p:sp>
          <p:nvSpPr>
            <p:cNvPr id="2092" name="Google Shape;2092;p160"/>
            <p:cNvSpPr/>
            <p:nvPr/>
          </p:nvSpPr>
          <p:spPr>
            <a:xfrm>
              <a:off x="3490675" y="3022463"/>
              <a:ext cx="1077600" cy="1077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sp>
          <p:nvSpPr>
            <p:cNvPr id="2093" name="Google Shape;2093;p160"/>
            <p:cNvSpPr txBox="1"/>
            <p:nvPr/>
          </p:nvSpPr>
          <p:spPr>
            <a:xfrm>
              <a:off x="2955175" y="4100063"/>
              <a:ext cx="2148600" cy="70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Albert Sans"/>
                  <a:ea typeface="Albert Sans"/>
                  <a:cs typeface="Albert Sans"/>
                  <a:sym typeface="Albert Sans"/>
                </a:rPr>
                <a:t>programs executed by modified Ibex core with RVFI logging</a:t>
              </a:r>
              <a:endParaRPr sz="1200">
                <a:solidFill>
                  <a:schemeClr val="dk1"/>
                </a:solidFill>
                <a:latin typeface="Albert Sans"/>
                <a:ea typeface="Albert Sans"/>
                <a:cs typeface="Albert Sans"/>
                <a:sym typeface="Albert Sans"/>
              </a:endParaRPr>
            </a:p>
          </p:txBody>
        </p:sp>
        <p:pic>
          <p:nvPicPr>
            <p:cNvPr id="2094" name="Google Shape;2094;p160"/>
            <p:cNvPicPr preferRelativeResize="0"/>
            <p:nvPr/>
          </p:nvPicPr>
          <p:blipFill>
            <a:blip r:embed="rId6">
              <a:alphaModFix/>
            </a:blip>
            <a:stretch>
              <a:fillRect/>
            </a:stretch>
          </p:blipFill>
          <p:spPr>
            <a:xfrm>
              <a:off x="3574525" y="3126312"/>
              <a:ext cx="909900" cy="811676"/>
            </a:xfrm>
            <a:prstGeom prst="rect">
              <a:avLst/>
            </a:prstGeom>
            <a:noFill/>
            <a:ln>
              <a:noFill/>
            </a:ln>
          </p:spPr>
        </p:pic>
      </p:grpSp>
      <p:sp>
        <p:nvSpPr>
          <p:cNvPr id="2095" name="Google Shape;2095;p160"/>
          <p:cNvSpPr/>
          <p:nvPr/>
        </p:nvSpPr>
        <p:spPr>
          <a:xfrm>
            <a:off x="6206100" y="1017713"/>
            <a:ext cx="1077600" cy="1077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sp>
        <p:nvSpPr>
          <p:cNvPr id="2096" name="Google Shape;2096;p160"/>
          <p:cNvSpPr txBox="1"/>
          <p:nvPr/>
        </p:nvSpPr>
        <p:spPr>
          <a:xfrm>
            <a:off x="5670600" y="2095328"/>
            <a:ext cx="2148600" cy="87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Albert Sans"/>
                <a:ea typeface="Albert Sans"/>
                <a:cs typeface="Albert Sans"/>
                <a:sym typeface="Albert Sans"/>
              </a:rPr>
              <a:t>RVFI signals processed through SPIKE as a “golden model”, ensuring RISC-V compliance</a:t>
            </a:r>
            <a:endParaRPr sz="1200">
              <a:solidFill>
                <a:schemeClr val="dk1"/>
              </a:solidFill>
              <a:latin typeface="Albert Sans"/>
              <a:ea typeface="Albert Sans"/>
              <a:cs typeface="Albert Sans"/>
              <a:sym typeface="Albert Sans"/>
            </a:endParaRPr>
          </a:p>
        </p:txBody>
      </p:sp>
      <p:sp>
        <p:nvSpPr>
          <p:cNvPr id="2097" name="Google Shape;2097;p160"/>
          <p:cNvSpPr/>
          <p:nvPr/>
        </p:nvSpPr>
        <p:spPr>
          <a:xfrm>
            <a:off x="6206100" y="3022463"/>
            <a:ext cx="1077600" cy="1077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sp>
        <p:nvSpPr>
          <p:cNvPr id="2098" name="Google Shape;2098;p160"/>
          <p:cNvSpPr txBox="1"/>
          <p:nvPr/>
        </p:nvSpPr>
        <p:spPr>
          <a:xfrm>
            <a:off x="5670600" y="4100063"/>
            <a:ext cx="2148600" cy="70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Albert Sans"/>
                <a:ea typeface="Albert Sans"/>
                <a:cs typeface="Albert Sans"/>
                <a:sym typeface="Albert Sans"/>
              </a:rPr>
              <a:t>Baseline and Modified Ibex core trace files are compared</a:t>
            </a:r>
            <a:endParaRPr sz="1200">
              <a:solidFill>
                <a:schemeClr val="dk1"/>
              </a:solidFill>
              <a:latin typeface="Albert Sans"/>
              <a:ea typeface="Albert Sans"/>
              <a:cs typeface="Albert Sans"/>
              <a:sym typeface="Albert Sans"/>
            </a:endParaRPr>
          </a:p>
        </p:txBody>
      </p:sp>
      <p:pic>
        <p:nvPicPr>
          <p:cNvPr descr="Agreement or directory submission blue icon (Provided by Getty Images)" id="2099" name="Google Shape;2099;p160"/>
          <p:cNvPicPr preferRelativeResize="0"/>
          <p:nvPr/>
        </p:nvPicPr>
        <p:blipFill rotWithShape="1">
          <a:blip r:embed="rId7">
            <a:alphaModFix/>
          </a:blip>
          <a:srcRect b="11525" l="16196" r="15320" t="11847"/>
          <a:stretch/>
        </p:blipFill>
        <p:spPr>
          <a:xfrm>
            <a:off x="6439075" y="3219063"/>
            <a:ext cx="611651" cy="684411"/>
          </a:xfrm>
          <a:prstGeom prst="rect">
            <a:avLst/>
          </a:prstGeom>
          <a:noFill/>
          <a:ln>
            <a:noFill/>
          </a:ln>
        </p:spPr>
      </p:pic>
      <p:pic>
        <p:nvPicPr>
          <p:cNvPr id="2100" name="Google Shape;2100;p160"/>
          <p:cNvPicPr preferRelativeResize="0"/>
          <p:nvPr/>
        </p:nvPicPr>
        <p:blipFill>
          <a:blip r:embed="rId8">
            <a:alphaModFix/>
          </a:blip>
          <a:stretch>
            <a:fillRect/>
          </a:stretch>
        </p:blipFill>
        <p:spPr>
          <a:xfrm>
            <a:off x="6328912" y="1230339"/>
            <a:ext cx="831974" cy="652373"/>
          </a:xfrm>
          <a:prstGeom prst="rect">
            <a:avLst/>
          </a:prstGeom>
          <a:noFill/>
          <a:ln>
            <a:noFill/>
          </a:ln>
        </p:spPr>
      </p:pic>
      <p:sp>
        <p:nvSpPr>
          <p:cNvPr id="2101" name="Google Shape;2101;p160"/>
          <p:cNvSpPr/>
          <p:nvPr/>
        </p:nvSpPr>
        <p:spPr>
          <a:xfrm rot="-1500681">
            <a:off x="2337721" y="1733895"/>
            <a:ext cx="935199" cy="280373"/>
          </a:xfrm>
          <a:prstGeom prst="rightArrow">
            <a:avLst>
              <a:gd fmla="val 50000" name="adj1"/>
              <a:gd fmla="val 50000" name="adj2"/>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Albert Sans"/>
                <a:ea typeface="Albert Sans"/>
                <a:cs typeface="Albert Sans"/>
                <a:sym typeface="Albert Sans"/>
              </a:rPr>
              <a:t>Once per test</a:t>
            </a:r>
            <a:endParaRPr sz="700">
              <a:solidFill>
                <a:schemeClr val="dk1"/>
              </a:solidFill>
              <a:latin typeface="Albert Sans"/>
              <a:ea typeface="Albert Sans"/>
              <a:cs typeface="Albert Sans"/>
              <a:sym typeface="Albert Sans"/>
            </a:endParaRPr>
          </a:p>
        </p:txBody>
      </p:sp>
      <p:sp>
        <p:nvSpPr>
          <p:cNvPr id="2102" name="Google Shape;2102;p160"/>
          <p:cNvSpPr/>
          <p:nvPr/>
        </p:nvSpPr>
        <p:spPr>
          <a:xfrm rot="1498216">
            <a:off x="2303185" y="2710219"/>
            <a:ext cx="935218" cy="280373"/>
          </a:xfrm>
          <a:prstGeom prst="rightArrow">
            <a:avLst>
              <a:gd fmla="val 50000" name="adj1"/>
              <a:gd fmla="val 50000" name="adj2"/>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Albert Sans"/>
                <a:ea typeface="Albert Sans"/>
                <a:cs typeface="Albert Sans"/>
                <a:sym typeface="Albert Sans"/>
              </a:rPr>
              <a:t>Once per test</a:t>
            </a:r>
            <a:endParaRPr sz="700">
              <a:solidFill>
                <a:schemeClr val="dk1"/>
              </a:solidFill>
              <a:latin typeface="Albert Sans"/>
              <a:ea typeface="Albert Sans"/>
              <a:cs typeface="Albert Sans"/>
              <a:sym typeface="Albert Sans"/>
            </a:endParaRPr>
          </a:p>
        </p:txBody>
      </p:sp>
      <p:sp>
        <p:nvSpPr>
          <p:cNvPr id="2103" name="Google Shape;2103;p160"/>
          <p:cNvSpPr/>
          <p:nvPr/>
        </p:nvSpPr>
        <p:spPr>
          <a:xfrm rot="-824">
            <a:off x="4778475" y="1416327"/>
            <a:ext cx="1251900" cy="280500"/>
          </a:xfrm>
          <a:prstGeom prst="rightArrow">
            <a:avLst>
              <a:gd fmla="val 50000" name="adj1"/>
              <a:gd fmla="val 50000" name="adj2"/>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Albert Sans"/>
                <a:ea typeface="Albert Sans"/>
                <a:cs typeface="Albert Sans"/>
                <a:sym typeface="Albert Sans"/>
              </a:rPr>
              <a:t>Per Instruction</a:t>
            </a:r>
            <a:endParaRPr sz="700">
              <a:solidFill>
                <a:schemeClr val="dk1"/>
              </a:solidFill>
              <a:latin typeface="Albert Sans"/>
              <a:ea typeface="Albert Sans"/>
              <a:cs typeface="Albert Sans"/>
              <a:sym typeface="Albert Sans"/>
            </a:endParaRPr>
          </a:p>
        </p:txBody>
      </p:sp>
      <p:sp>
        <p:nvSpPr>
          <p:cNvPr id="2104" name="Google Shape;2104;p160"/>
          <p:cNvSpPr/>
          <p:nvPr/>
        </p:nvSpPr>
        <p:spPr>
          <a:xfrm rot="-694">
            <a:off x="4655700" y="3421074"/>
            <a:ext cx="1486500" cy="280500"/>
          </a:xfrm>
          <a:prstGeom prst="rightArrow">
            <a:avLst>
              <a:gd fmla="val 50000" name="adj1"/>
              <a:gd fmla="val 50000" name="adj2"/>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Albert Sans"/>
                <a:ea typeface="Albert Sans"/>
                <a:cs typeface="Albert Sans"/>
                <a:sym typeface="Albert Sans"/>
              </a:rPr>
              <a:t>Once Test Program Finishes</a:t>
            </a:r>
            <a:endParaRPr sz="700">
              <a:solidFill>
                <a:schemeClr val="dk1"/>
              </a:solidFill>
              <a:latin typeface="Albert Sans"/>
              <a:ea typeface="Albert Sans"/>
              <a:cs typeface="Albert Sans"/>
              <a:sym typeface="Albert Sans"/>
            </a:endParaRPr>
          </a:p>
        </p:txBody>
      </p:sp>
      <p:sp>
        <p:nvSpPr>
          <p:cNvPr id="2105" name="Google Shape;2105;p160"/>
          <p:cNvSpPr/>
          <p:nvPr/>
        </p:nvSpPr>
        <p:spPr>
          <a:xfrm rot="2698246">
            <a:off x="4511801" y="2429222"/>
            <a:ext cx="1662691" cy="280651"/>
          </a:xfrm>
          <a:prstGeom prst="rightArrow">
            <a:avLst>
              <a:gd fmla="val 50000" name="adj1"/>
              <a:gd fmla="val 50000" name="adj2"/>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Albert Sans"/>
                <a:ea typeface="Albert Sans"/>
                <a:cs typeface="Albert Sans"/>
                <a:sym typeface="Albert Sans"/>
              </a:rPr>
              <a:t>Once Test Program Finishes</a:t>
            </a:r>
            <a:endParaRPr sz="700">
              <a:solidFill>
                <a:schemeClr val="dk1"/>
              </a:solidFill>
              <a:latin typeface="Albert Sans"/>
              <a:ea typeface="Albert Sans"/>
              <a:cs typeface="Albert Sans"/>
              <a:sym typeface="Albert Sans"/>
            </a:endParaRPr>
          </a:p>
        </p:txBody>
      </p:sp>
      <p:sp>
        <p:nvSpPr>
          <p:cNvPr id="2106" name="Google Shape;2106;p160"/>
          <p:cNvSpPr txBox="1"/>
          <p:nvPr/>
        </p:nvSpPr>
        <p:spPr>
          <a:xfrm>
            <a:off x="1110850" y="1580100"/>
            <a:ext cx="292200" cy="33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1.</a:t>
            </a:r>
            <a:endParaRPr sz="1200">
              <a:solidFill>
                <a:schemeClr val="dk1"/>
              </a:solidFill>
              <a:latin typeface="Albert Sans"/>
              <a:ea typeface="Albert Sans"/>
              <a:cs typeface="Albert Sans"/>
              <a:sym typeface="Albert Sans"/>
            </a:endParaRPr>
          </a:p>
        </p:txBody>
      </p:sp>
      <p:sp>
        <p:nvSpPr>
          <p:cNvPr id="2107" name="Google Shape;2107;p160"/>
          <p:cNvSpPr txBox="1"/>
          <p:nvPr/>
        </p:nvSpPr>
        <p:spPr>
          <a:xfrm>
            <a:off x="3288325" y="897650"/>
            <a:ext cx="346800" cy="33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2.</a:t>
            </a:r>
            <a:endParaRPr sz="1200">
              <a:solidFill>
                <a:schemeClr val="dk1"/>
              </a:solidFill>
              <a:latin typeface="Albert Sans"/>
              <a:ea typeface="Albert Sans"/>
              <a:cs typeface="Albert Sans"/>
              <a:sym typeface="Albert Sans"/>
            </a:endParaRPr>
          </a:p>
        </p:txBody>
      </p:sp>
      <p:sp>
        <p:nvSpPr>
          <p:cNvPr id="2108" name="Google Shape;2108;p160"/>
          <p:cNvSpPr txBox="1"/>
          <p:nvPr/>
        </p:nvSpPr>
        <p:spPr>
          <a:xfrm>
            <a:off x="3288325" y="2804525"/>
            <a:ext cx="346800" cy="33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2.</a:t>
            </a:r>
            <a:endParaRPr sz="1200">
              <a:solidFill>
                <a:schemeClr val="dk1"/>
              </a:solidFill>
              <a:latin typeface="Albert Sans"/>
              <a:ea typeface="Albert Sans"/>
              <a:cs typeface="Albert Sans"/>
              <a:sym typeface="Albert Sans"/>
            </a:endParaRPr>
          </a:p>
        </p:txBody>
      </p:sp>
      <p:sp>
        <p:nvSpPr>
          <p:cNvPr id="2109" name="Google Shape;2109;p160"/>
          <p:cNvSpPr txBox="1"/>
          <p:nvPr/>
        </p:nvSpPr>
        <p:spPr>
          <a:xfrm>
            <a:off x="5982100" y="897750"/>
            <a:ext cx="487200" cy="33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2b.</a:t>
            </a:r>
            <a:endParaRPr sz="1200">
              <a:solidFill>
                <a:schemeClr val="dk1"/>
              </a:solidFill>
              <a:latin typeface="Albert Sans"/>
              <a:ea typeface="Albert Sans"/>
              <a:cs typeface="Albert Sans"/>
              <a:sym typeface="Albert Sans"/>
            </a:endParaRPr>
          </a:p>
        </p:txBody>
      </p:sp>
      <p:sp>
        <p:nvSpPr>
          <p:cNvPr id="2110" name="Google Shape;2110;p160"/>
          <p:cNvSpPr txBox="1"/>
          <p:nvPr/>
        </p:nvSpPr>
        <p:spPr>
          <a:xfrm>
            <a:off x="5982100" y="2886375"/>
            <a:ext cx="487200" cy="33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3.</a:t>
            </a:r>
            <a:endParaRPr sz="1200">
              <a:solidFill>
                <a:schemeClr val="dk1"/>
              </a:solidFill>
              <a:latin typeface="Albert Sans"/>
              <a:ea typeface="Albert Sans"/>
              <a:cs typeface="Albert Sans"/>
              <a:sym typeface="Albert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14" name="Shape 2114"/>
        <p:cNvGrpSpPr/>
        <p:nvPr/>
      </p:nvGrpSpPr>
      <p:grpSpPr>
        <a:xfrm>
          <a:off x="0" y="0"/>
          <a:ext cx="0" cy="0"/>
          <a:chOff x="0" y="0"/>
          <a:chExt cx="0" cy="0"/>
        </a:xfrm>
      </p:grpSpPr>
      <p:sp>
        <p:nvSpPr>
          <p:cNvPr id="2115" name="Google Shape;2115;p16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Latency measurement recording will sit here</a:t>
            </a:r>
            <a:endParaRPr/>
          </a:p>
        </p:txBody>
      </p:sp>
      <p:sp>
        <p:nvSpPr>
          <p:cNvPr id="2116" name="Google Shape;2116;p161"/>
          <p:cNvSpPr txBox="1"/>
          <p:nvPr>
            <p:ph idx="1" type="body"/>
          </p:nvPr>
        </p:nvSpPr>
        <p:spPr>
          <a:xfrm>
            <a:off x="720000" y="1017725"/>
            <a:ext cx="7704000" cy="37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20" name="Shape 2120"/>
        <p:cNvGrpSpPr/>
        <p:nvPr/>
      </p:nvGrpSpPr>
      <p:grpSpPr>
        <a:xfrm>
          <a:off x="0" y="0"/>
          <a:ext cx="0" cy="0"/>
          <a:chOff x="0" y="0"/>
          <a:chExt cx="0" cy="0"/>
        </a:xfrm>
      </p:grpSpPr>
      <p:sp>
        <p:nvSpPr>
          <p:cNvPr id="2121" name="Google Shape;2121;p16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Engineering Spec #2 - Interrupt Latency</a:t>
            </a:r>
            <a:endParaRPr/>
          </a:p>
        </p:txBody>
      </p:sp>
      <p:sp>
        <p:nvSpPr>
          <p:cNvPr id="2122" name="Google Shape;2122;p162"/>
          <p:cNvSpPr txBox="1"/>
          <p:nvPr>
            <p:ph idx="1" type="body"/>
          </p:nvPr>
        </p:nvSpPr>
        <p:spPr>
          <a:xfrm>
            <a:off x="720000" y="1017725"/>
            <a:ext cx="7704000" cy="10776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Ibex DV/Co-sim (riscv-dv) generates interrupt-enabled programs, and a custom testbench periodically flags interrupts during their execution. Latency is then measured for each interrupt and the </a:t>
            </a:r>
            <a:r>
              <a:rPr b="1" lang="en"/>
              <a:t>min/max/average latency</a:t>
            </a:r>
            <a:r>
              <a:rPr lang="en"/>
              <a:t> for each test is recorded, in </a:t>
            </a:r>
            <a:r>
              <a:rPr b="1" lang="en"/>
              <a:t>simulated clock cycles</a:t>
            </a:r>
            <a:r>
              <a:rPr lang="en"/>
              <a:t>.</a:t>
            </a:r>
            <a:endParaRPr/>
          </a:p>
          <a:p>
            <a:pPr indent="-317500" lvl="0" marL="457200" rtl="0" algn="l">
              <a:spcBef>
                <a:spcPts val="0"/>
              </a:spcBef>
              <a:spcAft>
                <a:spcPts val="0"/>
              </a:spcAft>
              <a:buSzPts val="1400"/>
              <a:buChar char="-"/>
            </a:pPr>
            <a:r>
              <a:rPr lang="en"/>
              <a:t>Each test was executed with 9 unique seeds, with 200 interrupts injected per test/seed.</a:t>
            </a:r>
            <a:endParaRPr/>
          </a:p>
        </p:txBody>
      </p:sp>
      <p:pic>
        <p:nvPicPr>
          <p:cNvPr id="2123" name="Google Shape;2123;p162" title="AlexanderDeFalcoirisFrontFacing (2).jpg"/>
          <p:cNvPicPr preferRelativeResize="0"/>
          <p:nvPr/>
        </p:nvPicPr>
        <p:blipFill rotWithShape="1">
          <a:blip r:embed="rId3">
            <a:alphaModFix/>
          </a:blip>
          <a:srcRect b="16676" l="0" r="0" t="16676"/>
          <a:stretch/>
        </p:blipFill>
        <p:spPr>
          <a:xfrm>
            <a:off x="8010233" y="56167"/>
            <a:ext cx="1077600" cy="1077600"/>
          </a:xfrm>
          <a:prstGeom prst="ellipse">
            <a:avLst/>
          </a:prstGeom>
          <a:noFill/>
          <a:ln cap="flat" cmpd="sng" w="28575">
            <a:solidFill>
              <a:schemeClr val="accent4"/>
            </a:solidFill>
            <a:prstDash val="solid"/>
            <a:round/>
            <a:headEnd len="sm" w="sm" type="none"/>
            <a:tailEnd len="sm" w="sm" type="none"/>
          </a:ln>
        </p:spPr>
      </p:pic>
      <p:graphicFrame>
        <p:nvGraphicFramePr>
          <p:cNvPr id="2124" name="Google Shape;2124;p162"/>
          <p:cNvGraphicFramePr/>
          <p:nvPr/>
        </p:nvGraphicFramePr>
        <p:xfrm>
          <a:off x="634363" y="2095313"/>
          <a:ext cx="3000000" cy="3000000"/>
        </p:xfrm>
        <a:graphic>
          <a:graphicData uri="http://schemas.openxmlformats.org/drawingml/2006/table">
            <a:tbl>
              <a:tblPr>
                <a:noFill/>
                <a:tableStyleId>{AF5CE1F9-B096-4D7F-9D1B-6655EC0302E6}</a:tableStyleId>
              </a:tblPr>
              <a:tblGrid>
                <a:gridCol w="2289950"/>
                <a:gridCol w="4070900"/>
                <a:gridCol w="563850"/>
                <a:gridCol w="454825"/>
                <a:gridCol w="495750"/>
              </a:tblGrid>
              <a:tr h="269075">
                <a:tc>
                  <a:txBody>
                    <a:bodyPr/>
                    <a:lstStyle/>
                    <a:p>
                      <a:pPr indent="0" lvl="0" marL="0" rtl="0" algn="l">
                        <a:spcBef>
                          <a:spcPts val="0"/>
                        </a:spcBef>
                        <a:spcAft>
                          <a:spcPts val="0"/>
                        </a:spcAft>
                        <a:buNone/>
                      </a:pPr>
                      <a:r>
                        <a:rPr b="1" lang="en" sz="1100">
                          <a:solidFill>
                            <a:srgbClr val="F5F5F5"/>
                          </a:solidFill>
                        </a:rPr>
                        <a:t>Test Name</a:t>
                      </a:r>
                      <a:endParaRPr b="1"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b="1" lang="en" sz="1100">
                          <a:solidFill>
                            <a:srgbClr val="F5F5F5"/>
                          </a:solidFill>
                        </a:rPr>
                        <a:t>Description</a:t>
                      </a:r>
                      <a:endParaRPr b="1"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b="1" lang="en" sz="1100">
                          <a:solidFill>
                            <a:srgbClr val="F5F5F5"/>
                          </a:solidFill>
                        </a:rPr>
                        <a:t>Min</a:t>
                      </a:r>
                      <a:endParaRPr b="1"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b="1" lang="en" sz="1100">
                          <a:solidFill>
                            <a:srgbClr val="F5F5F5"/>
                          </a:solidFill>
                        </a:rPr>
                        <a:t>Max</a:t>
                      </a:r>
                      <a:endParaRPr b="1"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b="1" lang="en" sz="1100">
                          <a:solidFill>
                            <a:srgbClr val="F5F5F5"/>
                          </a:solidFill>
                        </a:rPr>
                        <a:t>Avg</a:t>
                      </a:r>
                      <a:endParaRPr b="1" sz="1100">
                        <a:solidFill>
                          <a:srgbClr val="F5F5F5"/>
                        </a:solidFill>
                      </a:endParaRPr>
                    </a:p>
                  </a:txBody>
                  <a:tcPr marT="91425" marB="91425" marR="91425" marL="91425">
                    <a:solidFill>
                      <a:srgbClr val="00483F"/>
                    </a:solidFill>
                  </a:tcPr>
                </a:tc>
              </a:tr>
              <a:tr h="269075">
                <a:tc>
                  <a:txBody>
                    <a:bodyPr/>
                    <a:lstStyle/>
                    <a:p>
                      <a:pPr indent="0" lvl="0" marL="0" rtl="0" algn="l">
                        <a:spcBef>
                          <a:spcPts val="0"/>
                        </a:spcBef>
                        <a:spcAft>
                          <a:spcPts val="0"/>
                        </a:spcAft>
                        <a:buNone/>
                      </a:pPr>
                      <a:r>
                        <a:rPr b="1" lang="en" sz="1100">
                          <a:solidFill>
                            <a:srgbClr val="F5F5F5"/>
                          </a:solidFill>
                        </a:rPr>
                        <a:t>riscv_single_interrupt_test</a:t>
                      </a:r>
                      <a:endParaRPr b="1"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Issues interrupts one at a time, checks for proper return</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6</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43</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15.2</a:t>
                      </a:r>
                      <a:endParaRPr sz="1100">
                        <a:solidFill>
                          <a:srgbClr val="F5F5F5"/>
                        </a:solidFill>
                      </a:endParaRPr>
                    </a:p>
                  </a:txBody>
                  <a:tcPr marT="91425" marB="91425" marR="91425" marL="91425">
                    <a:solidFill>
                      <a:srgbClr val="00483F"/>
                    </a:solidFill>
                  </a:tcPr>
                </a:tc>
              </a:tr>
              <a:tr h="269075">
                <a:tc>
                  <a:txBody>
                    <a:bodyPr/>
                    <a:lstStyle/>
                    <a:p>
                      <a:pPr indent="0" lvl="0" marL="0" rtl="0" algn="l">
                        <a:spcBef>
                          <a:spcPts val="0"/>
                        </a:spcBef>
                        <a:spcAft>
                          <a:spcPts val="0"/>
                        </a:spcAft>
                        <a:buNone/>
                      </a:pPr>
                      <a:r>
                        <a:rPr b="1" lang="en" sz="1100">
                          <a:solidFill>
                            <a:srgbClr val="F5F5F5"/>
                          </a:solidFill>
                        </a:rPr>
                        <a:t>riscv_multiple_interrupt_test</a:t>
                      </a:r>
                      <a:endParaRPr b="1"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Issues multiple interrupts at a time, heavier stability test</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6</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43</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16</a:t>
                      </a:r>
                      <a:endParaRPr sz="1100">
                        <a:solidFill>
                          <a:srgbClr val="F5F5F5"/>
                        </a:solidFill>
                      </a:endParaRPr>
                    </a:p>
                  </a:txBody>
                  <a:tcPr marT="91425" marB="91425" marR="91425" marL="91425">
                    <a:solidFill>
                      <a:srgbClr val="00483F"/>
                    </a:solidFill>
                  </a:tcPr>
                </a:tc>
              </a:tr>
              <a:tr h="269075">
                <a:tc>
                  <a:txBody>
                    <a:bodyPr/>
                    <a:lstStyle/>
                    <a:p>
                      <a:pPr indent="0" lvl="0" marL="0" rtl="0" algn="l">
                        <a:spcBef>
                          <a:spcPts val="0"/>
                        </a:spcBef>
                        <a:spcAft>
                          <a:spcPts val="0"/>
                        </a:spcAft>
                        <a:buNone/>
                      </a:pPr>
                      <a:r>
                        <a:rPr b="1" lang="en" sz="1100">
                          <a:solidFill>
                            <a:srgbClr val="F5F5F5"/>
                          </a:solidFill>
                        </a:rPr>
                        <a:t>riscv_interrupt_wfi_test</a:t>
                      </a:r>
                      <a:endParaRPr b="1"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Issues interrupts after sending a WFI (wait for interrupt) signal</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6</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44</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10.7</a:t>
                      </a:r>
                      <a:endParaRPr sz="1100">
                        <a:solidFill>
                          <a:srgbClr val="F5F5F5"/>
                        </a:solidFill>
                      </a:endParaRPr>
                    </a:p>
                  </a:txBody>
                  <a:tcPr marT="91425" marB="91425" marR="91425" marL="91425">
                    <a:solidFill>
                      <a:srgbClr val="00483F"/>
                    </a:solidFill>
                  </a:tcPr>
                </a:tc>
              </a:tr>
              <a:tr h="269075">
                <a:tc>
                  <a:txBody>
                    <a:bodyPr/>
                    <a:lstStyle/>
                    <a:p>
                      <a:pPr indent="0" lvl="0" marL="0" rtl="0" algn="l">
                        <a:spcBef>
                          <a:spcPts val="0"/>
                        </a:spcBef>
                        <a:spcAft>
                          <a:spcPts val="0"/>
                        </a:spcAft>
                        <a:buNone/>
                      </a:pPr>
                      <a:r>
                        <a:rPr b="1" lang="en" sz="1100">
                          <a:solidFill>
                            <a:srgbClr val="F5F5F5"/>
                          </a:solidFill>
                        </a:rPr>
                        <a:t>riscv_nested_interrupt_test</a:t>
                      </a:r>
                      <a:endParaRPr b="1" sz="1100">
                        <a:solidFill>
                          <a:srgbClr val="F5F5F5"/>
                        </a:solidFill>
                      </a:endParaRPr>
                    </a:p>
                  </a:txBody>
                  <a:tcPr marT="91425" marB="91425" marR="91425" marL="91425">
                    <a:lnB cap="flat" cmpd="sng" w="9525">
                      <a:solidFill>
                        <a:srgbClr val="9E9E9E"/>
                      </a:solidFill>
                      <a:prstDash val="solid"/>
                      <a:round/>
                      <a:headEnd len="sm" w="sm" type="none"/>
                      <a:tailEnd len="sm" w="sm" type="none"/>
                    </a:lnB>
                    <a:solidFill>
                      <a:srgbClr val="00483F"/>
                    </a:solidFill>
                  </a:tcPr>
                </a:tc>
                <a:tc>
                  <a:txBody>
                    <a:bodyPr/>
                    <a:lstStyle/>
                    <a:p>
                      <a:pPr indent="0" lvl="0" marL="0" rtl="0" algn="l">
                        <a:spcBef>
                          <a:spcPts val="0"/>
                        </a:spcBef>
                        <a:spcAft>
                          <a:spcPts val="0"/>
                        </a:spcAft>
                        <a:buNone/>
                      </a:pPr>
                      <a:r>
                        <a:rPr lang="en" sz="1100">
                          <a:solidFill>
                            <a:srgbClr val="F5F5F5"/>
                          </a:solidFill>
                        </a:rPr>
                        <a:t>Issues an interrupt while the interrupt handler is already running</a:t>
                      </a:r>
                      <a:endParaRPr sz="1100">
                        <a:solidFill>
                          <a:srgbClr val="F5F5F5"/>
                        </a:solidFill>
                      </a:endParaRPr>
                    </a:p>
                  </a:txBody>
                  <a:tcPr marT="91425" marB="91425" marR="91425" marL="91425">
                    <a:lnB cap="flat" cmpd="sng" w="9525">
                      <a:solidFill>
                        <a:srgbClr val="9E9E9E"/>
                      </a:solidFill>
                      <a:prstDash val="solid"/>
                      <a:round/>
                      <a:headEnd len="sm" w="sm" type="none"/>
                      <a:tailEnd len="sm" w="sm" type="none"/>
                    </a:lnB>
                    <a:solidFill>
                      <a:srgbClr val="00483F"/>
                    </a:solidFill>
                  </a:tcPr>
                </a:tc>
                <a:tc>
                  <a:txBody>
                    <a:bodyPr/>
                    <a:lstStyle/>
                    <a:p>
                      <a:pPr indent="0" lvl="0" marL="0" rtl="0" algn="l">
                        <a:spcBef>
                          <a:spcPts val="0"/>
                        </a:spcBef>
                        <a:spcAft>
                          <a:spcPts val="0"/>
                        </a:spcAft>
                        <a:buNone/>
                      </a:pPr>
                      <a:r>
                        <a:rPr lang="en" sz="1100">
                          <a:solidFill>
                            <a:srgbClr val="F5F5F5"/>
                          </a:solidFill>
                        </a:rPr>
                        <a:t>6</a:t>
                      </a:r>
                      <a:endParaRPr sz="1100">
                        <a:solidFill>
                          <a:srgbClr val="F5F5F5"/>
                        </a:solidFill>
                      </a:endParaRPr>
                    </a:p>
                  </a:txBody>
                  <a:tcPr marT="91425" marB="91425" marR="91425" marL="91425">
                    <a:lnB cap="flat" cmpd="sng" w="9525">
                      <a:solidFill>
                        <a:srgbClr val="9E9E9E"/>
                      </a:solidFill>
                      <a:prstDash val="solid"/>
                      <a:round/>
                      <a:headEnd len="sm" w="sm" type="none"/>
                      <a:tailEnd len="sm" w="sm" type="none"/>
                    </a:lnB>
                    <a:solidFill>
                      <a:srgbClr val="00483F"/>
                    </a:solidFill>
                  </a:tcPr>
                </a:tc>
                <a:tc>
                  <a:txBody>
                    <a:bodyPr/>
                    <a:lstStyle/>
                    <a:p>
                      <a:pPr indent="0" lvl="0" marL="0" rtl="0" algn="l">
                        <a:spcBef>
                          <a:spcPts val="0"/>
                        </a:spcBef>
                        <a:spcAft>
                          <a:spcPts val="0"/>
                        </a:spcAft>
                        <a:buNone/>
                      </a:pPr>
                      <a:r>
                        <a:rPr lang="en" sz="1100">
                          <a:solidFill>
                            <a:srgbClr val="F5F5F5"/>
                          </a:solidFill>
                        </a:rPr>
                        <a:t>43</a:t>
                      </a:r>
                      <a:endParaRPr sz="1100">
                        <a:solidFill>
                          <a:srgbClr val="F5F5F5"/>
                        </a:solidFill>
                      </a:endParaRPr>
                    </a:p>
                  </a:txBody>
                  <a:tcPr marT="91425" marB="91425" marR="91425" marL="91425">
                    <a:lnB cap="flat" cmpd="sng" w="9525">
                      <a:solidFill>
                        <a:srgbClr val="9E9E9E"/>
                      </a:solidFill>
                      <a:prstDash val="solid"/>
                      <a:round/>
                      <a:headEnd len="sm" w="sm" type="none"/>
                      <a:tailEnd len="sm" w="sm" type="none"/>
                    </a:lnB>
                    <a:solidFill>
                      <a:srgbClr val="00483F"/>
                    </a:solidFill>
                  </a:tcPr>
                </a:tc>
                <a:tc>
                  <a:txBody>
                    <a:bodyPr/>
                    <a:lstStyle/>
                    <a:p>
                      <a:pPr indent="0" lvl="0" marL="0" rtl="0" algn="l">
                        <a:spcBef>
                          <a:spcPts val="0"/>
                        </a:spcBef>
                        <a:spcAft>
                          <a:spcPts val="0"/>
                        </a:spcAft>
                        <a:buNone/>
                      </a:pPr>
                      <a:r>
                        <a:rPr lang="en" sz="1100">
                          <a:solidFill>
                            <a:srgbClr val="F5F5F5"/>
                          </a:solidFill>
                        </a:rPr>
                        <a:t>16.8</a:t>
                      </a:r>
                      <a:endParaRPr sz="1100">
                        <a:solidFill>
                          <a:srgbClr val="F5F5F5"/>
                        </a:solidFill>
                      </a:endParaRPr>
                    </a:p>
                  </a:txBody>
                  <a:tcPr marT="91425" marB="91425" marR="91425" marL="91425">
                    <a:lnB cap="flat" cmpd="sng" w="9525">
                      <a:solidFill>
                        <a:srgbClr val="9E9E9E"/>
                      </a:solidFill>
                      <a:prstDash val="solid"/>
                      <a:round/>
                      <a:headEnd len="sm" w="sm" type="none"/>
                      <a:tailEnd len="sm" w="sm" type="none"/>
                    </a:lnB>
                    <a:solidFill>
                      <a:srgbClr val="00483F"/>
                    </a:solidFill>
                  </a:tcPr>
                </a:tc>
              </a:tr>
              <a:tr h="269075">
                <a:tc>
                  <a:txBody>
                    <a:bodyPr/>
                    <a:lstStyle/>
                    <a:p>
                      <a:pPr indent="0" lvl="0" marL="0" rtl="0" algn="l">
                        <a:spcBef>
                          <a:spcPts val="0"/>
                        </a:spcBef>
                        <a:spcAft>
                          <a:spcPts val="0"/>
                        </a:spcAft>
                        <a:buNone/>
                      </a:pPr>
                      <a:r>
                        <a:rPr b="1" lang="en" sz="1100">
                          <a:solidFill>
                            <a:srgbClr val="F5F5F5"/>
                          </a:solidFill>
                        </a:rPr>
                        <a:t>riscv_interrupt_csr_test</a:t>
                      </a:r>
                      <a:endParaRPr b="1"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0483F"/>
                    </a:solidFill>
                  </a:tcPr>
                </a:tc>
                <a:tc>
                  <a:txBody>
                    <a:bodyPr/>
                    <a:lstStyle/>
                    <a:p>
                      <a:pPr indent="0" lvl="0" marL="0" rtl="0" algn="l">
                        <a:spcBef>
                          <a:spcPts val="0"/>
                        </a:spcBef>
                        <a:spcAft>
                          <a:spcPts val="0"/>
                        </a:spcAft>
                        <a:buNone/>
                      </a:pPr>
                      <a:r>
                        <a:rPr lang="en" sz="1100">
                          <a:solidFill>
                            <a:srgbClr val="F5F5F5"/>
                          </a:solidFill>
                        </a:rPr>
                        <a:t>Issues interrupts during writes to interrupt-related CSR</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0483F"/>
                    </a:solidFill>
                  </a:tcPr>
                </a:tc>
                <a:tc>
                  <a:txBody>
                    <a:bodyPr/>
                    <a:lstStyle/>
                    <a:p>
                      <a:pPr indent="0" lvl="0" marL="0" rtl="0" algn="l">
                        <a:spcBef>
                          <a:spcPts val="0"/>
                        </a:spcBef>
                        <a:spcAft>
                          <a:spcPts val="0"/>
                        </a:spcAft>
                        <a:buNone/>
                      </a:pPr>
                      <a:r>
                        <a:rPr lang="en" sz="1100">
                          <a:solidFill>
                            <a:srgbClr val="F5F5F5"/>
                          </a:solidFill>
                        </a:rPr>
                        <a:t>6</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0483F"/>
                    </a:solidFill>
                  </a:tcPr>
                </a:tc>
                <a:tc>
                  <a:txBody>
                    <a:bodyPr/>
                    <a:lstStyle/>
                    <a:p>
                      <a:pPr indent="0" lvl="0" marL="0" rtl="0" algn="l">
                        <a:spcBef>
                          <a:spcPts val="0"/>
                        </a:spcBef>
                        <a:spcAft>
                          <a:spcPts val="0"/>
                        </a:spcAft>
                        <a:buNone/>
                      </a:pPr>
                      <a:r>
                        <a:rPr lang="en" sz="1100">
                          <a:solidFill>
                            <a:srgbClr val="F5F5F5"/>
                          </a:solidFill>
                        </a:rPr>
                        <a:t>44</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0483F"/>
                    </a:solidFill>
                  </a:tcPr>
                </a:tc>
                <a:tc>
                  <a:txBody>
                    <a:bodyPr/>
                    <a:lstStyle/>
                    <a:p>
                      <a:pPr indent="0" lvl="0" marL="0" rtl="0" algn="l">
                        <a:spcBef>
                          <a:spcPts val="0"/>
                        </a:spcBef>
                        <a:spcAft>
                          <a:spcPts val="0"/>
                        </a:spcAft>
                        <a:buNone/>
                      </a:pPr>
                      <a:r>
                        <a:rPr lang="en" sz="1100">
                          <a:solidFill>
                            <a:srgbClr val="F5F5F5"/>
                          </a:solidFill>
                        </a:rPr>
                        <a:t>15.1</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0483F"/>
                    </a:solidFill>
                  </a:tcPr>
                </a:tc>
              </a:tr>
            </a:tbl>
          </a:graphicData>
        </a:graphic>
      </p:graphicFrame>
      <p:sp>
        <p:nvSpPr>
          <p:cNvPr id="2125" name="Google Shape;2125;p162"/>
          <p:cNvSpPr txBox="1"/>
          <p:nvPr>
            <p:ph idx="1" type="body"/>
          </p:nvPr>
        </p:nvSpPr>
        <p:spPr>
          <a:xfrm>
            <a:off x="2423838" y="4413275"/>
            <a:ext cx="4296300" cy="39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We measured an Average Interrupt Latency of 15.1 Cycles.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9" name="Shape 2129"/>
        <p:cNvGrpSpPr/>
        <p:nvPr/>
      </p:nvGrpSpPr>
      <p:grpSpPr>
        <a:xfrm>
          <a:off x="0" y="0"/>
          <a:ext cx="0" cy="0"/>
          <a:chOff x="0" y="0"/>
          <a:chExt cx="0" cy="0"/>
        </a:xfrm>
      </p:grpSpPr>
      <p:sp>
        <p:nvSpPr>
          <p:cNvPr id="2130" name="Google Shape;2130;p163"/>
          <p:cNvSpPr txBox="1"/>
          <p:nvPr>
            <p:ph type="title"/>
          </p:nvPr>
        </p:nvSpPr>
        <p:spPr>
          <a:xfrm>
            <a:off x="1923750" y="1610700"/>
            <a:ext cx="5296500" cy="1722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Functional Demo - GLS, Verification, and Coverage</a:t>
            </a:r>
            <a:endParaRPr/>
          </a:p>
        </p:txBody>
      </p:sp>
      <p:pic>
        <p:nvPicPr>
          <p:cNvPr id="2131" name="Google Shape;2131;p163" title="AlexanderDeFalcoirisFrontFacing (2).jpg"/>
          <p:cNvPicPr preferRelativeResize="0"/>
          <p:nvPr/>
        </p:nvPicPr>
        <p:blipFill rotWithShape="1">
          <a:blip r:embed="rId3">
            <a:alphaModFix/>
          </a:blip>
          <a:srcRect b="16676" l="0" r="0" t="16676"/>
          <a:stretch/>
        </p:blipFill>
        <p:spPr>
          <a:xfrm>
            <a:off x="8010233" y="56167"/>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5" name="Shape 2135"/>
        <p:cNvGrpSpPr/>
        <p:nvPr/>
      </p:nvGrpSpPr>
      <p:grpSpPr>
        <a:xfrm>
          <a:off x="0" y="0"/>
          <a:ext cx="0" cy="0"/>
          <a:chOff x="0" y="0"/>
          <a:chExt cx="0" cy="0"/>
        </a:xfrm>
      </p:grpSpPr>
      <p:pic>
        <p:nvPicPr>
          <p:cNvPr id="2136" name="Google Shape;2136;p164" title="AlexanderDeFalcoirisFrontFacing (2).jpg"/>
          <p:cNvPicPr preferRelativeResize="0"/>
          <p:nvPr/>
        </p:nvPicPr>
        <p:blipFill rotWithShape="1">
          <a:blip r:embed="rId3">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
        <p:nvSpPr>
          <p:cNvPr id="2137" name="Google Shape;2137;p164"/>
          <p:cNvSpPr txBox="1"/>
          <p:nvPr>
            <p:ph type="title"/>
          </p:nvPr>
        </p:nvSpPr>
        <p:spPr>
          <a:xfrm>
            <a:off x="720000" y="445025"/>
            <a:ext cx="7658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Functional Verification - Methodology</a:t>
            </a:r>
            <a:endParaRPr/>
          </a:p>
        </p:txBody>
      </p:sp>
      <p:sp>
        <p:nvSpPr>
          <p:cNvPr id="2138" name="Google Shape;2138;p164"/>
          <p:cNvSpPr txBox="1"/>
          <p:nvPr>
            <p:ph idx="1" type="body"/>
          </p:nvPr>
        </p:nvSpPr>
        <p:spPr>
          <a:xfrm>
            <a:off x="720000" y="936075"/>
            <a:ext cx="2877000" cy="401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Verification and coverage is handled through a functional method:</a:t>
            </a:r>
            <a:endParaRPr/>
          </a:p>
          <a:p>
            <a:pPr indent="0" lvl="0" marL="0" rtl="0" algn="l">
              <a:spcBef>
                <a:spcPts val="0"/>
              </a:spcBef>
              <a:spcAft>
                <a:spcPts val="0"/>
              </a:spcAft>
              <a:buNone/>
            </a:pPr>
            <a:br>
              <a:rPr lang="en"/>
            </a:br>
            <a:r>
              <a:rPr lang="en"/>
              <a:t>a series of RISC-V programs are compiled and run on a simulated version of the masked Ibex core on Cadence Xcelium, with various covergroups and coverpoints defined in order to check for desired stimulus.</a:t>
            </a:r>
            <a:br>
              <a:rPr lang="en"/>
            </a:br>
            <a:br>
              <a:rPr lang="en"/>
            </a:br>
            <a:r>
              <a:rPr lang="en"/>
              <a:t>These executions are checked for valid terminal outputs, as well as anticipated coverpoint behavior.</a:t>
            </a:r>
            <a:br>
              <a:rPr lang="en"/>
            </a:br>
            <a:br>
              <a:rPr lang="en"/>
            </a:br>
            <a:r>
              <a:rPr lang="en"/>
              <a:t>Test programs and coverpoints are regularly iterated upon to expand coverage.</a:t>
            </a:r>
            <a:br>
              <a:rPr lang="en"/>
            </a:br>
            <a:br>
              <a:rPr lang="en"/>
            </a:br>
            <a:r>
              <a:rPr lang="en"/>
              <a:t>Since we are operating on the masked Ibex core, we are performing </a:t>
            </a:r>
            <a:r>
              <a:rPr b="1" lang="en"/>
              <a:t>Gate-Level Simulations</a:t>
            </a:r>
            <a:endParaRPr/>
          </a:p>
        </p:txBody>
      </p:sp>
      <p:pic>
        <p:nvPicPr>
          <p:cNvPr id="2139" name="Google Shape;2139;p164" title="Functional verification workflow for RISC-V core.png"/>
          <p:cNvPicPr preferRelativeResize="0"/>
          <p:nvPr/>
        </p:nvPicPr>
        <p:blipFill rotWithShape="1">
          <a:blip r:embed="rId4">
            <a:alphaModFix/>
          </a:blip>
          <a:srcRect b="0" l="0" r="0" t="0"/>
          <a:stretch/>
        </p:blipFill>
        <p:spPr>
          <a:xfrm>
            <a:off x="3624950" y="936074"/>
            <a:ext cx="5423501" cy="3823700"/>
          </a:xfrm>
          <a:prstGeom prst="rect">
            <a:avLst/>
          </a:prstGeom>
          <a:noFill/>
          <a:ln>
            <a:noFill/>
          </a:ln>
        </p:spPr>
      </p:pic>
      <p:sp>
        <p:nvSpPr>
          <p:cNvPr id="2140" name="Google Shape;2140;p164"/>
          <p:cNvSpPr/>
          <p:nvPr/>
        </p:nvSpPr>
        <p:spPr>
          <a:xfrm>
            <a:off x="4081650" y="3878075"/>
            <a:ext cx="950100" cy="188100"/>
          </a:xfrm>
          <a:prstGeom prst="roundRect">
            <a:avLst>
              <a:gd fmla="val 16667" name="adj"/>
            </a:avLst>
          </a:prstGeom>
          <a:solidFill>
            <a:schemeClr val="dk1"/>
          </a:solidFill>
          <a:ln cap="flat" cmpd="sng" w="9525">
            <a:solidFill>
              <a:srgbClr val="5B8CC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500">
                <a:latin typeface="Albert Sans"/>
                <a:ea typeface="Albert Sans"/>
                <a:cs typeface="Albert Sans"/>
                <a:sym typeface="Albert Sans"/>
              </a:rPr>
              <a:t>Adjusting programs and </a:t>
            </a:r>
            <a:br>
              <a:rPr lang="en" sz="500">
                <a:latin typeface="Albert Sans"/>
                <a:ea typeface="Albert Sans"/>
                <a:cs typeface="Albert Sans"/>
                <a:sym typeface="Albert Sans"/>
              </a:rPr>
            </a:br>
            <a:r>
              <a:rPr lang="en" sz="500">
                <a:latin typeface="Albert Sans"/>
                <a:ea typeface="Albert Sans"/>
                <a:cs typeface="Albert Sans"/>
                <a:sym typeface="Albert Sans"/>
              </a:rPr>
              <a:t>bins as necessary</a:t>
            </a:r>
            <a:endParaRPr sz="200">
              <a:latin typeface="Albert Sans"/>
              <a:ea typeface="Albert Sans"/>
              <a:cs typeface="Albert Sans"/>
              <a:sym typeface="Albert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4" name="Shape 2144"/>
        <p:cNvGrpSpPr/>
        <p:nvPr/>
      </p:nvGrpSpPr>
      <p:grpSpPr>
        <a:xfrm>
          <a:off x="0" y="0"/>
          <a:ext cx="0" cy="0"/>
          <a:chOff x="0" y="0"/>
          <a:chExt cx="0" cy="0"/>
        </a:xfrm>
      </p:grpSpPr>
      <p:sp>
        <p:nvSpPr>
          <p:cNvPr id="2145" name="Google Shape;2145;p165"/>
          <p:cNvSpPr txBox="1"/>
          <p:nvPr>
            <p:ph type="title"/>
          </p:nvPr>
        </p:nvSpPr>
        <p:spPr>
          <a:xfrm>
            <a:off x="720000" y="445025"/>
            <a:ext cx="8055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Functional Verification - Simulation Environment</a:t>
            </a:r>
            <a:endParaRPr/>
          </a:p>
        </p:txBody>
      </p:sp>
      <p:sp>
        <p:nvSpPr>
          <p:cNvPr id="2146" name="Google Shape;2146;p165"/>
          <p:cNvSpPr txBox="1"/>
          <p:nvPr>
            <p:ph idx="1" type="body"/>
          </p:nvPr>
        </p:nvSpPr>
        <p:spPr>
          <a:xfrm>
            <a:off x="4789800" y="1154725"/>
            <a:ext cx="3340800" cy="361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leverage Ibex’s Simple System environment, providing us with a lightweight SoC to simulate our modified Ibex core.</a:t>
            </a:r>
            <a:br>
              <a:rPr lang="en"/>
            </a:br>
            <a:br>
              <a:rPr lang="en"/>
            </a:br>
            <a:r>
              <a:rPr lang="en"/>
              <a:t>It consists of Instruction/data memory and various peripheral interfaces, all interconnected using SiFive’s TileLink Uncached Lightweight (TL-UL) bus protocol</a:t>
            </a:r>
            <a:br>
              <a:rPr lang="en"/>
            </a:br>
            <a:br>
              <a:rPr lang="en"/>
            </a:br>
            <a:r>
              <a:rPr lang="en"/>
              <a:t>The Simple System also includes a basic framework to ensure RISC-V-compiled C programs can properly be executed</a:t>
            </a:r>
            <a:br>
              <a:rPr lang="en"/>
            </a:br>
            <a:br>
              <a:rPr lang="en"/>
            </a:br>
            <a:r>
              <a:rPr lang="en"/>
              <a:t>Our main “contribution” to this ecosystem is the inclusion of our masked core, which was built using post-synthesis transformations (masking). This enables us to perform </a:t>
            </a:r>
            <a:r>
              <a:rPr b="1" lang="en"/>
              <a:t>Gate-Level Simulations</a:t>
            </a:r>
            <a:r>
              <a:rPr lang="en"/>
              <a:t>.</a:t>
            </a:r>
            <a:endParaRPr/>
          </a:p>
        </p:txBody>
      </p:sp>
      <p:pic>
        <p:nvPicPr>
          <p:cNvPr id="2147" name="Google Shape;2147;p165" title="Modified Ibex Simple System flowchart (2).png"/>
          <p:cNvPicPr preferRelativeResize="0"/>
          <p:nvPr/>
        </p:nvPicPr>
        <p:blipFill>
          <a:blip r:embed="rId3">
            <a:alphaModFix/>
          </a:blip>
          <a:stretch>
            <a:fillRect/>
          </a:stretch>
        </p:blipFill>
        <p:spPr>
          <a:xfrm>
            <a:off x="720000" y="1154725"/>
            <a:ext cx="3776851" cy="3245793"/>
          </a:xfrm>
          <a:prstGeom prst="rect">
            <a:avLst/>
          </a:prstGeom>
          <a:noFill/>
          <a:ln>
            <a:noFill/>
          </a:ln>
        </p:spPr>
      </p:pic>
      <p:pic>
        <p:nvPicPr>
          <p:cNvPr id="2148" name="Google Shape;2148;p165" title="AlexanderDeFalcoirisFrontFacing (2).jpg"/>
          <p:cNvPicPr preferRelativeResize="0"/>
          <p:nvPr/>
        </p:nvPicPr>
        <p:blipFill rotWithShape="1">
          <a:blip r:embed="rId4">
            <a:alphaModFix/>
          </a:blip>
          <a:srcRect b="16676" l="0" r="0" t="16676"/>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52" name="Shape 2152"/>
        <p:cNvGrpSpPr/>
        <p:nvPr/>
      </p:nvGrpSpPr>
      <p:grpSpPr>
        <a:xfrm>
          <a:off x="0" y="0"/>
          <a:ext cx="0" cy="0"/>
          <a:chOff x="0" y="0"/>
          <a:chExt cx="0" cy="0"/>
        </a:xfrm>
      </p:grpSpPr>
      <p:sp>
        <p:nvSpPr>
          <p:cNvPr id="2153" name="Google Shape;2153;p166"/>
          <p:cNvSpPr txBox="1"/>
          <p:nvPr>
            <p:ph type="title"/>
          </p:nvPr>
        </p:nvSpPr>
        <p:spPr>
          <a:xfrm>
            <a:off x="720000" y="445025"/>
            <a:ext cx="4549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Functional demo (happens during this slide)</a:t>
            </a:r>
            <a:endParaRPr/>
          </a:p>
        </p:txBody>
      </p:sp>
      <p:sp>
        <p:nvSpPr>
          <p:cNvPr id="2154" name="Google Shape;2154;p166"/>
          <p:cNvSpPr txBox="1"/>
          <p:nvPr>
            <p:ph idx="1" type="body"/>
          </p:nvPr>
        </p:nvSpPr>
        <p:spPr>
          <a:xfrm>
            <a:off x="720000" y="1459825"/>
            <a:ext cx="3340800" cy="277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166"/>
          <p:cNvSpPr/>
          <p:nvPr>
            <p:ph idx="2" type="pic"/>
          </p:nvPr>
        </p:nvSpPr>
        <p:spPr>
          <a:xfrm>
            <a:off x="4572000" y="742953"/>
            <a:ext cx="3657600" cy="3657600"/>
          </a:xfrm>
          <a:prstGeom prst="ellipse">
            <a:avLst/>
          </a:prstGeom>
        </p:spPr>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9" name="Shape 2159"/>
        <p:cNvGrpSpPr/>
        <p:nvPr/>
      </p:nvGrpSpPr>
      <p:grpSpPr>
        <a:xfrm>
          <a:off x="0" y="0"/>
          <a:ext cx="0" cy="0"/>
          <a:chOff x="0" y="0"/>
          <a:chExt cx="0" cy="0"/>
        </a:xfrm>
      </p:grpSpPr>
      <p:sp>
        <p:nvSpPr>
          <p:cNvPr id="2160" name="Google Shape;2160;p16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Functional Coverage Results</a:t>
            </a:r>
            <a:endParaRPr/>
          </a:p>
        </p:txBody>
      </p:sp>
      <p:sp>
        <p:nvSpPr>
          <p:cNvPr id="2161" name="Google Shape;2161;p167"/>
          <p:cNvSpPr txBox="1"/>
          <p:nvPr>
            <p:ph idx="1" type="body"/>
          </p:nvPr>
        </p:nvSpPr>
        <p:spPr>
          <a:xfrm>
            <a:off x="720000" y="1017725"/>
            <a:ext cx="7704000" cy="3811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After running multiple iterations of test programs and merging results, Cadence IMC reports the following coverage results:</a:t>
            </a:r>
            <a:endParaRPr/>
          </a:p>
          <a:p>
            <a:pPr indent="-304800" lvl="1" marL="914400" rtl="0" algn="l">
              <a:spcBef>
                <a:spcPts val="0"/>
              </a:spcBef>
              <a:spcAft>
                <a:spcPts val="0"/>
              </a:spcAft>
              <a:buSzPts val="1200"/>
              <a:buChar char="-"/>
            </a:pPr>
            <a:r>
              <a:rPr lang="en"/>
              <a:t>84.07% Functional Coverage prior to Ignore Bins</a:t>
            </a:r>
            <a:endParaRPr/>
          </a:p>
          <a:p>
            <a:pPr indent="-304800" lvl="1" marL="914400" rtl="0" algn="l">
              <a:spcBef>
                <a:spcPts val="0"/>
              </a:spcBef>
              <a:spcAft>
                <a:spcPts val="0"/>
              </a:spcAft>
              <a:buSzPts val="1200"/>
              <a:buChar char="-"/>
            </a:pPr>
            <a:r>
              <a:rPr lang="en"/>
              <a:t>87.76% </a:t>
            </a:r>
            <a:r>
              <a:rPr lang="en"/>
              <a:t>Functional Coverage compensating with Ignore Bins</a:t>
            </a:r>
            <a:endParaRPr/>
          </a:p>
          <a:p>
            <a:pPr indent="-304800" lvl="2" marL="1371600" rtl="0" algn="l">
              <a:spcBef>
                <a:spcPts val="0"/>
              </a:spcBef>
              <a:spcAft>
                <a:spcPts val="0"/>
              </a:spcAft>
              <a:buSzPts val="1200"/>
              <a:buChar char="-"/>
            </a:pPr>
            <a:r>
              <a:rPr lang="en"/>
              <a:t>No other UNR analysis has been performed on this coverage data</a:t>
            </a:r>
            <a:endParaRPr/>
          </a:p>
        </p:txBody>
      </p:sp>
      <p:pic>
        <p:nvPicPr>
          <p:cNvPr id="2162" name="Google Shape;2162;p167"/>
          <p:cNvPicPr preferRelativeResize="0"/>
          <p:nvPr/>
        </p:nvPicPr>
        <p:blipFill>
          <a:blip r:embed="rId3">
            <a:alphaModFix/>
          </a:blip>
          <a:stretch>
            <a:fillRect/>
          </a:stretch>
        </p:blipFill>
        <p:spPr>
          <a:xfrm>
            <a:off x="800100" y="2292113"/>
            <a:ext cx="7543800" cy="2486025"/>
          </a:xfrm>
          <a:prstGeom prst="rect">
            <a:avLst/>
          </a:prstGeom>
          <a:noFill/>
          <a:ln>
            <a:noFill/>
          </a:ln>
        </p:spPr>
      </p:pic>
      <p:pic>
        <p:nvPicPr>
          <p:cNvPr id="2163" name="Google Shape;2163;p167" title="AlexanderDeFalcoirisFrontFacing (2).jpg"/>
          <p:cNvPicPr preferRelativeResize="0"/>
          <p:nvPr/>
        </p:nvPicPr>
        <p:blipFill rotWithShape="1">
          <a:blip r:embed="rId4">
            <a:alphaModFix/>
          </a:blip>
          <a:srcRect b="16676" l="0" r="0" t="16676"/>
          <a:stretch/>
        </p:blipFill>
        <p:spPr>
          <a:xfrm>
            <a:off x="8010233" y="56167"/>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7" name="Shape 2167"/>
        <p:cNvGrpSpPr/>
        <p:nvPr/>
      </p:nvGrpSpPr>
      <p:grpSpPr>
        <a:xfrm>
          <a:off x="0" y="0"/>
          <a:ext cx="0" cy="0"/>
          <a:chOff x="0" y="0"/>
          <a:chExt cx="0" cy="0"/>
        </a:xfrm>
      </p:grpSpPr>
      <p:sp>
        <p:nvSpPr>
          <p:cNvPr id="2168" name="Google Shape;2168;p168"/>
          <p:cNvSpPr txBox="1"/>
          <p:nvPr>
            <p:ph type="title"/>
          </p:nvPr>
        </p:nvSpPr>
        <p:spPr>
          <a:xfrm>
            <a:off x="1923750" y="1610700"/>
            <a:ext cx="5296500" cy="1722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	Questions?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2" name="Shape 2172"/>
        <p:cNvGrpSpPr/>
        <p:nvPr/>
      </p:nvGrpSpPr>
      <p:grpSpPr>
        <a:xfrm>
          <a:off x="0" y="0"/>
          <a:ext cx="0" cy="0"/>
          <a:chOff x="0" y="0"/>
          <a:chExt cx="0" cy="0"/>
        </a:xfrm>
      </p:grpSpPr>
      <p:sp>
        <p:nvSpPr>
          <p:cNvPr id="2173" name="Google Shape;2173;p169"/>
          <p:cNvSpPr txBox="1"/>
          <p:nvPr>
            <p:ph type="title"/>
          </p:nvPr>
        </p:nvSpPr>
        <p:spPr>
          <a:xfrm>
            <a:off x="966150" y="2150850"/>
            <a:ext cx="7211700" cy="84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Functional Demo</a:t>
            </a:r>
            <a:endParaRPr/>
          </a:p>
        </p:txBody>
      </p:sp>
      <p:pic>
        <p:nvPicPr>
          <p:cNvPr id="2174" name="Google Shape;2174;p169" title="alyssa_headshot.PNG"/>
          <p:cNvPicPr preferRelativeResize="0"/>
          <p:nvPr/>
        </p:nvPicPr>
        <p:blipFill rotWithShape="1">
          <a:blip r:embed="rId3">
            <a:alphaModFix/>
          </a:blip>
          <a:srcRect b="2107" l="0" r="0" t="2098"/>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8" name="Shape 2178"/>
        <p:cNvGrpSpPr/>
        <p:nvPr/>
      </p:nvGrpSpPr>
      <p:grpSpPr>
        <a:xfrm>
          <a:off x="0" y="0"/>
          <a:ext cx="0" cy="0"/>
          <a:chOff x="0" y="0"/>
          <a:chExt cx="0" cy="0"/>
        </a:xfrm>
      </p:grpSpPr>
      <p:sp>
        <p:nvSpPr>
          <p:cNvPr id="2179" name="Google Shape;2179;p17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Initial Clock Randomizer Results</a:t>
            </a:r>
            <a:endParaRPr/>
          </a:p>
        </p:txBody>
      </p:sp>
      <p:sp>
        <p:nvSpPr>
          <p:cNvPr id="2180" name="Google Shape;2180;p170"/>
          <p:cNvSpPr txBox="1"/>
          <p:nvPr>
            <p:ph idx="4294967295" type="body"/>
          </p:nvPr>
        </p:nvSpPr>
        <p:spPr>
          <a:xfrm>
            <a:off x="720000" y="1153938"/>
            <a:ext cx="7704000" cy="71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Initial functional verification checked the clock edge skipping, randomization, and ensuring that unpredictable clock patterns were generated.</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p:txBody>
      </p:sp>
      <p:sp>
        <p:nvSpPr>
          <p:cNvPr id="2181" name="Google Shape;2181;p170"/>
          <p:cNvSpPr txBox="1"/>
          <p:nvPr>
            <p:ph idx="4294967295" type="body"/>
          </p:nvPr>
        </p:nvSpPr>
        <p:spPr>
          <a:xfrm>
            <a:off x="720000" y="2094738"/>
            <a:ext cx="2341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Original Input Clock:</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p:txBody>
      </p:sp>
      <p:sp>
        <p:nvSpPr>
          <p:cNvPr id="2182" name="Google Shape;2182;p170"/>
          <p:cNvSpPr txBox="1"/>
          <p:nvPr>
            <p:ph idx="4294967295" type="body"/>
          </p:nvPr>
        </p:nvSpPr>
        <p:spPr>
          <a:xfrm>
            <a:off x="728850" y="3134188"/>
            <a:ext cx="6649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New Output Clock (with randomization and clock edge skipping):</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p:txBody>
      </p:sp>
      <p:pic>
        <p:nvPicPr>
          <p:cNvPr id="2183" name="Google Shape;2183;p170"/>
          <p:cNvPicPr preferRelativeResize="0"/>
          <p:nvPr/>
        </p:nvPicPr>
        <p:blipFill rotWithShape="1">
          <a:blip r:embed="rId3">
            <a:alphaModFix/>
          </a:blip>
          <a:srcRect b="93363" l="6676" r="20681" t="1"/>
          <a:stretch/>
        </p:blipFill>
        <p:spPr>
          <a:xfrm>
            <a:off x="728839" y="2487224"/>
            <a:ext cx="8217813" cy="146323"/>
          </a:xfrm>
          <a:prstGeom prst="rect">
            <a:avLst/>
          </a:prstGeom>
          <a:noFill/>
          <a:ln>
            <a:noFill/>
          </a:ln>
        </p:spPr>
      </p:pic>
      <p:pic>
        <p:nvPicPr>
          <p:cNvPr id="2184" name="Google Shape;2184;p170"/>
          <p:cNvPicPr preferRelativeResize="0"/>
          <p:nvPr/>
        </p:nvPicPr>
        <p:blipFill rotWithShape="1">
          <a:blip r:embed="rId3">
            <a:alphaModFix/>
          </a:blip>
          <a:srcRect b="23050" l="6523" r="20676" t="66803"/>
          <a:stretch/>
        </p:blipFill>
        <p:spPr>
          <a:xfrm>
            <a:off x="719990" y="2705024"/>
            <a:ext cx="8235510" cy="223727"/>
          </a:xfrm>
          <a:prstGeom prst="rect">
            <a:avLst/>
          </a:prstGeom>
          <a:noFill/>
          <a:ln>
            <a:noFill/>
          </a:ln>
        </p:spPr>
      </p:pic>
      <p:pic>
        <p:nvPicPr>
          <p:cNvPr id="2185" name="Google Shape;2185;p170"/>
          <p:cNvPicPr preferRelativeResize="0"/>
          <p:nvPr/>
        </p:nvPicPr>
        <p:blipFill rotWithShape="1">
          <a:blip r:embed="rId4">
            <a:alphaModFix/>
          </a:blip>
          <a:srcRect b="48122" l="6426" r="29758" t="47370"/>
          <a:stretch/>
        </p:blipFill>
        <p:spPr>
          <a:xfrm>
            <a:off x="720001" y="3764622"/>
            <a:ext cx="8235510" cy="179452"/>
          </a:xfrm>
          <a:prstGeom prst="rect">
            <a:avLst/>
          </a:prstGeom>
          <a:noFill/>
          <a:ln>
            <a:noFill/>
          </a:ln>
        </p:spPr>
      </p:pic>
      <p:sp>
        <p:nvSpPr>
          <p:cNvPr id="2186" name="Google Shape;2186;p170"/>
          <p:cNvSpPr/>
          <p:nvPr/>
        </p:nvSpPr>
        <p:spPr>
          <a:xfrm>
            <a:off x="5537925" y="3691588"/>
            <a:ext cx="2586900" cy="3255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0" name="Shape 2190"/>
        <p:cNvGrpSpPr/>
        <p:nvPr/>
      </p:nvGrpSpPr>
      <p:grpSpPr>
        <a:xfrm>
          <a:off x="0" y="0"/>
          <a:ext cx="0" cy="0"/>
          <a:chOff x="0" y="0"/>
          <a:chExt cx="0" cy="0"/>
        </a:xfrm>
      </p:grpSpPr>
      <p:sp>
        <p:nvSpPr>
          <p:cNvPr id="2191" name="Google Shape;2191;p17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Functional Verification</a:t>
            </a:r>
            <a:endParaRPr/>
          </a:p>
        </p:txBody>
      </p:sp>
      <p:pic>
        <p:nvPicPr>
          <p:cNvPr id="2192" name="Google Shape;2192;p171"/>
          <p:cNvPicPr preferRelativeResize="0"/>
          <p:nvPr/>
        </p:nvPicPr>
        <p:blipFill>
          <a:blip r:embed="rId3">
            <a:alphaModFix/>
          </a:blip>
          <a:stretch>
            <a:fillRect/>
          </a:stretch>
        </p:blipFill>
        <p:spPr>
          <a:xfrm>
            <a:off x="458150" y="1556875"/>
            <a:ext cx="8037574" cy="1031525"/>
          </a:xfrm>
          <a:prstGeom prst="rect">
            <a:avLst/>
          </a:prstGeom>
          <a:noFill/>
          <a:ln>
            <a:noFill/>
          </a:ln>
        </p:spPr>
      </p:pic>
      <p:sp>
        <p:nvSpPr>
          <p:cNvPr id="2193" name="Google Shape;2193;p171"/>
          <p:cNvSpPr txBox="1"/>
          <p:nvPr/>
        </p:nvSpPr>
        <p:spPr>
          <a:xfrm>
            <a:off x="515725" y="1184850"/>
            <a:ext cx="2059500" cy="20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dk1"/>
                </a:solidFill>
                <a:latin typeface="Albert Sans"/>
                <a:ea typeface="Albert Sans"/>
                <a:cs typeface="Albert Sans"/>
                <a:sym typeface="Albert Sans"/>
              </a:rPr>
              <a:t>LFSR43.v</a:t>
            </a:r>
            <a:endParaRPr b="1" sz="1200">
              <a:solidFill>
                <a:schemeClr val="dk1"/>
              </a:solidFill>
              <a:latin typeface="Albert Sans"/>
              <a:ea typeface="Albert Sans"/>
              <a:cs typeface="Albert Sans"/>
              <a:sym typeface="Albert Sans"/>
            </a:endParaRPr>
          </a:p>
        </p:txBody>
      </p:sp>
      <p:sp>
        <p:nvSpPr>
          <p:cNvPr id="2194" name="Google Shape;2194;p171"/>
          <p:cNvSpPr/>
          <p:nvPr/>
        </p:nvSpPr>
        <p:spPr>
          <a:xfrm>
            <a:off x="1714500" y="1871600"/>
            <a:ext cx="2930400" cy="3075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sp>
        <p:nvSpPr>
          <p:cNvPr id="2195" name="Google Shape;2195;p171"/>
          <p:cNvSpPr txBox="1"/>
          <p:nvPr/>
        </p:nvSpPr>
        <p:spPr>
          <a:xfrm>
            <a:off x="1386625" y="2834725"/>
            <a:ext cx="2315700" cy="572700"/>
          </a:xfrm>
          <a:prstGeom prst="rect">
            <a:avLst/>
          </a:prstGeom>
          <a:solidFill>
            <a:schemeClr val="lt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i="1" lang="en" sz="1200">
                <a:solidFill>
                  <a:schemeClr val="dk1"/>
                </a:solidFill>
                <a:latin typeface="Albert Sans"/>
                <a:ea typeface="Albert Sans"/>
                <a:cs typeface="Albert Sans"/>
                <a:sym typeface="Albert Sans"/>
              </a:rPr>
              <a:t>o_ptb</a:t>
            </a:r>
            <a:r>
              <a:rPr lang="en" sz="1200">
                <a:solidFill>
                  <a:schemeClr val="dk1"/>
                </a:solidFill>
                <a:latin typeface="Albert Sans"/>
                <a:ea typeface="Albert Sans"/>
                <a:cs typeface="Albert Sans"/>
                <a:sym typeface="Albert Sans"/>
              </a:rPr>
              <a:t> should appear “psuedo random”</a:t>
            </a:r>
            <a:endParaRPr sz="1200">
              <a:solidFill>
                <a:schemeClr val="dk1"/>
              </a:solidFill>
              <a:latin typeface="Albert Sans"/>
              <a:ea typeface="Albert Sans"/>
              <a:cs typeface="Albert Sans"/>
              <a:sym typeface="Albert Sans"/>
            </a:endParaRPr>
          </a:p>
        </p:txBody>
      </p:sp>
      <p:cxnSp>
        <p:nvCxnSpPr>
          <p:cNvPr id="2196" name="Google Shape;2196;p171"/>
          <p:cNvCxnSpPr>
            <a:stCxn id="2195" idx="0"/>
            <a:endCxn id="2194" idx="2"/>
          </p:cNvCxnSpPr>
          <p:nvPr/>
        </p:nvCxnSpPr>
        <p:spPr>
          <a:xfrm flipH="1" rot="10800000">
            <a:off x="2544475" y="2179225"/>
            <a:ext cx="635100" cy="655500"/>
          </a:xfrm>
          <a:prstGeom prst="straightConnector1">
            <a:avLst/>
          </a:prstGeom>
          <a:noFill/>
          <a:ln cap="flat" cmpd="sng" w="19050">
            <a:solidFill>
              <a:srgbClr val="FF0000"/>
            </a:solidFill>
            <a:prstDash val="solid"/>
            <a:round/>
            <a:headEnd len="med" w="med" type="none"/>
            <a:tailEnd len="med" w="med" type="triangle"/>
          </a:ln>
        </p:spPr>
      </p:cxnSp>
      <p:sp>
        <p:nvSpPr>
          <p:cNvPr id="2197" name="Google Shape;2197;p171"/>
          <p:cNvSpPr txBox="1"/>
          <p:nvPr/>
        </p:nvSpPr>
        <p:spPr>
          <a:xfrm>
            <a:off x="4921525" y="3407425"/>
            <a:ext cx="2571900" cy="655500"/>
          </a:xfrm>
          <a:prstGeom prst="rect">
            <a:avLst/>
          </a:prstGeom>
          <a:solidFill>
            <a:schemeClr val="lt2"/>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i="1" lang="en" sz="1200">
                <a:solidFill>
                  <a:schemeClr val="dk1"/>
                </a:solidFill>
                <a:latin typeface="Albert Sans"/>
                <a:ea typeface="Albert Sans"/>
                <a:cs typeface="Albert Sans"/>
                <a:sym typeface="Albert Sans"/>
              </a:rPr>
              <a:t>clk,</a:t>
            </a:r>
            <a:r>
              <a:rPr lang="en" sz="1200">
                <a:solidFill>
                  <a:schemeClr val="dk1"/>
                </a:solidFill>
                <a:latin typeface="Albert Sans"/>
                <a:ea typeface="Albert Sans"/>
                <a:cs typeface="Albert Sans"/>
                <a:sym typeface="Albert Sans"/>
              </a:rPr>
              <a:t> </a:t>
            </a:r>
            <a:r>
              <a:rPr i="1" lang="en" sz="1200">
                <a:solidFill>
                  <a:schemeClr val="dk1"/>
                </a:solidFill>
                <a:latin typeface="Albert Sans"/>
                <a:ea typeface="Albert Sans"/>
                <a:cs typeface="Albert Sans"/>
                <a:sym typeface="Albert Sans"/>
              </a:rPr>
              <a:t>o_ptb_valid </a:t>
            </a:r>
            <a:r>
              <a:rPr lang="en" sz="1200">
                <a:solidFill>
                  <a:schemeClr val="dk1"/>
                </a:solidFill>
                <a:latin typeface="Albert Sans"/>
                <a:ea typeface="Albert Sans"/>
                <a:cs typeface="Albert Sans"/>
                <a:sym typeface="Albert Sans"/>
              </a:rPr>
              <a:t>&amp; </a:t>
            </a:r>
            <a:r>
              <a:rPr i="1" lang="en" sz="1200">
                <a:solidFill>
                  <a:schemeClr val="dk1"/>
                </a:solidFill>
                <a:latin typeface="Albert Sans"/>
                <a:ea typeface="Albert Sans"/>
                <a:cs typeface="Albert Sans"/>
                <a:sym typeface="Albert Sans"/>
              </a:rPr>
              <a:t>rst_n</a:t>
            </a:r>
            <a:r>
              <a:rPr lang="en" sz="1200">
                <a:solidFill>
                  <a:schemeClr val="dk1"/>
                </a:solidFill>
                <a:latin typeface="Albert Sans"/>
                <a:ea typeface="Albert Sans"/>
                <a:cs typeface="Albert Sans"/>
                <a:sym typeface="Albert Sans"/>
              </a:rPr>
              <a:t> showing deterministic behavior</a:t>
            </a:r>
            <a:endParaRPr sz="1200">
              <a:solidFill>
                <a:schemeClr val="dk1"/>
              </a:solidFill>
              <a:latin typeface="Albert Sans"/>
              <a:ea typeface="Albert Sans"/>
              <a:cs typeface="Albert Sans"/>
              <a:sym typeface="Albert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1" name="Shape 2201"/>
        <p:cNvGrpSpPr/>
        <p:nvPr/>
      </p:nvGrpSpPr>
      <p:grpSpPr>
        <a:xfrm>
          <a:off x="0" y="0"/>
          <a:ext cx="0" cy="0"/>
          <a:chOff x="0" y="0"/>
          <a:chExt cx="0" cy="0"/>
        </a:xfrm>
      </p:grpSpPr>
      <p:sp>
        <p:nvSpPr>
          <p:cNvPr id="2202" name="Google Shape;2202;p172"/>
          <p:cNvSpPr txBox="1"/>
          <p:nvPr>
            <p:ph type="title"/>
          </p:nvPr>
        </p:nvSpPr>
        <p:spPr>
          <a:xfrm>
            <a:off x="966150" y="2150850"/>
            <a:ext cx="7211700" cy="84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Physical</a:t>
            </a:r>
            <a:r>
              <a:rPr lang="en"/>
              <a:t> Design</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06" name="Shape 2206"/>
        <p:cNvGrpSpPr/>
        <p:nvPr/>
      </p:nvGrpSpPr>
      <p:grpSpPr>
        <a:xfrm>
          <a:off x="0" y="0"/>
          <a:ext cx="0" cy="0"/>
          <a:chOff x="0" y="0"/>
          <a:chExt cx="0" cy="0"/>
        </a:xfrm>
      </p:grpSpPr>
      <p:sp>
        <p:nvSpPr>
          <p:cNvPr id="2207" name="Google Shape;2207;p173"/>
          <p:cNvSpPr txBox="1"/>
          <p:nvPr>
            <p:ph idx="1" type="subTitle"/>
          </p:nvPr>
        </p:nvSpPr>
        <p:spPr>
          <a:xfrm>
            <a:off x="1730850" y="3489225"/>
            <a:ext cx="5682300" cy="409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t>Basic Floorplan</a:t>
            </a:r>
            <a:endParaRPr sz="1400"/>
          </a:p>
        </p:txBody>
      </p:sp>
      <p:pic>
        <p:nvPicPr>
          <p:cNvPr id="2208" name="Google Shape;2208;p173"/>
          <p:cNvPicPr preferRelativeResize="0"/>
          <p:nvPr/>
        </p:nvPicPr>
        <p:blipFill>
          <a:blip r:embed="rId3">
            <a:alphaModFix/>
          </a:blip>
          <a:stretch>
            <a:fillRect/>
          </a:stretch>
        </p:blipFill>
        <p:spPr>
          <a:xfrm>
            <a:off x="2546013" y="1017725"/>
            <a:ext cx="4051976" cy="3444474"/>
          </a:xfrm>
          <a:prstGeom prst="rect">
            <a:avLst/>
          </a:prstGeom>
          <a:noFill/>
          <a:ln>
            <a:noFill/>
          </a:ln>
        </p:spPr>
      </p:pic>
      <p:sp>
        <p:nvSpPr>
          <p:cNvPr id="2209" name="Google Shape;2209;p173"/>
          <p:cNvSpPr/>
          <p:nvPr/>
        </p:nvSpPr>
        <p:spPr>
          <a:xfrm>
            <a:off x="306050" y="1242300"/>
            <a:ext cx="56700" cy="857400"/>
          </a:xfrm>
          <a:prstGeom prst="rec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sp>
        <p:nvSpPr>
          <p:cNvPr id="2210" name="Google Shape;2210;p173"/>
          <p:cNvSpPr txBox="1"/>
          <p:nvPr/>
        </p:nvSpPr>
        <p:spPr>
          <a:xfrm>
            <a:off x="362750" y="1482750"/>
            <a:ext cx="1389900" cy="37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 power stripes</a:t>
            </a:r>
            <a:endParaRPr sz="1200">
              <a:solidFill>
                <a:schemeClr val="dk1"/>
              </a:solidFill>
              <a:latin typeface="Albert Sans"/>
              <a:ea typeface="Albert Sans"/>
              <a:cs typeface="Albert Sans"/>
              <a:sym typeface="Albert Sans"/>
            </a:endParaRPr>
          </a:p>
        </p:txBody>
      </p:sp>
      <p:grpSp>
        <p:nvGrpSpPr>
          <p:cNvPr id="2211" name="Google Shape;2211;p173"/>
          <p:cNvGrpSpPr/>
          <p:nvPr/>
        </p:nvGrpSpPr>
        <p:grpSpPr>
          <a:xfrm>
            <a:off x="148425" y="2327997"/>
            <a:ext cx="945375" cy="970800"/>
            <a:chOff x="214950" y="2152647"/>
            <a:chExt cx="945375" cy="970800"/>
          </a:xfrm>
        </p:grpSpPr>
        <p:sp>
          <p:nvSpPr>
            <p:cNvPr id="2212" name="Google Shape;2212;p173"/>
            <p:cNvSpPr/>
            <p:nvPr/>
          </p:nvSpPr>
          <p:spPr>
            <a:xfrm>
              <a:off x="1103625" y="2209350"/>
              <a:ext cx="56700" cy="857400"/>
            </a:xfrm>
            <a:prstGeom prst="rec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grpSp>
          <p:nvGrpSpPr>
            <p:cNvPr id="2213" name="Google Shape;2213;p173"/>
            <p:cNvGrpSpPr/>
            <p:nvPr/>
          </p:nvGrpSpPr>
          <p:grpSpPr>
            <a:xfrm>
              <a:off x="214950" y="2152647"/>
              <a:ext cx="914096" cy="914103"/>
              <a:chOff x="1095875" y="3412472"/>
              <a:chExt cx="914096" cy="914103"/>
            </a:xfrm>
          </p:grpSpPr>
          <p:sp>
            <p:nvSpPr>
              <p:cNvPr id="2214" name="Google Shape;2214;p173"/>
              <p:cNvSpPr/>
              <p:nvPr/>
            </p:nvSpPr>
            <p:spPr>
              <a:xfrm>
                <a:off x="1095875" y="3469175"/>
                <a:ext cx="56700" cy="857400"/>
              </a:xfrm>
              <a:prstGeom prst="rec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sp>
            <p:nvSpPr>
              <p:cNvPr id="2215" name="Google Shape;2215;p173"/>
              <p:cNvSpPr/>
              <p:nvPr/>
            </p:nvSpPr>
            <p:spPr>
              <a:xfrm rot="5400000">
                <a:off x="1552921" y="3012122"/>
                <a:ext cx="56700" cy="857400"/>
              </a:xfrm>
              <a:prstGeom prst="rect">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grpSp>
        <p:sp>
          <p:nvSpPr>
            <p:cNvPr id="2216" name="Google Shape;2216;p173"/>
            <p:cNvSpPr/>
            <p:nvPr/>
          </p:nvSpPr>
          <p:spPr>
            <a:xfrm rot="5400000">
              <a:off x="671996" y="2666397"/>
              <a:ext cx="56700" cy="857400"/>
            </a:xfrm>
            <a:prstGeom prst="rect">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grpSp>
      <p:sp>
        <p:nvSpPr>
          <p:cNvPr id="2217" name="Google Shape;2217;p173"/>
          <p:cNvSpPr txBox="1"/>
          <p:nvPr>
            <p:ph idx="4294967295" type="title"/>
          </p:nvPr>
        </p:nvSpPr>
        <p:spPr>
          <a:xfrm>
            <a:off x="3605100" y="217700"/>
            <a:ext cx="1933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Floor Planning</a:t>
            </a:r>
            <a:endParaRPr sz="2100"/>
          </a:p>
        </p:txBody>
      </p:sp>
      <p:sp>
        <p:nvSpPr>
          <p:cNvPr id="2218" name="Google Shape;2218;p173"/>
          <p:cNvSpPr txBox="1"/>
          <p:nvPr/>
        </p:nvSpPr>
        <p:spPr>
          <a:xfrm>
            <a:off x="2483700" y="4421175"/>
            <a:ext cx="4176600" cy="45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solidFill>
                  <a:srgbClr val="D9D9D9"/>
                </a:solidFill>
              </a:rPr>
              <a:t>Source: Cadence Design Systems, </a:t>
            </a:r>
            <a:r>
              <a:rPr i="1" lang="en" sz="1000">
                <a:solidFill>
                  <a:srgbClr val="D9D9D9"/>
                </a:solidFill>
              </a:rPr>
              <a:t>RTL-to-GDSII Implementation Flow Lab Manual</a:t>
            </a:r>
            <a:r>
              <a:rPr lang="en" sz="1000">
                <a:solidFill>
                  <a:srgbClr val="D9D9D9"/>
                </a:solidFill>
              </a:rPr>
              <a:t>, Section 8-1.</a:t>
            </a:r>
            <a:endParaRPr sz="1000">
              <a:solidFill>
                <a:srgbClr val="D9D9D9"/>
              </a:solidFill>
              <a:latin typeface="Albert Sans"/>
              <a:ea typeface="Albert Sans"/>
              <a:cs typeface="Albert Sans"/>
              <a:sym typeface="Albert Sans"/>
            </a:endParaRPr>
          </a:p>
        </p:txBody>
      </p:sp>
      <p:sp>
        <p:nvSpPr>
          <p:cNvPr id="2219" name="Google Shape;2219;p173"/>
          <p:cNvSpPr txBox="1"/>
          <p:nvPr/>
        </p:nvSpPr>
        <p:spPr>
          <a:xfrm>
            <a:off x="1093800" y="2602350"/>
            <a:ext cx="1389900" cy="37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 power ring</a:t>
            </a:r>
            <a:endParaRPr sz="1200">
              <a:solidFill>
                <a:schemeClr val="dk1"/>
              </a:solidFill>
              <a:latin typeface="Albert Sans"/>
              <a:ea typeface="Albert Sans"/>
              <a:cs typeface="Albert Sans"/>
              <a:sym typeface="Albert Sans"/>
            </a:endParaRPr>
          </a:p>
        </p:txBody>
      </p:sp>
      <p:sp>
        <p:nvSpPr>
          <p:cNvPr id="2220" name="Google Shape;2220;p173"/>
          <p:cNvSpPr/>
          <p:nvPr/>
        </p:nvSpPr>
        <p:spPr>
          <a:xfrm>
            <a:off x="7155150" y="1909663"/>
            <a:ext cx="56700" cy="572700"/>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sp>
        <p:nvSpPr>
          <p:cNvPr id="2221" name="Google Shape;2221;p173"/>
          <p:cNvSpPr/>
          <p:nvPr/>
        </p:nvSpPr>
        <p:spPr>
          <a:xfrm rot="-5400000">
            <a:off x="7155150" y="2642650"/>
            <a:ext cx="56700" cy="572700"/>
          </a:xfrm>
          <a:prstGeom prst="rect">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sp>
        <p:nvSpPr>
          <p:cNvPr id="2222" name="Google Shape;2222;p173"/>
          <p:cNvSpPr txBox="1"/>
          <p:nvPr/>
        </p:nvSpPr>
        <p:spPr>
          <a:xfrm>
            <a:off x="1141150" y="4229775"/>
            <a:ext cx="879600" cy="37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 cells </a:t>
            </a:r>
            <a:endParaRPr sz="1200">
              <a:solidFill>
                <a:schemeClr val="dk1"/>
              </a:solidFill>
              <a:latin typeface="Albert Sans"/>
              <a:ea typeface="Albert Sans"/>
              <a:cs typeface="Albert Sans"/>
              <a:sym typeface="Albert Sans"/>
            </a:endParaRPr>
          </a:p>
        </p:txBody>
      </p:sp>
      <p:sp>
        <p:nvSpPr>
          <p:cNvPr id="2223" name="Google Shape;2223;p173"/>
          <p:cNvSpPr/>
          <p:nvPr/>
        </p:nvSpPr>
        <p:spPr>
          <a:xfrm>
            <a:off x="441200" y="4213275"/>
            <a:ext cx="625200" cy="409500"/>
          </a:xfrm>
          <a:prstGeom prst="rect">
            <a:avLst/>
          </a:prstGeom>
          <a:solidFill>
            <a:srgbClr val="F9F9F9">
              <a:alpha val="3145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lbert Sans"/>
              <a:ea typeface="Albert Sans"/>
              <a:cs typeface="Albert Sans"/>
              <a:sym typeface="Albert Sans"/>
            </a:endParaRPr>
          </a:p>
        </p:txBody>
      </p:sp>
      <p:sp>
        <p:nvSpPr>
          <p:cNvPr id="2224" name="Google Shape;2224;p173"/>
          <p:cNvSpPr txBox="1"/>
          <p:nvPr/>
        </p:nvSpPr>
        <p:spPr>
          <a:xfrm>
            <a:off x="7469850" y="2007774"/>
            <a:ext cx="1428000" cy="37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 vertical routing</a:t>
            </a:r>
            <a:endParaRPr sz="12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200">
                <a:solidFill>
                  <a:schemeClr val="dk1"/>
                </a:solidFill>
                <a:latin typeface="Albert Sans"/>
                <a:ea typeface="Albert Sans"/>
                <a:cs typeface="Albert Sans"/>
                <a:sym typeface="Albert Sans"/>
              </a:rPr>
              <a:t>(Metal2 / Metal4)</a:t>
            </a:r>
            <a:endParaRPr sz="1200">
              <a:solidFill>
                <a:schemeClr val="dk1"/>
              </a:solidFill>
              <a:latin typeface="Albert Sans"/>
              <a:ea typeface="Albert Sans"/>
              <a:cs typeface="Albert Sans"/>
              <a:sym typeface="Albert Sans"/>
            </a:endParaRPr>
          </a:p>
        </p:txBody>
      </p:sp>
      <p:sp>
        <p:nvSpPr>
          <p:cNvPr id="2225" name="Google Shape;2225;p173"/>
          <p:cNvSpPr txBox="1"/>
          <p:nvPr/>
        </p:nvSpPr>
        <p:spPr>
          <a:xfrm>
            <a:off x="7469850" y="2740750"/>
            <a:ext cx="1626900" cy="4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 horizontal routing</a:t>
            </a:r>
            <a:endParaRPr sz="1200">
              <a:solidFill>
                <a:schemeClr val="dk1"/>
              </a:solidFill>
              <a:latin typeface="Albert Sans"/>
              <a:ea typeface="Albert Sans"/>
              <a:cs typeface="Albert Sans"/>
              <a:sym typeface="Albert Sans"/>
            </a:endParaRPr>
          </a:p>
          <a:p>
            <a:pPr indent="0" lvl="0" marL="0" rtl="0" algn="l">
              <a:spcBef>
                <a:spcPts val="0"/>
              </a:spcBef>
              <a:spcAft>
                <a:spcPts val="0"/>
              </a:spcAft>
              <a:buNone/>
            </a:pPr>
            <a:r>
              <a:rPr lang="en" sz="1200">
                <a:solidFill>
                  <a:schemeClr val="dk1"/>
                </a:solidFill>
                <a:latin typeface="Albert Sans"/>
                <a:ea typeface="Albert Sans"/>
                <a:cs typeface="Albert Sans"/>
                <a:sym typeface="Albert Sans"/>
              </a:rPr>
              <a:t>(Metal3 / Metal5)</a:t>
            </a:r>
            <a:endParaRPr sz="1200">
              <a:solidFill>
                <a:schemeClr val="dk1"/>
              </a:solidFill>
              <a:latin typeface="Albert Sans"/>
              <a:ea typeface="Albert Sans"/>
              <a:cs typeface="Albert Sans"/>
              <a:sym typeface="Albert Sans"/>
            </a:endParaRPr>
          </a:p>
        </p:txBody>
      </p:sp>
      <p:sp>
        <p:nvSpPr>
          <p:cNvPr id="2226" name="Google Shape;2226;p173"/>
          <p:cNvSpPr txBox="1"/>
          <p:nvPr/>
        </p:nvSpPr>
        <p:spPr>
          <a:xfrm>
            <a:off x="7211850" y="1261575"/>
            <a:ext cx="1543800" cy="49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dk1"/>
                </a:solidFill>
                <a:latin typeface="Albert Sans"/>
                <a:ea typeface="Albert Sans"/>
                <a:cs typeface="Albert Sans"/>
                <a:sym typeface="Albert Sans"/>
              </a:rPr>
              <a:t>SIGNAL ROUTING:</a:t>
            </a:r>
            <a:endParaRPr b="1" sz="1200">
              <a:solidFill>
                <a:schemeClr val="dk1"/>
              </a:solidFill>
              <a:latin typeface="Albert Sans"/>
              <a:ea typeface="Albert Sans"/>
              <a:cs typeface="Albert Sans"/>
              <a:sym typeface="Albert Sans"/>
            </a:endParaRPr>
          </a:p>
        </p:txBody>
      </p:sp>
      <p:sp>
        <p:nvSpPr>
          <p:cNvPr id="2227" name="Google Shape;2227;p173"/>
          <p:cNvSpPr txBox="1"/>
          <p:nvPr/>
        </p:nvSpPr>
        <p:spPr>
          <a:xfrm>
            <a:off x="362750" y="916425"/>
            <a:ext cx="1543800" cy="49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dk1"/>
                </a:solidFill>
                <a:latin typeface="Albert Sans"/>
                <a:ea typeface="Albert Sans"/>
                <a:cs typeface="Albert Sans"/>
                <a:sym typeface="Albert Sans"/>
              </a:rPr>
              <a:t>POWER ROUTING:</a:t>
            </a:r>
            <a:endParaRPr b="1" sz="1200">
              <a:solidFill>
                <a:schemeClr val="dk1"/>
              </a:solidFill>
              <a:latin typeface="Albert Sans"/>
              <a:ea typeface="Albert Sans"/>
              <a:cs typeface="Albert Sans"/>
              <a:sym typeface="Albert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1" name="Shape 2231"/>
        <p:cNvGrpSpPr/>
        <p:nvPr/>
      </p:nvGrpSpPr>
      <p:grpSpPr>
        <a:xfrm>
          <a:off x="0" y="0"/>
          <a:ext cx="0" cy="0"/>
          <a:chOff x="0" y="0"/>
          <a:chExt cx="0" cy="0"/>
        </a:xfrm>
      </p:grpSpPr>
      <p:sp>
        <p:nvSpPr>
          <p:cNvPr id="2232" name="Google Shape;2232;p174"/>
          <p:cNvSpPr txBox="1"/>
          <p:nvPr>
            <p:ph idx="1" type="body"/>
          </p:nvPr>
        </p:nvSpPr>
        <p:spPr>
          <a:xfrm>
            <a:off x="101300" y="176025"/>
            <a:ext cx="1291800" cy="73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t>Iteration #1</a:t>
            </a:r>
            <a:endParaRPr b="1" sz="2000"/>
          </a:p>
        </p:txBody>
      </p:sp>
      <p:pic>
        <p:nvPicPr>
          <p:cNvPr id="2233" name="Google Shape;2233;p174"/>
          <p:cNvPicPr preferRelativeResize="0"/>
          <p:nvPr/>
        </p:nvPicPr>
        <p:blipFill>
          <a:blip r:embed="rId3">
            <a:alphaModFix/>
          </a:blip>
          <a:stretch>
            <a:fillRect/>
          </a:stretch>
        </p:blipFill>
        <p:spPr>
          <a:xfrm>
            <a:off x="1451775" y="0"/>
            <a:ext cx="6240456" cy="5143501"/>
          </a:xfrm>
          <a:prstGeom prst="rect">
            <a:avLst/>
          </a:prstGeom>
          <a:noFill/>
          <a:ln>
            <a:noFill/>
          </a:ln>
        </p:spPr>
      </p:pic>
      <p:sp>
        <p:nvSpPr>
          <p:cNvPr id="2234" name="Google Shape;2234;p174"/>
          <p:cNvSpPr txBox="1"/>
          <p:nvPr/>
        </p:nvSpPr>
        <p:spPr>
          <a:xfrm>
            <a:off x="7198450" y="1480950"/>
            <a:ext cx="1396500" cy="660000"/>
          </a:xfrm>
          <a:prstGeom prst="rect">
            <a:avLst/>
          </a:prstGeom>
          <a:solidFill>
            <a:schemeClr val="lt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3</a:t>
            </a:r>
            <a:r>
              <a:rPr lang="en" sz="1200">
                <a:solidFill>
                  <a:schemeClr val="dk1"/>
                </a:solidFill>
                <a:latin typeface="Albert Sans"/>
                <a:ea typeface="Albert Sans"/>
                <a:cs typeface="Albert Sans"/>
                <a:sym typeface="Albert Sans"/>
              </a:rPr>
              <a:t> stripes, max IR was ~ .03 V</a:t>
            </a:r>
            <a:endParaRPr sz="1200">
              <a:solidFill>
                <a:schemeClr val="dk1"/>
              </a:solidFill>
              <a:latin typeface="Albert Sans"/>
              <a:ea typeface="Albert Sans"/>
              <a:cs typeface="Albert Sans"/>
              <a:sym typeface="Albert Sans"/>
            </a:endParaRPr>
          </a:p>
        </p:txBody>
      </p:sp>
      <p:sp>
        <p:nvSpPr>
          <p:cNvPr id="2235" name="Google Shape;2235;p174"/>
          <p:cNvSpPr txBox="1"/>
          <p:nvPr/>
        </p:nvSpPr>
        <p:spPr>
          <a:xfrm>
            <a:off x="6923950" y="2500050"/>
            <a:ext cx="1945500" cy="1032600"/>
          </a:xfrm>
          <a:prstGeom prst="rect">
            <a:avLst/>
          </a:prstGeom>
          <a:solidFill>
            <a:schemeClr val="lt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While this result is very acceptable, we wanted to see how we could improve the design further.</a:t>
            </a:r>
            <a:endParaRPr sz="1200">
              <a:solidFill>
                <a:schemeClr val="dk1"/>
              </a:solidFill>
              <a:latin typeface="Albert Sans"/>
              <a:ea typeface="Albert Sans"/>
              <a:cs typeface="Albert Sans"/>
              <a:sym typeface="Albert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9" name="Shape 2239"/>
        <p:cNvGrpSpPr/>
        <p:nvPr/>
      </p:nvGrpSpPr>
      <p:grpSpPr>
        <a:xfrm>
          <a:off x="0" y="0"/>
          <a:ext cx="0" cy="0"/>
          <a:chOff x="0" y="0"/>
          <a:chExt cx="0" cy="0"/>
        </a:xfrm>
      </p:grpSpPr>
      <p:pic>
        <p:nvPicPr>
          <p:cNvPr id="2240" name="Google Shape;2240;p175"/>
          <p:cNvPicPr preferRelativeResize="0"/>
          <p:nvPr/>
        </p:nvPicPr>
        <p:blipFill>
          <a:blip r:embed="rId3">
            <a:alphaModFix/>
          </a:blip>
          <a:stretch>
            <a:fillRect/>
          </a:stretch>
        </p:blipFill>
        <p:spPr>
          <a:xfrm>
            <a:off x="1456413" y="0"/>
            <a:ext cx="6231180" cy="5143501"/>
          </a:xfrm>
          <a:prstGeom prst="rect">
            <a:avLst/>
          </a:prstGeom>
          <a:noFill/>
          <a:ln>
            <a:noFill/>
          </a:ln>
        </p:spPr>
      </p:pic>
      <p:sp>
        <p:nvSpPr>
          <p:cNvPr id="2241" name="Google Shape;2241;p175"/>
          <p:cNvSpPr txBox="1"/>
          <p:nvPr/>
        </p:nvSpPr>
        <p:spPr>
          <a:xfrm>
            <a:off x="7198450" y="1480950"/>
            <a:ext cx="1396500" cy="660000"/>
          </a:xfrm>
          <a:prstGeom prst="rect">
            <a:avLst/>
          </a:prstGeom>
          <a:solidFill>
            <a:schemeClr val="lt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4 stripes, max IR was ~ .02 V</a:t>
            </a:r>
            <a:endParaRPr sz="1200">
              <a:solidFill>
                <a:schemeClr val="dk1"/>
              </a:solidFill>
              <a:latin typeface="Albert Sans"/>
              <a:ea typeface="Albert Sans"/>
              <a:cs typeface="Albert Sans"/>
              <a:sym typeface="Albert Sans"/>
            </a:endParaRPr>
          </a:p>
        </p:txBody>
      </p:sp>
      <p:sp>
        <p:nvSpPr>
          <p:cNvPr id="2242" name="Google Shape;2242;p175"/>
          <p:cNvSpPr txBox="1"/>
          <p:nvPr>
            <p:ph idx="1" type="body"/>
          </p:nvPr>
        </p:nvSpPr>
        <p:spPr>
          <a:xfrm>
            <a:off x="101300" y="176025"/>
            <a:ext cx="1291800" cy="73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t>Iteration #2</a:t>
            </a:r>
            <a:endParaRPr b="1" sz="20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6" name="Shape 2246"/>
        <p:cNvGrpSpPr/>
        <p:nvPr/>
      </p:nvGrpSpPr>
      <p:grpSpPr>
        <a:xfrm>
          <a:off x="0" y="0"/>
          <a:ext cx="0" cy="0"/>
          <a:chOff x="0" y="0"/>
          <a:chExt cx="0" cy="0"/>
        </a:xfrm>
      </p:grpSpPr>
      <p:pic>
        <p:nvPicPr>
          <p:cNvPr id="2247" name="Google Shape;2247;p176"/>
          <p:cNvPicPr preferRelativeResize="0"/>
          <p:nvPr/>
        </p:nvPicPr>
        <p:blipFill>
          <a:blip r:embed="rId3">
            <a:alphaModFix/>
          </a:blip>
          <a:stretch>
            <a:fillRect/>
          </a:stretch>
        </p:blipFill>
        <p:spPr>
          <a:xfrm>
            <a:off x="1451775" y="0"/>
            <a:ext cx="6240461" cy="5143501"/>
          </a:xfrm>
          <a:prstGeom prst="rect">
            <a:avLst/>
          </a:prstGeom>
          <a:noFill/>
          <a:ln>
            <a:noFill/>
          </a:ln>
        </p:spPr>
      </p:pic>
      <p:sp>
        <p:nvSpPr>
          <p:cNvPr id="2248" name="Google Shape;2248;p176"/>
          <p:cNvSpPr txBox="1"/>
          <p:nvPr/>
        </p:nvSpPr>
        <p:spPr>
          <a:xfrm>
            <a:off x="7870125" y="1664975"/>
            <a:ext cx="1396500" cy="660000"/>
          </a:xfrm>
          <a:prstGeom prst="rect">
            <a:avLst/>
          </a:prstGeom>
          <a:solidFill>
            <a:schemeClr val="lt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Albert Sans"/>
                <a:ea typeface="Albert Sans"/>
                <a:cs typeface="Albert Sans"/>
                <a:sym typeface="Albert Sans"/>
              </a:rPr>
              <a:t>5</a:t>
            </a:r>
            <a:r>
              <a:rPr lang="en" sz="1200">
                <a:solidFill>
                  <a:schemeClr val="dk1"/>
                </a:solidFill>
                <a:latin typeface="Albert Sans"/>
                <a:ea typeface="Albert Sans"/>
                <a:cs typeface="Albert Sans"/>
                <a:sym typeface="Albert Sans"/>
              </a:rPr>
              <a:t> stripes, max IR was ~ .01 V</a:t>
            </a:r>
            <a:endParaRPr sz="1200">
              <a:solidFill>
                <a:schemeClr val="dk1"/>
              </a:solidFill>
              <a:latin typeface="Albert Sans"/>
              <a:ea typeface="Albert Sans"/>
              <a:cs typeface="Albert Sans"/>
              <a:sym typeface="Albert Sans"/>
            </a:endParaRPr>
          </a:p>
        </p:txBody>
      </p:sp>
      <p:sp>
        <p:nvSpPr>
          <p:cNvPr id="2249" name="Google Shape;2249;p176"/>
          <p:cNvSpPr txBox="1"/>
          <p:nvPr>
            <p:ph idx="1" type="body"/>
          </p:nvPr>
        </p:nvSpPr>
        <p:spPr>
          <a:xfrm>
            <a:off x="101300" y="176025"/>
            <a:ext cx="1291800" cy="73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t>Iteration #3</a:t>
            </a:r>
            <a:endParaRPr b="1" sz="2000"/>
          </a:p>
          <a:p>
            <a:pPr indent="0" lvl="0" marL="0" rtl="0" algn="l">
              <a:spcBef>
                <a:spcPts val="0"/>
              </a:spcBef>
              <a:spcAft>
                <a:spcPts val="0"/>
              </a:spcAft>
              <a:buNone/>
            </a:pPr>
            <a:r>
              <a:rPr b="1" lang="en" sz="2000"/>
              <a:t>(current)</a:t>
            </a:r>
            <a:endParaRPr b="1" sz="20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3" name="Shape 2253"/>
        <p:cNvGrpSpPr/>
        <p:nvPr/>
      </p:nvGrpSpPr>
      <p:grpSpPr>
        <a:xfrm>
          <a:off x="0" y="0"/>
          <a:ext cx="0" cy="0"/>
          <a:chOff x="0" y="0"/>
          <a:chExt cx="0" cy="0"/>
        </a:xfrm>
      </p:grpSpPr>
      <p:pic>
        <p:nvPicPr>
          <p:cNvPr id="2254" name="Google Shape;2254;p177"/>
          <p:cNvPicPr preferRelativeResize="0"/>
          <p:nvPr/>
        </p:nvPicPr>
        <p:blipFill>
          <a:blip r:embed="rId3">
            <a:alphaModFix/>
          </a:blip>
          <a:stretch>
            <a:fillRect/>
          </a:stretch>
        </p:blipFill>
        <p:spPr>
          <a:xfrm>
            <a:off x="1926250" y="0"/>
            <a:ext cx="5478161" cy="5143499"/>
          </a:xfrm>
          <a:prstGeom prst="rect">
            <a:avLst/>
          </a:prstGeom>
          <a:noFill/>
          <a:ln>
            <a:noFill/>
          </a:ln>
        </p:spPr>
      </p:pic>
      <p:sp>
        <p:nvSpPr>
          <p:cNvPr id="2255" name="Google Shape;2255;p177"/>
          <p:cNvSpPr/>
          <p:nvPr/>
        </p:nvSpPr>
        <p:spPr>
          <a:xfrm rot="-973">
            <a:off x="1021676" y="2573978"/>
            <a:ext cx="1059900" cy="318000"/>
          </a:xfrm>
          <a:prstGeom prst="rightArrow">
            <a:avLst>
              <a:gd fmla="val 50000" name="adj1"/>
              <a:gd fmla="val 50000" name="adj2"/>
            </a:avLst>
          </a:prstGeom>
          <a:solidFill>
            <a:schemeClr val="lt2"/>
          </a:solidFill>
          <a:ln cap="flat" cmpd="sng" w="10800">
            <a:solidFill>
              <a:schemeClr val="dk1"/>
            </a:solidFill>
            <a:prstDash val="solid"/>
            <a:round/>
            <a:headEnd len="sm" w="sm" type="none"/>
            <a:tailEnd len="sm" w="sm" type="none"/>
          </a:ln>
        </p:spPr>
        <p:txBody>
          <a:bodyPr anchorCtr="0" anchor="ctr" bIns="103625" lIns="103625" spcFirstLastPara="1" rIns="103625" wrap="square" tIns="103625">
            <a:noAutofit/>
          </a:bodyPr>
          <a:lstStyle/>
          <a:p>
            <a:pPr indent="0" lvl="0" marL="0" rtl="0" algn="ctr">
              <a:spcBef>
                <a:spcPts val="0"/>
              </a:spcBef>
              <a:spcAft>
                <a:spcPts val="0"/>
              </a:spcAft>
              <a:buNone/>
            </a:pPr>
            <a:r>
              <a:rPr lang="en" sz="793">
                <a:solidFill>
                  <a:schemeClr val="dk1"/>
                </a:solidFill>
                <a:latin typeface="Albert Sans"/>
                <a:ea typeface="Albert Sans"/>
                <a:cs typeface="Albert Sans"/>
                <a:sym typeface="Albert Sans"/>
              </a:rPr>
              <a:t>Input pins</a:t>
            </a:r>
            <a:endParaRPr sz="793">
              <a:solidFill>
                <a:schemeClr val="dk1"/>
              </a:solidFill>
              <a:latin typeface="Albert Sans"/>
              <a:ea typeface="Albert Sans"/>
              <a:cs typeface="Albert Sans"/>
              <a:sym typeface="Albert Sans"/>
            </a:endParaRPr>
          </a:p>
        </p:txBody>
      </p:sp>
      <p:sp>
        <p:nvSpPr>
          <p:cNvPr id="2256" name="Google Shape;2256;p177"/>
          <p:cNvSpPr txBox="1"/>
          <p:nvPr>
            <p:ph idx="1" type="body"/>
          </p:nvPr>
        </p:nvSpPr>
        <p:spPr>
          <a:xfrm>
            <a:off x="322150" y="222050"/>
            <a:ext cx="1604100" cy="73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t>Current Floorplan</a:t>
            </a:r>
            <a:endParaRPr b="1" sz="2000"/>
          </a:p>
        </p:txBody>
      </p:sp>
      <p:sp>
        <p:nvSpPr>
          <p:cNvPr id="2257" name="Google Shape;2257;p177"/>
          <p:cNvSpPr/>
          <p:nvPr/>
        </p:nvSpPr>
        <p:spPr>
          <a:xfrm>
            <a:off x="7227920" y="2455293"/>
            <a:ext cx="1059900" cy="318300"/>
          </a:xfrm>
          <a:prstGeom prst="leftArrow">
            <a:avLst>
              <a:gd fmla="val 50000" name="adj1"/>
              <a:gd fmla="val 50000" name="adj2"/>
            </a:avLst>
          </a:prstGeom>
          <a:solidFill>
            <a:schemeClr val="lt2"/>
          </a:solidFill>
          <a:ln cap="flat" cmpd="sng" w="10800">
            <a:solidFill>
              <a:schemeClr val="dk1"/>
            </a:solidFill>
            <a:prstDash val="solid"/>
            <a:round/>
            <a:headEnd len="sm" w="sm" type="none"/>
            <a:tailEnd len="sm" w="sm" type="none"/>
          </a:ln>
        </p:spPr>
        <p:txBody>
          <a:bodyPr anchorCtr="0" anchor="ctr" bIns="103625" lIns="103625" spcFirstLastPara="1" rIns="103625" wrap="square" tIns="103625">
            <a:noAutofit/>
          </a:bodyPr>
          <a:lstStyle/>
          <a:p>
            <a:pPr indent="0" lvl="0" marL="0" rtl="0" algn="ctr">
              <a:spcBef>
                <a:spcPts val="0"/>
              </a:spcBef>
              <a:spcAft>
                <a:spcPts val="0"/>
              </a:spcAft>
              <a:buNone/>
            </a:pPr>
            <a:r>
              <a:rPr lang="en" sz="793">
                <a:solidFill>
                  <a:schemeClr val="dk1"/>
                </a:solidFill>
                <a:latin typeface="Albert Sans"/>
                <a:ea typeface="Albert Sans"/>
                <a:cs typeface="Albert Sans"/>
                <a:sym typeface="Albert Sans"/>
              </a:rPr>
              <a:t>Output pins</a:t>
            </a:r>
            <a:endParaRPr sz="793">
              <a:solidFill>
                <a:schemeClr val="dk1"/>
              </a:solidFill>
              <a:latin typeface="Albert Sans"/>
              <a:ea typeface="Albert Sans"/>
              <a:cs typeface="Albert Sans"/>
              <a:sym typeface="Albert Sans"/>
            </a:endParaRPr>
          </a:p>
        </p:txBody>
      </p:sp>
      <p:sp>
        <p:nvSpPr>
          <p:cNvPr id="2258" name="Google Shape;2258;p177"/>
          <p:cNvSpPr/>
          <p:nvPr/>
        </p:nvSpPr>
        <p:spPr>
          <a:xfrm>
            <a:off x="6515395" y="114143"/>
            <a:ext cx="1059900" cy="318300"/>
          </a:xfrm>
          <a:prstGeom prst="leftArrow">
            <a:avLst>
              <a:gd fmla="val 50000" name="adj1"/>
              <a:gd fmla="val 50000" name="adj2"/>
            </a:avLst>
          </a:prstGeom>
          <a:solidFill>
            <a:schemeClr val="lt2"/>
          </a:solidFill>
          <a:ln cap="flat" cmpd="sng" w="10800">
            <a:solidFill>
              <a:schemeClr val="dk1"/>
            </a:solidFill>
            <a:prstDash val="solid"/>
            <a:round/>
            <a:headEnd len="sm" w="sm" type="none"/>
            <a:tailEnd len="sm" w="sm" type="none"/>
          </a:ln>
        </p:spPr>
        <p:txBody>
          <a:bodyPr anchorCtr="0" anchor="ctr" bIns="103625" lIns="103625" spcFirstLastPara="1" rIns="103625" wrap="square" tIns="103625">
            <a:noAutofit/>
          </a:bodyPr>
          <a:lstStyle/>
          <a:p>
            <a:pPr indent="0" lvl="0" marL="0" rtl="0" algn="ctr">
              <a:spcBef>
                <a:spcPts val="0"/>
              </a:spcBef>
              <a:spcAft>
                <a:spcPts val="0"/>
              </a:spcAft>
              <a:buNone/>
            </a:pPr>
            <a:r>
              <a:rPr lang="en" sz="793">
                <a:solidFill>
                  <a:schemeClr val="dk1"/>
                </a:solidFill>
                <a:latin typeface="Albert Sans"/>
                <a:ea typeface="Albert Sans"/>
                <a:cs typeface="Albert Sans"/>
                <a:sym typeface="Albert Sans"/>
              </a:rPr>
              <a:t>VDD / VSS pins</a:t>
            </a:r>
            <a:endParaRPr sz="793">
              <a:solidFill>
                <a:schemeClr val="dk1"/>
              </a:solidFill>
              <a:latin typeface="Albert Sans"/>
              <a:ea typeface="Albert Sans"/>
              <a:cs typeface="Albert Sans"/>
              <a:sym typeface="Albert Sans"/>
            </a:endParaRPr>
          </a:p>
        </p:txBody>
      </p:sp>
      <p:sp>
        <p:nvSpPr>
          <p:cNvPr id="2259" name="Google Shape;2259;p177"/>
          <p:cNvSpPr/>
          <p:nvPr/>
        </p:nvSpPr>
        <p:spPr>
          <a:xfrm rot="-896700">
            <a:off x="3511192" y="4758675"/>
            <a:ext cx="1059747" cy="317930"/>
          </a:xfrm>
          <a:prstGeom prst="rightArrow">
            <a:avLst>
              <a:gd fmla="val 50000" name="adj1"/>
              <a:gd fmla="val 50000" name="adj2"/>
            </a:avLst>
          </a:prstGeom>
          <a:solidFill>
            <a:schemeClr val="lt2"/>
          </a:solidFill>
          <a:ln cap="flat" cmpd="sng" w="10800">
            <a:solidFill>
              <a:schemeClr val="dk1"/>
            </a:solidFill>
            <a:prstDash val="solid"/>
            <a:round/>
            <a:headEnd len="sm" w="sm" type="none"/>
            <a:tailEnd len="sm" w="sm" type="none"/>
          </a:ln>
        </p:spPr>
        <p:txBody>
          <a:bodyPr anchorCtr="0" anchor="ctr" bIns="103625" lIns="103625" spcFirstLastPara="1" rIns="103625" wrap="square" tIns="103625">
            <a:noAutofit/>
          </a:bodyPr>
          <a:lstStyle/>
          <a:p>
            <a:pPr indent="0" lvl="0" marL="0" rtl="0" algn="ctr">
              <a:spcBef>
                <a:spcPts val="0"/>
              </a:spcBef>
              <a:spcAft>
                <a:spcPts val="0"/>
              </a:spcAft>
              <a:buNone/>
            </a:pPr>
            <a:r>
              <a:rPr lang="en" sz="793">
                <a:solidFill>
                  <a:schemeClr val="dk1"/>
                </a:solidFill>
                <a:latin typeface="Albert Sans"/>
                <a:ea typeface="Albert Sans"/>
                <a:cs typeface="Albert Sans"/>
                <a:sym typeface="Albert Sans"/>
              </a:rPr>
              <a:t>Power stripes</a:t>
            </a:r>
            <a:endParaRPr sz="793">
              <a:solidFill>
                <a:schemeClr val="dk1"/>
              </a:solidFill>
              <a:latin typeface="Albert Sans"/>
              <a:ea typeface="Albert Sans"/>
              <a:cs typeface="Albert Sans"/>
              <a:sym typeface="Albert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63" name="Shape 2263"/>
        <p:cNvGrpSpPr/>
        <p:nvPr/>
      </p:nvGrpSpPr>
      <p:grpSpPr>
        <a:xfrm>
          <a:off x="0" y="0"/>
          <a:ext cx="0" cy="0"/>
          <a:chOff x="0" y="0"/>
          <a:chExt cx="0" cy="0"/>
        </a:xfrm>
      </p:grpSpPr>
      <p:sp>
        <p:nvSpPr>
          <p:cNvPr id="2264" name="Google Shape;2264;p178"/>
          <p:cNvSpPr txBox="1"/>
          <p:nvPr>
            <p:ph idx="1" type="body"/>
          </p:nvPr>
        </p:nvSpPr>
        <p:spPr>
          <a:xfrm>
            <a:off x="2611650" y="2210525"/>
            <a:ext cx="3920700" cy="98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t>(record power &amp; rail analysis)</a:t>
            </a:r>
            <a:endParaRPr b="1" sz="20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8" name="Shape 2268"/>
        <p:cNvGrpSpPr/>
        <p:nvPr/>
      </p:nvGrpSpPr>
      <p:grpSpPr>
        <a:xfrm>
          <a:off x="0" y="0"/>
          <a:ext cx="0" cy="0"/>
          <a:chOff x="0" y="0"/>
          <a:chExt cx="0" cy="0"/>
        </a:xfrm>
      </p:grpSpPr>
      <p:sp>
        <p:nvSpPr>
          <p:cNvPr id="2269" name="Google Shape;2269;p179"/>
          <p:cNvSpPr txBox="1"/>
          <p:nvPr>
            <p:ph type="title"/>
          </p:nvPr>
        </p:nvSpPr>
        <p:spPr>
          <a:xfrm>
            <a:off x="966000" y="1058175"/>
            <a:ext cx="7212000" cy="1460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Engineering Specifications</a:t>
            </a:r>
            <a:endParaRPr/>
          </a:p>
          <a:p>
            <a:pPr indent="0" lvl="0" marL="0" rtl="0" algn="ctr">
              <a:spcBef>
                <a:spcPts val="0"/>
              </a:spcBef>
              <a:spcAft>
                <a:spcPts val="0"/>
              </a:spcAft>
              <a:buNone/>
            </a:pPr>
            <a:r>
              <a:rPr lang="en"/>
              <a:t>Demo</a:t>
            </a:r>
            <a:endParaRPr/>
          </a:p>
        </p:txBody>
      </p:sp>
      <p:sp>
        <p:nvSpPr>
          <p:cNvPr id="2270" name="Google Shape;2270;p179"/>
          <p:cNvSpPr txBox="1"/>
          <p:nvPr>
            <p:ph idx="1" type="subTitle"/>
          </p:nvPr>
        </p:nvSpPr>
        <p:spPr>
          <a:xfrm>
            <a:off x="3262050" y="2803825"/>
            <a:ext cx="2619900" cy="11403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AutoNum type="arabicPeriod"/>
            </a:pPr>
            <a:r>
              <a:rPr lang="en"/>
              <a:t>Frequency/Timing</a:t>
            </a:r>
            <a:endParaRPr/>
          </a:p>
          <a:p>
            <a:pPr indent="-304800" lvl="0" marL="457200" rtl="0" algn="l">
              <a:spcBef>
                <a:spcPts val="0"/>
              </a:spcBef>
              <a:spcAft>
                <a:spcPts val="0"/>
              </a:spcAft>
              <a:buSzPts val="1200"/>
              <a:buAutoNum type="arabicPeriod"/>
            </a:pPr>
            <a:r>
              <a:rPr lang="en"/>
              <a:t>Area</a:t>
            </a:r>
            <a:endParaRPr/>
          </a:p>
          <a:p>
            <a:pPr indent="-304800" lvl="0" marL="457200" rtl="0" algn="l">
              <a:spcBef>
                <a:spcPts val="0"/>
              </a:spcBef>
              <a:spcAft>
                <a:spcPts val="0"/>
              </a:spcAft>
              <a:buSzPts val="1200"/>
              <a:buAutoNum type="arabicPeriod"/>
            </a:pPr>
            <a:r>
              <a:rPr lang="en"/>
              <a:t>Interrupt Latency</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4" name="Shape 2274"/>
        <p:cNvGrpSpPr/>
        <p:nvPr/>
      </p:nvGrpSpPr>
      <p:grpSpPr>
        <a:xfrm>
          <a:off x="0" y="0"/>
          <a:ext cx="0" cy="0"/>
          <a:chOff x="0" y="0"/>
          <a:chExt cx="0" cy="0"/>
        </a:xfrm>
      </p:grpSpPr>
      <p:sp>
        <p:nvSpPr>
          <p:cNvPr id="2275" name="Google Shape;2275;p18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Engineering Spec #2 - Area</a:t>
            </a:r>
            <a:endParaRPr/>
          </a:p>
        </p:txBody>
      </p:sp>
      <p:sp>
        <p:nvSpPr>
          <p:cNvPr id="2276" name="Google Shape;2276;p180"/>
          <p:cNvSpPr txBox="1"/>
          <p:nvPr>
            <p:ph idx="1" type="body"/>
          </p:nvPr>
        </p:nvSpPr>
        <p:spPr>
          <a:xfrm>
            <a:off x="720000" y="1017725"/>
            <a:ext cx="7704000" cy="3765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Cadence Genus give us area counts once synthesis is completed</a:t>
            </a:r>
            <a:endParaRPr/>
          </a:p>
          <a:p>
            <a:pPr indent="-317500" lvl="0" marL="457200" rtl="0" algn="l">
              <a:spcBef>
                <a:spcPts val="0"/>
              </a:spcBef>
              <a:spcAft>
                <a:spcPts val="0"/>
              </a:spcAft>
              <a:buSzPts val="1400"/>
              <a:buChar char="-"/>
            </a:pPr>
            <a:r>
              <a:rPr lang="en"/>
              <a:t>Area</a:t>
            </a:r>
            <a:r>
              <a:rPr lang="en"/>
              <a:t> is reasonable given the limited gate library and increased gate depth in datapaths</a:t>
            </a:r>
            <a:endParaRPr/>
          </a:p>
          <a:p>
            <a:pPr indent="-317500" lvl="0" marL="457200" rtl="0" algn="l">
              <a:spcBef>
                <a:spcPts val="0"/>
              </a:spcBef>
              <a:spcAft>
                <a:spcPts val="0"/>
              </a:spcAft>
              <a:buSzPts val="1400"/>
              <a:buChar char="-"/>
            </a:pPr>
            <a:r>
              <a:t/>
            </a:r>
            <a:endParaRPr/>
          </a:p>
        </p:txBody>
      </p:sp>
      <p:graphicFrame>
        <p:nvGraphicFramePr>
          <p:cNvPr id="2277" name="Google Shape;2277;p180"/>
          <p:cNvGraphicFramePr/>
          <p:nvPr/>
        </p:nvGraphicFramePr>
        <p:xfrm>
          <a:off x="595063" y="2416150"/>
          <a:ext cx="3000000" cy="3000000"/>
        </p:xfrm>
        <a:graphic>
          <a:graphicData uri="http://schemas.openxmlformats.org/drawingml/2006/table">
            <a:tbl>
              <a:tblPr>
                <a:noFill/>
                <a:tableStyleId>{AF5CE1F9-B096-4D7F-9D1B-6655EC0302E6}</a:tableStyleId>
              </a:tblPr>
              <a:tblGrid>
                <a:gridCol w="1229550"/>
                <a:gridCol w="991750"/>
                <a:gridCol w="991750"/>
              </a:tblGrid>
              <a:tr h="407900">
                <a:tc>
                  <a:txBody>
                    <a:bodyPr/>
                    <a:lstStyle/>
                    <a:p>
                      <a:pPr indent="0" lvl="0" marL="0" rtl="0" algn="l">
                        <a:spcBef>
                          <a:spcPts val="0"/>
                        </a:spcBef>
                        <a:spcAft>
                          <a:spcPts val="0"/>
                        </a:spcAft>
                        <a:buNone/>
                      </a:pPr>
                      <a:r>
                        <a:rPr b="1" lang="en" sz="1100">
                          <a:solidFill>
                            <a:srgbClr val="F5F5F5"/>
                          </a:solidFill>
                        </a:rPr>
                        <a:t>Core</a:t>
                      </a:r>
                      <a:endParaRPr b="1"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b="1" lang="en" sz="1100">
                          <a:solidFill>
                            <a:srgbClr val="F5F5F5"/>
                          </a:solidFill>
                        </a:rPr>
                        <a:t>Secure Ibex</a:t>
                      </a:r>
                      <a:endParaRPr b="1"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b="1" lang="en" sz="1100">
                          <a:solidFill>
                            <a:srgbClr val="F5F5F5"/>
                          </a:solidFill>
                        </a:rPr>
                        <a:t>Original</a:t>
                      </a:r>
                      <a:endParaRPr b="1" sz="1100">
                        <a:solidFill>
                          <a:srgbClr val="F5F5F5"/>
                        </a:solidFill>
                      </a:endParaRPr>
                    </a:p>
                  </a:txBody>
                  <a:tcPr marT="91425" marB="91425" marR="91425" marL="91425">
                    <a:solidFill>
                      <a:srgbClr val="00483F"/>
                    </a:solidFill>
                  </a:tcPr>
                </a:tc>
              </a:tr>
              <a:tr h="407900">
                <a:tc>
                  <a:txBody>
                    <a:bodyPr/>
                    <a:lstStyle/>
                    <a:p>
                      <a:pPr indent="0" lvl="0" marL="0" rtl="0" algn="l">
                        <a:spcBef>
                          <a:spcPts val="0"/>
                        </a:spcBef>
                        <a:spcAft>
                          <a:spcPts val="0"/>
                        </a:spcAft>
                        <a:buNone/>
                      </a:pPr>
                      <a:r>
                        <a:rPr b="1" lang="en" sz="1100">
                          <a:solidFill>
                            <a:srgbClr val="F5F5F5"/>
                          </a:solidFill>
                        </a:rPr>
                        <a:t>Area (um)</a:t>
                      </a:r>
                      <a:endParaRPr b="1"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190,605.150</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26,121.96</a:t>
                      </a:r>
                      <a:endParaRPr sz="1100">
                        <a:solidFill>
                          <a:srgbClr val="F5F5F5"/>
                        </a:solidFill>
                      </a:endParaRPr>
                    </a:p>
                  </a:txBody>
                  <a:tcPr marT="91425" marB="91425" marR="91425" marL="91425">
                    <a:solidFill>
                      <a:srgbClr val="00483F"/>
                    </a:solidFill>
                  </a:tcPr>
                </a:tc>
              </a:tr>
            </a:tbl>
          </a:graphicData>
        </a:graphic>
      </p:graphicFrame>
      <p:pic>
        <p:nvPicPr>
          <p:cNvPr id="2278" name="Google Shape;2278;p180"/>
          <p:cNvPicPr preferRelativeResize="0"/>
          <p:nvPr/>
        </p:nvPicPr>
        <p:blipFill>
          <a:blip r:embed="rId3">
            <a:alphaModFix/>
          </a:blip>
          <a:stretch>
            <a:fillRect/>
          </a:stretch>
        </p:blipFill>
        <p:spPr>
          <a:xfrm>
            <a:off x="4330250" y="1810725"/>
            <a:ext cx="4397250" cy="268312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82" name="Shape 2282"/>
        <p:cNvGrpSpPr/>
        <p:nvPr/>
      </p:nvGrpSpPr>
      <p:grpSpPr>
        <a:xfrm>
          <a:off x="0" y="0"/>
          <a:ext cx="0" cy="0"/>
          <a:chOff x="0" y="0"/>
          <a:chExt cx="0" cy="0"/>
        </a:xfrm>
      </p:grpSpPr>
      <p:sp>
        <p:nvSpPr>
          <p:cNvPr id="2283" name="Google Shape;2283;p18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Engineering Spec - </a:t>
            </a:r>
            <a:r>
              <a:rPr lang="en"/>
              <a:t>Interrupt Latency</a:t>
            </a:r>
            <a:endParaRPr/>
          </a:p>
        </p:txBody>
      </p:sp>
      <p:sp>
        <p:nvSpPr>
          <p:cNvPr id="2284" name="Google Shape;2284;p181"/>
          <p:cNvSpPr txBox="1"/>
          <p:nvPr>
            <p:ph idx="1" type="body"/>
          </p:nvPr>
        </p:nvSpPr>
        <p:spPr>
          <a:xfrm>
            <a:off x="720000" y="1017725"/>
            <a:ext cx="7704000" cy="10776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Ibex DV/Co-sim (riscv-dv) generates interrupt-enabled programs, and a custom testbench periodically flags interrupts during their execution. Latency is then measured for each interrupt and the </a:t>
            </a:r>
            <a:r>
              <a:rPr b="1" lang="en"/>
              <a:t>min/max/average latency</a:t>
            </a:r>
            <a:r>
              <a:rPr lang="en"/>
              <a:t> for each test is recorded, in </a:t>
            </a:r>
            <a:r>
              <a:rPr b="1" lang="en"/>
              <a:t>simulated clock cycles</a:t>
            </a:r>
            <a:r>
              <a:rPr lang="en"/>
              <a:t>.</a:t>
            </a:r>
            <a:endParaRPr/>
          </a:p>
          <a:p>
            <a:pPr indent="-317500" lvl="0" marL="457200" rtl="0" algn="l">
              <a:spcBef>
                <a:spcPts val="0"/>
              </a:spcBef>
              <a:spcAft>
                <a:spcPts val="0"/>
              </a:spcAft>
              <a:buSzPts val="1400"/>
              <a:buChar char="-"/>
            </a:pPr>
            <a:r>
              <a:rPr lang="en"/>
              <a:t>Each test was executed with 9 unique seeds, with 200 interrupts injected per test/seed.</a:t>
            </a:r>
            <a:endParaRPr/>
          </a:p>
        </p:txBody>
      </p:sp>
      <p:pic>
        <p:nvPicPr>
          <p:cNvPr id="2285" name="Google Shape;2285;p181" title="AlexanderDeFalcoirisFrontFacing (2).jpg"/>
          <p:cNvPicPr preferRelativeResize="0"/>
          <p:nvPr/>
        </p:nvPicPr>
        <p:blipFill rotWithShape="1">
          <a:blip r:embed="rId3">
            <a:alphaModFix/>
          </a:blip>
          <a:srcRect b="16676" l="0" r="0" t="16676"/>
          <a:stretch/>
        </p:blipFill>
        <p:spPr>
          <a:xfrm>
            <a:off x="8010233" y="56167"/>
            <a:ext cx="1077600" cy="1077600"/>
          </a:xfrm>
          <a:prstGeom prst="ellipse">
            <a:avLst/>
          </a:prstGeom>
          <a:noFill/>
          <a:ln cap="flat" cmpd="sng" w="28575">
            <a:solidFill>
              <a:schemeClr val="accent4"/>
            </a:solidFill>
            <a:prstDash val="solid"/>
            <a:round/>
            <a:headEnd len="sm" w="sm" type="none"/>
            <a:tailEnd len="sm" w="sm" type="none"/>
          </a:ln>
        </p:spPr>
      </p:pic>
      <p:graphicFrame>
        <p:nvGraphicFramePr>
          <p:cNvPr id="2286" name="Google Shape;2286;p181"/>
          <p:cNvGraphicFramePr/>
          <p:nvPr/>
        </p:nvGraphicFramePr>
        <p:xfrm>
          <a:off x="634363" y="2095313"/>
          <a:ext cx="3000000" cy="3000000"/>
        </p:xfrm>
        <a:graphic>
          <a:graphicData uri="http://schemas.openxmlformats.org/drawingml/2006/table">
            <a:tbl>
              <a:tblPr>
                <a:noFill/>
                <a:tableStyleId>{AF5CE1F9-B096-4D7F-9D1B-6655EC0302E6}</a:tableStyleId>
              </a:tblPr>
              <a:tblGrid>
                <a:gridCol w="2289950"/>
                <a:gridCol w="4070900"/>
                <a:gridCol w="563850"/>
                <a:gridCol w="454825"/>
                <a:gridCol w="495750"/>
              </a:tblGrid>
              <a:tr h="269075">
                <a:tc>
                  <a:txBody>
                    <a:bodyPr/>
                    <a:lstStyle/>
                    <a:p>
                      <a:pPr indent="0" lvl="0" marL="0" rtl="0" algn="l">
                        <a:spcBef>
                          <a:spcPts val="0"/>
                        </a:spcBef>
                        <a:spcAft>
                          <a:spcPts val="0"/>
                        </a:spcAft>
                        <a:buNone/>
                      </a:pPr>
                      <a:r>
                        <a:rPr b="1" lang="en" sz="1100">
                          <a:solidFill>
                            <a:srgbClr val="F5F5F5"/>
                          </a:solidFill>
                        </a:rPr>
                        <a:t>Test Name</a:t>
                      </a:r>
                      <a:endParaRPr b="1"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b="1" lang="en" sz="1100">
                          <a:solidFill>
                            <a:srgbClr val="F5F5F5"/>
                          </a:solidFill>
                        </a:rPr>
                        <a:t>Description</a:t>
                      </a:r>
                      <a:endParaRPr b="1"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b="1" lang="en" sz="1100">
                          <a:solidFill>
                            <a:srgbClr val="F5F5F5"/>
                          </a:solidFill>
                        </a:rPr>
                        <a:t>Min</a:t>
                      </a:r>
                      <a:endParaRPr b="1"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b="1" lang="en" sz="1100">
                          <a:solidFill>
                            <a:srgbClr val="F5F5F5"/>
                          </a:solidFill>
                        </a:rPr>
                        <a:t>Max</a:t>
                      </a:r>
                      <a:endParaRPr b="1"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b="1" lang="en" sz="1100">
                          <a:solidFill>
                            <a:srgbClr val="F5F5F5"/>
                          </a:solidFill>
                        </a:rPr>
                        <a:t>Avg</a:t>
                      </a:r>
                      <a:endParaRPr b="1" sz="1100">
                        <a:solidFill>
                          <a:srgbClr val="F5F5F5"/>
                        </a:solidFill>
                      </a:endParaRPr>
                    </a:p>
                  </a:txBody>
                  <a:tcPr marT="91425" marB="91425" marR="91425" marL="91425">
                    <a:solidFill>
                      <a:srgbClr val="00483F"/>
                    </a:solidFill>
                  </a:tcPr>
                </a:tc>
              </a:tr>
              <a:tr h="269075">
                <a:tc>
                  <a:txBody>
                    <a:bodyPr/>
                    <a:lstStyle/>
                    <a:p>
                      <a:pPr indent="0" lvl="0" marL="0" rtl="0" algn="l">
                        <a:spcBef>
                          <a:spcPts val="0"/>
                        </a:spcBef>
                        <a:spcAft>
                          <a:spcPts val="0"/>
                        </a:spcAft>
                        <a:buNone/>
                      </a:pPr>
                      <a:r>
                        <a:rPr b="1" lang="en" sz="1100">
                          <a:solidFill>
                            <a:srgbClr val="F5F5F5"/>
                          </a:solidFill>
                        </a:rPr>
                        <a:t>riscv_single_interrupt_test</a:t>
                      </a:r>
                      <a:endParaRPr b="1"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Issues interrupts one at a time, checks for proper return</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6</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43</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15.2</a:t>
                      </a:r>
                      <a:endParaRPr sz="1100">
                        <a:solidFill>
                          <a:srgbClr val="F5F5F5"/>
                        </a:solidFill>
                      </a:endParaRPr>
                    </a:p>
                  </a:txBody>
                  <a:tcPr marT="91425" marB="91425" marR="91425" marL="91425">
                    <a:solidFill>
                      <a:srgbClr val="00483F"/>
                    </a:solidFill>
                  </a:tcPr>
                </a:tc>
              </a:tr>
              <a:tr h="269075">
                <a:tc>
                  <a:txBody>
                    <a:bodyPr/>
                    <a:lstStyle/>
                    <a:p>
                      <a:pPr indent="0" lvl="0" marL="0" rtl="0" algn="l">
                        <a:spcBef>
                          <a:spcPts val="0"/>
                        </a:spcBef>
                        <a:spcAft>
                          <a:spcPts val="0"/>
                        </a:spcAft>
                        <a:buNone/>
                      </a:pPr>
                      <a:r>
                        <a:rPr b="1" lang="en" sz="1100">
                          <a:solidFill>
                            <a:srgbClr val="F5F5F5"/>
                          </a:solidFill>
                        </a:rPr>
                        <a:t>riscv_multiple_interrupt_test</a:t>
                      </a:r>
                      <a:endParaRPr b="1"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Issues multiple interrupts at a time, heavier stability test</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6</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43</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16</a:t>
                      </a:r>
                      <a:endParaRPr sz="1100">
                        <a:solidFill>
                          <a:srgbClr val="F5F5F5"/>
                        </a:solidFill>
                      </a:endParaRPr>
                    </a:p>
                  </a:txBody>
                  <a:tcPr marT="91425" marB="91425" marR="91425" marL="91425">
                    <a:solidFill>
                      <a:srgbClr val="00483F"/>
                    </a:solidFill>
                  </a:tcPr>
                </a:tc>
              </a:tr>
              <a:tr h="269075">
                <a:tc>
                  <a:txBody>
                    <a:bodyPr/>
                    <a:lstStyle/>
                    <a:p>
                      <a:pPr indent="0" lvl="0" marL="0" rtl="0" algn="l">
                        <a:spcBef>
                          <a:spcPts val="0"/>
                        </a:spcBef>
                        <a:spcAft>
                          <a:spcPts val="0"/>
                        </a:spcAft>
                        <a:buNone/>
                      </a:pPr>
                      <a:r>
                        <a:rPr b="1" lang="en" sz="1100">
                          <a:solidFill>
                            <a:srgbClr val="F5F5F5"/>
                          </a:solidFill>
                        </a:rPr>
                        <a:t>riscv_interrupt_wfi_test</a:t>
                      </a:r>
                      <a:endParaRPr b="1"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Issues interrupts after sending a WFI (wait for interrupt) signal</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6</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44</a:t>
                      </a:r>
                      <a:endParaRPr sz="1100">
                        <a:solidFill>
                          <a:srgbClr val="F5F5F5"/>
                        </a:solidFill>
                      </a:endParaRPr>
                    </a:p>
                  </a:txBody>
                  <a:tcPr marT="91425" marB="91425" marR="91425" marL="91425">
                    <a:solidFill>
                      <a:srgbClr val="00483F"/>
                    </a:solidFill>
                  </a:tcPr>
                </a:tc>
                <a:tc>
                  <a:txBody>
                    <a:bodyPr/>
                    <a:lstStyle/>
                    <a:p>
                      <a:pPr indent="0" lvl="0" marL="0" rtl="0" algn="l">
                        <a:spcBef>
                          <a:spcPts val="0"/>
                        </a:spcBef>
                        <a:spcAft>
                          <a:spcPts val="0"/>
                        </a:spcAft>
                        <a:buNone/>
                      </a:pPr>
                      <a:r>
                        <a:rPr lang="en" sz="1100">
                          <a:solidFill>
                            <a:srgbClr val="F5F5F5"/>
                          </a:solidFill>
                        </a:rPr>
                        <a:t>10.7</a:t>
                      </a:r>
                      <a:endParaRPr sz="1100">
                        <a:solidFill>
                          <a:srgbClr val="F5F5F5"/>
                        </a:solidFill>
                      </a:endParaRPr>
                    </a:p>
                  </a:txBody>
                  <a:tcPr marT="91425" marB="91425" marR="91425" marL="91425">
                    <a:solidFill>
                      <a:srgbClr val="00483F"/>
                    </a:solidFill>
                  </a:tcPr>
                </a:tc>
              </a:tr>
              <a:tr h="269075">
                <a:tc>
                  <a:txBody>
                    <a:bodyPr/>
                    <a:lstStyle/>
                    <a:p>
                      <a:pPr indent="0" lvl="0" marL="0" rtl="0" algn="l">
                        <a:spcBef>
                          <a:spcPts val="0"/>
                        </a:spcBef>
                        <a:spcAft>
                          <a:spcPts val="0"/>
                        </a:spcAft>
                        <a:buNone/>
                      </a:pPr>
                      <a:r>
                        <a:rPr b="1" lang="en" sz="1100">
                          <a:solidFill>
                            <a:srgbClr val="F5F5F5"/>
                          </a:solidFill>
                        </a:rPr>
                        <a:t>riscv_nested_interrupt_test</a:t>
                      </a:r>
                      <a:endParaRPr b="1" sz="1100">
                        <a:solidFill>
                          <a:srgbClr val="F5F5F5"/>
                        </a:solidFill>
                      </a:endParaRPr>
                    </a:p>
                  </a:txBody>
                  <a:tcPr marT="91425" marB="91425" marR="91425" marL="91425">
                    <a:lnB cap="flat" cmpd="sng" w="9525">
                      <a:solidFill>
                        <a:srgbClr val="9E9E9E"/>
                      </a:solidFill>
                      <a:prstDash val="solid"/>
                      <a:round/>
                      <a:headEnd len="sm" w="sm" type="none"/>
                      <a:tailEnd len="sm" w="sm" type="none"/>
                    </a:lnB>
                    <a:solidFill>
                      <a:srgbClr val="00483F"/>
                    </a:solidFill>
                  </a:tcPr>
                </a:tc>
                <a:tc>
                  <a:txBody>
                    <a:bodyPr/>
                    <a:lstStyle/>
                    <a:p>
                      <a:pPr indent="0" lvl="0" marL="0" rtl="0" algn="l">
                        <a:spcBef>
                          <a:spcPts val="0"/>
                        </a:spcBef>
                        <a:spcAft>
                          <a:spcPts val="0"/>
                        </a:spcAft>
                        <a:buNone/>
                      </a:pPr>
                      <a:r>
                        <a:rPr lang="en" sz="1100">
                          <a:solidFill>
                            <a:srgbClr val="F5F5F5"/>
                          </a:solidFill>
                        </a:rPr>
                        <a:t>Issues an interrupt while the interrupt handler is already running</a:t>
                      </a:r>
                      <a:endParaRPr sz="1100">
                        <a:solidFill>
                          <a:srgbClr val="F5F5F5"/>
                        </a:solidFill>
                      </a:endParaRPr>
                    </a:p>
                  </a:txBody>
                  <a:tcPr marT="91425" marB="91425" marR="91425" marL="91425">
                    <a:lnB cap="flat" cmpd="sng" w="9525">
                      <a:solidFill>
                        <a:srgbClr val="9E9E9E"/>
                      </a:solidFill>
                      <a:prstDash val="solid"/>
                      <a:round/>
                      <a:headEnd len="sm" w="sm" type="none"/>
                      <a:tailEnd len="sm" w="sm" type="none"/>
                    </a:lnB>
                    <a:solidFill>
                      <a:srgbClr val="00483F"/>
                    </a:solidFill>
                  </a:tcPr>
                </a:tc>
                <a:tc>
                  <a:txBody>
                    <a:bodyPr/>
                    <a:lstStyle/>
                    <a:p>
                      <a:pPr indent="0" lvl="0" marL="0" rtl="0" algn="l">
                        <a:spcBef>
                          <a:spcPts val="0"/>
                        </a:spcBef>
                        <a:spcAft>
                          <a:spcPts val="0"/>
                        </a:spcAft>
                        <a:buNone/>
                      </a:pPr>
                      <a:r>
                        <a:rPr lang="en" sz="1100">
                          <a:solidFill>
                            <a:srgbClr val="F5F5F5"/>
                          </a:solidFill>
                        </a:rPr>
                        <a:t>6</a:t>
                      </a:r>
                      <a:endParaRPr sz="1100">
                        <a:solidFill>
                          <a:srgbClr val="F5F5F5"/>
                        </a:solidFill>
                      </a:endParaRPr>
                    </a:p>
                  </a:txBody>
                  <a:tcPr marT="91425" marB="91425" marR="91425" marL="91425">
                    <a:lnB cap="flat" cmpd="sng" w="9525">
                      <a:solidFill>
                        <a:srgbClr val="9E9E9E"/>
                      </a:solidFill>
                      <a:prstDash val="solid"/>
                      <a:round/>
                      <a:headEnd len="sm" w="sm" type="none"/>
                      <a:tailEnd len="sm" w="sm" type="none"/>
                    </a:lnB>
                    <a:solidFill>
                      <a:srgbClr val="00483F"/>
                    </a:solidFill>
                  </a:tcPr>
                </a:tc>
                <a:tc>
                  <a:txBody>
                    <a:bodyPr/>
                    <a:lstStyle/>
                    <a:p>
                      <a:pPr indent="0" lvl="0" marL="0" rtl="0" algn="l">
                        <a:spcBef>
                          <a:spcPts val="0"/>
                        </a:spcBef>
                        <a:spcAft>
                          <a:spcPts val="0"/>
                        </a:spcAft>
                        <a:buNone/>
                      </a:pPr>
                      <a:r>
                        <a:rPr lang="en" sz="1100">
                          <a:solidFill>
                            <a:srgbClr val="F5F5F5"/>
                          </a:solidFill>
                        </a:rPr>
                        <a:t>43</a:t>
                      </a:r>
                      <a:endParaRPr sz="1100">
                        <a:solidFill>
                          <a:srgbClr val="F5F5F5"/>
                        </a:solidFill>
                      </a:endParaRPr>
                    </a:p>
                  </a:txBody>
                  <a:tcPr marT="91425" marB="91425" marR="91425" marL="91425">
                    <a:lnB cap="flat" cmpd="sng" w="9525">
                      <a:solidFill>
                        <a:srgbClr val="9E9E9E"/>
                      </a:solidFill>
                      <a:prstDash val="solid"/>
                      <a:round/>
                      <a:headEnd len="sm" w="sm" type="none"/>
                      <a:tailEnd len="sm" w="sm" type="none"/>
                    </a:lnB>
                    <a:solidFill>
                      <a:srgbClr val="00483F"/>
                    </a:solidFill>
                  </a:tcPr>
                </a:tc>
                <a:tc>
                  <a:txBody>
                    <a:bodyPr/>
                    <a:lstStyle/>
                    <a:p>
                      <a:pPr indent="0" lvl="0" marL="0" rtl="0" algn="l">
                        <a:spcBef>
                          <a:spcPts val="0"/>
                        </a:spcBef>
                        <a:spcAft>
                          <a:spcPts val="0"/>
                        </a:spcAft>
                        <a:buNone/>
                      </a:pPr>
                      <a:r>
                        <a:rPr lang="en" sz="1100">
                          <a:solidFill>
                            <a:srgbClr val="F5F5F5"/>
                          </a:solidFill>
                        </a:rPr>
                        <a:t>16.8</a:t>
                      </a:r>
                      <a:endParaRPr sz="1100">
                        <a:solidFill>
                          <a:srgbClr val="F5F5F5"/>
                        </a:solidFill>
                      </a:endParaRPr>
                    </a:p>
                  </a:txBody>
                  <a:tcPr marT="91425" marB="91425" marR="91425" marL="91425">
                    <a:lnB cap="flat" cmpd="sng" w="9525">
                      <a:solidFill>
                        <a:srgbClr val="9E9E9E"/>
                      </a:solidFill>
                      <a:prstDash val="solid"/>
                      <a:round/>
                      <a:headEnd len="sm" w="sm" type="none"/>
                      <a:tailEnd len="sm" w="sm" type="none"/>
                    </a:lnB>
                    <a:solidFill>
                      <a:srgbClr val="00483F"/>
                    </a:solidFill>
                  </a:tcPr>
                </a:tc>
              </a:tr>
              <a:tr h="269075">
                <a:tc>
                  <a:txBody>
                    <a:bodyPr/>
                    <a:lstStyle/>
                    <a:p>
                      <a:pPr indent="0" lvl="0" marL="0" rtl="0" algn="l">
                        <a:spcBef>
                          <a:spcPts val="0"/>
                        </a:spcBef>
                        <a:spcAft>
                          <a:spcPts val="0"/>
                        </a:spcAft>
                        <a:buNone/>
                      </a:pPr>
                      <a:r>
                        <a:rPr b="1" lang="en" sz="1100">
                          <a:solidFill>
                            <a:srgbClr val="F5F5F5"/>
                          </a:solidFill>
                        </a:rPr>
                        <a:t>riscv_interrupt_csr_test</a:t>
                      </a:r>
                      <a:endParaRPr b="1"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0483F"/>
                    </a:solidFill>
                  </a:tcPr>
                </a:tc>
                <a:tc>
                  <a:txBody>
                    <a:bodyPr/>
                    <a:lstStyle/>
                    <a:p>
                      <a:pPr indent="0" lvl="0" marL="0" rtl="0" algn="l">
                        <a:spcBef>
                          <a:spcPts val="0"/>
                        </a:spcBef>
                        <a:spcAft>
                          <a:spcPts val="0"/>
                        </a:spcAft>
                        <a:buNone/>
                      </a:pPr>
                      <a:r>
                        <a:rPr lang="en" sz="1100">
                          <a:solidFill>
                            <a:srgbClr val="F5F5F5"/>
                          </a:solidFill>
                        </a:rPr>
                        <a:t>Issues interrupts during writes to interrupt-related CSR</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0483F"/>
                    </a:solidFill>
                  </a:tcPr>
                </a:tc>
                <a:tc>
                  <a:txBody>
                    <a:bodyPr/>
                    <a:lstStyle/>
                    <a:p>
                      <a:pPr indent="0" lvl="0" marL="0" rtl="0" algn="l">
                        <a:spcBef>
                          <a:spcPts val="0"/>
                        </a:spcBef>
                        <a:spcAft>
                          <a:spcPts val="0"/>
                        </a:spcAft>
                        <a:buNone/>
                      </a:pPr>
                      <a:r>
                        <a:rPr lang="en" sz="1100">
                          <a:solidFill>
                            <a:srgbClr val="F5F5F5"/>
                          </a:solidFill>
                        </a:rPr>
                        <a:t>6</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0483F"/>
                    </a:solidFill>
                  </a:tcPr>
                </a:tc>
                <a:tc>
                  <a:txBody>
                    <a:bodyPr/>
                    <a:lstStyle/>
                    <a:p>
                      <a:pPr indent="0" lvl="0" marL="0" rtl="0" algn="l">
                        <a:spcBef>
                          <a:spcPts val="0"/>
                        </a:spcBef>
                        <a:spcAft>
                          <a:spcPts val="0"/>
                        </a:spcAft>
                        <a:buNone/>
                      </a:pPr>
                      <a:r>
                        <a:rPr lang="en" sz="1100">
                          <a:solidFill>
                            <a:srgbClr val="F5F5F5"/>
                          </a:solidFill>
                        </a:rPr>
                        <a:t>44</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0483F"/>
                    </a:solidFill>
                  </a:tcPr>
                </a:tc>
                <a:tc>
                  <a:txBody>
                    <a:bodyPr/>
                    <a:lstStyle/>
                    <a:p>
                      <a:pPr indent="0" lvl="0" marL="0" rtl="0" algn="l">
                        <a:spcBef>
                          <a:spcPts val="0"/>
                        </a:spcBef>
                        <a:spcAft>
                          <a:spcPts val="0"/>
                        </a:spcAft>
                        <a:buNone/>
                      </a:pPr>
                      <a:r>
                        <a:rPr lang="en" sz="1100">
                          <a:solidFill>
                            <a:srgbClr val="F5F5F5"/>
                          </a:solidFill>
                        </a:rPr>
                        <a:t>15.1</a:t>
                      </a:r>
                      <a:endParaRPr sz="1100">
                        <a:solidFill>
                          <a:srgbClr val="F5F5F5"/>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0483F"/>
                    </a:solidFill>
                  </a:tcPr>
                </a:tc>
              </a:tr>
            </a:tbl>
          </a:graphicData>
        </a:graphic>
      </p:graphicFrame>
      <p:sp>
        <p:nvSpPr>
          <p:cNvPr id="2287" name="Google Shape;2287;p181"/>
          <p:cNvSpPr txBox="1"/>
          <p:nvPr>
            <p:ph idx="1" type="body"/>
          </p:nvPr>
        </p:nvSpPr>
        <p:spPr>
          <a:xfrm>
            <a:off x="2423838" y="4413275"/>
            <a:ext cx="4296300" cy="397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We measured an Average Interrupt Latency of 15.1 Cycles.</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1" name="Shape 2291"/>
        <p:cNvGrpSpPr/>
        <p:nvPr/>
      </p:nvGrpSpPr>
      <p:grpSpPr>
        <a:xfrm>
          <a:off x="0" y="0"/>
          <a:ext cx="0" cy="0"/>
          <a:chOff x="0" y="0"/>
          <a:chExt cx="0" cy="0"/>
        </a:xfrm>
      </p:grpSpPr>
      <p:sp>
        <p:nvSpPr>
          <p:cNvPr id="2292" name="Google Shape;2292;p18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Post-Route Timing Analysis</a:t>
            </a:r>
            <a:endParaRPr/>
          </a:p>
        </p:txBody>
      </p:sp>
      <p:sp>
        <p:nvSpPr>
          <p:cNvPr id="2293" name="Google Shape;2293;p182"/>
          <p:cNvSpPr txBox="1"/>
          <p:nvPr>
            <p:ph idx="1" type="body"/>
          </p:nvPr>
        </p:nvSpPr>
        <p:spPr>
          <a:xfrm>
            <a:off x="588425" y="1340288"/>
            <a:ext cx="3977100" cy="3530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600"/>
              <a:t>Post-PnR STA verifies all signals meet setup and hold requirements</a:t>
            </a:r>
            <a:endParaRPr sz="1600"/>
          </a:p>
          <a:p>
            <a:pPr indent="-342900" lvl="0" marL="457200" rtl="0" algn="l">
              <a:spcBef>
                <a:spcPts val="0"/>
              </a:spcBef>
              <a:spcAft>
                <a:spcPts val="0"/>
              </a:spcAft>
              <a:buSzPts val="1800"/>
              <a:buChar char="●"/>
            </a:pPr>
            <a:r>
              <a:rPr lang="en" sz="1600"/>
              <a:t>Boolean masking overhead contributes to setup violations on critical paths</a:t>
            </a:r>
            <a:endParaRPr sz="1600"/>
          </a:p>
          <a:p>
            <a:pPr indent="-342900" lvl="0" marL="457200" rtl="0" algn="l">
              <a:spcBef>
                <a:spcPts val="0"/>
              </a:spcBef>
              <a:spcAft>
                <a:spcPts val="0"/>
              </a:spcAft>
              <a:buSzPts val="1800"/>
              <a:buChar char="●"/>
            </a:pPr>
            <a:r>
              <a:rPr lang="en" sz="1600"/>
              <a:t>opt_design resolves violations through buffer insertion and cell resizing</a:t>
            </a:r>
            <a:endParaRPr sz="1600"/>
          </a:p>
          <a:p>
            <a:pPr indent="-342900" lvl="0" marL="457200" rtl="0" algn="l">
              <a:spcBef>
                <a:spcPts val="0"/>
              </a:spcBef>
              <a:spcAft>
                <a:spcPts val="0"/>
              </a:spcAft>
              <a:buSzPts val="1800"/>
              <a:buChar char="●"/>
            </a:pPr>
            <a:r>
              <a:rPr lang="en" sz="1600"/>
              <a:t>Post-optimization: zero setup and hold violations across all timing paths</a:t>
            </a:r>
            <a:endParaRPr sz="1600"/>
          </a:p>
        </p:txBody>
      </p:sp>
      <p:pic>
        <p:nvPicPr>
          <p:cNvPr id="2294" name="Google Shape;2294;p182" title="alyssa_headshot.PNG"/>
          <p:cNvPicPr preferRelativeResize="0"/>
          <p:nvPr/>
        </p:nvPicPr>
        <p:blipFill rotWithShape="1">
          <a:blip r:embed="rId3">
            <a:alphaModFix/>
          </a:blip>
          <a:srcRect b="2107" l="0" r="0" t="2098"/>
          <a:stretch/>
        </p:blipFill>
        <p:spPr>
          <a:xfrm>
            <a:off x="7971825" y="114525"/>
            <a:ext cx="1077600" cy="1077600"/>
          </a:xfrm>
          <a:prstGeom prst="ellipse">
            <a:avLst/>
          </a:prstGeom>
          <a:noFill/>
          <a:ln cap="flat" cmpd="sng" w="28575">
            <a:solidFill>
              <a:schemeClr val="accent4"/>
            </a:solidFill>
            <a:prstDash val="solid"/>
            <a:round/>
            <a:headEnd len="sm" w="sm" type="none"/>
            <a:tailEnd len="sm" w="sm" type="none"/>
          </a:ln>
        </p:spPr>
      </p:pic>
      <p:pic>
        <p:nvPicPr>
          <p:cNvPr id="2295" name="Google Shape;2295;p182"/>
          <p:cNvPicPr preferRelativeResize="0"/>
          <p:nvPr/>
        </p:nvPicPr>
        <p:blipFill>
          <a:blip r:embed="rId4">
            <a:alphaModFix/>
          </a:blip>
          <a:stretch>
            <a:fillRect/>
          </a:stretch>
        </p:blipFill>
        <p:spPr>
          <a:xfrm>
            <a:off x="4719025" y="1454150"/>
            <a:ext cx="4142099" cy="3071472"/>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9" name="Shape 2299"/>
        <p:cNvGrpSpPr/>
        <p:nvPr/>
      </p:nvGrpSpPr>
      <p:grpSpPr>
        <a:xfrm>
          <a:off x="0" y="0"/>
          <a:ext cx="0" cy="0"/>
          <a:chOff x="0" y="0"/>
          <a:chExt cx="0" cy="0"/>
        </a:xfrm>
      </p:grpSpPr>
      <p:sp>
        <p:nvSpPr>
          <p:cNvPr id="2300" name="Google Shape;2300;p183"/>
          <p:cNvSpPr txBox="1"/>
          <p:nvPr>
            <p:ph type="title"/>
          </p:nvPr>
        </p:nvSpPr>
        <p:spPr>
          <a:xfrm>
            <a:off x="2207400" y="83275"/>
            <a:ext cx="4729200" cy="1163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700"/>
              <a:t>THANK YOU!</a:t>
            </a:r>
            <a:endParaRPr sz="3700"/>
          </a:p>
        </p:txBody>
      </p:sp>
      <p:sp>
        <p:nvSpPr>
          <p:cNvPr id="2301" name="Google Shape;2301;p183"/>
          <p:cNvSpPr txBox="1"/>
          <p:nvPr>
            <p:ph idx="4294967295" type="subTitle"/>
          </p:nvPr>
        </p:nvSpPr>
        <p:spPr>
          <a:xfrm>
            <a:off x="1870200" y="1043450"/>
            <a:ext cx="5403600" cy="551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400"/>
              <a:t>OUR SPONSOR:</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t/>
            </a:r>
            <a:endParaRPr sz="1400"/>
          </a:p>
        </p:txBody>
      </p:sp>
      <p:pic>
        <p:nvPicPr>
          <p:cNvPr id="2302" name="Google Shape;2302;p183"/>
          <p:cNvPicPr preferRelativeResize="0"/>
          <p:nvPr/>
        </p:nvPicPr>
        <p:blipFill>
          <a:blip r:embed="rId3">
            <a:alphaModFix/>
          </a:blip>
          <a:stretch>
            <a:fillRect/>
          </a:stretch>
        </p:blipFill>
        <p:spPr>
          <a:xfrm>
            <a:off x="6999075" y="3244750"/>
            <a:ext cx="1984125" cy="1769901"/>
          </a:xfrm>
          <a:prstGeom prst="rect">
            <a:avLst/>
          </a:prstGeom>
          <a:noFill/>
          <a:ln>
            <a:noFill/>
          </a:ln>
        </p:spPr>
      </p:pic>
      <p:pic>
        <p:nvPicPr>
          <p:cNvPr id="2303" name="Google Shape;2303;p183"/>
          <p:cNvPicPr preferRelativeResize="0"/>
          <p:nvPr/>
        </p:nvPicPr>
        <p:blipFill>
          <a:blip r:embed="rId4">
            <a:alphaModFix/>
          </a:blip>
          <a:stretch>
            <a:fillRect/>
          </a:stretch>
        </p:blipFill>
        <p:spPr>
          <a:xfrm>
            <a:off x="3633325" y="1602389"/>
            <a:ext cx="1877346" cy="638300"/>
          </a:xfrm>
          <a:prstGeom prst="rect">
            <a:avLst/>
          </a:prstGeom>
          <a:noFill/>
          <a:ln>
            <a:noFill/>
          </a:ln>
        </p:spPr>
      </p:pic>
      <p:sp>
        <p:nvSpPr>
          <p:cNvPr id="2304" name="Google Shape;2304;p183"/>
          <p:cNvSpPr txBox="1"/>
          <p:nvPr/>
        </p:nvSpPr>
        <p:spPr>
          <a:xfrm>
            <a:off x="2565600" y="2513100"/>
            <a:ext cx="4012800" cy="3126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b="1">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Dr. Chung Yong Chan (program advisor)</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Dr. Mike Borowczak</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Brian McNulty</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Steve Leonard</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Marlon J Fuentes</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Aaron Lingerfelt</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Alberto Reategui</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Stuart Bernhardt</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rPr lang="en">
                <a:solidFill>
                  <a:schemeClr val="dk1"/>
                </a:solidFill>
                <a:latin typeface="Albert Sans"/>
                <a:ea typeface="Albert Sans"/>
                <a:cs typeface="Albert Sans"/>
                <a:sym typeface="Albert Sans"/>
              </a:rPr>
              <a:t>Austin Maxson</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t/>
            </a:r>
            <a:endParaRPr>
              <a:solidFill>
                <a:schemeClr val="dk1"/>
              </a:solidFill>
              <a:latin typeface="Albert Sans"/>
              <a:ea typeface="Albert Sans"/>
              <a:cs typeface="Albert Sans"/>
              <a:sym typeface="Albert Sans"/>
            </a:endParaRPr>
          </a:p>
          <a:p>
            <a:pPr indent="0" lvl="0" marL="0" rtl="0" algn="ctr">
              <a:lnSpc>
                <a:spcPct val="115000"/>
              </a:lnSpc>
              <a:spcBef>
                <a:spcPts val="0"/>
              </a:spcBef>
              <a:spcAft>
                <a:spcPts val="0"/>
              </a:spcAft>
              <a:buNone/>
            </a:pPr>
            <a:r>
              <a:t/>
            </a:r>
            <a:endParaRPr/>
          </a:p>
        </p:txBody>
      </p:sp>
      <p:sp>
        <p:nvSpPr>
          <p:cNvPr id="2305" name="Google Shape;2305;p183"/>
          <p:cNvSpPr txBox="1"/>
          <p:nvPr/>
        </p:nvSpPr>
        <p:spPr>
          <a:xfrm>
            <a:off x="3043625" y="2414650"/>
            <a:ext cx="300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Albert Sans"/>
                <a:ea typeface="Albert Sans"/>
                <a:cs typeface="Albert Sans"/>
                <a:sym typeface="Albert Sans"/>
              </a:rPr>
              <a:t>OUR REVIEW TEAM:</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9" name="Shape 2309"/>
        <p:cNvGrpSpPr/>
        <p:nvPr/>
      </p:nvGrpSpPr>
      <p:grpSpPr>
        <a:xfrm>
          <a:off x="0" y="0"/>
          <a:ext cx="0" cy="0"/>
          <a:chOff x="0" y="0"/>
          <a:chExt cx="0" cy="0"/>
        </a:xfrm>
      </p:grpSpPr>
      <p:sp>
        <p:nvSpPr>
          <p:cNvPr id="2310" name="Google Shape;2310;p184"/>
          <p:cNvSpPr txBox="1"/>
          <p:nvPr>
            <p:ph type="title"/>
          </p:nvPr>
        </p:nvSpPr>
        <p:spPr>
          <a:xfrm>
            <a:off x="1923750" y="1610700"/>
            <a:ext cx="5296500" cy="1722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	Questions?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ech Startup Newsletter by Slidesgo ">
  <a:themeElements>
    <a:clrScheme name="Simple Light">
      <a:dk1>
        <a:srgbClr val="F5F5F5"/>
      </a:dk1>
      <a:lt1>
        <a:srgbClr val="00211A"/>
      </a:lt1>
      <a:dk2>
        <a:srgbClr val="0D1B17"/>
      </a:dk2>
      <a:lt2>
        <a:srgbClr val="00483F"/>
      </a:lt2>
      <a:accent1>
        <a:srgbClr val="03AB6F"/>
      </a:accent1>
      <a:accent2>
        <a:srgbClr val="00B491"/>
      </a:accent2>
      <a:accent3>
        <a:srgbClr val="21C79D"/>
      </a:accent3>
      <a:accent4>
        <a:srgbClr val="5FFFF1"/>
      </a:accent4>
      <a:accent5>
        <a:srgbClr val="FFFFFF"/>
      </a:accent5>
      <a:accent6>
        <a:srgbClr val="FFFFFF"/>
      </a:accent6>
      <a:hlink>
        <a:srgbClr val="F5F5F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ch Startup Newsletter by Slidesgo ">
  <a:themeElements>
    <a:clrScheme name="Simple Light">
      <a:dk1>
        <a:srgbClr val="F5F5F5"/>
      </a:dk1>
      <a:lt1>
        <a:srgbClr val="00211A"/>
      </a:lt1>
      <a:dk2>
        <a:srgbClr val="0D1B17"/>
      </a:dk2>
      <a:lt2>
        <a:srgbClr val="00483F"/>
      </a:lt2>
      <a:accent1>
        <a:srgbClr val="03AB6F"/>
      </a:accent1>
      <a:accent2>
        <a:srgbClr val="00B491"/>
      </a:accent2>
      <a:accent3>
        <a:srgbClr val="21C79D"/>
      </a:accent3>
      <a:accent4>
        <a:srgbClr val="5FFFF1"/>
      </a:accent4>
      <a:accent5>
        <a:srgbClr val="FFFFFF"/>
      </a:accent5>
      <a:accent6>
        <a:srgbClr val="FFFFFF"/>
      </a:accent6>
      <a:hlink>
        <a:srgbClr val="F5F5F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ech Startup Newsletter by Slidesgo ">
  <a:themeElements>
    <a:clrScheme name="Simple Light">
      <a:dk1>
        <a:srgbClr val="F5F5F5"/>
      </a:dk1>
      <a:lt1>
        <a:srgbClr val="00211A"/>
      </a:lt1>
      <a:dk2>
        <a:srgbClr val="091915"/>
      </a:dk2>
      <a:lt2>
        <a:srgbClr val="00483F"/>
      </a:lt2>
      <a:accent1>
        <a:srgbClr val="03AB6F"/>
      </a:accent1>
      <a:accent2>
        <a:srgbClr val="00B491"/>
      </a:accent2>
      <a:accent3>
        <a:srgbClr val="21C79D"/>
      </a:accent3>
      <a:accent4>
        <a:srgbClr val="5FFFF1"/>
      </a:accent4>
      <a:accent5>
        <a:srgbClr val="FFFFFF"/>
      </a:accent5>
      <a:accent6>
        <a:srgbClr val="FFFFFF"/>
      </a:accent6>
      <a:hlink>
        <a:srgbClr val="F5F5F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Tech Startup Newsletter by Slidesgo ">
  <a:themeElements>
    <a:clrScheme name="Simple Light">
      <a:dk1>
        <a:srgbClr val="F5F5F5"/>
      </a:dk1>
      <a:lt1>
        <a:srgbClr val="00211A"/>
      </a:lt1>
      <a:dk2>
        <a:srgbClr val="0D1B17"/>
      </a:dk2>
      <a:lt2>
        <a:srgbClr val="00483F"/>
      </a:lt2>
      <a:accent1>
        <a:srgbClr val="03AB6F"/>
      </a:accent1>
      <a:accent2>
        <a:srgbClr val="00B491"/>
      </a:accent2>
      <a:accent3>
        <a:srgbClr val="21C79D"/>
      </a:accent3>
      <a:accent4>
        <a:srgbClr val="5FFFF1"/>
      </a:accent4>
      <a:accent5>
        <a:srgbClr val="FFFFFF"/>
      </a:accent5>
      <a:accent6>
        <a:srgbClr val="FFFFFF"/>
      </a:accent6>
      <a:hlink>
        <a:srgbClr val="F5F5F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Tech Startup Newsletter by Slidesgo ">
  <a:themeElements>
    <a:clrScheme name="Simple Light">
      <a:dk1>
        <a:srgbClr val="F5F5F5"/>
      </a:dk1>
      <a:lt1>
        <a:srgbClr val="00211A"/>
      </a:lt1>
      <a:dk2>
        <a:srgbClr val="0D1B17"/>
      </a:dk2>
      <a:lt2>
        <a:srgbClr val="00483F"/>
      </a:lt2>
      <a:accent1>
        <a:srgbClr val="03AB6F"/>
      </a:accent1>
      <a:accent2>
        <a:srgbClr val="00B491"/>
      </a:accent2>
      <a:accent3>
        <a:srgbClr val="21C79D"/>
      </a:accent3>
      <a:accent4>
        <a:srgbClr val="5FFFF1"/>
      </a:accent4>
      <a:accent5>
        <a:srgbClr val="FFFFFF"/>
      </a:accent5>
      <a:accent6>
        <a:srgbClr val="FFFFFF"/>
      </a:accent6>
      <a:hlink>
        <a:srgbClr val="F5F5F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