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Lst>
  <p:sldSz cy="5143500" cx="9144000"/>
  <p:notesSz cx="6858000" cy="9144000"/>
  <p:embeddedFontLst>
    <p:embeddedFont>
      <p:font typeface="Raleway"/>
      <p:regular r:id="rId68"/>
      <p:bold r:id="rId69"/>
      <p:italic r:id="rId70"/>
      <p:boldItalic r:id="rId71"/>
    </p:embeddedFont>
    <p:embeddedFont>
      <p:font typeface="Roboto"/>
      <p:regular r:id="rId72"/>
      <p:bold r:id="rId73"/>
      <p:italic r:id="rId74"/>
      <p:boldItalic r:id="rId75"/>
    </p:embeddedFont>
    <p:embeddedFont>
      <p:font typeface="Alata"/>
      <p:regular r:id="rId76"/>
    </p:embeddedFont>
    <p:embeddedFont>
      <p:font typeface="Bebas Neue"/>
      <p:regular r:id="rId77"/>
    </p:embeddedFont>
    <p:embeddedFont>
      <p:font typeface="Albert Sans"/>
      <p:regular r:id="rId78"/>
      <p:bold r:id="rId79"/>
      <p:italic r:id="rId80"/>
      <p:boldItalic r:id="rId81"/>
    </p:embeddedFont>
    <p:embeddedFont>
      <p:font typeface="Roboto Mono"/>
      <p:regular r:id="rId82"/>
      <p:bold r:id="rId83"/>
      <p:italic r:id="rId84"/>
      <p:boldItalic r:id="rId8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1FDE5D3-24AC-4629-B887-D3F714990582}">
  <a:tblStyle styleId="{41FDE5D3-24AC-4629-B887-D3F714990582}"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41B7A8A8-2B25-494E-963E-8DC91F846383}"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84" Type="http://schemas.openxmlformats.org/officeDocument/2006/relationships/font" Target="fonts/RobotoMono-italic.fntdata"/><Relationship Id="rId83" Type="http://schemas.openxmlformats.org/officeDocument/2006/relationships/font" Target="fonts/RobotoMono-bold.fntdata"/><Relationship Id="rId42" Type="http://schemas.openxmlformats.org/officeDocument/2006/relationships/slide" Target="slides/slide37.xml"/><Relationship Id="rId41" Type="http://schemas.openxmlformats.org/officeDocument/2006/relationships/slide" Target="slides/slide36.xml"/><Relationship Id="rId85" Type="http://schemas.openxmlformats.org/officeDocument/2006/relationships/font" Target="fonts/RobotoMono-boldItalic.fntdata"/><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80" Type="http://schemas.openxmlformats.org/officeDocument/2006/relationships/font" Target="fonts/AlbertSans-italic.fntdata"/><Relationship Id="rId82" Type="http://schemas.openxmlformats.org/officeDocument/2006/relationships/font" Target="fonts/RobotoMono-regular.fntdata"/><Relationship Id="rId81" Type="http://schemas.openxmlformats.org/officeDocument/2006/relationships/font" Target="fonts/AlbertSans-bold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font" Target="fonts/Roboto-bold.fntdata"/><Relationship Id="rId72" Type="http://schemas.openxmlformats.org/officeDocument/2006/relationships/font" Target="fonts/Roboto-regular.fntdata"/><Relationship Id="rId31" Type="http://schemas.openxmlformats.org/officeDocument/2006/relationships/slide" Target="slides/slide26.xml"/><Relationship Id="rId75" Type="http://schemas.openxmlformats.org/officeDocument/2006/relationships/font" Target="fonts/Roboto-boldItalic.fntdata"/><Relationship Id="rId30" Type="http://schemas.openxmlformats.org/officeDocument/2006/relationships/slide" Target="slides/slide25.xml"/><Relationship Id="rId74" Type="http://schemas.openxmlformats.org/officeDocument/2006/relationships/font" Target="fonts/Roboto-italic.fntdata"/><Relationship Id="rId33" Type="http://schemas.openxmlformats.org/officeDocument/2006/relationships/slide" Target="slides/slide28.xml"/><Relationship Id="rId77" Type="http://schemas.openxmlformats.org/officeDocument/2006/relationships/font" Target="fonts/BebasNeue-regular.fntdata"/><Relationship Id="rId32" Type="http://schemas.openxmlformats.org/officeDocument/2006/relationships/slide" Target="slides/slide27.xml"/><Relationship Id="rId76" Type="http://schemas.openxmlformats.org/officeDocument/2006/relationships/font" Target="fonts/Alata-regular.fntdata"/><Relationship Id="rId35" Type="http://schemas.openxmlformats.org/officeDocument/2006/relationships/slide" Target="slides/slide30.xml"/><Relationship Id="rId79" Type="http://schemas.openxmlformats.org/officeDocument/2006/relationships/font" Target="fonts/AlbertSans-bold.fntdata"/><Relationship Id="rId34" Type="http://schemas.openxmlformats.org/officeDocument/2006/relationships/slide" Target="slides/slide29.xml"/><Relationship Id="rId78" Type="http://schemas.openxmlformats.org/officeDocument/2006/relationships/font" Target="fonts/AlbertSans-regular.fntdata"/><Relationship Id="rId71" Type="http://schemas.openxmlformats.org/officeDocument/2006/relationships/font" Target="fonts/Raleway-boldItalic.fntdata"/><Relationship Id="rId70" Type="http://schemas.openxmlformats.org/officeDocument/2006/relationships/font" Target="fonts/Raleway-italic.fntdata"/><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slide" Target="slides/slide59.xml"/><Relationship Id="rId63" Type="http://schemas.openxmlformats.org/officeDocument/2006/relationships/slide" Target="slides/slide58.xml"/><Relationship Id="rId22" Type="http://schemas.openxmlformats.org/officeDocument/2006/relationships/slide" Target="slides/slide17.xml"/><Relationship Id="rId66" Type="http://schemas.openxmlformats.org/officeDocument/2006/relationships/slide" Target="slides/slide61.xml"/><Relationship Id="rId21" Type="http://schemas.openxmlformats.org/officeDocument/2006/relationships/slide" Target="slides/slide16.xml"/><Relationship Id="rId65" Type="http://schemas.openxmlformats.org/officeDocument/2006/relationships/slide" Target="slides/slide60.xml"/><Relationship Id="rId24" Type="http://schemas.openxmlformats.org/officeDocument/2006/relationships/slide" Target="slides/slide19.xml"/><Relationship Id="rId68" Type="http://schemas.openxmlformats.org/officeDocument/2006/relationships/font" Target="fonts/Raleway-regular.fntdata"/><Relationship Id="rId23" Type="http://schemas.openxmlformats.org/officeDocument/2006/relationships/slide" Target="slides/slide18.xml"/><Relationship Id="rId67" Type="http://schemas.openxmlformats.org/officeDocument/2006/relationships/slide" Target="slides/slide62.xml"/><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font" Target="fonts/Raleway-bold.fntdata"/><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2445be87c8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2445be87c8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g3a8ff1d72c9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1" name="Google Shape;401;g3a8ff1d72c9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*can re-arrange if photo circles are too small</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g212f97afb56_1_5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6" name="Google Shape;416;g212f97afb56_1_5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For our senior design project, we decided to build SCALER, </a:t>
            </a:r>
            <a:r>
              <a:rPr lang="en"/>
              <a:t>which is an extension to a RISC-V core that aims to mitigate side-channel attacks. -&gt; Our main goal is to create our extension through following the full-flow ASIC design process, and we aim to mitigate side-channel attacks through implementing boolean masking, noise injection, and randomized clock generation.</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g3ba27c50d6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3" name="Google Shape;423;g3ba27c50d6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For our senior design project, we decided to build SCALER, which is an extension to a RISC-V core that aims to mitigate side-channel attacks. -&gt; Our main goal is to create our extension through following the full-flow ASIC design process, and we aim to mitigate side-channel attacks through implementing boolean masking, noise injection, and randomized clock generation. Mention RTL-GDSII flow?</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g3ba27c50d63_2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0" name="Google Shape;430;g3ba27c50d63_2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Alex (someone else can do too) [will reduce the information on this slide soon]</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g3d72c5b3b8f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7" name="Google Shape;437;g3d72c5b3b8f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Alex (someone else can do too) [will reduce the information on this slide soon]</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g3c44415ce1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4" name="Google Shape;444;g3c44415ce1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alyssa</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g3a946df3469_9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3" name="Google Shape;453;g3a946df3469_9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Edit slide to continue from previous one - alyssa</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g3974e84395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4" name="Google Shape;464;g3974e84395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g3c458773ec7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0" name="Google Shape;470;g3c458773ec7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g39765bb9ec8_1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1" name="Google Shape;481;g39765bb9ec8_1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slide is just a high levl overview of the main steps in the process. Following slides may break them down in more detail (though maybe brief slides)</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g3ba27c50d63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2" name="Google Shape;492;g3ba27c50d63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200">
              <a:solidFill>
                <a:srgbClr val="F5F5F5"/>
              </a:solidFill>
              <a:latin typeface="Albert Sans"/>
              <a:ea typeface="Albert Sans"/>
              <a:cs typeface="Albert Sans"/>
              <a:sym typeface="Albert Sans"/>
            </a:endParaRPr>
          </a:p>
          <a:p>
            <a:pPr indent="0" lvl="0" marL="0" rtl="0" algn="l">
              <a:spcBef>
                <a:spcPts val="0"/>
              </a:spcBef>
              <a:spcAft>
                <a:spcPts val="0"/>
              </a:spcAft>
              <a:buNone/>
            </a:pPr>
            <a:r>
              <a:rPr lang="en"/>
              <a:t>These are our engineering specifications. These were obtained through extensive research, as well as discussions with our sponsors and group members. The RV32I instruction set was selected to provide a standardized, lightweight baseline architecture that minimizes unnecessary complexity while still supporting full software toolchain compatibility. Our other measurable requirement is the 45nm process node, which balances manufacturability, cost, and predictable leakage characteristics. Lastly, our timing failure count was 0 faults, which we proved in our functional verification of the modules.</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g3ba27c50d63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2" name="Google Shape;502;g3ba27c50d63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For ASIC design flow, there are many different tools that have the </a:t>
            </a:r>
            <a:r>
              <a:rPr lang="en"/>
              <a:t>capabilities</a:t>
            </a:r>
            <a:r>
              <a:rPr lang="en"/>
              <a:t> we need. To confirm our choice, we compared a few different EDA design environments. Cadence </a:t>
            </a:r>
            <a:r>
              <a:rPr lang="en"/>
              <a:t>ultimately</a:t>
            </a:r>
            <a:r>
              <a:rPr lang="en"/>
              <a:t> had the best ratio of pros/cons for our purposes. Its use case is for Full custom IC design, which aligns perfectly with out project. Since were sponsored, we were able to obtain </a:t>
            </a:r>
            <a:r>
              <a:rPr lang="en"/>
              <a:t>licensing</a:t>
            </a:r>
            <a:r>
              <a:rPr lang="en"/>
              <a:t> at no cost.</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g39322636d26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9" name="Google Shape;509;g39322636d26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Josh wrote about this i think? Not entirely sure</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 name="Shape 513"/>
        <p:cNvGrpSpPr/>
        <p:nvPr/>
      </p:nvGrpSpPr>
      <p:grpSpPr>
        <a:xfrm>
          <a:off x="0" y="0"/>
          <a:ext cx="0" cy="0"/>
          <a:chOff x="0" y="0"/>
          <a:chExt cx="0" cy="0"/>
        </a:xfrm>
      </p:grpSpPr>
      <p:sp>
        <p:nvSpPr>
          <p:cNvPr id="514" name="Google Shape;514;g3ba27c50d63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5" name="Google Shape;515;g3ba27c50d63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 think i wrote abt this idk ill have to look -anna</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g3ba27c50d63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1" name="Google Shape;521;g3ba27c50d63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Alex will fill in rest of table</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g3c447105cc1_1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2" name="Google Shape;532;g3c447105cc1_1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7" name="Shape 537"/>
        <p:cNvGrpSpPr/>
        <p:nvPr/>
      </p:nvGrpSpPr>
      <p:grpSpPr>
        <a:xfrm>
          <a:off x="0" y="0"/>
          <a:ext cx="0" cy="0"/>
          <a:chOff x="0" y="0"/>
          <a:chExt cx="0" cy="0"/>
        </a:xfrm>
      </p:grpSpPr>
      <p:sp>
        <p:nvSpPr>
          <p:cNvPr id="538" name="Google Shape;538;g3a946df3469_5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9" name="Google Shape;539;g3a946df3469_5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g3a946df3469_9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8" name="Google Shape;568;g3a946df3469_9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5" name="Shape 575"/>
        <p:cNvGrpSpPr/>
        <p:nvPr/>
      </p:nvGrpSpPr>
      <p:grpSpPr>
        <a:xfrm>
          <a:off x="0" y="0"/>
          <a:ext cx="0" cy="0"/>
          <a:chOff x="0" y="0"/>
          <a:chExt cx="0" cy="0"/>
        </a:xfrm>
      </p:grpSpPr>
      <p:sp>
        <p:nvSpPr>
          <p:cNvPr id="576" name="Google Shape;576;g3c4571576db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7" name="Google Shape;577;g3c4571576db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josh</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3" name="Shape 583"/>
        <p:cNvGrpSpPr/>
        <p:nvPr/>
      </p:nvGrpSpPr>
      <p:grpSpPr>
        <a:xfrm>
          <a:off x="0" y="0"/>
          <a:ext cx="0" cy="0"/>
          <a:chOff x="0" y="0"/>
          <a:chExt cx="0" cy="0"/>
        </a:xfrm>
      </p:grpSpPr>
      <p:sp>
        <p:nvSpPr>
          <p:cNvPr id="584" name="Google Shape;584;g3c4571576db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5" name="Google Shape;585;g3c4571576db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josh</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g3ba27c50d63_2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3" name="Google Shape;593;g3ba27c50d63_2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josh</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g3a946df3469_5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0" name="Google Shape;600;g3a946df3469_5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 name="Shape 608"/>
        <p:cNvGrpSpPr/>
        <p:nvPr/>
      </p:nvGrpSpPr>
      <p:grpSpPr>
        <a:xfrm>
          <a:off x="0" y="0"/>
          <a:ext cx="0" cy="0"/>
          <a:chOff x="0" y="0"/>
          <a:chExt cx="0" cy="0"/>
        </a:xfrm>
      </p:grpSpPr>
      <p:sp>
        <p:nvSpPr>
          <p:cNvPr id="609" name="Google Shape;609;g3a946df3469_5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0" name="Google Shape;610;g3a946df3469_5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7" name="Shape 617"/>
        <p:cNvGrpSpPr/>
        <p:nvPr/>
      </p:nvGrpSpPr>
      <p:grpSpPr>
        <a:xfrm>
          <a:off x="0" y="0"/>
          <a:ext cx="0" cy="0"/>
          <a:chOff x="0" y="0"/>
          <a:chExt cx="0" cy="0"/>
        </a:xfrm>
      </p:grpSpPr>
      <p:sp>
        <p:nvSpPr>
          <p:cNvPr id="618" name="Google Shape;618;g3a946df3469_5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9" name="Google Shape;619;g3a946df3469_5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8" name="Shape 628"/>
        <p:cNvGrpSpPr/>
        <p:nvPr/>
      </p:nvGrpSpPr>
      <p:grpSpPr>
        <a:xfrm>
          <a:off x="0" y="0"/>
          <a:ext cx="0" cy="0"/>
          <a:chOff x="0" y="0"/>
          <a:chExt cx="0" cy="0"/>
        </a:xfrm>
      </p:grpSpPr>
      <p:sp>
        <p:nvSpPr>
          <p:cNvPr id="629" name="Google Shape;629;g3a946df3469_5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0" name="Google Shape;630;g3a946df3469_5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6" name="Shape 636"/>
        <p:cNvGrpSpPr/>
        <p:nvPr/>
      </p:nvGrpSpPr>
      <p:grpSpPr>
        <a:xfrm>
          <a:off x="0" y="0"/>
          <a:ext cx="0" cy="0"/>
          <a:chOff x="0" y="0"/>
          <a:chExt cx="0" cy="0"/>
        </a:xfrm>
      </p:grpSpPr>
      <p:sp>
        <p:nvSpPr>
          <p:cNvPr id="637" name="Google Shape;637;g3a946df3469_5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8" name="Google Shape;638;g3a946df3469_5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2" name="Shape 662"/>
        <p:cNvGrpSpPr/>
        <p:nvPr/>
      </p:nvGrpSpPr>
      <p:grpSpPr>
        <a:xfrm>
          <a:off x="0" y="0"/>
          <a:ext cx="0" cy="0"/>
          <a:chOff x="0" y="0"/>
          <a:chExt cx="0" cy="0"/>
        </a:xfrm>
      </p:grpSpPr>
      <p:sp>
        <p:nvSpPr>
          <p:cNvPr id="663" name="Google Shape;663;g3a946df3469_5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4" name="Google Shape;664;g3a946df3469_5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9" name="Shape 669"/>
        <p:cNvGrpSpPr/>
        <p:nvPr/>
      </p:nvGrpSpPr>
      <p:grpSpPr>
        <a:xfrm>
          <a:off x="0" y="0"/>
          <a:ext cx="0" cy="0"/>
          <a:chOff x="0" y="0"/>
          <a:chExt cx="0" cy="0"/>
        </a:xfrm>
      </p:grpSpPr>
      <p:sp>
        <p:nvSpPr>
          <p:cNvPr id="670" name="Google Shape;670;g3a8ff1d72c9_6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1" name="Google Shape;671;g3a8ff1d72c9_6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8" name="Shape 698"/>
        <p:cNvGrpSpPr/>
        <p:nvPr/>
      </p:nvGrpSpPr>
      <p:grpSpPr>
        <a:xfrm>
          <a:off x="0" y="0"/>
          <a:ext cx="0" cy="0"/>
          <a:chOff x="0" y="0"/>
          <a:chExt cx="0" cy="0"/>
        </a:xfrm>
      </p:grpSpPr>
      <p:sp>
        <p:nvSpPr>
          <p:cNvPr id="699" name="Google Shape;699;g3c4276d5b30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0" name="Google Shape;700;g3c4276d5b30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slide shows the overall verification journey we follow to make sure our ASIC design is fully functional. We start with verification planning, where we define our coverage goals and how we will test the design. Next, functional verification checks that the RTL actually does what it is supposed to do, including architecture compliance and making sure security features behave correctly. After that, we scale testing using UVM to hit corner cases, close coverage gaps, and stress test security mechanisms, and finally we move into signoff where we run full regressions, confirm timing through STA, and validate final behavior before tapeout.</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7" name="Shape 727"/>
        <p:cNvGrpSpPr/>
        <p:nvPr/>
      </p:nvGrpSpPr>
      <p:grpSpPr>
        <a:xfrm>
          <a:off x="0" y="0"/>
          <a:ext cx="0" cy="0"/>
          <a:chOff x="0" y="0"/>
          <a:chExt cx="0" cy="0"/>
        </a:xfrm>
      </p:grpSpPr>
      <p:sp>
        <p:nvSpPr>
          <p:cNvPr id="728" name="Google Shape;728;g3a8ff1d72c9_6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9" name="Google Shape;729;g3a8ff1d72c9_6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a:solidFill>
                  <a:schemeClr val="dk1"/>
                </a:solidFill>
              </a:rPr>
              <a:t>To verify each module, we built basic functional testbenches that generated waveforms showing how the signals behaved on every clock cycle. The goal was to confirm that the internal state, outputs, and control signals all matched the expected behavior from our design specification. We used EDA Playground for quick simulation, clocking, reset control, and stimulus generation.</a:t>
            </a:r>
            <a:endParaRPr>
              <a:solidFill>
                <a:schemeClr val="dk1"/>
              </a:solidFill>
            </a:endParaRPr>
          </a:p>
          <a:p>
            <a:pPr indent="0" lvl="0" marL="0" rtl="0" algn="l">
              <a:lnSpc>
                <a:spcPct val="115000"/>
              </a:lnSpc>
              <a:spcBef>
                <a:spcPts val="1200"/>
              </a:spcBef>
              <a:spcAft>
                <a:spcPts val="1200"/>
              </a:spcAft>
              <a:buNone/>
            </a:pPr>
            <a:r>
              <a:rPr lang="en">
                <a:solidFill>
                  <a:schemeClr val="dk1"/>
                </a:solidFill>
              </a:rPr>
              <a:t>On this slide, you can see examples from two modules. In the LFSR, the </a:t>
            </a:r>
            <a:r>
              <a:rPr lang="en">
                <a:solidFill>
                  <a:srgbClr val="188038"/>
                </a:solidFill>
                <a:latin typeface="Roboto Mono"/>
                <a:ea typeface="Roboto Mono"/>
                <a:cs typeface="Roboto Mono"/>
                <a:sym typeface="Roboto Mono"/>
              </a:rPr>
              <a:t>o_state</a:t>
            </a:r>
            <a:r>
              <a:rPr lang="en">
                <a:solidFill>
                  <a:schemeClr val="dk1"/>
                </a:solidFill>
              </a:rPr>
              <a:t> register shifts left every cycle with a new feedback bit inserted, showing the expected pseudo-random progression. In the Cellular Automata shift register, you can see </a:t>
            </a:r>
            <a:r>
              <a:rPr lang="en">
                <a:solidFill>
                  <a:srgbClr val="188038"/>
                </a:solidFill>
                <a:latin typeface="Roboto Mono"/>
                <a:ea typeface="Roboto Mono"/>
                <a:cs typeface="Roboto Mono"/>
                <a:sym typeface="Roboto Mono"/>
              </a:rPr>
              <a:t>nxt_state</a:t>
            </a:r>
            <a:r>
              <a:rPr lang="en">
                <a:solidFill>
                  <a:schemeClr val="dk1"/>
                </a:solidFill>
              </a:rPr>
              <a:t> updating based on the neighbor rules, and signals like </a:t>
            </a:r>
            <a:r>
              <a:rPr lang="en">
                <a:solidFill>
                  <a:srgbClr val="188038"/>
                </a:solidFill>
                <a:latin typeface="Roboto Mono"/>
                <a:ea typeface="Roboto Mono"/>
                <a:cs typeface="Roboto Mono"/>
                <a:sym typeface="Roboto Mono"/>
              </a:rPr>
              <a:t>i_ptb</a:t>
            </a:r>
            <a:r>
              <a:rPr lang="en">
                <a:solidFill>
                  <a:schemeClr val="dk1"/>
                </a:solidFill>
              </a:rPr>
              <a:t> and </a:t>
            </a:r>
            <a:r>
              <a:rPr lang="en">
                <a:solidFill>
                  <a:srgbClr val="188038"/>
                </a:solidFill>
                <a:latin typeface="Roboto Mono"/>
                <a:ea typeface="Roboto Mono"/>
                <a:cs typeface="Roboto Mono"/>
                <a:sym typeface="Roboto Mono"/>
              </a:rPr>
              <a:t>i_ptb_valid</a:t>
            </a:r>
            <a:r>
              <a:rPr lang="en">
                <a:solidFill>
                  <a:schemeClr val="dk1"/>
                </a:solidFill>
              </a:rPr>
              <a:t> correctly controlling perturbation at the boundaries.</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9" name="Shape 739"/>
        <p:cNvGrpSpPr/>
        <p:nvPr/>
      </p:nvGrpSpPr>
      <p:grpSpPr>
        <a:xfrm>
          <a:off x="0" y="0"/>
          <a:ext cx="0" cy="0"/>
          <a:chOff x="0" y="0"/>
          <a:chExt cx="0" cy="0"/>
        </a:xfrm>
      </p:grpSpPr>
      <p:sp>
        <p:nvSpPr>
          <p:cNvPr id="740" name="Google Shape;740;g3d72c5b3b8f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1" name="Google Shape;741;g3d72c5b3b8f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Alyssa</a:t>
            </a:r>
            <a:endParaRPr/>
          </a:p>
          <a:p>
            <a:pPr indent="0" lvl="0" marL="0" rtl="0" algn="l">
              <a:lnSpc>
                <a:spcPct val="115000"/>
              </a:lnSpc>
              <a:spcBef>
                <a:spcPts val="1200"/>
              </a:spcBef>
              <a:spcAft>
                <a:spcPts val="0"/>
              </a:spcAft>
              <a:buNone/>
            </a:pPr>
            <a:r>
              <a:rPr lang="en">
                <a:solidFill>
                  <a:schemeClr val="dk1"/>
                </a:solidFill>
              </a:rPr>
              <a:t>Here, we were able to verify the clock generation module, which is the clock randomizer design that Josh explained earlier.</a:t>
            </a:r>
            <a:endParaRPr>
              <a:solidFill>
                <a:schemeClr val="dk1"/>
              </a:solidFill>
            </a:endParaRPr>
          </a:p>
          <a:p>
            <a:pPr indent="0" lvl="0" marL="0" rtl="0" algn="l">
              <a:lnSpc>
                <a:spcPct val="115000"/>
              </a:lnSpc>
              <a:spcBef>
                <a:spcPts val="1200"/>
              </a:spcBef>
              <a:spcAft>
                <a:spcPts val="0"/>
              </a:spcAft>
              <a:buNone/>
            </a:pPr>
            <a:r>
              <a:rPr lang="en">
                <a:solidFill>
                  <a:schemeClr val="dk1"/>
                </a:solidFill>
              </a:rPr>
              <a:t>In this simulation, we ran our clkgen testbench to observe how the module handles clock edge skipping based on the LFSR-generated patterns. (LFSR = linear feedback shift register)</a:t>
            </a:r>
            <a:endParaRPr>
              <a:solidFill>
                <a:schemeClr val="dk1"/>
              </a:solidFill>
            </a:endParaRPr>
          </a:p>
          <a:p>
            <a:pPr indent="0" lvl="0" marL="0" rtl="0" algn="l">
              <a:lnSpc>
                <a:spcPct val="115000"/>
              </a:lnSpc>
              <a:spcBef>
                <a:spcPts val="1200"/>
              </a:spcBef>
              <a:spcAft>
                <a:spcPts val="0"/>
              </a:spcAft>
              <a:buNone/>
            </a:pPr>
            <a:r>
              <a:rPr lang="en">
                <a:solidFill>
                  <a:schemeClr val="dk1"/>
                </a:solidFill>
              </a:rPr>
              <a:t>As shown in the waveform, the output clock toggles irregularly and confirms that our randomization logic works as intended.</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You can also see the initial reset and the regular 100 MHz input clock driving the module, with skipped edges clearly visible in the simulation waveform results.</a:t>
            </a:r>
            <a:endParaRPr>
              <a:solidFill>
                <a:schemeClr val="dk1"/>
              </a:solidFill>
            </a:endParaRPr>
          </a:p>
          <a:p>
            <a:pPr indent="0" lvl="0" marL="0" rtl="0" algn="l">
              <a:spcBef>
                <a:spcPts val="120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2" name="Shape 752"/>
        <p:cNvGrpSpPr/>
        <p:nvPr/>
      </p:nvGrpSpPr>
      <p:grpSpPr>
        <a:xfrm>
          <a:off x="0" y="0"/>
          <a:ext cx="0" cy="0"/>
          <a:chOff x="0" y="0"/>
          <a:chExt cx="0" cy="0"/>
        </a:xfrm>
      </p:grpSpPr>
      <p:sp>
        <p:nvSpPr>
          <p:cNvPr id="753" name="Google Shape;753;g3974e843952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4" name="Google Shape;754;g3974e843952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1" name="Shape 761"/>
        <p:cNvGrpSpPr/>
        <p:nvPr/>
      </p:nvGrpSpPr>
      <p:grpSpPr>
        <a:xfrm>
          <a:off x="0" y="0"/>
          <a:ext cx="0" cy="0"/>
          <a:chOff x="0" y="0"/>
          <a:chExt cx="0" cy="0"/>
        </a:xfrm>
      </p:grpSpPr>
      <p:sp>
        <p:nvSpPr>
          <p:cNvPr id="762" name="Google Shape;762;g3974e843952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3" name="Google Shape;763;g3974e843952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9" name="Shape 769"/>
        <p:cNvGrpSpPr/>
        <p:nvPr/>
      </p:nvGrpSpPr>
      <p:grpSpPr>
        <a:xfrm>
          <a:off x="0" y="0"/>
          <a:ext cx="0" cy="0"/>
          <a:chOff x="0" y="0"/>
          <a:chExt cx="0" cy="0"/>
        </a:xfrm>
      </p:grpSpPr>
      <p:sp>
        <p:nvSpPr>
          <p:cNvPr id="770" name="Google Shape;770;g3d68b03f842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1" name="Google Shape;771;g3d68b03f842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6" name="Shape 776"/>
        <p:cNvGrpSpPr/>
        <p:nvPr/>
      </p:nvGrpSpPr>
      <p:grpSpPr>
        <a:xfrm>
          <a:off x="0" y="0"/>
          <a:ext cx="0" cy="0"/>
          <a:chOff x="0" y="0"/>
          <a:chExt cx="0" cy="0"/>
        </a:xfrm>
      </p:grpSpPr>
      <p:sp>
        <p:nvSpPr>
          <p:cNvPr id="777" name="Google Shape;777;g3974e843952_0_3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8" name="Google Shape;778;g3974e843952_0_3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3" name="Shape 783"/>
        <p:cNvGrpSpPr/>
        <p:nvPr/>
      </p:nvGrpSpPr>
      <p:grpSpPr>
        <a:xfrm>
          <a:off x="0" y="0"/>
          <a:ext cx="0" cy="0"/>
          <a:chOff x="0" y="0"/>
          <a:chExt cx="0" cy="0"/>
        </a:xfrm>
      </p:grpSpPr>
      <p:sp>
        <p:nvSpPr>
          <p:cNvPr id="784" name="Google Shape;784;g3974e843952_0_3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5" name="Google Shape;785;g3974e843952_0_3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0" name="Shape 790"/>
        <p:cNvGrpSpPr/>
        <p:nvPr/>
      </p:nvGrpSpPr>
      <p:grpSpPr>
        <a:xfrm>
          <a:off x="0" y="0"/>
          <a:ext cx="0" cy="0"/>
          <a:chOff x="0" y="0"/>
          <a:chExt cx="0" cy="0"/>
        </a:xfrm>
      </p:grpSpPr>
      <p:sp>
        <p:nvSpPr>
          <p:cNvPr id="791" name="Google Shape;791;g3974e843952_0_3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2" name="Google Shape;792;g3974e843952_0_3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7" name="Shape 797"/>
        <p:cNvGrpSpPr/>
        <p:nvPr/>
      </p:nvGrpSpPr>
      <p:grpSpPr>
        <a:xfrm>
          <a:off x="0" y="0"/>
          <a:ext cx="0" cy="0"/>
          <a:chOff x="0" y="0"/>
          <a:chExt cx="0" cy="0"/>
        </a:xfrm>
      </p:grpSpPr>
      <p:sp>
        <p:nvSpPr>
          <p:cNvPr id="798" name="Google Shape;798;g3974e843952_0_3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9" name="Google Shape;799;g3974e843952_0_3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4" name="Shape 804"/>
        <p:cNvGrpSpPr/>
        <p:nvPr/>
      </p:nvGrpSpPr>
      <p:grpSpPr>
        <a:xfrm>
          <a:off x="0" y="0"/>
          <a:ext cx="0" cy="0"/>
          <a:chOff x="0" y="0"/>
          <a:chExt cx="0" cy="0"/>
        </a:xfrm>
      </p:grpSpPr>
      <p:sp>
        <p:nvSpPr>
          <p:cNvPr id="805" name="Google Shape;805;g3974e843952_0_4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6" name="Google Shape;806;g3974e843952_0_4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1" name="Shape 811"/>
        <p:cNvGrpSpPr/>
        <p:nvPr/>
      </p:nvGrpSpPr>
      <p:grpSpPr>
        <a:xfrm>
          <a:off x="0" y="0"/>
          <a:ext cx="0" cy="0"/>
          <a:chOff x="0" y="0"/>
          <a:chExt cx="0" cy="0"/>
        </a:xfrm>
      </p:grpSpPr>
      <p:sp>
        <p:nvSpPr>
          <p:cNvPr id="812" name="Google Shape;812;g3974e843952_0_4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3" name="Google Shape;813;g3974e843952_0_4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8" name="Shape 818"/>
        <p:cNvGrpSpPr/>
        <p:nvPr/>
      </p:nvGrpSpPr>
      <p:grpSpPr>
        <a:xfrm>
          <a:off x="0" y="0"/>
          <a:ext cx="0" cy="0"/>
          <a:chOff x="0" y="0"/>
          <a:chExt cx="0" cy="0"/>
        </a:xfrm>
      </p:grpSpPr>
      <p:sp>
        <p:nvSpPr>
          <p:cNvPr id="819" name="Google Shape;819;g3974e843952_0_3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0" name="Google Shape;820;g3974e843952_0_3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5" name="Shape 825"/>
        <p:cNvGrpSpPr/>
        <p:nvPr/>
      </p:nvGrpSpPr>
      <p:grpSpPr>
        <a:xfrm>
          <a:off x="0" y="0"/>
          <a:ext cx="0" cy="0"/>
          <a:chOff x="0" y="0"/>
          <a:chExt cx="0" cy="0"/>
        </a:xfrm>
      </p:grpSpPr>
      <p:sp>
        <p:nvSpPr>
          <p:cNvPr id="826" name="Google Shape;826;g3974e843952_0_3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7" name="Google Shape;827;g3974e843952_0_3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3" name="Shape 843"/>
        <p:cNvGrpSpPr/>
        <p:nvPr/>
      </p:nvGrpSpPr>
      <p:grpSpPr>
        <a:xfrm>
          <a:off x="0" y="0"/>
          <a:ext cx="0" cy="0"/>
          <a:chOff x="0" y="0"/>
          <a:chExt cx="0" cy="0"/>
        </a:xfrm>
      </p:grpSpPr>
      <p:sp>
        <p:nvSpPr>
          <p:cNvPr id="844" name="Google Shape;844;g3d72c5b3b8f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5" name="Google Shape;845;g3d72c5b3b8f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0" name="Shape 850"/>
        <p:cNvGrpSpPr/>
        <p:nvPr/>
      </p:nvGrpSpPr>
      <p:grpSpPr>
        <a:xfrm>
          <a:off x="0" y="0"/>
          <a:ext cx="0" cy="0"/>
          <a:chOff x="0" y="0"/>
          <a:chExt cx="0" cy="0"/>
        </a:xfrm>
      </p:grpSpPr>
      <p:sp>
        <p:nvSpPr>
          <p:cNvPr id="851" name="Google Shape;851;g3d72c5b3b8f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2" name="Google Shape;852;g3d72c5b3b8f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8" name="Shape 858"/>
        <p:cNvGrpSpPr/>
        <p:nvPr/>
      </p:nvGrpSpPr>
      <p:grpSpPr>
        <a:xfrm>
          <a:off x="0" y="0"/>
          <a:ext cx="0" cy="0"/>
          <a:chOff x="0" y="0"/>
          <a:chExt cx="0" cy="0"/>
        </a:xfrm>
      </p:grpSpPr>
      <p:sp>
        <p:nvSpPr>
          <p:cNvPr id="859" name="Google Shape;859;g3d72c5b3b8f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0" name="Google Shape;860;g3d72c5b3b8f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6" name="Shape 866"/>
        <p:cNvGrpSpPr/>
        <p:nvPr/>
      </p:nvGrpSpPr>
      <p:grpSpPr>
        <a:xfrm>
          <a:off x="0" y="0"/>
          <a:ext cx="0" cy="0"/>
          <a:chOff x="0" y="0"/>
          <a:chExt cx="0" cy="0"/>
        </a:xfrm>
      </p:grpSpPr>
      <p:sp>
        <p:nvSpPr>
          <p:cNvPr id="867" name="Google Shape;867;g3c665d15ef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8" name="Google Shape;868;g3c665d15ef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4" name="Shape 894"/>
        <p:cNvGrpSpPr/>
        <p:nvPr/>
      </p:nvGrpSpPr>
      <p:grpSpPr>
        <a:xfrm>
          <a:off x="0" y="0"/>
          <a:ext cx="0" cy="0"/>
          <a:chOff x="0" y="0"/>
          <a:chExt cx="0" cy="0"/>
        </a:xfrm>
      </p:grpSpPr>
      <p:sp>
        <p:nvSpPr>
          <p:cNvPr id="895" name="Google Shape;895;g3c458773ec7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6" name="Google Shape;896;g3c458773ec7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4" name="Shape 904"/>
        <p:cNvGrpSpPr/>
        <p:nvPr/>
      </p:nvGrpSpPr>
      <p:grpSpPr>
        <a:xfrm>
          <a:off x="0" y="0"/>
          <a:ext cx="0" cy="0"/>
          <a:chOff x="0" y="0"/>
          <a:chExt cx="0" cy="0"/>
        </a:xfrm>
      </p:grpSpPr>
      <p:sp>
        <p:nvSpPr>
          <p:cNvPr id="905" name="Google Shape;905;g3c458773ec7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6" name="Google Shape;906;g3c458773ec7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7" name="Shape 917"/>
        <p:cNvGrpSpPr/>
        <p:nvPr/>
      </p:nvGrpSpPr>
      <p:grpSpPr>
        <a:xfrm>
          <a:off x="0" y="0"/>
          <a:ext cx="0" cy="0"/>
          <a:chOff x="0" y="0"/>
          <a:chExt cx="0" cy="0"/>
        </a:xfrm>
      </p:grpSpPr>
      <p:sp>
        <p:nvSpPr>
          <p:cNvPr id="918" name="Google Shape;918;g3c458773ec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9" name="Google Shape;919;g3c458773ec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Using pic for reference for now</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8" name="Shape 928"/>
        <p:cNvGrpSpPr/>
        <p:nvPr/>
      </p:nvGrpSpPr>
      <p:grpSpPr>
        <a:xfrm>
          <a:off x="0" y="0"/>
          <a:ext cx="0" cy="0"/>
          <a:chOff x="0" y="0"/>
          <a:chExt cx="0" cy="0"/>
        </a:xfrm>
      </p:grpSpPr>
      <p:sp>
        <p:nvSpPr>
          <p:cNvPr id="929" name="Google Shape;929;g3c458773ec7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0" name="Google Shape;930;g3c458773ec7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8" name="Shape 938"/>
        <p:cNvGrpSpPr/>
        <p:nvPr/>
      </p:nvGrpSpPr>
      <p:grpSpPr>
        <a:xfrm>
          <a:off x="0" y="0"/>
          <a:ext cx="0" cy="0"/>
          <a:chOff x="0" y="0"/>
          <a:chExt cx="0" cy="0"/>
        </a:xfrm>
      </p:grpSpPr>
      <p:sp>
        <p:nvSpPr>
          <p:cNvPr id="939" name="Google Shape;939;g3d68742f7b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0" name="Google Shape;940;g3d68742f7b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6" name="Shape 966"/>
        <p:cNvGrpSpPr/>
        <p:nvPr/>
      </p:nvGrpSpPr>
      <p:grpSpPr>
        <a:xfrm>
          <a:off x="0" y="0"/>
          <a:ext cx="0" cy="0"/>
          <a:chOff x="0" y="0"/>
          <a:chExt cx="0" cy="0"/>
        </a:xfrm>
      </p:grpSpPr>
      <p:sp>
        <p:nvSpPr>
          <p:cNvPr id="967" name="Google Shape;967;g3c458773ec7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8" name="Google Shape;968;g3c458773ec7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1" name="Shape 981"/>
        <p:cNvGrpSpPr/>
        <p:nvPr/>
      </p:nvGrpSpPr>
      <p:grpSpPr>
        <a:xfrm>
          <a:off x="0" y="0"/>
          <a:ext cx="0" cy="0"/>
          <a:chOff x="0" y="0"/>
          <a:chExt cx="0" cy="0"/>
        </a:xfrm>
      </p:grpSpPr>
      <p:sp>
        <p:nvSpPr>
          <p:cNvPr id="982" name="Google Shape;982;g3d73ca2179c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3" name="Google Shape;983;g3d73ca2179c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3" name="Shape 993"/>
        <p:cNvGrpSpPr/>
        <p:nvPr/>
      </p:nvGrpSpPr>
      <p:grpSpPr>
        <a:xfrm>
          <a:off x="0" y="0"/>
          <a:ext cx="0" cy="0"/>
          <a:chOff x="0" y="0"/>
          <a:chExt cx="0" cy="0"/>
        </a:xfrm>
      </p:grpSpPr>
      <p:sp>
        <p:nvSpPr>
          <p:cNvPr id="994" name="Google Shape;994;g3d73ca2179c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5" name="Google Shape;995;g3d73ca2179c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4" name="Shape 1004"/>
        <p:cNvGrpSpPr/>
        <p:nvPr/>
      </p:nvGrpSpPr>
      <p:grpSpPr>
        <a:xfrm>
          <a:off x="0" y="0"/>
          <a:ext cx="0" cy="0"/>
          <a:chOff x="0" y="0"/>
          <a:chExt cx="0" cy="0"/>
        </a:xfrm>
      </p:grpSpPr>
      <p:sp>
        <p:nvSpPr>
          <p:cNvPr id="1005" name="Google Shape;1005;g3d6a4cdda0c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6" name="Google Shape;1006;g3d6a4cdda0c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3" name="Shape 1013"/>
        <p:cNvGrpSpPr/>
        <p:nvPr/>
      </p:nvGrpSpPr>
      <p:grpSpPr>
        <a:xfrm>
          <a:off x="0" y="0"/>
          <a:ext cx="0" cy="0"/>
          <a:chOff x="0" y="0"/>
          <a:chExt cx="0" cy="0"/>
        </a:xfrm>
      </p:grpSpPr>
      <p:sp>
        <p:nvSpPr>
          <p:cNvPr id="1014" name="Google Shape;1014;g3d73ca2179c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5" name="Google Shape;1015;g3d73ca2179c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1" name="Shape 1021"/>
        <p:cNvGrpSpPr/>
        <p:nvPr/>
      </p:nvGrpSpPr>
      <p:grpSpPr>
        <a:xfrm>
          <a:off x="0" y="0"/>
          <a:ext cx="0" cy="0"/>
          <a:chOff x="0" y="0"/>
          <a:chExt cx="0" cy="0"/>
        </a:xfrm>
      </p:grpSpPr>
      <p:sp>
        <p:nvSpPr>
          <p:cNvPr id="1022" name="Google Shape;1022;g39765bb9ec8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3" name="Google Shape;1023;g39765bb9ec8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1" name="Shape 1031"/>
        <p:cNvGrpSpPr/>
        <p:nvPr/>
      </p:nvGrpSpPr>
      <p:grpSpPr>
        <a:xfrm>
          <a:off x="0" y="0"/>
          <a:ext cx="0" cy="0"/>
          <a:chOff x="0" y="0"/>
          <a:chExt cx="0" cy="0"/>
        </a:xfrm>
      </p:grpSpPr>
      <p:sp>
        <p:nvSpPr>
          <p:cNvPr id="1032" name="Google Shape;1032;g3c4276d5b30_0_5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3" name="Google Shape;1033;g3c4276d5b30_0_5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9" name="Shape 1059"/>
        <p:cNvGrpSpPr/>
        <p:nvPr/>
      </p:nvGrpSpPr>
      <p:grpSpPr>
        <a:xfrm>
          <a:off x="0" y="0"/>
          <a:ext cx="0" cy="0"/>
          <a:chOff x="0" y="0"/>
          <a:chExt cx="0" cy="0"/>
        </a:xfrm>
      </p:grpSpPr>
      <p:sp>
        <p:nvSpPr>
          <p:cNvPr id="1060" name="Google Shape;1060;g3c458773ec7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1" name="Google Shape;1061;g3c458773ec7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is our projects BOM, thankfully all of our resources were either open source, provided via UCF academic licesne, or from our sponsors licesne.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9" name="Shape 1069"/>
        <p:cNvGrpSpPr/>
        <p:nvPr/>
      </p:nvGrpSpPr>
      <p:grpSpPr>
        <a:xfrm>
          <a:off x="0" y="0"/>
          <a:ext cx="0" cy="0"/>
          <a:chOff x="0" y="0"/>
          <a:chExt cx="0" cy="0"/>
        </a:xfrm>
      </p:grpSpPr>
      <p:sp>
        <p:nvSpPr>
          <p:cNvPr id="1070" name="Google Shape;1070;g3ba27c50d63_2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1" name="Google Shape;1071;g3ba27c50d63_2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6" name="Shape 1076"/>
        <p:cNvGrpSpPr/>
        <p:nvPr/>
      </p:nvGrpSpPr>
      <p:grpSpPr>
        <a:xfrm>
          <a:off x="0" y="0"/>
          <a:ext cx="0" cy="0"/>
          <a:chOff x="0" y="0"/>
          <a:chExt cx="0" cy="0"/>
        </a:xfrm>
      </p:grpSpPr>
      <p:sp>
        <p:nvSpPr>
          <p:cNvPr id="1077" name="Google Shape;1077;g212f97afb56_1_8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8" name="Google Shape;1078;g212f97afb56_1_8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bit.ly/3A1uf1Q"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gradFill>
          <a:gsLst>
            <a:gs pos="0">
              <a:schemeClr val="lt2"/>
            </a:gs>
            <a:gs pos="100000">
              <a:schemeClr val="lt1"/>
            </a:gs>
          </a:gsLst>
          <a:path path="circle">
            <a:fillToRect b="50%" l="50%" r="50%" t="50%"/>
          </a:path>
          <a:tileRect/>
        </a:gradFill>
      </p:bgPr>
    </p:bg>
    <p:spTree>
      <p:nvGrpSpPr>
        <p:cNvPr id="8" name="Shape 8"/>
        <p:cNvGrpSpPr/>
        <p:nvPr/>
      </p:nvGrpSpPr>
      <p:grpSpPr>
        <a:xfrm>
          <a:off x="0" y="0"/>
          <a:ext cx="0" cy="0"/>
          <a:chOff x="0" y="0"/>
          <a:chExt cx="0" cy="0"/>
        </a:xfrm>
      </p:grpSpPr>
      <p:sp>
        <p:nvSpPr>
          <p:cNvPr id="9" name="Google Shape;9;p2"/>
          <p:cNvSpPr txBox="1"/>
          <p:nvPr>
            <p:ph type="ctrTitle"/>
          </p:nvPr>
        </p:nvSpPr>
        <p:spPr>
          <a:xfrm>
            <a:off x="1730850" y="1244775"/>
            <a:ext cx="5682300" cy="18477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rgbClr val="191919"/>
              </a:buClr>
              <a:buSzPts val="5200"/>
              <a:buNone/>
              <a:defRPr sz="5000"/>
            </a:lvl1pPr>
            <a:lvl2pPr lvl="1" algn="ctr">
              <a:lnSpc>
                <a:spcPct val="100000"/>
              </a:lnSpc>
              <a:spcBef>
                <a:spcPts val="0"/>
              </a:spcBef>
              <a:spcAft>
                <a:spcPts val="0"/>
              </a:spcAft>
              <a:buClr>
                <a:srgbClr val="191919"/>
              </a:buClr>
              <a:buSzPts val="5200"/>
              <a:buNone/>
              <a:defRPr sz="5200">
                <a:solidFill>
                  <a:srgbClr val="191919"/>
                </a:solidFill>
              </a:defRPr>
            </a:lvl2pPr>
            <a:lvl3pPr lvl="2" algn="ctr">
              <a:lnSpc>
                <a:spcPct val="100000"/>
              </a:lnSpc>
              <a:spcBef>
                <a:spcPts val="0"/>
              </a:spcBef>
              <a:spcAft>
                <a:spcPts val="0"/>
              </a:spcAft>
              <a:buClr>
                <a:srgbClr val="191919"/>
              </a:buClr>
              <a:buSzPts val="5200"/>
              <a:buNone/>
              <a:defRPr sz="5200">
                <a:solidFill>
                  <a:srgbClr val="191919"/>
                </a:solidFill>
              </a:defRPr>
            </a:lvl3pPr>
            <a:lvl4pPr lvl="3" algn="ctr">
              <a:lnSpc>
                <a:spcPct val="100000"/>
              </a:lnSpc>
              <a:spcBef>
                <a:spcPts val="0"/>
              </a:spcBef>
              <a:spcAft>
                <a:spcPts val="0"/>
              </a:spcAft>
              <a:buClr>
                <a:srgbClr val="191919"/>
              </a:buClr>
              <a:buSzPts val="5200"/>
              <a:buNone/>
              <a:defRPr sz="5200">
                <a:solidFill>
                  <a:srgbClr val="191919"/>
                </a:solidFill>
              </a:defRPr>
            </a:lvl4pPr>
            <a:lvl5pPr lvl="4" algn="ctr">
              <a:lnSpc>
                <a:spcPct val="100000"/>
              </a:lnSpc>
              <a:spcBef>
                <a:spcPts val="0"/>
              </a:spcBef>
              <a:spcAft>
                <a:spcPts val="0"/>
              </a:spcAft>
              <a:buClr>
                <a:srgbClr val="191919"/>
              </a:buClr>
              <a:buSzPts val="5200"/>
              <a:buNone/>
              <a:defRPr sz="5200">
                <a:solidFill>
                  <a:srgbClr val="191919"/>
                </a:solidFill>
              </a:defRPr>
            </a:lvl5pPr>
            <a:lvl6pPr lvl="5" algn="ctr">
              <a:lnSpc>
                <a:spcPct val="100000"/>
              </a:lnSpc>
              <a:spcBef>
                <a:spcPts val="0"/>
              </a:spcBef>
              <a:spcAft>
                <a:spcPts val="0"/>
              </a:spcAft>
              <a:buClr>
                <a:srgbClr val="191919"/>
              </a:buClr>
              <a:buSzPts val="5200"/>
              <a:buNone/>
              <a:defRPr sz="5200">
                <a:solidFill>
                  <a:srgbClr val="191919"/>
                </a:solidFill>
              </a:defRPr>
            </a:lvl6pPr>
            <a:lvl7pPr lvl="6" algn="ctr">
              <a:lnSpc>
                <a:spcPct val="100000"/>
              </a:lnSpc>
              <a:spcBef>
                <a:spcPts val="0"/>
              </a:spcBef>
              <a:spcAft>
                <a:spcPts val="0"/>
              </a:spcAft>
              <a:buClr>
                <a:srgbClr val="191919"/>
              </a:buClr>
              <a:buSzPts val="5200"/>
              <a:buNone/>
              <a:defRPr sz="5200">
                <a:solidFill>
                  <a:srgbClr val="191919"/>
                </a:solidFill>
              </a:defRPr>
            </a:lvl7pPr>
            <a:lvl8pPr lvl="7" algn="ctr">
              <a:lnSpc>
                <a:spcPct val="100000"/>
              </a:lnSpc>
              <a:spcBef>
                <a:spcPts val="0"/>
              </a:spcBef>
              <a:spcAft>
                <a:spcPts val="0"/>
              </a:spcAft>
              <a:buClr>
                <a:srgbClr val="191919"/>
              </a:buClr>
              <a:buSzPts val="5200"/>
              <a:buNone/>
              <a:defRPr sz="5200">
                <a:solidFill>
                  <a:srgbClr val="191919"/>
                </a:solidFill>
              </a:defRPr>
            </a:lvl8pPr>
            <a:lvl9pPr lvl="8" algn="ctr">
              <a:lnSpc>
                <a:spcPct val="100000"/>
              </a:lnSpc>
              <a:spcBef>
                <a:spcPts val="0"/>
              </a:spcBef>
              <a:spcAft>
                <a:spcPts val="0"/>
              </a:spcAft>
              <a:buClr>
                <a:srgbClr val="191919"/>
              </a:buClr>
              <a:buSzPts val="5200"/>
              <a:buNone/>
              <a:defRPr sz="5200">
                <a:solidFill>
                  <a:srgbClr val="191919"/>
                </a:solidFill>
              </a:defRPr>
            </a:lvl9pPr>
          </a:lstStyle>
          <a:p/>
        </p:txBody>
      </p:sp>
      <p:sp>
        <p:nvSpPr>
          <p:cNvPr id="10" name="Google Shape;10;p2"/>
          <p:cNvSpPr txBox="1"/>
          <p:nvPr>
            <p:ph idx="1" type="subTitle"/>
          </p:nvPr>
        </p:nvSpPr>
        <p:spPr>
          <a:xfrm>
            <a:off x="1730850" y="3489225"/>
            <a:ext cx="5682300" cy="409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sz="16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gradFill>
          <a:gsLst>
            <a:gs pos="0">
              <a:schemeClr val="lt2"/>
            </a:gs>
            <a:gs pos="100000">
              <a:schemeClr val="lt1"/>
            </a:gs>
          </a:gsLst>
          <a:path path="circle">
            <a:fillToRect b="50%" l="50%" r="50%" t="50%"/>
          </a:path>
          <a:tileRect/>
        </a:gradFill>
      </p:bgPr>
    </p:bg>
    <p:spTree>
      <p:nvGrpSpPr>
        <p:cNvPr id="11" name="Shape 11"/>
        <p:cNvGrpSpPr/>
        <p:nvPr/>
      </p:nvGrpSpPr>
      <p:grpSpPr>
        <a:xfrm>
          <a:off x="0" y="0"/>
          <a:ext cx="0" cy="0"/>
          <a:chOff x="0" y="0"/>
          <a:chExt cx="0" cy="0"/>
        </a:xfrm>
      </p:grpSpPr>
      <p:sp>
        <p:nvSpPr>
          <p:cNvPr id="12" name="Google Shape;12;p3"/>
          <p:cNvSpPr/>
          <p:nvPr/>
        </p:nvSpPr>
        <p:spPr>
          <a:xfrm>
            <a:off x="1870050" y="3582825"/>
            <a:ext cx="5403900" cy="54039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3"/>
          <p:cNvSpPr txBox="1"/>
          <p:nvPr>
            <p:ph type="title"/>
          </p:nvPr>
        </p:nvSpPr>
        <p:spPr>
          <a:xfrm>
            <a:off x="1574575" y="2503610"/>
            <a:ext cx="5994900" cy="841800"/>
          </a:xfrm>
          <a:prstGeom prst="rect">
            <a:avLst/>
          </a:prstGeom>
        </p:spPr>
        <p:txBody>
          <a:bodyPr anchorCtr="0" anchor="t" bIns="91425" lIns="91425" spcFirstLastPara="1" rIns="91425" wrap="square" tIns="91425">
            <a:noAutofit/>
          </a:bodyPr>
          <a:lstStyle>
            <a:lvl1pPr lvl="0" algn="ctr">
              <a:spcBef>
                <a:spcPts val="0"/>
              </a:spcBef>
              <a:spcAft>
                <a:spcPts val="0"/>
              </a:spcAft>
              <a:buSzPts val="5000"/>
              <a:buNone/>
              <a:defRPr sz="5000"/>
            </a:lvl1pPr>
            <a:lvl2pPr lvl="1" algn="ctr">
              <a:spcBef>
                <a:spcPts val="0"/>
              </a:spcBef>
              <a:spcAft>
                <a:spcPts val="0"/>
              </a:spcAft>
              <a:buSzPts val="5000"/>
              <a:buNone/>
              <a:defRPr sz="5000"/>
            </a:lvl2pPr>
            <a:lvl3pPr lvl="2" algn="ctr">
              <a:spcBef>
                <a:spcPts val="0"/>
              </a:spcBef>
              <a:spcAft>
                <a:spcPts val="0"/>
              </a:spcAft>
              <a:buSzPts val="5000"/>
              <a:buNone/>
              <a:defRPr sz="5000"/>
            </a:lvl3pPr>
            <a:lvl4pPr lvl="3" algn="ctr">
              <a:spcBef>
                <a:spcPts val="0"/>
              </a:spcBef>
              <a:spcAft>
                <a:spcPts val="0"/>
              </a:spcAft>
              <a:buSzPts val="5000"/>
              <a:buNone/>
              <a:defRPr sz="5000"/>
            </a:lvl4pPr>
            <a:lvl5pPr lvl="4" algn="ctr">
              <a:spcBef>
                <a:spcPts val="0"/>
              </a:spcBef>
              <a:spcAft>
                <a:spcPts val="0"/>
              </a:spcAft>
              <a:buSzPts val="5000"/>
              <a:buNone/>
              <a:defRPr sz="5000"/>
            </a:lvl5pPr>
            <a:lvl6pPr lvl="5" algn="ctr">
              <a:spcBef>
                <a:spcPts val="0"/>
              </a:spcBef>
              <a:spcAft>
                <a:spcPts val="0"/>
              </a:spcAft>
              <a:buSzPts val="5000"/>
              <a:buNone/>
              <a:defRPr sz="5000"/>
            </a:lvl6pPr>
            <a:lvl7pPr lvl="6" algn="ctr">
              <a:spcBef>
                <a:spcPts val="0"/>
              </a:spcBef>
              <a:spcAft>
                <a:spcPts val="0"/>
              </a:spcAft>
              <a:buSzPts val="5000"/>
              <a:buNone/>
              <a:defRPr sz="5000"/>
            </a:lvl7pPr>
            <a:lvl8pPr lvl="7" algn="ctr">
              <a:spcBef>
                <a:spcPts val="0"/>
              </a:spcBef>
              <a:spcAft>
                <a:spcPts val="0"/>
              </a:spcAft>
              <a:buSzPts val="5000"/>
              <a:buNone/>
              <a:defRPr sz="5000"/>
            </a:lvl8pPr>
            <a:lvl9pPr lvl="8" algn="ctr">
              <a:spcBef>
                <a:spcPts val="0"/>
              </a:spcBef>
              <a:spcAft>
                <a:spcPts val="0"/>
              </a:spcAft>
              <a:buSzPts val="5000"/>
              <a:buNone/>
              <a:defRPr sz="5000"/>
            </a:lvl9pPr>
          </a:lstStyle>
          <a:p/>
        </p:txBody>
      </p:sp>
      <p:sp>
        <p:nvSpPr>
          <p:cNvPr id="14" name="Google Shape;14;p3"/>
          <p:cNvSpPr txBox="1"/>
          <p:nvPr>
            <p:ph hasCustomPrompt="1" idx="2" type="title"/>
          </p:nvPr>
        </p:nvSpPr>
        <p:spPr>
          <a:xfrm>
            <a:off x="4027150" y="1427100"/>
            <a:ext cx="1089900" cy="1027800"/>
          </a:xfrm>
          <a:prstGeom prst="rect">
            <a:avLst/>
          </a:prstGeom>
          <a:solidFill>
            <a:schemeClr val="accent4"/>
          </a:solidFill>
        </p:spPr>
        <p:txBody>
          <a:bodyPr anchorCtr="0" anchor="ctr" bIns="91425" lIns="91425" spcFirstLastPara="1" rIns="91425" wrap="square" tIns="91425">
            <a:noAutofit/>
          </a:bodyPr>
          <a:lstStyle>
            <a:lvl1pPr lvl="0" rtl="0" algn="ctr">
              <a:spcBef>
                <a:spcPts val="0"/>
              </a:spcBef>
              <a:spcAft>
                <a:spcPts val="0"/>
              </a:spcAft>
              <a:buSzPts val="6000"/>
              <a:buNone/>
              <a:defRPr sz="5000">
                <a:solidFill>
                  <a:schemeClr val="dk2"/>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grpSp>
        <p:nvGrpSpPr>
          <p:cNvPr id="15" name="Google Shape;15;p3"/>
          <p:cNvGrpSpPr/>
          <p:nvPr/>
        </p:nvGrpSpPr>
        <p:grpSpPr>
          <a:xfrm>
            <a:off x="4398323" y="-1467683"/>
            <a:ext cx="2783206" cy="2032846"/>
            <a:chOff x="4398323" y="-1467683"/>
            <a:chExt cx="2783206" cy="2032846"/>
          </a:xfrm>
        </p:grpSpPr>
        <p:sp>
          <p:nvSpPr>
            <p:cNvPr id="16" name="Google Shape;16;p3"/>
            <p:cNvSpPr/>
            <p:nvPr/>
          </p:nvSpPr>
          <p:spPr>
            <a:xfrm rot="10800000">
              <a:off x="5328349" y="-1467683"/>
              <a:ext cx="1560278" cy="1962379"/>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3"/>
            <p:cNvSpPr/>
            <p:nvPr/>
          </p:nvSpPr>
          <p:spPr>
            <a:xfrm rot="10800000">
              <a:off x="4927886" y="-491685"/>
              <a:ext cx="920641" cy="943608"/>
            </a:xfrm>
            <a:custGeom>
              <a:rect b="b" l="l" r="r" t="t"/>
              <a:pathLst>
                <a:path extrusionOk="0" h="17626" w="17197">
                  <a:moveTo>
                    <a:pt x="16458" y="0"/>
                  </a:moveTo>
                  <a:cubicBezTo>
                    <a:pt x="16058" y="0"/>
                    <a:pt x="15733" y="311"/>
                    <a:pt x="15718" y="710"/>
                  </a:cubicBezTo>
                  <a:cubicBezTo>
                    <a:pt x="15718" y="873"/>
                    <a:pt x="15763" y="1021"/>
                    <a:pt x="15837" y="1154"/>
                  </a:cubicBezTo>
                  <a:lnTo>
                    <a:pt x="13589" y="3416"/>
                  </a:lnTo>
                  <a:lnTo>
                    <a:pt x="13589" y="9050"/>
                  </a:lnTo>
                  <a:lnTo>
                    <a:pt x="5841" y="16797"/>
                  </a:lnTo>
                  <a:lnTo>
                    <a:pt x="1479" y="16797"/>
                  </a:lnTo>
                  <a:cubicBezTo>
                    <a:pt x="1464" y="16650"/>
                    <a:pt x="1405" y="16502"/>
                    <a:pt x="1287" y="16383"/>
                  </a:cubicBezTo>
                  <a:cubicBezTo>
                    <a:pt x="1287" y="16369"/>
                    <a:pt x="1287" y="16369"/>
                    <a:pt x="1272" y="16369"/>
                  </a:cubicBezTo>
                  <a:cubicBezTo>
                    <a:pt x="1139" y="16236"/>
                    <a:pt x="962" y="16147"/>
                    <a:pt x="784" y="16147"/>
                  </a:cubicBezTo>
                  <a:cubicBezTo>
                    <a:pt x="767" y="16146"/>
                    <a:pt x="749" y="16145"/>
                    <a:pt x="732" y="16145"/>
                  </a:cubicBezTo>
                  <a:cubicBezTo>
                    <a:pt x="547" y="16145"/>
                    <a:pt x="387" y="16217"/>
                    <a:pt x="252" y="16339"/>
                  </a:cubicBezTo>
                  <a:cubicBezTo>
                    <a:pt x="104" y="16472"/>
                    <a:pt x="15" y="16664"/>
                    <a:pt x="15" y="16857"/>
                  </a:cubicBezTo>
                  <a:cubicBezTo>
                    <a:pt x="1" y="17049"/>
                    <a:pt x="75" y="17241"/>
                    <a:pt x="208" y="17389"/>
                  </a:cubicBezTo>
                  <a:cubicBezTo>
                    <a:pt x="341" y="17537"/>
                    <a:pt x="533" y="17611"/>
                    <a:pt x="725" y="17626"/>
                  </a:cubicBezTo>
                  <a:cubicBezTo>
                    <a:pt x="917" y="17626"/>
                    <a:pt x="1110" y="17566"/>
                    <a:pt x="1257" y="17433"/>
                  </a:cubicBezTo>
                  <a:cubicBezTo>
                    <a:pt x="1376" y="17315"/>
                    <a:pt x="1450" y="17182"/>
                    <a:pt x="1479" y="17019"/>
                  </a:cubicBezTo>
                  <a:lnTo>
                    <a:pt x="5930" y="17019"/>
                  </a:lnTo>
                  <a:lnTo>
                    <a:pt x="13811" y="9138"/>
                  </a:lnTo>
                  <a:lnTo>
                    <a:pt x="13811" y="3505"/>
                  </a:lnTo>
                  <a:lnTo>
                    <a:pt x="15984" y="1316"/>
                  </a:lnTo>
                  <a:cubicBezTo>
                    <a:pt x="16118" y="1405"/>
                    <a:pt x="16265" y="1479"/>
                    <a:pt x="16428" y="1479"/>
                  </a:cubicBezTo>
                  <a:cubicBezTo>
                    <a:pt x="16437" y="1479"/>
                    <a:pt x="16446" y="1479"/>
                    <a:pt x="16455" y="1479"/>
                  </a:cubicBezTo>
                  <a:cubicBezTo>
                    <a:pt x="16843" y="1479"/>
                    <a:pt x="17182" y="1174"/>
                    <a:pt x="17197" y="769"/>
                  </a:cubicBezTo>
                  <a:cubicBezTo>
                    <a:pt x="17197" y="562"/>
                    <a:pt x="17123" y="355"/>
                    <a:pt x="16975" y="222"/>
                  </a:cubicBezTo>
                  <a:cubicBezTo>
                    <a:pt x="16857" y="89"/>
                    <a:pt x="16679" y="15"/>
                    <a:pt x="1648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3"/>
            <p:cNvSpPr/>
            <p:nvPr/>
          </p:nvSpPr>
          <p:spPr>
            <a:xfrm rot="10800000">
              <a:off x="4656383" y="-380863"/>
              <a:ext cx="312698" cy="657089"/>
            </a:xfrm>
            <a:custGeom>
              <a:rect b="b" l="l" r="r" t="t"/>
              <a:pathLst>
                <a:path extrusionOk="0" h="12274" w="5841">
                  <a:moveTo>
                    <a:pt x="5087" y="1"/>
                  </a:moveTo>
                  <a:cubicBezTo>
                    <a:pt x="4702" y="1"/>
                    <a:pt x="4362" y="326"/>
                    <a:pt x="4347" y="711"/>
                  </a:cubicBezTo>
                  <a:cubicBezTo>
                    <a:pt x="4347" y="859"/>
                    <a:pt x="4392" y="992"/>
                    <a:pt x="4451" y="1110"/>
                  </a:cubicBezTo>
                  <a:lnTo>
                    <a:pt x="636" y="4925"/>
                  </a:lnTo>
                  <a:lnTo>
                    <a:pt x="636" y="10810"/>
                  </a:lnTo>
                  <a:cubicBezTo>
                    <a:pt x="296" y="10869"/>
                    <a:pt x="30" y="11150"/>
                    <a:pt x="30" y="11505"/>
                  </a:cubicBezTo>
                  <a:cubicBezTo>
                    <a:pt x="0" y="11919"/>
                    <a:pt x="325" y="12259"/>
                    <a:pt x="739" y="12273"/>
                  </a:cubicBezTo>
                  <a:cubicBezTo>
                    <a:pt x="749" y="12274"/>
                    <a:pt x="758" y="12274"/>
                    <a:pt x="767" y="12274"/>
                  </a:cubicBezTo>
                  <a:cubicBezTo>
                    <a:pt x="1154" y="12274"/>
                    <a:pt x="1479" y="11968"/>
                    <a:pt x="1493" y="11564"/>
                  </a:cubicBezTo>
                  <a:cubicBezTo>
                    <a:pt x="1508" y="11357"/>
                    <a:pt x="1420" y="11164"/>
                    <a:pt x="1286" y="11017"/>
                  </a:cubicBezTo>
                  <a:cubicBezTo>
                    <a:pt x="1168" y="10913"/>
                    <a:pt x="1020" y="10839"/>
                    <a:pt x="858" y="10810"/>
                  </a:cubicBezTo>
                  <a:lnTo>
                    <a:pt x="858" y="5013"/>
                  </a:lnTo>
                  <a:lnTo>
                    <a:pt x="4584" y="1287"/>
                  </a:lnTo>
                  <a:cubicBezTo>
                    <a:pt x="4717" y="1406"/>
                    <a:pt x="4880" y="1480"/>
                    <a:pt x="5057" y="1480"/>
                  </a:cubicBezTo>
                  <a:cubicBezTo>
                    <a:pt x="5066" y="1480"/>
                    <a:pt x="5076" y="1480"/>
                    <a:pt x="5085" y="1480"/>
                  </a:cubicBezTo>
                  <a:cubicBezTo>
                    <a:pt x="5486" y="1480"/>
                    <a:pt x="5811" y="1174"/>
                    <a:pt x="5826" y="770"/>
                  </a:cubicBezTo>
                  <a:cubicBezTo>
                    <a:pt x="5841" y="578"/>
                    <a:pt x="5767" y="385"/>
                    <a:pt x="5634" y="237"/>
                  </a:cubicBezTo>
                  <a:cubicBezTo>
                    <a:pt x="5619" y="237"/>
                    <a:pt x="5619" y="223"/>
                    <a:pt x="5619" y="223"/>
                  </a:cubicBezTo>
                  <a:cubicBezTo>
                    <a:pt x="5486" y="90"/>
                    <a:pt x="5308" y="16"/>
                    <a:pt x="511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3"/>
            <p:cNvSpPr/>
            <p:nvPr/>
          </p:nvSpPr>
          <p:spPr>
            <a:xfrm rot="10800000">
              <a:off x="4495662" y="-522571"/>
              <a:ext cx="749704" cy="832790"/>
            </a:xfrm>
            <a:custGeom>
              <a:rect b="b" l="l" r="r" t="t"/>
              <a:pathLst>
                <a:path extrusionOk="0" h="15556" w="14004">
                  <a:moveTo>
                    <a:pt x="13249" y="0"/>
                  </a:moveTo>
                  <a:cubicBezTo>
                    <a:pt x="12865" y="0"/>
                    <a:pt x="12525" y="311"/>
                    <a:pt x="12510" y="710"/>
                  </a:cubicBezTo>
                  <a:cubicBezTo>
                    <a:pt x="12510" y="887"/>
                    <a:pt x="12569" y="1065"/>
                    <a:pt x="12672" y="1198"/>
                  </a:cubicBezTo>
                  <a:lnTo>
                    <a:pt x="8503" y="5367"/>
                  </a:lnTo>
                  <a:lnTo>
                    <a:pt x="8503" y="5412"/>
                  </a:lnTo>
                  <a:lnTo>
                    <a:pt x="8503" y="12287"/>
                  </a:lnTo>
                  <a:lnTo>
                    <a:pt x="6048" y="14742"/>
                  </a:lnTo>
                  <a:lnTo>
                    <a:pt x="1538" y="14742"/>
                  </a:lnTo>
                  <a:cubicBezTo>
                    <a:pt x="1524" y="14579"/>
                    <a:pt x="1450" y="14417"/>
                    <a:pt x="1331" y="14298"/>
                  </a:cubicBezTo>
                  <a:cubicBezTo>
                    <a:pt x="1184" y="14150"/>
                    <a:pt x="995" y="14077"/>
                    <a:pt x="807" y="14077"/>
                  </a:cubicBezTo>
                  <a:cubicBezTo>
                    <a:pt x="618" y="14077"/>
                    <a:pt x="429" y="14150"/>
                    <a:pt x="282" y="14298"/>
                  </a:cubicBezTo>
                  <a:cubicBezTo>
                    <a:pt x="1" y="14579"/>
                    <a:pt x="1" y="15052"/>
                    <a:pt x="282" y="15333"/>
                  </a:cubicBezTo>
                  <a:cubicBezTo>
                    <a:pt x="429" y="15481"/>
                    <a:pt x="618" y="15555"/>
                    <a:pt x="807" y="15555"/>
                  </a:cubicBezTo>
                  <a:cubicBezTo>
                    <a:pt x="995" y="15555"/>
                    <a:pt x="1184" y="15481"/>
                    <a:pt x="1331" y="15333"/>
                  </a:cubicBezTo>
                  <a:cubicBezTo>
                    <a:pt x="1435" y="15230"/>
                    <a:pt x="1509" y="15097"/>
                    <a:pt x="1524" y="14949"/>
                  </a:cubicBezTo>
                  <a:lnTo>
                    <a:pt x="6137" y="14949"/>
                  </a:lnTo>
                  <a:lnTo>
                    <a:pt x="8725" y="12376"/>
                  </a:lnTo>
                  <a:lnTo>
                    <a:pt x="8725" y="12332"/>
                  </a:lnTo>
                  <a:lnTo>
                    <a:pt x="8725" y="5471"/>
                  </a:lnTo>
                  <a:lnTo>
                    <a:pt x="12835" y="1346"/>
                  </a:lnTo>
                  <a:cubicBezTo>
                    <a:pt x="12953" y="1420"/>
                    <a:pt x="13086" y="1464"/>
                    <a:pt x="13220" y="1479"/>
                  </a:cubicBezTo>
                  <a:cubicBezTo>
                    <a:pt x="13229" y="1479"/>
                    <a:pt x="13238" y="1479"/>
                    <a:pt x="13247" y="1479"/>
                  </a:cubicBezTo>
                  <a:cubicBezTo>
                    <a:pt x="13648" y="1479"/>
                    <a:pt x="13974" y="1159"/>
                    <a:pt x="13988" y="769"/>
                  </a:cubicBezTo>
                  <a:cubicBezTo>
                    <a:pt x="14003" y="547"/>
                    <a:pt x="13914" y="355"/>
                    <a:pt x="13781" y="222"/>
                  </a:cubicBezTo>
                  <a:cubicBezTo>
                    <a:pt x="13648" y="89"/>
                    <a:pt x="13471" y="0"/>
                    <a:pt x="1327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
            <p:cNvSpPr/>
            <p:nvPr/>
          </p:nvSpPr>
          <p:spPr>
            <a:xfrm rot="10800000">
              <a:off x="4398323" y="-1018890"/>
              <a:ext cx="1265782" cy="1181089"/>
            </a:xfrm>
            <a:custGeom>
              <a:rect b="b" l="l" r="r" t="t"/>
              <a:pathLst>
                <a:path extrusionOk="0" h="22062" w="23644">
                  <a:moveTo>
                    <a:pt x="22890" y="0"/>
                  </a:moveTo>
                  <a:cubicBezTo>
                    <a:pt x="22712" y="0"/>
                    <a:pt x="22535" y="74"/>
                    <a:pt x="22387" y="192"/>
                  </a:cubicBezTo>
                  <a:cubicBezTo>
                    <a:pt x="22254" y="325"/>
                    <a:pt x="22165" y="518"/>
                    <a:pt x="22151" y="710"/>
                  </a:cubicBezTo>
                  <a:cubicBezTo>
                    <a:pt x="22151" y="887"/>
                    <a:pt x="22210" y="1050"/>
                    <a:pt x="22313" y="1183"/>
                  </a:cubicBezTo>
                  <a:lnTo>
                    <a:pt x="19474" y="4022"/>
                  </a:lnTo>
                  <a:lnTo>
                    <a:pt x="19474" y="12938"/>
                  </a:lnTo>
                  <a:lnTo>
                    <a:pt x="15009" y="17403"/>
                  </a:lnTo>
                  <a:lnTo>
                    <a:pt x="4126" y="17403"/>
                  </a:lnTo>
                  <a:lnTo>
                    <a:pt x="563" y="20952"/>
                  </a:lnTo>
                  <a:lnTo>
                    <a:pt x="1" y="21529"/>
                  </a:lnTo>
                  <a:lnTo>
                    <a:pt x="1" y="22046"/>
                  </a:lnTo>
                  <a:cubicBezTo>
                    <a:pt x="60" y="22061"/>
                    <a:pt x="134" y="22061"/>
                    <a:pt x="208" y="22061"/>
                  </a:cubicBezTo>
                  <a:lnTo>
                    <a:pt x="208" y="21618"/>
                  </a:lnTo>
                  <a:lnTo>
                    <a:pt x="1080" y="20745"/>
                  </a:lnTo>
                  <a:lnTo>
                    <a:pt x="4215" y="17625"/>
                  </a:lnTo>
                  <a:lnTo>
                    <a:pt x="15097" y="17625"/>
                  </a:lnTo>
                  <a:lnTo>
                    <a:pt x="19696" y="13042"/>
                  </a:lnTo>
                  <a:lnTo>
                    <a:pt x="19696" y="4111"/>
                  </a:lnTo>
                  <a:lnTo>
                    <a:pt x="22461" y="1346"/>
                  </a:lnTo>
                  <a:cubicBezTo>
                    <a:pt x="22579" y="1420"/>
                    <a:pt x="22727" y="1479"/>
                    <a:pt x="22860" y="1479"/>
                  </a:cubicBezTo>
                  <a:cubicBezTo>
                    <a:pt x="23067" y="1479"/>
                    <a:pt x="23245" y="1420"/>
                    <a:pt x="23393" y="1287"/>
                  </a:cubicBezTo>
                  <a:cubicBezTo>
                    <a:pt x="23540" y="1153"/>
                    <a:pt x="23629" y="961"/>
                    <a:pt x="23629" y="769"/>
                  </a:cubicBezTo>
                  <a:cubicBezTo>
                    <a:pt x="23644" y="577"/>
                    <a:pt x="23570" y="385"/>
                    <a:pt x="23437" y="237"/>
                  </a:cubicBezTo>
                  <a:cubicBezTo>
                    <a:pt x="23437" y="237"/>
                    <a:pt x="23422" y="222"/>
                    <a:pt x="23422" y="222"/>
                  </a:cubicBezTo>
                  <a:cubicBezTo>
                    <a:pt x="23289" y="89"/>
                    <a:pt x="23112" y="15"/>
                    <a:pt x="2291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3"/>
            <p:cNvSpPr/>
            <p:nvPr/>
          </p:nvSpPr>
          <p:spPr>
            <a:xfrm rot="10800000">
              <a:off x="5096474" y="-446608"/>
              <a:ext cx="528819" cy="852652"/>
            </a:xfrm>
            <a:custGeom>
              <a:rect b="b" l="l" r="r" t="t"/>
              <a:pathLst>
                <a:path extrusionOk="0" h="15927" w="9878">
                  <a:moveTo>
                    <a:pt x="9138" y="1"/>
                  </a:moveTo>
                  <a:cubicBezTo>
                    <a:pt x="8946" y="1"/>
                    <a:pt x="8769" y="60"/>
                    <a:pt x="8635" y="193"/>
                  </a:cubicBezTo>
                  <a:cubicBezTo>
                    <a:pt x="8488" y="326"/>
                    <a:pt x="8399" y="504"/>
                    <a:pt x="8399" y="711"/>
                  </a:cubicBezTo>
                  <a:cubicBezTo>
                    <a:pt x="8384" y="859"/>
                    <a:pt x="8428" y="1006"/>
                    <a:pt x="8517" y="1140"/>
                  </a:cubicBezTo>
                  <a:lnTo>
                    <a:pt x="6196" y="3446"/>
                  </a:lnTo>
                  <a:lnTo>
                    <a:pt x="6196" y="9568"/>
                  </a:lnTo>
                  <a:lnTo>
                    <a:pt x="1183" y="14580"/>
                  </a:lnTo>
                  <a:cubicBezTo>
                    <a:pt x="1065" y="14491"/>
                    <a:pt x="932" y="14447"/>
                    <a:pt x="784" y="14447"/>
                  </a:cubicBezTo>
                  <a:cubicBezTo>
                    <a:pt x="775" y="14447"/>
                    <a:pt x="766" y="14447"/>
                    <a:pt x="757" y="14447"/>
                  </a:cubicBezTo>
                  <a:cubicBezTo>
                    <a:pt x="369" y="14447"/>
                    <a:pt x="44" y="14752"/>
                    <a:pt x="15" y="15157"/>
                  </a:cubicBezTo>
                  <a:cubicBezTo>
                    <a:pt x="0" y="15556"/>
                    <a:pt x="326" y="15911"/>
                    <a:pt x="725" y="15926"/>
                  </a:cubicBezTo>
                  <a:cubicBezTo>
                    <a:pt x="734" y="15926"/>
                    <a:pt x="743" y="15926"/>
                    <a:pt x="752" y="15926"/>
                  </a:cubicBezTo>
                  <a:cubicBezTo>
                    <a:pt x="1154" y="15926"/>
                    <a:pt x="1479" y="15606"/>
                    <a:pt x="1494" y="15216"/>
                  </a:cubicBezTo>
                  <a:cubicBezTo>
                    <a:pt x="1508" y="15039"/>
                    <a:pt x="1449" y="14876"/>
                    <a:pt x="1346" y="14728"/>
                  </a:cubicBezTo>
                  <a:lnTo>
                    <a:pt x="6418" y="9656"/>
                  </a:lnTo>
                  <a:lnTo>
                    <a:pt x="6418" y="3535"/>
                  </a:lnTo>
                  <a:lnTo>
                    <a:pt x="8665" y="1302"/>
                  </a:lnTo>
                  <a:cubicBezTo>
                    <a:pt x="8783" y="1406"/>
                    <a:pt x="8946" y="1465"/>
                    <a:pt x="9109" y="1465"/>
                  </a:cubicBezTo>
                  <a:cubicBezTo>
                    <a:pt x="9125" y="1466"/>
                    <a:pt x="9141" y="1467"/>
                    <a:pt x="9157" y="1467"/>
                  </a:cubicBezTo>
                  <a:cubicBezTo>
                    <a:pt x="9333" y="1467"/>
                    <a:pt x="9506" y="1394"/>
                    <a:pt x="9641" y="1273"/>
                  </a:cubicBezTo>
                  <a:cubicBezTo>
                    <a:pt x="9774" y="1140"/>
                    <a:pt x="9863" y="962"/>
                    <a:pt x="9877" y="755"/>
                  </a:cubicBezTo>
                  <a:cubicBezTo>
                    <a:pt x="9877" y="563"/>
                    <a:pt x="9804" y="371"/>
                    <a:pt x="9670" y="238"/>
                  </a:cubicBezTo>
                  <a:cubicBezTo>
                    <a:pt x="9670" y="223"/>
                    <a:pt x="9656" y="223"/>
                    <a:pt x="9656" y="208"/>
                  </a:cubicBezTo>
                  <a:cubicBezTo>
                    <a:pt x="9523" y="75"/>
                    <a:pt x="9345" y="1"/>
                    <a:pt x="9168"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rot="10800000">
              <a:off x="5508094" y="-124439"/>
              <a:ext cx="470251" cy="689584"/>
            </a:xfrm>
            <a:custGeom>
              <a:rect b="b" l="l" r="r" t="t"/>
              <a:pathLst>
                <a:path extrusionOk="0" h="12881" w="8784">
                  <a:moveTo>
                    <a:pt x="8030" y="1"/>
                  </a:moveTo>
                  <a:cubicBezTo>
                    <a:pt x="7852" y="1"/>
                    <a:pt x="7675" y="60"/>
                    <a:pt x="7527" y="193"/>
                  </a:cubicBezTo>
                  <a:cubicBezTo>
                    <a:pt x="7379" y="326"/>
                    <a:pt x="7305" y="504"/>
                    <a:pt x="7290" y="711"/>
                  </a:cubicBezTo>
                  <a:cubicBezTo>
                    <a:pt x="7290" y="859"/>
                    <a:pt x="7335" y="1006"/>
                    <a:pt x="7409" y="1125"/>
                  </a:cubicBezTo>
                  <a:lnTo>
                    <a:pt x="4836" y="3697"/>
                  </a:lnTo>
                  <a:lnTo>
                    <a:pt x="4836" y="3742"/>
                  </a:lnTo>
                  <a:lnTo>
                    <a:pt x="4836" y="10751"/>
                  </a:lnTo>
                  <a:lnTo>
                    <a:pt x="3535" y="12037"/>
                  </a:lnTo>
                  <a:lnTo>
                    <a:pt x="1479" y="12037"/>
                  </a:lnTo>
                  <a:cubicBezTo>
                    <a:pt x="1464" y="11889"/>
                    <a:pt x="1405" y="11756"/>
                    <a:pt x="1287" y="11638"/>
                  </a:cubicBezTo>
                  <a:cubicBezTo>
                    <a:pt x="1287" y="11638"/>
                    <a:pt x="1287" y="11623"/>
                    <a:pt x="1272" y="11623"/>
                  </a:cubicBezTo>
                  <a:cubicBezTo>
                    <a:pt x="1139" y="11490"/>
                    <a:pt x="962" y="11416"/>
                    <a:pt x="784" y="11401"/>
                  </a:cubicBezTo>
                  <a:cubicBezTo>
                    <a:pt x="775" y="11401"/>
                    <a:pt x="766" y="11401"/>
                    <a:pt x="757" y="11401"/>
                  </a:cubicBezTo>
                  <a:cubicBezTo>
                    <a:pt x="356" y="11401"/>
                    <a:pt x="30" y="11720"/>
                    <a:pt x="15" y="12111"/>
                  </a:cubicBezTo>
                  <a:cubicBezTo>
                    <a:pt x="1" y="12525"/>
                    <a:pt x="311" y="12865"/>
                    <a:pt x="725" y="12880"/>
                  </a:cubicBezTo>
                  <a:cubicBezTo>
                    <a:pt x="735" y="12880"/>
                    <a:pt x="745" y="12880"/>
                    <a:pt x="755" y="12880"/>
                  </a:cubicBezTo>
                  <a:cubicBezTo>
                    <a:pt x="1112" y="12880"/>
                    <a:pt x="1422" y="12619"/>
                    <a:pt x="1479" y="12259"/>
                  </a:cubicBezTo>
                  <a:lnTo>
                    <a:pt x="3638" y="12259"/>
                  </a:lnTo>
                  <a:lnTo>
                    <a:pt x="5058" y="10839"/>
                  </a:lnTo>
                  <a:lnTo>
                    <a:pt x="5058" y="10795"/>
                  </a:lnTo>
                  <a:lnTo>
                    <a:pt x="5058" y="3786"/>
                  </a:lnTo>
                  <a:lnTo>
                    <a:pt x="7556" y="1287"/>
                  </a:lnTo>
                  <a:cubicBezTo>
                    <a:pt x="7675" y="1406"/>
                    <a:pt x="7837" y="1465"/>
                    <a:pt x="8000" y="1480"/>
                  </a:cubicBezTo>
                  <a:cubicBezTo>
                    <a:pt x="8207" y="1480"/>
                    <a:pt x="8384" y="1406"/>
                    <a:pt x="8532" y="1273"/>
                  </a:cubicBezTo>
                  <a:cubicBezTo>
                    <a:pt x="8680" y="1139"/>
                    <a:pt x="8769" y="962"/>
                    <a:pt x="8769" y="770"/>
                  </a:cubicBezTo>
                  <a:cubicBezTo>
                    <a:pt x="8784" y="563"/>
                    <a:pt x="8710" y="385"/>
                    <a:pt x="8577" y="238"/>
                  </a:cubicBezTo>
                  <a:cubicBezTo>
                    <a:pt x="8562" y="223"/>
                    <a:pt x="8562" y="223"/>
                    <a:pt x="8547" y="208"/>
                  </a:cubicBezTo>
                  <a:cubicBezTo>
                    <a:pt x="8429" y="75"/>
                    <a:pt x="8251" y="1"/>
                    <a:pt x="805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p:nvPr/>
          </p:nvSpPr>
          <p:spPr>
            <a:xfrm rot="10800000">
              <a:off x="6146851" y="-438034"/>
              <a:ext cx="590598" cy="587600"/>
            </a:xfrm>
            <a:custGeom>
              <a:rect b="b" l="l" r="r" t="t"/>
              <a:pathLst>
                <a:path extrusionOk="0" h="10976" w="11032">
                  <a:moveTo>
                    <a:pt x="7630" y="1"/>
                  </a:moveTo>
                  <a:lnTo>
                    <a:pt x="1361" y="6270"/>
                  </a:lnTo>
                  <a:cubicBezTo>
                    <a:pt x="1231" y="6168"/>
                    <a:pt x="1070" y="6116"/>
                    <a:pt x="908" y="6116"/>
                  </a:cubicBezTo>
                  <a:cubicBezTo>
                    <a:pt x="719" y="6116"/>
                    <a:pt x="528" y="6186"/>
                    <a:pt x="385" y="6329"/>
                  </a:cubicBezTo>
                  <a:cubicBezTo>
                    <a:pt x="104" y="6625"/>
                    <a:pt x="104" y="7083"/>
                    <a:pt x="385" y="7379"/>
                  </a:cubicBezTo>
                  <a:cubicBezTo>
                    <a:pt x="533" y="7519"/>
                    <a:pt x="725" y="7590"/>
                    <a:pt x="916" y="7590"/>
                  </a:cubicBezTo>
                  <a:cubicBezTo>
                    <a:pt x="1106" y="7590"/>
                    <a:pt x="1294" y="7519"/>
                    <a:pt x="1435" y="7379"/>
                  </a:cubicBezTo>
                  <a:cubicBezTo>
                    <a:pt x="1701" y="7113"/>
                    <a:pt x="1716" y="6714"/>
                    <a:pt x="1509" y="6433"/>
                  </a:cubicBezTo>
                  <a:lnTo>
                    <a:pt x="7719" y="222"/>
                  </a:lnTo>
                  <a:lnTo>
                    <a:pt x="10809" y="222"/>
                  </a:lnTo>
                  <a:lnTo>
                    <a:pt x="10809" y="3919"/>
                  </a:lnTo>
                  <a:lnTo>
                    <a:pt x="4510" y="10218"/>
                  </a:lnTo>
                  <a:lnTo>
                    <a:pt x="1538" y="10218"/>
                  </a:lnTo>
                  <a:cubicBezTo>
                    <a:pt x="1538" y="10041"/>
                    <a:pt x="1465" y="9848"/>
                    <a:pt x="1331" y="9715"/>
                  </a:cubicBezTo>
                  <a:cubicBezTo>
                    <a:pt x="1184" y="9575"/>
                    <a:pt x="995" y="9505"/>
                    <a:pt x="807" y="9505"/>
                  </a:cubicBezTo>
                  <a:cubicBezTo>
                    <a:pt x="618" y="9505"/>
                    <a:pt x="429" y="9575"/>
                    <a:pt x="282" y="9715"/>
                  </a:cubicBezTo>
                  <a:cubicBezTo>
                    <a:pt x="1" y="10011"/>
                    <a:pt x="1" y="10469"/>
                    <a:pt x="282" y="10765"/>
                  </a:cubicBezTo>
                  <a:cubicBezTo>
                    <a:pt x="429" y="10906"/>
                    <a:pt x="618" y="10976"/>
                    <a:pt x="807" y="10976"/>
                  </a:cubicBezTo>
                  <a:cubicBezTo>
                    <a:pt x="995" y="10976"/>
                    <a:pt x="1184" y="10906"/>
                    <a:pt x="1331" y="10765"/>
                  </a:cubicBezTo>
                  <a:cubicBezTo>
                    <a:pt x="1420" y="10662"/>
                    <a:pt x="1479" y="10558"/>
                    <a:pt x="1509" y="10440"/>
                  </a:cubicBezTo>
                  <a:lnTo>
                    <a:pt x="4599" y="10440"/>
                  </a:lnTo>
                  <a:lnTo>
                    <a:pt x="11031" y="4008"/>
                  </a:lnTo>
                  <a:lnTo>
                    <a:pt x="11031" y="1"/>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
            <p:cNvSpPr/>
            <p:nvPr/>
          </p:nvSpPr>
          <p:spPr>
            <a:xfrm rot="10800000">
              <a:off x="5625266" y="-1193944"/>
              <a:ext cx="1556262" cy="1759107"/>
            </a:xfrm>
            <a:custGeom>
              <a:rect b="b" l="l" r="r" t="t"/>
              <a:pathLst>
                <a:path extrusionOk="0" h="32859" w="29070">
                  <a:moveTo>
                    <a:pt x="28330" y="0"/>
                  </a:moveTo>
                  <a:cubicBezTo>
                    <a:pt x="28138" y="0"/>
                    <a:pt x="27961" y="59"/>
                    <a:pt x="27828" y="193"/>
                  </a:cubicBezTo>
                  <a:cubicBezTo>
                    <a:pt x="27680" y="326"/>
                    <a:pt x="27591" y="503"/>
                    <a:pt x="27591" y="710"/>
                  </a:cubicBezTo>
                  <a:cubicBezTo>
                    <a:pt x="27576" y="858"/>
                    <a:pt x="27621" y="991"/>
                    <a:pt x="27695" y="1124"/>
                  </a:cubicBezTo>
                  <a:lnTo>
                    <a:pt x="24723" y="4096"/>
                  </a:lnTo>
                  <a:cubicBezTo>
                    <a:pt x="24737" y="4022"/>
                    <a:pt x="24767" y="3963"/>
                    <a:pt x="24767" y="3889"/>
                  </a:cubicBezTo>
                  <a:cubicBezTo>
                    <a:pt x="24767" y="3682"/>
                    <a:pt x="24708" y="3505"/>
                    <a:pt x="24560" y="3357"/>
                  </a:cubicBezTo>
                  <a:cubicBezTo>
                    <a:pt x="24560" y="3342"/>
                    <a:pt x="24560" y="3342"/>
                    <a:pt x="24545" y="3327"/>
                  </a:cubicBezTo>
                  <a:cubicBezTo>
                    <a:pt x="24412" y="3209"/>
                    <a:pt x="24235" y="3120"/>
                    <a:pt x="24057" y="3120"/>
                  </a:cubicBezTo>
                  <a:cubicBezTo>
                    <a:pt x="24040" y="3119"/>
                    <a:pt x="24022" y="3118"/>
                    <a:pt x="24005" y="3118"/>
                  </a:cubicBezTo>
                  <a:cubicBezTo>
                    <a:pt x="23820" y="3118"/>
                    <a:pt x="23660" y="3191"/>
                    <a:pt x="23525" y="3312"/>
                  </a:cubicBezTo>
                  <a:cubicBezTo>
                    <a:pt x="23377" y="3445"/>
                    <a:pt x="23288" y="3638"/>
                    <a:pt x="23288" y="3830"/>
                  </a:cubicBezTo>
                  <a:cubicBezTo>
                    <a:pt x="23274" y="3993"/>
                    <a:pt x="23333" y="4155"/>
                    <a:pt x="23436" y="4288"/>
                  </a:cubicBezTo>
                  <a:lnTo>
                    <a:pt x="18779" y="8946"/>
                  </a:lnTo>
                  <a:lnTo>
                    <a:pt x="18779" y="14180"/>
                  </a:lnTo>
                  <a:lnTo>
                    <a:pt x="11178" y="21780"/>
                  </a:lnTo>
                  <a:lnTo>
                    <a:pt x="5915" y="21780"/>
                  </a:lnTo>
                  <a:lnTo>
                    <a:pt x="695" y="27000"/>
                  </a:lnTo>
                  <a:lnTo>
                    <a:pt x="695" y="31391"/>
                  </a:lnTo>
                  <a:cubicBezTo>
                    <a:pt x="547" y="31421"/>
                    <a:pt x="399" y="31495"/>
                    <a:pt x="281" y="31598"/>
                  </a:cubicBezTo>
                  <a:cubicBezTo>
                    <a:pt x="0" y="31894"/>
                    <a:pt x="0" y="32367"/>
                    <a:pt x="281" y="32648"/>
                  </a:cubicBezTo>
                  <a:cubicBezTo>
                    <a:pt x="429" y="32789"/>
                    <a:pt x="617" y="32859"/>
                    <a:pt x="806" y="32859"/>
                  </a:cubicBezTo>
                  <a:cubicBezTo>
                    <a:pt x="994" y="32859"/>
                    <a:pt x="1183" y="32789"/>
                    <a:pt x="1331" y="32648"/>
                  </a:cubicBezTo>
                  <a:cubicBezTo>
                    <a:pt x="1612" y="32367"/>
                    <a:pt x="1612" y="31894"/>
                    <a:pt x="1331" y="31598"/>
                  </a:cubicBezTo>
                  <a:cubicBezTo>
                    <a:pt x="1213" y="31495"/>
                    <a:pt x="1065" y="31421"/>
                    <a:pt x="917" y="31391"/>
                  </a:cubicBezTo>
                  <a:lnTo>
                    <a:pt x="917" y="27089"/>
                  </a:lnTo>
                  <a:lnTo>
                    <a:pt x="6003" y="22002"/>
                  </a:lnTo>
                  <a:lnTo>
                    <a:pt x="11267" y="22002"/>
                  </a:lnTo>
                  <a:lnTo>
                    <a:pt x="19000" y="14284"/>
                  </a:lnTo>
                  <a:lnTo>
                    <a:pt x="19000" y="9035"/>
                  </a:lnTo>
                  <a:lnTo>
                    <a:pt x="23584" y="4451"/>
                  </a:lnTo>
                  <a:cubicBezTo>
                    <a:pt x="23599" y="4466"/>
                    <a:pt x="23614" y="4466"/>
                    <a:pt x="23643" y="4481"/>
                  </a:cubicBezTo>
                  <a:cubicBezTo>
                    <a:pt x="23614" y="4554"/>
                    <a:pt x="23599" y="4628"/>
                    <a:pt x="23599" y="4702"/>
                  </a:cubicBezTo>
                  <a:cubicBezTo>
                    <a:pt x="23584" y="4895"/>
                    <a:pt x="23658" y="5087"/>
                    <a:pt x="23791" y="5235"/>
                  </a:cubicBezTo>
                  <a:cubicBezTo>
                    <a:pt x="23835" y="5279"/>
                    <a:pt x="23895" y="5323"/>
                    <a:pt x="23939" y="5353"/>
                  </a:cubicBezTo>
                  <a:cubicBezTo>
                    <a:pt x="23909" y="5353"/>
                    <a:pt x="23880" y="5338"/>
                    <a:pt x="23850" y="5338"/>
                  </a:cubicBezTo>
                  <a:cubicBezTo>
                    <a:pt x="23658" y="5338"/>
                    <a:pt x="23466" y="5397"/>
                    <a:pt x="23318" y="5530"/>
                  </a:cubicBezTo>
                  <a:cubicBezTo>
                    <a:pt x="23170" y="5663"/>
                    <a:pt x="23096" y="5856"/>
                    <a:pt x="23081" y="6048"/>
                  </a:cubicBezTo>
                  <a:cubicBezTo>
                    <a:pt x="23081" y="6240"/>
                    <a:pt x="23140" y="6432"/>
                    <a:pt x="23274" y="6580"/>
                  </a:cubicBezTo>
                  <a:cubicBezTo>
                    <a:pt x="23407" y="6713"/>
                    <a:pt x="23569" y="6787"/>
                    <a:pt x="23747" y="6817"/>
                  </a:cubicBezTo>
                  <a:lnTo>
                    <a:pt x="23747" y="11607"/>
                  </a:lnTo>
                  <a:lnTo>
                    <a:pt x="23155" y="12214"/>
                  </a:lnTo>
                  <a:lnTo>
                    <a:pt x="21470" y="12214"/>
                  </a:lnTo>
                  <a:cubicBezTo>
                    <a:pt x="21455" y="12036"/>
                    <a:pt x="21396" y="11888"/>
                    <a:pt x="21277" y="11755"/>
                  </a:cubicBezTo>
                  <a:cubicBezTo>
                    <a:pt x="21277" y="11755"/>
                    <a:pt x="21263" y="11741"/>
                    <a:pt x="21263" y="11741"/>
                  </a:cubicBezTo>
                  <a:cubicBezTo>
                    <a:pt x="21130" y="11607"/>
                    <a:pt x="20952" y="11534"/>
                    <a:pt x="20760" y="11519"/>
                  </a:cubicBezTo>
                  <a:cubicBezTo>
                    <a:pt x="20568" y="11519"/>
                    <a:pt x="20375" y="11593"/>
                    <a:pt x="20242" y="11726"/>
                  </a:cubicBezTo>
                  <a:cubicBezTo>
                    <a:pt x="20095" y="11859"/>
                    <a:pt x="20006" y="12036"/>
                    <a:pt x="20006" y="12228"/>
                  </a:cubicBezTo>
                  <a:cubicBezTo>
                    <a:pt x="19991" y="12435"/>
                    <a:pt x="20065" y="12628"/>
                    <a:pt x="20198" y="12761"/>
                  </a:cubicBezTo>
                  <a:cubicBezTo>
                    <a:pt x="20331" y="12909"/>
                    <a:pt x="20509" y="12997"/>
                    <a:pt x="20701" y="12997"/>
                  </a:cubicBezTo>
                  <a:cubicBezTo>
                    <a:pt x="20718" y="12999"/>
                    <a:pt x="20736" y="12999"/>
                    <a:pt x="20753" y="12999"/>
                  </a:cubicBezTo>
                  <a:cubicBezTo>
                    <a:pt x="20940" y="12999"/>
                    <a:pt x="21111" y="12927"/>
                    <a:pt x="21233" y="12805"/>
                  </a:cubicBezTo>
                  <a:cubicBezTo>
                    <a:pt x="21351" y="12702"/>
                    <a:pt x="21425" y="12569"/>
                    <a:pt x="21455" y="12421"/>
                  </a:cubicBezTo>
                  <a:lnTo>
                    <a:pt x="23244" y="12421"/>
                  </a:lnTo>
                  <a:lnTo>
                    <a:pt x="23969" y="11696"/>
                  </a:lnTo>
                  <a:lnTo>
                    <a:pt x="23969" y="6802"/>
                  </a:lnTo>
                  <a:cubicBezTo>
                    <a:pt x="24102" y="6772"/>
                    <a:pt x="24220" y="6713"/>
                    <a:pt x="24323" y="6625"/>
                  </a:cubicBezTo>
                  <a:cubicBezTo>
                    <a:pt x="24471" y="6491"/>
                    <a:pt x="24545" y="6299"/>
                    <a:pt x="24560" y="6107"/>
                  </a:cubicBezTo>
                  <a:cubicBezTo>
                    <a:pt x="24560" y="5915"/>
                    <a:pt x="24501" y="5723"/>
                    <a:pt x="24368" y="5575"/>
                  </a:cubicBezTo>
                  <a:cubicBezTo>
                    <a:pt x="24353" y="5575"/>
                    <a:pt x="24353" y="5560"/>
                    <a:pt x="24338" y="5560"/>
                  </a:cubicBezTo>
                  <a:cubicBezTo>
                    <a:pt x="24309" y="5516"/>
                    <a:pt x="24264" y="5486"/>
                    <a:pt x="24205" y="5456"/>
                  </a:cubicBezTo>
                  <a:cubicBezTo>
                    <a:pt x="24235" y="5456"/>
                    <a:pt x="24264" y="5471"/>
                    <a:pt x="24309" y="5471"/>
                  </a:cubicBezTo>
                  <a:cubicBezTo>
                    <a:pt x="24501" y="5471"/>
                    <a:pt x="24693" y="5397"/>
                    <a:pt x="24826" y="5264"/>
                  </a:cubicBezTo>
                  <a:cubicBezTo>
                    <a:pt x="24974" y="5131"/>
                    <a:pt x="25063" y="4954"/>
                    <a:pt x="25063" y="4761"/>
                  </a:cubicBezTo>
                  <a:cubicBezTo>
                    <a:pt x="25077" y="4569"/>
                    <a:pt x="25018" y="4392"/>
                    <a:pt x="24885" y="4244"/>
                  </a:cubicBezTo>
                  <a:lnTo>
                    <a:pt x="27842" y="1287"/>
                  </a:lnTo>
                  <a:cubicBezTo>
                    <a:pt x="27976" y="1390"/>
                    <a:pt x="28123" y="1464"/>
                    <a:pt x="28301" y="1464"/>
                  </a:cubicBezTo>
                  <a:cubicBezTo>
                    <a:pt x="28317" y="1465"/>
                    <a:pt x="28333" y="1466"/>
                    <a:pt x="28350" y="1466"/>
                  </a:cubicBezTo>
                  <a:cubicBezTo>
                    <a:pt x="28525" y="1466"/>
                    <a:pt x="28698" y="1394"/>
                    <a:pt x="28833" y="1272"/>
                  </a:cubicBezTo>
                  <a:cubicBezTo>
                    <a:pt x="28981" y="1139"/>
                    <a:pt x="29055" y="961"/>
                    <a:pt x="29070" y="754"/>
                  </a:cubicBezTo>
                  <a:cubicBezTo>
                    <a:pt x="29070" y="562"/>
                    <a:pt x="29011" y="370"/>
                    <a:pt x="28863" y="237"/>
                  </a:cubicBezTo>
                  <a:cubicBezTo>
                    <a:pt x="28863" y="222"/>
                    <a:pt x="28863" y="222"/>
                    <a:pt x="28848" y="207"/>
                  </a:cubicBezTo>
                  <a:cubicBezTo>
                    <a:pt x="28715" y="74"/>
                    <a:pt x="28537" y="0"/>
                    <a:pt x="2836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3"/>
            <p:cNvSpPr/>
            <p:nvPr/>
          </p:nvSpPr>
          <p:spPr>
            <a:xfrm rot="10800000">
              <a:off x="5029991" y="-531443"/>
              <a:ext cx="349155" cy="340643"/>
            </a:xfrm>
            <a:custGeom>
              <a:rect b="b" l="l" r="r" t="t"/>
              <a:pathLst>
                <a:path extrusionOk="0" h="6363" w="6522">
                  <a:moveTo>
                    <a:pt x="5782" y="1"/>
                  </a:moveTo>
                  <a:cubicBezTo>
                    <a:pt x="5590" y="1"/>
                    <a:pt x="5413" y="75"/>
                    <a:pt x="5279" y="208"/>
                  </a:cubicBezTo>
                  <a:cubicBezTo>
                    <a:pt x="5132" y="341"/>
                    <a:pt x="5043" y="518"/>
                    <a:pt x="5043" y="711"/>
                  </a:cubicBezTo>
                  <a:cubicBezTo>
                    <a:pt x="5028" y="873"/>
                    <a:pt x="5072" y="1021"/>
                    <a:pt x="5161" y="1139"/>
                  </a:cubicBezTo>
                  <a:lnTo>
                    <a:pt x="1258" y="5043"/>
                  </a:lnTo>
                  <a:cubicBezTo>
                    <a:pt x="1121" y="4940"/>
                    <a:pt x="959" y="4888"/>
                    <a:pt x="798" y="4888"/>
                  </a:cubicBezTo>
                  <a:cubicBezTo>
                    <a:pt x="611" y="4888"/>
                    <a:pt x="425" y="4959"/>
                    <a:pt x="282" y="5102"/>
                  </a:cubicBezTo>
                  <a:cubicBezTo>
                    <a:pt x="1" y="5398"/>
                    <a:pt x="1" y="5871"/>
                    <a:pt x="282" y="6152"/>
                  </a:cubicBezTo>
                  <a:cubicBezTo>
                    <a:pt x="430" y="6292"/>
                    <a:pt x="618" y="6363"/>
                    <a:pt x="807" y="6363"/>
                  </a:cubicBezTo>
                  <a:cubicBezTo>
                    <a:pt x="995" y="6363"/>
                    <a:pt x="1184" y="6292"/>
                    <a:pt x="1332" y="6152"/>
                  </a:cubicBezTo>
                  <a:cubicBezTo>
                    <a:pt x="1583" y="5900"/>
                    <a:pt x="1613" y="5486"/>
                    <a:pt x="1406" y="5206"/>
                  </a:cubicBezTo>
                  <a:lnTo>
                    <a:pt x="5309" y="1302"/>
                  </a:lnTo>
                  <a:cubicBezTo>
                    <a:pt x="5427" y="1405"/>
                    <a:pt x="5575" y="1479"/>
                    <a:pt x="5753" y="1479"/>
                  </a:cubicBezTo>
                  <a:cubicBezTo>
                    <a:pt x="5769" y="1481"/>
                    <a:pt x="5785" y="1481"/>
                    <a:pt x="5801" y="1481"/>
                  </a:cubicBezTo>
                  <a:cubicBezTo>
                    <a:pt x="5977" y="1481"/>
                    <a:pt x="6150" y="1409"/>
                    <a:pt x="6285" y="1287"/>
                  </a:cubicBezTo>
                  <a:cubicBezTo>
                    <a:pt x="6418" y="1154"/>
                    <a:pt x="6507" y="977"/>
                    <a:pt x="6522" y="770"/>
                  </a:cubicBezTo>
                  <a:cubicBezTo>
                    <a:pt x="6522" y="577"/>
                    <a:pt x="6448" y="385"/>
                    <a:pt x="6315" y="237"/>
                  </a:cubicBezTo>
                  <a:cubicBezTo>
                    <a:pt x="6315" y="237"/>
                    <a:pt x="6300" y="223"/>
                    <a:pt x="6300" y="223"/>
                  </a:cubicBezTo>
                  <a:cubicBezTo>
                    <a:pt x="6167" y="89"/>
                    <a:pt x="5989" y="16"/>
                    <a:pt x="5812"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3"/>
            <p:cNvSpPr/>
            <p:nvPr/>
          </p:nvSpPr>
          <p:spPr>
            <a:xfrm rot="10800000">
              <a:off x="5443927" y="-1320677"/>
              <a:ext cx="1595878" cy="1831165"/>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gradFill>
          <a:gsLst>
            <a:gs pos="0">
              <a:schemeClr val="lt2"/>
            </a:gs>
            <a:gs pos="100000">
              <a:schemeClr val="lt1"/>
            </a:gs>
          </a:gsLst>
          <a:path path="circle">
            <a:fillToRect b="50%" l="50%" r="50%" t="50%"/>
          </a:path>
          <a:tileRect/>
        </a:gradFill>
      </p:bgPr>
    </p:bg>
    <p:spTree>
      <p:nvGrpSpPr>
        <p:cNvPr id="27" name="Shape 27"/>
        <p:cNvGrpSpPr/>
        <p:nvPr/>
      </p:nvGrpSpPr>
      <p:grpSpPr>
        <a:xfrm>
          <a:off x="0" y="0"/>
          <a:ext cx="0" cy="0"/>
          <a:chOff x="0" y="0"/>
          <a:chExt cx="0" cy="0"/>
        </a:xfrm>
      </p:grpSpPr>
      <p:sp>
        <p:nvSpPr>
          <p:cNvPr id="28" name="Google Shape;28;p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700"/>
              <a:buNone/>
              <a:defRPr/>
            </a:lvl1pPr>
            <a:lvl2pPr lvl="1" rtl="0">
              <a:lnSpc>
                <a:spcPct val="100000"/>
              </a:lnSpc>
              <a:spcBef>
                <a:spcPts val="0"/>
              </a:spcBef>
              <a:spcAft>
                <a:spcPts val="0"/>
              </a:spcAft>
              <a:buSzPts val="3000"/>
              <a:buNone/>
              <a:defRPr/>
            </a:lvl2pPr>
            <a:lvl3pPr lvl="2" rtl="0">
              <a:lnSpc>
                <a:spcPct val="100000"/>
              </a:lnSpc>
              <a:spcBef>
                <a:spcPts val="0"/>
              </a:spcBef>
              <a:spcAft>
                <a:spcPts val="0"/>
              </a:spcAft>
              <a:buSzPts val="3000"/>
              <a:buNone/>
              <a:defRPr/>
            </a:lvl3pPr>
            <a:lvl4pPr lvl="3" rtl="0">
              <a:lnSpc>
                <a:spcPct val="100000"/>
              </a:lnSpc>
              <a:spcBef>
                <a:spcPts val="0"/>
              </a:spcBef>
              <a:spcAft>
                <a:spcPts val="0"/>
              </a:spcAft>
              <a:buSzPts val="3000"/>
              <a:buNone/>
              <a:defRPr/>
            </a:lvl4pPr>
            <a:lvl5pPr lvl="4" rtl="0">
              <a:lnSpc>
                <a:spcPct val="100000"/>
              </a:lnSpc>
              <a:spcBef>
                <a:spcPts val="0"/>
              </a:spcBef>
              <a:spcAft>
                <a:spcPts val="0"/>
              </a:spcAft>
              <a:buSzPts val="3000"/>
              <a:buNone/>
              <a:defRPr/>
            </a:lvl5pPr>
            <a:lvl6pPr lvl="5" rtl="0">
              <a:lnSpc>
                <a:spcPct val="100000"/>
              </a:lnSpc>
              <a:spcBef>
                <a:spcPts val="0"/>
              </a:spcBef>
              <a:spcAft>
                <a:spcPts val="0"/>
              </a:spcAft>
              <a:buSzPts val="3000"/>
              <a:buNone/>
              <a:defRPr/>
            </a:lvl6pPr>
            <a:lvl7pPr lvl="6" rtl="0">
              <a:lnSpc>
                <a:spcPct val="100000"/>
              </a:lnSpc>
              <a:spcBef>
                <a:spcPts val="0"/>
              </a:spcBef>
              <a:spcAft>
                <a:spcPts val="0"/>
              </a:spcAft>
              <a:buSzPts val="3000"/>
              <a:buNone/>
              <a:defRPr/>
            </a:lvl7pPr>
            <a:lvl8pPr lvl="7" rtl="0">
              <a:lnSpc>
                <a:spcPct val="100000"/>
              </a:lnSpc>
              <a:spcBef>
                <a:spcPts val="0"/>
              </a:spcBef>
              <a:spcAft>
                <a:spcPts val="0"/>
              </a:spcAft>
              <a:buSzPts val="3000"/>
              <a:buNone/>
              <a:defRPr/>
            </a:lvl8pPr>
            <a:lvl9pPr lvl="8" rtl="0">
              <a:lnSpc>
                <a:spcPct val="100000"/>
              </a:lnSpc>
              <a:spcBef>
                <a:spcPts val="0"/>
              </a:spcBef>
              <a:spcAft>
                <a:spcPts val="0"/>
              </a:spcAft>
              <a:buSzPts val="3000"/>
              <a:buNone/>
              <a:defRPr/>
            </a:lvl9pPr>
          </a:lstStyle>
          <a:p/>
        </p:txBody>
      </p:sp>
      <p:sp>
        <p:nvSpPr>
          <p:cNvPr id="29" name="Google Shape;29;p4"/>
          <p:cNvSpPr txBox="1"/>
          <p:nvPr>
            <p:ph idx="1" type="body"/>
          </p:nvPr>
        </p:nvSpPr>
        <p:spPr>
          <a:xfrm>
            <a:off x="720000" y="1017725"/>
            <a:ext cx="7704000" cy="376500"/>
          </a:xfrm>
          <a:prstGeom prst="rect">
            <a:avLst/>
          </a:prstGeom>
        </p:spPr>
        <p:txBody>
          <a:bodyPr anchorCtr="0" anchor="t" bIns="91425" lIns="91425" spcFirstLastPara="1" rIns="91425" wrap="square" tIns="91425">
            <a:noAutofit/>
          </a:bodyPr>
          <a:lstStyle>
            <a:lvl1pPr indent="-317500" lvl="0" marL="457200" rtl="0">
              <a:lnSpc>
                <a:spcPct val="100000"/>
              </a:lnSpc>
              <a:spcBef>
                <a:spcPts val="0"/>
              </a:spcBef>
              <a:spcAft>
                <a:spcPts val="0"/>
              </a:spcAft>
              <a:buSzPts val="1400"/>
              <a:buChar char="●"/>
              <a:defRPr/>
            </a:lvl1pPr>
            <a:lvl2pPr indent="-304800" lvl="1" marL="914400" rtl="0">
              <a:lnSpc>
                <a:spcPct val="100000"/>
              </a:lnSpc>
              <a:spcBef>
                <a:spcPts val="0"/>
              </a:spcBef>
              <a:spcAft>
                <a:spcPts val="0"/>
              </a:spcAft>
              <a:buSzPts val="1200"/>
              <a:buChar char="○"/>
              <a:defRPr/>
            </a:lvl2pPr>
            <a:lvl3pPr indent="-304800" lvl="2" marL="1371600" rtl="0">
              <a:lnSpc>
                <a:spcPct val="100000"/>
              </a:lnSpc>
              <a:spcBef>
                <a:spcPts val="0"/>
              </a:spcBef>
              <a:spcAft>
                <a:spcPts val="0"/>
              </a:spcAft>
              <a:buSzPts val="1200"/>
              <a:buChar char="■"/>
              <a:defRPr/>
            </a:lvl3pPr>
            <a:lvl4pPr indent="-304800" lvl="3" marL="1828800" rtl="0">
              <a:lnSpc>
                <a:spcPct val="100000"/>
              </a:lnSpc>
              <a:spcBef>
                <a:spcPts val="0"/>
              </a:spcBef>
              <a:spcAft>
                <a:spcPts val="0"/>
              </a:spcAft>
              <a:buSzPts val="1200"/>
              <a:buChar char="●"/>
              <a:defRPr/>
            </a:lvl4pPr>
            <a:lvl5pPr indent="-304800" lvl="4" marL="2286000" rtl="0">
              <a:lnSpc>
                <a:spcPct val="100000"/>
              </a:lnSpc>
              <a:spcBef>
                <a:spcPts val="0"/>
              </a:spcBef>
              <a:spcAft>
                <a:spcPts val="0"/>
              </a:spcAft>
              <a:buSzPts val="1200"/>
              <a:buChar char="○"/>
              <a:defRPr/>
            </a:lvl5pPr>
            <a:lvl6pPr indent="-304800" lvl="5" marL="2743200" rtl="0">
              <a:lnSpc>
                <a:spcPct val="100000"/>
              </a:lnSpc>
              <a:spcBef>
                <a:spcPts val="0"/>
              </a:spcBef>
              <a:spcAft>
                <a:spcPts val="0"/>
              </a:spcAft>
              <a:buSzPts val="1200"/>
              <a:buChar char="■"/>
              <a:defRPr/>
            </a:lvl6pPr>
            <a:lvl7pPr indent="-304800" lvl="6" marL="3200400" rtl="0">
              <a:lnSpc>
                <a:spcPct val="100000"/>
              </a:lnSpc>
              <a:spcBef>
                <a:spcPts val="0"/>
              </a:spcBef>
              <a:spcAft>
                <a:spcPts val="0"/>
              </a:spcAft>
              <a:buSzPts val="1200"/>
              <a:buChar char="●"/>
              <a:defRPr/>
            </a:lvl7pPr>
            <a:lvl8pPr indent="-304800" lvl="7" marL="3657600" rtl="0">
              <a:lnSpc>
                <a:spcPct val="100000"/>
              </a:lnSpc>
              <a:spcBef>
                <a:spcPts val="0"/>
              </a:spcBef>
              <a:spcAft>
                <a:spcPts val="0"/>
              </a:spcAft>
              <a:buSzPts val="1200"/>
              <a:buChar char="○"/>
              <a:defRPr/>
            </a:lvl8pPr>
            <a:lvl9pPr indent="-304800" lvl="8" marL="4114800" rtl="0">
              <a:lnSpc>
                <a:spcPct val="100000"/>
              </a:lnSpc>
              <a:spcBef>
                <a:spcPts val="0"/>
              </a:spcBef>
              <a:spcAft>
                <a:spcPts val="0"/>
              </a:spcAft>
              <a:buSzPts val="1200"/>
              <a:buChar char="■"/>
              <a:defRPr/>
            </a:lvl9pPr>
          </a:lstStyle>
          <a:p/>
        </p:txBody>
      </p:sp>
      <p:grpSp>
        <p:nvGrpSpPr>
          <p:cNvPr id="30" name="Google Shape;30;p4"/>
          <p:cNvGrpSpPr/>
          <p:nvPr/>
        </p:nvGrpSpPr>
        <p:grpSpPr>
          <a:xfrm>
            <a:off x="-330296" y="1755052"/>
            <a:ext cx="1534613" cy="2378626"/>
            <a:chOff x="-330296" y="1755052"/>
            <a:chExt cx="1534613" cy="2378626"/>
          </a:xfrm>
        </p:grpSpPr>
        <p:sp>
          <p:nvSpPr>
            <p:cNvPr id="31" name="Google Shape;31;p4"/>
            <p:cNvSpPr/>
            <p:nvPr/>
          </p:nvSpPr>
          <p:spPr>
            <a:xfrm>
              <a:off x="188563" y="1955232"/>
              <a:ext cx="562096" cy="401417"/>
            </a:xfrm>
            <a:custGeom>
              <a:rect b="b" l="l" r="r" t="t"/>
              <a:pathLst>
                <a:path extrusionOk="0" h="6463" w="9050">
                  <a:moveTo>
                    <a:pt x="8251" y="1"/>
                  </a:moveTo>
                  <a:cubicBezTo>
                    <a:pt x="8059" y="1"/>
                    <a:pt x="7867" y="75"/>
                    <a:pt x="7719" y="208"/>
                  </a:cubicBezTo>
                  <a:cubicBezTo>
                    <a:pt x="7467" y="474"/>
                    <a:pt x="7438" y="888"/>
                    <a:pt x="7660" y="1169"/>
                  </a:cubicBezTo>
                  <a:lnTo>
                    <a:pt x="3268" y="5560"/>
                  </a:lnTo>
                  <a:lnTo>
                    <a:pt x="1479" y="5560"/>
                  </a:lnTo>
                  <a:cubicBezTo>
                    <a:pt x="1449" y="5412"/>
                    <a:pt x="1375" y="5279"/>
                    <a:pt x="1257" y="5176"/>
                  </a:cubicBezTo>
                  <a:cubicBezTo>
                    <a:pt x="1122" y="5054"/>
                    <a:pt x="949" y="4982"/>
                    <a:pt x="774" y="4982"/>
                  </a:cubicBezTo>
                  <a:cubicBezTo>
                    <a:pt x="757" y="4982"/>
                    <a:pt x="741" y="4982"/>
                    <a:pt x="725" y="4984"/>
                  </a:cubicBezTo>
                  <a:cubicBezTo>
                    <a:pt x="533" y="4984"/>
                    <a:pt x="340" y="5072"/>
                    <a:pt x="207" y="5220"/>
                  </a:cubicBezTo>
                  <a:cubicBezTo>
                    <a:pt x="74" y="5353"/>
                    <a:pt x="0" y="5545"/>
                    <a:pt x="15" y="5752"/>
                  </a:cubicBezTo>
                  <a:cubicBezTo>
                    <a:pt x="15" y="5945"/>
                    <a:pt x="104" y="6107"/>
                    <a:pt x="222" y="6240"/>
                  </a:cubicBezTo>
                  <a:cubicBezTo>
                    <a:pt x="370" y="6373"/>
                    <a:pt x="562" y="6462"/>
                    <a:pt x="784" y="6462"/>
                  </a:cubicBezTo>
                  <a:lnTo>
                    <a:pt x="784" y="6447"/>
                  </a:lnTo>
                  <a:cubicBezTo>
                    <a:pt x="1154" y="6433"/>
                    <a:pt x="1449" y="6152"/>
                    <a:pt x="1479" y="5782"/>
                  </a:cubicBezTo>
                  <a:lnTo>
                    <a:pt x="3357" y="5782"/>
                  </a:lnTo>
                  <a:lnTo>
                    <a:pt x="7807" y="1331"/>
                  </a:lnTo>
                  <a:cubicBezTo>
                    <a:pt x="7941" y="1425"/>
                    <a:pt x="8097" y="1473"/>
                    <a:pt x="8251" y="1473"/>
                  </a:cubicBezTo>
                  <a:cubicBezTo>
                    <a:pt x="8438" y="1473"/>
                    <a:pt x="8623" y="1403"/>
                    <a:pt x="8769" y="1257"/>
                  </a:cubicBezTo>
                  <a:cubicBezTo>
                    <a:pt x="9050" y="976"/>
                    <a:pt x="9050" y="503"/>
                    <a:pt x="8769" y="208"/>
                  </a:cubicBezTo>
                  <a:cubicBezTo>
                    <a:pt x="8621" y="75"/>
                    <a:pt x="8428" y="1"/>
                    <a:pt x="825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4"/>
            <p:cNvSpPr/>
            <p:nvPr/>
          </p:nvSpPr>
          <p:spPr>
            <a:xfrm>
              <a:off x="-142044" y="1755052"/>
              <a:ext cx="1248100" cy="1075683"/>
            </a:xfrm>
            <a:custGeom>
              <a:rect b="b" l="l" r="r" t="t"/>
              <a:pathLst>
                <a:path extrusionOk="0" h="17319" w="20095">
                  <a:moveTo>
                    <a:pt x="19282" y="0"/>
                  </a:moveTo>
                  <a:cubicBezTo>
                    <a:pt x="19089" y="0"/>
                    <a:pt x="18897" y="74"/>
                    <a:pt x="18764" y="207"/>
                  </a:cubicBezTo>
                  <a:cubicBezTo>
                    <a:pt x="18483" y="488"/>
                    <a:pt x="18468" y="947"/>
                    <a:pt x="18734" y="1242"/>
                  </a:cubicBezTo>
                  <a:lnTo>
                    <a:pt x="13678" y="6314"/>
                  </a:lnTo>
                  <a:lnTo>
                    <a:pt x="13678" y="8975"/>
                  </a:lnTo>
                  <a:lnTo>
                    <a:pt x="8798" y="13840"/>
                  </a:lnTo>
                  <a:lnTo>
                    <a:pt x="3165" y="14091"/>
                  </a:lnTo>
                  <a:lnTo>
                    <a:pt x="3135" y="14091"/>
                  </a:lnTo>
                  <a:lnTo>
                    <a:pt x="1242" y="15984"/>
                  </a:lnTo>
                  <a:cubicBezTo>
                    <a:pt x="1111" y="15892"/>
                    <a:pt x="960" y="15847"/>
                    <a:pt x="810" y="15847"/>
                  </a:cubicBezTo>
                  <a:cubicBezTo>
                    <a:pt x="622" y="15847"/>
                    <a:pt x="436" y="15918"/>
                    <a:pt x="296" y="16058"/>
                  </a:cubicBezTo>
                  <a:cubicBezTo>
                    <a:pt x="0" y="16354"/>
                    <a:pt x="0" y="16812"/>
                    <a:pt x="296" y="17108"/>
                  </a:cubicBezTo>
                  <a:cubicBezTo>
                    <a:pt x="437" y="17248"/>
                    <a:pt x="625" y="17319"/>
                    <a:pt x="814" y="17319"/>
                  </a:cubicBezTo>
                  <a:cubicBezTo>
                    <a:pt x="1002" y="17319"/>
                    <a:pt x="1191" y="17248"/>
                    <a:pt x="1331" y="17108"/>
                  </a:cubicBezTo>
                  <a:cubicBezTo>
                    <a:pt x="1597" y="16842"/>
                    <a:pt x="1627" y="16428"/>
                    <a:pt x="1390" y="16132"/>
                  </a:cubicBezTo>
                  <a:lnTo>
                    <a:pt x="3224" y="14313"/>
                  </a:lnTo>
                  <a:lnTo>
                    <a:pt x="8857" y="14062"/>
                  </a:lnTo>
                  <a:lnTo>
                    <a:pt x="8902" y="14062"/>
                  </a:lnTo>
                  <a:lnTo>
                    <a:pt x="13885" y="9064"/>
                  </a:lnTo>
                  <a:lnTo>
                    <a:pt x="13899" y="6403"/>
                  </a:lnTo>
                  <a:lnTo>
                    <a:pt x="18912" y="1375"/>
                  </a:lnTo>
                  <a:cubicBezTo>
                    <a:pt x="19024" y="1440"/>
                    <a:pt x="19150" y="1472"/>
                    <a:pt x="19276" y="1472"/>
                  </a:cubicBezTo>
                  <a:cubicBezTo>
                    <a:pt x="19466" y="1472"/>
                    <a:pt x="19657" y="1399"/>
                    <a:pt x="19799" y="1257"/>
                  </a:cubicBezTo>
                  <a:cubicBezTo>
                    <a:pt x="20095" y="976"/>
                    <a:pt x="20095" y="503"/>
                    <a:pt x="19799" y="207"/>
                  </a:cubicBezTo>
                  <a:cubicBezTo>
                    <a:pt x="19666" y="74"/>
                    <a:pt x="19474" y="0"/>
                    <a:pt x="19282"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4"/>
            <p:cNvSpPr/>
            <p:nvPr/>
          </p:nvSpPr>
          <p:spPr>
            <a:xfrm>
              <a:off x="-280733" y="1898277"/>
              <a:ext cx="1485050" cy="2235401"/>
            </a:xfrm>
            <a:custGeom>
              <a:rect b="b" l="l" r="r" t="t"/>
              <a:pathLst>
                <a:path extrusionOk="0" h="35991" w="23910">
                  <a:moveTo>
                    <a:pt x="23111" y="1"/>
                  </a:moveTo>
                  <a:cubicBezTo>
                    <a:pt x="22919" y="1"/>
                    <a:pt x="22727" y="75"/>
                    <a:pt x="22579" y="208"/>
                  </a:cubicBezTo>
                  <a:cubicBezTo>
                    <a:pt x="22298" y="504"/>
                    <a:pt x="22298" y="977"/>
                    <a:pt x="22579" y="1258"/>
                  </a:cubicBezTo>
                  <a:cubicBezTo>
                    <a:pt x="22727" y="1406"/>
                    <a:pt x="22919" y="1479"/>
                    <a:pt x="23111" y="1479"/>
                  </a:cubicBezTo>
                  <a:lnTo>
                    <a:pt x="23111" y="7764"/>
                  </a:lnTo>
                  <a:lnTo>
                    <a:pt x="14580" y="16295"/>
                  </a:lnTo>
                  <a:lnTo>
                    <a:pt x="9523" y="16295"/>
                  </a:lnTo>
                  <a:lnTo>
                    <a:pt x="5398" y="20421"/>
                  </a:lnTo>
                  <a:lnTo>
                    <a:pt x="5398" y="31318"/>
                  </a:lnTo>
                  <a:lnTo>
                    <a:pt x="932" y="35769"/>
                  </a:lnTo>
                  <a:lnTo>
                    <a:pt x="75" y="35769"/>
                  </a:lnTo>
                  <a:cubicBezTo>
                    <a:pt x="60" y="35843"/>
                    <a:pt x="30" y="35917"/>
                    <a:pt x="1" y="35990"/>
                  </a:cubicBezTo>
                  <a:lnTo>
                    <a:pt x="1036" y="35990"/>
                  </a:lnTo>
                  <a:lnTo>
                    <a:pt x="5619" y="31407"/>
                  </a:lnTo>
                  <a:lnTo>
                    <a:pt x="5619" y="20509"/>
                  </a:lnTo>
                  <a:lnTo>
                    <a:pt x="9612" y="16517"/>
                  </a:lnTo>
                  <a:lnTo>
                    <a:pt x="14683" y="16517"/>
                  </a:lnTo>
                  <a:lnTo>
                    <a:pt x="23333" y="7852"/>
                  </a:lnTo>
                  <a:lnTo>
                    <a:pt x="23333" y="1435"/>
                  </a:lnTo>
                  <a:cubicBezTo>
                    <a:pt x="23437" y="1406"/>
                    <a:pt x="23540" y="1346"/>
                    <a:pt x="23629" y="1258"/>
                  </a:cubicBezTo>
                  <a:cubicBezTo>
                    <a:pt x="23910" y="977"/>
                    <a:pt x="23910" y="504"/>
                    <a:pt x="23629" y="208"/>
                  </a:cubicBezTo>
                  <a:cubicBezTo>
                    <a:pt x="23481" y="75"/>
                    <a:pt x="23289" y="1"/>
                    <a:pt x="2311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4"/>
            <p:cNvSpPr/>
            <p:nvPr/>
          </p:nvSpPr>
          <p:spPr>
            <a:xfrm>
              <a:off x="-330296" y="1949704"/>
              <a:ext cx="1406978" cy="2062735"/>
            </a:xfrm>
            <a:custGeom>
              <a:rect b="b" l="l" r="r" t="t"/>
              <a:pathLst>
                <a:path extrusionOk="0" h="33211" w="22653">
                  <a:moveTo>
                    <a:pt x="21839" y="1"/>
                  </a:moveTo>
                  <a:cubicBezTo>
                    <a:pt x="21647" y="1"/>
                    <a:pt x="21470" y="75"/>
                    <a:pt x="21322" y="223"/>
                  </a:cubicBezTo>
                  <a:cubicBezTo>
                    <a:pt x="21026" y="504"/>
                    <a:pt x="21026" y="977"/>
                    <a:pt x="21322" y="1258"/>
                  </a:cubicBezTo>
                  <a:cubicBezTo>
                    <a:pt x="21455" y="1391"/>
                    <a:pt x="21618" y="1465"/>
                    <a:pt x="21795" y="1479"/>
                  </a:cubicBezTo>
                  <a:lnTo>
                    <a:pt x="21795" y="5841"/>
                  </a:lnTo>
                  <a:lnTo>
                    <a:pt x="14195" y="13442"/>
                  </a:lnTo>
                  <a:lnTo>
                    <a:pt x="8946" y="13442"/>
                  </a:lnTo>
                  <a:lnTo>
                    <a:pt x="3638" y="18750"/>
                  </a:lnTo>
                  <a:lnTo>
                    <a:pt x="3638" y="29470"/>
                  </a:lnTo>
                  <a:lnTo>
                    <a:pt x="1213" y="31880"/>
                  </a:lnTo>
                  <a:cubicBezTo>
                    <a:pt x="1092" y="31792"/>
                    <a:pt x="938" y="31745"/>
                    <a:pt x="781" y="31745"/>
                  </a:cubicBezTo>
                  <a:cubicBezTo>
                    <a:pt x="728" y="31745"/>
                    <a:pt x="674" y="31750"/>
                    <a:pt x="621" y="31762"/>
                  </a:cubicBezTo>
                  <a:cubicBezTo>
                    <a:pt x="488" y="31791"/>
                    <a:pt x="370" y="31865"/>
                    <a:pt x="266" y="31954"/>
                  </a:cubicBezTo>
                  <a:cubicBezTo>
                    <a:pt x="59" y="32176"/>
                    <a:pt x="0" y="32486"/>
                    <a:pt x="104" y="32752"/>
                  </a:cubicBezTo>
                  <a:cubicBezTo>
                    <a:pt x="399" y="32826"/>
                    <a:pt x="636" y="32989"/>
                    <a:pt x="799" y="33211"/>
                  </a:cubicBezTo>
                  <a:cubicBezTo>
                    <a:pt x="976" y="33211"/>
                    <a:pt x="1168" y="33152"/>
                    <a:pt x="1316" y="33004"/>
                  </a:cubicBezTo>
                  <a:cubicBezTo>
                    <a:pt x="1582" y="32738"/>
                    <a:pt x="1597" y="32324"/>
                    <a:pt x="1375" y="32043"/>
                  </a:cubicBezTo>
                  <a:cubicBezTo>
                    <a:pt x="1375" y="32028"/>
                    <a:pt x="1375" y="32028"/>
                    <a:pt x="1375" y="32028"/>
                  </a:cubicBezTo>
                  <a:lnTo>
                    <a:pt x="3859" y="29558"/>
                  </a:lnTo>
                  <a:lnTo>
                    <a:pt x="3859" y="18853"/>
                  </a:lnTo>
                  <a:lnTo>
                    <a:pt x="9049" y="13649"/>
                  </a:lnTo>
                  <a:lnTo>
                    <a:pt x="14284" y="13649"/>
                  </a:lnTo>
                  <a:lnTo>
                    <a:pt x="22002" y="5930"/>
                  </a:lnTo>
                  <a:lnTo>
                    <a:pt x="22002" y="1465"/>
                  </a:lnTo>
                  <a:cubicBezTo>
                    <a:pt x="22135" y="1435"/>
                    <a:pt x="22268" y="1361"/>
                    <a:pt x="22372" y="1258"/>
                  </a:cubicBezTo>
                  <a:cubicBezTo>
                    <a:pt x="22653" y="977"/>
                    <a:pt x="22653" y="504"/>
                    <a:pt x="22372" y="223"/>
                  </a:cubicBezTo>
                  <a:cubicBezTo>
                    <a:pt x="22224" y="75"/>
                    <a:pt x="22032" y="1"/>
                    <a:pt x="2183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4"/>
            <p:cNvSpPr/>
            <p:nvPr/>
          </p:nvSpPr>
          <p:spPr>
            <a:xfrm flipH="1">
              <a:off x="261568" y="3231072"/>
              <a:ext cx="335359" cy="902600"/>
            </a:xfrm>
            <a:custGeom>
              <a:rect b="b" l="l" r="r" t="t"/>
              <a:pathLst>
                <a:path extrusionOk="0" h="14846" w="5516">
                  <a:moveTo>
                    <a:pt x="2692" y="0"/>
                  </a:moveTo>
                  <a:cubicBezTo>
                    <a:pt x="2485" y="0"/>
                    <a:pt x="2322" y="163"/>
                    <a:pt x="2322" y="370"/>
                  </a:cubicBezTo>
                  <a:cubicBezTo>
                    <a:pt x="2322" y="577"/>
                    <a:pt x="2485" y="739"/>
                    <a:pt x="2692" y="739"/>
                  </a:cubicBezTo>
                  <a:cubicBezTo>
                    <a:pt x="2780" y="739"/>
                    <a:pt x="2869" y="710"/>
                    <a:pt x="2928" y="651"/>
                  </a:cubicBezTo>
                  <a:lnTo>
                    <a:pt x="5294" y="3002"/>
                  </a:lnTo>
                  <a:lnTo>
                    <a:pt x="5294" y="11918"/>
                  </a:lnTo>
                  <a:lnTo>
                    <a:pt x="2677" y="14535"/>
                  </a:lnTo>
                  <a:lnTo>
                    <a:pt x="489" y="12347"/>
                  </a:lnTo>
                  <a:lnTo>
                    <a:pt x="489" y="3194"/>
                  </a:lnTo>
                  <a:cubicBezTo>
                    <a:pt x="636" y="3135"/>
                    <a:pt x="740" y="3002"/>
                    <a:pt x="740" y="2839"/>
                  </a:cubicBezTo>
                  <a:cubicBezTo>
                    <a:pt x="740" y="2632"/>
                    <a:pt x="577" y="2469"/>
                    <a:pt x="370" y="2469"/>
                  </a:cubicBezTo>
                  <a:cubicBezTo>
                    <a:pt x="163" y="2469"/>
                    <a:pt x="1" y="2632"/>
                    <a:pt x="1" y="2839"/>
                  </a:cubicBezTo>
                  <a:cubicBezTo>
                    <a:pt x="1" y="3017"/>
                    <a:pt x="119" y="3150"/>
                    <a:pt x="282" y="3194"/>
                  </a:cubicBezTo>
                  <a:lnTo>
                    <a:pt x="282" y="12391"/>
                  </a:lnTo>
                  <a:lnTo>
                    <a:pt x="282" y="12435"/>
                  </a:lnTo>
                  <a:lnTo>
                    <a:pt x="2677" y="14845"/>
                  </a:lnTo>
                  <a:lnTo>
                    <a:pt x="5516" y="12007"/>
                  </a:lnTo>
                  <a:lnTo>
                    <a:pt x="5516" y="2957"/>
                  </a:lnTo>
                  <a:lnTo>
                    <a:pt x="5516" y="2913"/>
                  </a:lnTo>
                  <a:lnTo>
                    <a:pt x="3047" y="444"/>
                  </a:lnTo>
                  <a:cubicBezTo>
                    <a:pt x="3061" y="429"/>
                    <a:pt x="3061" y="399"/>
                    <a:pt x="3061" y="370"/>
                  </a:cubicBezTo>
                  <a:cubicBezTo>
                    <a:pt x="3061" y="163"/>
                    <a:pt x="2899" y="0"/>
                    <a:pt x="2692"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4"/>
            <p:cNvSpPr/>
            <p:nvPr/>
          </p:nvSpPr>
          <p:spPr>
            <a:xfrm flipH="1">
              <a:off x="372101" y="3445925"/>
              <a:ext cx="100741" cy="572652"/>
            </a:xfrm>
            <a:custGeom>
              <a:rect b="b" l="l" r="r" t="t"/>
              <a:pathLst>
                <a:path extrusionOk="0" h="9419" w="1657">
                  <a:moveTo>
                    <a:pt x="813" y="0"/>
                  </a:moveTo>
                  <a:cubicBezTo>
                    <a:pt x="621" y="0"/>
                    <a:pt x="429" y="74"/>
                    <a:pt x="281" y="222"/>
                  </a:cubicBezTo>
                  <a:cubicBezTo>
                    <a:pt x="0" y="503"/>
                    <a:pt x="0" y="976"/>
                    <a:pt x="281" y="1257"/>
                  </a:cubicBezTo>
                  <a:cubicBezTo>
                    <a:pt x="414" y="1390"/>
                    <a:pt x="562" y="1449"/>
                    <a:pt x="725" y="1479"/>
                  </a:cubicBezTo>
                  <a:lnTo>
                    <a:pt x="725" y="7955"/>
                  </a:lnTo>
                  <a:cubicBezTo>
                    <a:pt x="577" y="7985"/>
                    <a:pt x="444" y="8044"/>
                    <a:pt x="325" y="8162"/>
                  </a:cubicBezTo>
                  <a:cubicBezTo>
                    <a:pt x="30" y="8443"/>
                    <a:pt x="30" y="8916"/>
                    <a:pt x="325" y="9197"/>
                  </a:cubicBezTo>
                  <a:cubicBezTo>
                    <a:pt x="466" y="9345"/>
                    <a:pt x="654" y="9419"/>
                    <a:pt x="845" y="9419"/>
                  </a:cubicBezTo>
                  <a:cubicBezTo>
                    <a:pt x="1035" y="9419"/>
                    <a:pt x="1227" y="9345"/>
                    <a:pt x="1375" y="9197"/>
                  </a:cubicBezTo>
                  <a:cubicBezTo>
                    <a:pt x="1656" y="8916"/>
                    <a:pt x="1656" y="8443"/>
                    <a:pt x="1375" y="8162"/>
                  </a:cubicBezTo>
                  <a:cubicBezTo>
                    <a:pt x="1242" y="8044"/>
                    <a:pt x="1094" y="7970"/>
                    <a:pt x="946" y="7955"/>
                  </a:cubicBezTo>
                  <a:lnTo>
                    <a:pt x="946" y="1464"/>
                  </a:lnTo>
                  <a:cubicBezTo>
                    <a:pt x="1080" y="1434"/>
                    <a:pt x="1227" y="1375"/>
                    <a:pt x="1331" y="1257"/>
                  </a:cubicBezTo>
                  <a:cubicBezTo>
                    <a:pt x="1627" y="976"/>
                    <a:pt x="1627" y="503"/>
                    <a:pt x="1331" y="222"/>
                  </a:cubicBezTo>
                  <a:cubicBezTo>
                    <a:pt x="1183" y="74"/>
                    <a:pt x="1006" y="0"/>
                    <a:pt x="813"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7" name="Google Shape;37;p4"/>
          <p:cNvSpPr/>
          <p:nvPr/>
        </p:nvSpPr>
        <p:spPr>
          <a:xfrm>
            <a:off x="7760025" y="1114097"/>
            <a:ext cx="3164167" cy="2923198"/>
          </a:xfrm>
          <a:custGeom>
            <a:rect b="b" l="l" r="r" t="t"/>
            <a:pathLst>
              <a:path extrusionOk="0" h="48973" w="53010">
                <a:moveTo>
                  <a:pt x="24546" y="21426"/>
                </a:moveTo>
                <a:cubicBezTo>
                  <a:pt x="24501" y="21440"/>
                  <a:pt x="24472" y="21470"/>
                  <a:pt x="24428" y="21514"/>
                </a:cubicBezTo>
                <a:cubicBezTo>
                  <a:pt x="24324" y="21633"/>
                  <a:pt x="24250" y="21766"/>
                  <a:pt x="24235" y="21928"/>
                </a:cubicBezTo>
                <a:lnTo>
                  <a:pt x="20169" y="21928"/>
                </a:lnTo>
                <a:lnTo>
                  <a:pt x="20672" y="21426"/>
                </a:lnTo>
                <a:close/>
                <a:moveTo>
                  <a:pt x="28730" y="22623"/>
                </a:moveTo>
                <a:cubicBezTo>
                  <a:pt x="28745" y="22668"/>
                  <a:pt x="28775" y="22712"/>
                  <a:pt x="28789" y="22756"/>
                </a:cubicBezTo>
                <a:lnTo>
                  <a:pt x="28730" y="22815"/>
                </a:lnTo>
                <a:lnTo>
                  <a:pt x="28730" y="22623"/>
                </a:lnTo>
                <a:close/>
                <a:moveTo>
                  <a:pt x="28508" y="23348"/>
                </a:moveTo>
                <a:lnTo>
                  <a:pt x="28508" y="23806"/>
                </a:lnTo>
                <a:lnTo>
                  <a:pt x="25729" y="26586"/>
                </a:lnTo>
                <a:lnTo>
                  <a:pt x="25270" y="26586"/>
                </a:lnTo>
                <a:lnTo>
                  <a:pt x="28508" y="23348"/>
                </a:lnTo>
                <a:close/>
                <a:moveTo>
                  <a:pt x="20554" y="26926"/>
                </a:moveTo>
                <a:lnTo>
                  <a:pt x="17315" y="30164"/>
                </a:lnTo>
                <a:lnTo>
                  <a:pt x="17315" y="29706"/>
                </a:lnTo>
                <a:lnTo>
                  <a:pt x="20110" y="26926"/>
                </a:lnTo>
                <a:close/>
                <a:moveTo>
                  <a:pt x="17094" y="30696"/>
                </a:moveTo>
                <a:lnTo>
                  <a:pt x="17094" y="30889"/>
                </a:lnTo>
                <a:cubicBezTo>
                  <a:pt x="17079" y="30844"/>
                  <a:pt x="17049" y="30800"/>
                  <a:pt x="17034" y="30756"/>
                </a:cubicBezTo>
                <a:lnTo>
                  <a:pt x="17094" y="30696"/>
                </a:lnTo>
                <a:close/>
                <a:moveTo>
                  <a:pt x="25655" y="31584"/>
                </a:moveTo>
                <a:lnTo>
                  <a:pt x="25152" y="32086"/>
                </a:lnTo>
                <a:lnTo>
                  <a:pt x="21278" y="32101"/>
                </a:lnTo>
                <a:cubicBezTo>
                  <a:pt x="21322" y="32072"/>
                  <a:pt x="21352" y="32042"/>
                  <a:pt x="21396" y="31998"/>
                </a:cubicBezTo>
                <a:cubicBezTo>
                  <a:pt x="21515" y="31879"/>
                  <a:pt x="21574" y="31746"/>
                  <a:pt x="21603" y="31584"/>
                </a:cubicBezTo>
                <a:close/>
                <a:moveTo>
                  <a:pt x="48825" y="0"/>
                </a:moveTo>
                <a:cubicBezTo>
                  <a:pt x="48411" y="30"/>
                  <a:pt x="48100" y="370"/>
                  <a:pt x="48115" y="769"/>
                </a:cubicBezTo>
                <a:cubicBezTo>
                  <a:pt x="48115" y="932"/>
                  <a:pt x="48174" y="1095"/>
                  <a:pt x="48278" y="1213"/>
                </a:cubicBezTo>
                <a:lnTo>
                  <a:pt x="46681" y="2795"/>
                </a:lnTo>
                <a:lnTo>
                  <a:pt x="38770" y="2795"/>
                </a:lnTo>
                <a:lnTo>
                  <a:pt x="33758" y="7807"/>
                </a:lnTo>
                <a:lnTo>
                  <a:pt x="33758" y="13411"/>
                </a:lnTo>
                <a:lnTo>
                  <a:pt x="25980" y="21204"/>
                </a:lnTo>
                <a:lnTo>
                  <a:pt x="20583" y="21204"/>
                </a:lnTo>
                <a:lnTo>
                  <a:pt x="19859" y="21928"/>
                </a:lnTo>
                <a:lnTo>
                  <a:pt x="19829" y="21928"/>
                </a:lnTo>
                <a:lnTo>
                  <a:pt x="14609" y="27133"/>
                </a:lnTo>
                <a:lnTo>
                  <a:pt x="14609" y="27163"/>
                </a:lnTo>
                <a:lnTo>
                  <a:pt x="14062" y="27710"/>
                </a:lnTo>
                <a:cubicBezTo>
                  <a:pt x="13945" y="27639"/>
                  <a:pt x="13801" y="27597"/>
                  <a:pt x="13665" y="27597"/>
                </a:cubicBezTo>
                <a:cubicBezTo>
                  <a:pt x="13629" y="27597"/>
                  <a:pt x="13594" y="27600"/>
                  <a:pt x="13560" y="27606"/>
                </a:cubicBezTo>
                <a:cubicBezTo>
                  <a:pt x="13530" y="27562"/>
                  <a:pt x="13486" y="27517"/>
                  <a:pt x="13456" y="27488"/>
                </a:cubicBezTo>
                <a:cubicBezTo>
                  <a:pt x="13323" y="27340"/>
                  <a:pt x="13146" y="27281"/>
                  <a:pt x="12968" y="27266"/>
                </a:cubicBezTo>
                <a:cubicBezTo>
                  <a:pt x="13027" y="27237"/>
                  <a:pt x="13086" y="27192"/>
                  <a:pt x="13146" y="27148"/>
                </a:cubicBezTo>
                <a:cubicBezTo>
                  <a:pt x="13412" y="26867"/>
                  <a:pt x="13427" y="26453"/>
                  <a:pt x="13190" y="26157"/>
                </a:cubicBezTo>
                <a:lnTo>
                  <a:pt x="20731" y="18631"/>
                </a:lnTo>
                <a:lnTo>
                  <a:pt x="25936" y="18631"/>
                </a:lnTo>
                <a:lnTo>
                  <a:pt x="31155" y="13411"/>
                </a:lnTo>
                <a:lnTo>
                  <a:pt x="31155" y="11504"/>
                </a:lnTo>
                <a:cubicBezTo>
                  <a:pt x="31274" y="11474"/>
                  <a:pt x="31392" y="11415"/>
                  <a:pt x="31481" y="11312"/>
                </a:cubicBezTo>
                <a:cubicBezTo>
                  <a:pt x="31776" y="11031"/>
                  <a:pt x="31776" y="10558"/>
                  <a:pt x="31481" y="10262"/>
                </a:cubicBezTo>
                <a:cubicBezTo>
                  <a:pt x="31340" y="10121"/>
                  <a:pt x="31152" y="10051"/>
                  <a:pt x="30963" y="10051"/>
                </a:cubicBezTo>
                <a:cubicBezTo>
                  <a:pt x="30774" y="10051"/>
                  <a:pt x="30586" y="10121"/>
                  <a:pt x="30445" y="10262"/>
                </a:cubicBezTo>
                <a:cubicBezTo>
                  <a:pt x="30150" y="10558"/>
                  <a:pt x="30150" y="11031"/>
                  <a:pt x="30445" y="11312"/>
                </a:cubicBezTo>
                <a:cubicBezTo>
                  <a:pt x="30579" y="11445"/>
                  <a:pt x="30756" y="11519"/>
                  <a:pt x="30933" y="11519"/>
                </a:cubicBezTo>
                <a:lnTo>
                  <a:pt x="30933" y="13323"/>
                </a:lnTo>
                <a:lnTo>
                  <a:pt x="25847" y="18409"/>
                </a:lnTo>
                <a:lnTo>
                  <a:pt x="20642" y="18409"/>
                </a:lnTo>
                <a:lnTo>
                  <a:pt x="13042" y="26009"/>
                </a:lnTo>
                <a:cubicBezTo>
                  <a:pt x="12914" y="25926"/>
                  <a:pt x="12766" y="25884"/>
                  <a:pt x="12620" y="25884"/>
                </a:cubicBezTo>
                <a:cubicBezTo>
                  <a:pt x="12428" y="25884"/>
                  <a:pt x="12238" y="25956"/>
                  <a:pt x="12096" y="26098"/>
                </a:cubicBezTo>
                <a:cubicBezTo>
                  <a:pt x="11815" y="26379"/>
                  <a:pt x="11815" y="26852"/>
                  <a:pt x="12096" y="27148"/>
                </a:cubicBezTo>
                <a:cubicBezTo>
                  <a:pt x="12229" y="27281"/>
                  <a:pt x="12406" y="27340"/>
                  <a:pt x="12584" y="27355"/>
                </a:cubicBezTo>
                <a:cubicBezTo>
                  <a:pt x="12525" y="27384"/>
                  <a:pt x="12465" y="27429"/>
                  <a:pt x="12406" y="27488"/>
                </a:cubicBezTo>
                <a:cubicBezTo>
                  <a:pt x="12125" y="27769"/>
                  <a:pt x="12125" y="28242"/>
                  <a:pt x="12406" y="28523"/>
                </a:cubicBezTo>
                <a:cubicBezTo>
                  <a:pt x="12554" y="28671"/>
                  <a:pt x="12732" y="28730"/>
                  <a:pt x="12909" y="28745"/>
                </a:cubicBezTo>
                <a:lnTo>
                  <a:pt x="12909" y="31702"/>
                </a:lnTo>
                <a:lnTo>
                  <a:pt x="6610" y="38016"/>
                </a:lnTo>
                <a:lnTo>
                  <a:pt x="2914" y="38016"/>
                </a:lnTo>
                <a:lnTo>
                  <a:pt x="2914" y="34925"/>
                </a:lnTo>
                <a:lnTo>
                  <a:pt x="9124" y="28715"/>
                </a:lnTo>
                <a:cubicBezTo>
                  <a:pt x="9247" y="28806"/>
                  <a:pt x="9392" y="28851"/>
                  <a:pt x="9539" y="28851"/>
                </a:cubicBezTo>
                <a:cubicBezTo>
                  <a:pt x="9729" y="28851"/>
                  <a:pt x="9920" y="28776"/>
                  <a:pt x="10070" y="28626"/>
                </a:cubicBezTo>
                <a:cubicBezTo>
                  <a:pt x="10351" y="28345"/>
                  <a:pt x="10351" y="27872"/>
                  <a:pt x="10070" y="27591"/>
                </a:cubicBezTo>
                <a:cubicBezTo>
                  <a:pt x="9922" y="27444"/>
                  <a:pt x="9734" y="27370"/>
                  <a:pt x="9545" y="27370"/>
                </a:cubicBezTo>
                <a:cubicBezTo>
                  <a:pt x="9357" y="27370"/>
                  <a:pt x="9168" y="27444"/>
                  <a:pt x="9020" y="27591"/>
                </a:cubicBezTo>
                <a:cubicBezTo>
                  <a:pt x="8754" y="27858"/>
                  <a:pt x="8739" y="28272"/>
                  <a:pt x="8961" y="28552"/>
                </a:cubicBezTo>
                <a:lnTo>
                  <a:pt x="2692" y="34837"/>
                </a:lnTo>
                <a:lnTo>
                  <a:pt x="2692" y="38223"/>
                </a:lnTo>
                <a:lnTo>
                  <a:pt x="6699" y="38223"/>
                </a:lnTo>
                <a:lnTo>
                  <a:pt x="13131" y="31805"/>
                </a:lnTo>
                <a:lnTo>
                  <a:pt x="13131" y="28833"/>
                </a:lnTo>
                <a:cubicBezTo>
                  <a:pt x="13131" y="28848"/>
                  <a:pt x="13146" y="28848"/>
                  <a:pt x="13146" y="28863"/>
                </a:cubicBezTo>
                <a:cubicBezTo>
                  <a:pt x="13293" y="29003"/>
                  <a:pt x="13482" y="29074"/>
                  <a:pt x="13671" y="29074"/>
                </a:cubicBezTo>
                <a:cubicBezTo>
                  <a:pt x="13859" y="29074"/>
                  <a:pt x="14048" y="29003"/>
                  <a:pt x="14195" y="28863"/>
                </a:cubicBezTo>
                <a:cubicBezTo>
                  <a:pt x="14462" y="28582"/>
                  <a:pt x="14476" y="28153"/>
                  <a:pt x="14225" y="27858"/>
                </a:cubicBezTo>
                <a:lnTo>
                  <a:pt x="14609" y="27473"/>
                </a:lnTo>
                <a:lnTo>
                  <a:pt x="14609" y="31761"/>
                </a:lnTo>
                <a:cubicBezTo>
                  <a:pt x="14476" y="31968"/>
                  <a:pt x="14462" y="32234"/>
                  <a:pt x="14550" y="32456"/>
                </a:cubicBezTo>
                <a:lnTo>
                  <a:pt x="7024" y="39997"/>
                </a:lnTo>
                <a:lnTo>
                  <a:pt x="1775" y="39997"/>
                </a:lnTo>
                <a:lnTo>
                  <a:pt x="45" y="41727"/>
                </a:lnTo>
                <a:lnTo>
                  <a:pt x="1" y="41771"/>
                </a:lnTo>
                <a:cubicBezTo>
                  <a:pt x="89" y="41786"/>
                  <a:pt x="178" y="41801"/>
                  <a:pt x="267" y="41816"/>
                </a:cubicBezTo>
                <a:lnTo>
                  <a:pt x="1864" y="40219"/>
                </a:lnTo>
                <a:lnTo>
                  <a:pt x="7113" y="40219"/>
                </a:lnTo>
                <a:lnTo>
                  <a:pt x="14683" y="32648"/>
                </a:lnTo>
                <a:cubicBezTo>
                  <a:pt x="14683" y="32663"/>
                  <a:pt x="14698" y="32678"/>
                  <a:pt x="14713" y="32678"/>
                </a:cubicBezTo>
                <a:cubicBezTo>
                  <a:pt x="14853" y="32826"/>
                  <a:pt x="15042" y="32900"/>
                  <a:pt x="15230" y="32900"/>
                </a:cubicBezTo>
                <a:cubicBezTo>
                  <a:pt x="15419" y="32900"/>
                  <a:pt x="15608" y="32826"/>
                  <a:pt x="15748" y="32678"/>
                </a:cubicBezTo>
                <a:cubicBezTo>
                  <a:pt x="16044" y="32397"/>
                  <a:pt x="16044" y="31924"/>
                  <a:pt x="15748" y="31643"/>
                </a:cubicBezTo>
                <a:cubicBezTo>
                  <a:pt x="15630" y="31510"/>
                  <a:pt x="15482" y="31451"/>
                  <a:pt x="15319" y="31436"/>
                </a:cubicBezTo>
                <a:lnTo>
                  <a:pt x="15319" y="29410"/>
                </a:lnTo>
                <a:lnTo>
                  <a:pt x="20140" y="24590"/>
                </a:lnTo>
                <a:lnTo>
                  <a:pt x="23703" y="24590"/>
                </a:lnTo>
                <a:cubicBezTo>
                  <a:pt x="23526" y="24871"/>
                  <a:pt x="23555" y="25255"/>
                  <a:pt x="23806" y="25507"/>
                </a:cubicBezTo>
                <a:cubicBezTo>
                  <a:pt x="23954" y="25647"/>
                  <a:pt x="24143" y="25717"/>
                  <a:pt x="24331" y="25717"/>
                </a:cubicBezTo>
                <a:cubicBezTo>
                  <a:pt x="24520" y="25717"/>
                  <a:pt x="24708" y="25647"/>
                  <a:pt x="24856" y="25507"/>
                </a:cubicBezTo>
                <a:cubicBezTo>
                  <a:pt x="25108" y="25255"/>
                  <a:pt x="25137" y="24871"/>
                  <a:pt x="24945" y="24590"/>
                </a:cubicBezTo>
                <a:lnTo>
                  <a:pt x="24989" y="24590"/>
                </a:lnTo>
                <a:lnTo>
                  <a:pt x="25773" y="23791"/>
                </a:lnTo>
                <a:cubicBezTo>
                  <a:pt x="25910" y="23894"/>
                  <a:pt x="26072" y="23946"/>
                  <a:pt x="26232" y="23946"/>
                </a:cubicBezTo>
                <a:cubicBezTo>
                  <a:pt x="26420" y="23946"/>
                  <a:pt x="26606" y="23875"/>
                  <a:pt x="26749" y="23732"/>
                </a:cubicBezTo>
                <a:cubicBezTo>
                  <a:pt x="27030" y="23451"/>
                  <a:pt x="27030" y="22993"/>
                  <a:pt x="26764" y="22712"/>
                </a:cubicBezTo>
                <a:lnTo>
                  <a:pt x="27710" y="21766"/>
                </a:lnTo>
                <a:cubicBezTo>
                  <a:pt x="27837" y="21853"/>
                  <a:pt x="27989" y="21897"/>
                  <a:pt x="28139" y="21897"/>
                </a:cubicBezTo>
                <a:cubicBezTo>
                  <a:pt x="28270" y="21897"/>
                  <a:pt x="28399" y="21864"/>
                  <a:pt x="28508" y="21795"/>
                </a:cubicBezTo>
                <a:lnTo>
                  <a:pt x="28508" y="23037"/>
                </a:lnTo>
                <a:lnTo>
                  <a:pt x="24960" y="26586"/>
                </a:lnTo>
                <a:lnTo>
                  <a:pt x="20879" y="26586"/>
                </a:lnTo>
                <a:lnTo>
                  <a:pt x="20775" y="26704"/>
                </a:lnTo>
                <a:lnTo>
                  <a:pt x="20006" y="26704"/>
                </a:lnTo>
                <a:lnTo>
                  <a:pt x="17094" y="29617"/>
                </a:lnTo>
                <a:lnTo>
                  <a:pt x="17094" y="30386"/>
                </a:lnTo>
                <a:lnTo>
                  <a:pt x="16887" y="30593"/>
                </a:lnTo>
                <a:cubicBezTo>
                  <a:pt x="16745" y="30480"/>
                  <a:pt x="16573" y="30421"/>
                  <a:pt x="16401" y="30421"/>
                </a:cubicBezTo>
                <a:cubicBezTo>
                  <a:pt x="16214" y="30421"/>
                  <a:pt x="16028" y="30491"/>
                  <a:pt x="15881" y="30637"/>
                </a:cubicBezTo>
                <a:cubicBezTo>
                  <a:pt x="15600" y="30918"/>
                  <a:pt x="15600" y="31391"/>
                  <a:pt x="15881" y="31687"/>
                </a:cubicBezTo>
                <a:cubicBezTo>
                  <a:pt x="16029" y="31828"/>
                  <a:pt x="16221" y="31898"/>
                  <a:pt x="16412" y="31898"/>
                </a:cubicBezTo>
                <a:cubicBezTo>
                  <a:pt x="16602" y="31898"/>
                  <a:pt x="16790" y="31828"/>
                  <a:pt x="16931" y="31687"/>
                </a:cubicBezTo>
                <a:cubicBezTo>
                  <a:pt x="17005" y="31613"/>
                  <a:pt x="17064" y="31525"/>
                  <a:pt x="17094" y="31436"/>
                </a:cubicBezTo>
                <a:lnTo>
                  <a:pt x="17094" y="31924"/>
                </a:lnTo>
                <a:cubicBezTo>
                  <a:pt x="16960" y="32101"/>
                  <a:pt x="16931" y="32323"/>
                  <a:pt x="16975" y="32530"/>
                </a:cubicBezTo>
                <a:lnTo>
                  <a:pt x="14210" y="35354"/>
                </a:lnTo>
                <a:lnTo>
                  <a:pt x="9405" y="40160"/>
                </a:lnTo>
                <a:lnTo>
                  <a:pt x="9405" y="45497"/>
                </a:lnTo>
                <a:lnTo>
                  <a:pt x="7586" y="47316"/>
                </a:lnTo>
                <a:lnTo>
                  <a:pt x="7276" y="47612"/>
                </a:lnTo>
                <a:cubicBezTo>
                  <a:pt x="7349" y="47656"/>
                  <a:pt x="7409" y="47686"/>
                  <a:pt x="7483" y="47730"/>
                </a:cubicBezTo>
                <a:lnTo>
                  <a:pt x="7793" y="47420"/>
                </a:lnTo>
                <a:lnTo>
                  <a:pt x="9627" y="45586"/>
                </a:lnTo>
                <a:lnTo>
                  <a:pt x="9627" y="40248"/>
                </a:lnTo>
                <a:lnTo>
                  <a:pt x="14373" y="35502"/>
                </a:lnTo>
                <a:lnTo>
                  <a:pt x="17064" y="32752"/>
                </a:lnTo>
                <a:cubicBezTo>
                  <a:pt x="17094" y="32796"/>
                  <a:pt x="17123" y="32840"/>
                  <a:pt x="17167" y="32870"/>
                </a:cubicBezTo>
                <a:cubicBezTo>
                  <a:pt x="17308" y="33018"/>
                  <a:pt x="17496" y="33092"/>
                  <a:pt x="17687" y="33092"/>
                </a:cubicBezTo>
                <a:cubicBezTo>
                  <a:pt x="17877" y="33092"/>
                  <a:pt x="18069" y="33018"/>
                  <a:pt x="18217" y="32870"/>
                </a:cubicBezTo>
                <a:cubicBezTo>
                  <a:pt x="18483" y="32604"/>
                  <a:pt x="18498" y="32190"/>
                  <a:pt x="18276" y="31909"/>
                </a:cubicBezTo>
                <a:lnTo>
                  <a:pt x="19238" y="30933"/>
                </a:lnTo>
                <a:cubicBezTo>
                  <a:pt x="19355" y="31001"/>
                  <a:pt x="19487" y="31035"/>
                  <a:pt x="19619" y="31035"/>
                </a:cubicBezTo>
                <a:cubicBezTo>
                  <a:pt x="19803" y="31035"/>
                  <a:pt x="19987" y="30968"/>
                  <a:pt x="20125" y="30830"/>
                </a:cubicBezTo>
                <a:cubicBezTo>
                  <a:pt x="20361" y="30578"/>
                  <a:pt x="20406" y="30223"/>
                  <a:pt x="20243" y="29928"/>
                </a:cubicBezTo>
                <a:lnTo>
                  <a:pt x="21027" y="29144"/>
                </a:lnTo>
                <a:lnTo>
                  <a:pt x="21086" y="29144"/>
                </a:lnTo>
                <a:cubicBezTo>
                  <a:pt x="21212" y="29225"/>
                  <a:pt x="21356" y="29266"/>
                  <a:pt x="21498" y="29266"/>
                </a:cubicBezTo>
                <a:cubicBezTo>
                  <a:pt x="21640" y="29266"/>
                  <a:pt x="21781" y="29225"/>
                  <a:pt x="21899" y="29144"/>
                </a:cubicBezTo>
                <a:lnTo>
                  <a:pt x="25773" y="29144"/>
                </a:lnTo>
                <a:lnTo>
                  <a:pt x="30726" y="24191"/>
                </a:lnTo>
                <a:lnTo>
                  <a:pt x="30726" y="22076"/>
                </a:lnTo>
                <a:cubicBezTo>
                  <a:pt x="30830" y="22061"/>
                  <a:pt x="30919" y="22032"/>
                  <a:pt x="30993" y="21973"/>
                </a:cubicBezTo>
                <a:lnTo>
                  <a:pt x="30993" y="26261"/>
                </a:lnTo>
                <a:lnTo>
                  <a:pt x="25877" y="31377"/>
                </a:lnTo>
                <a:lnTo>
                  <a:pt x="21603" y="31377"/>
                </a:lnTo>
                <a:cubicBezTo>
                  <a:pt x="21574" y="31214"/>
                  <a:pt x="21515" y="31081"/>
                  <a:pt x="21396" y="30963"/>
                </a:cubicBezTo>
                <a:cubicBezTo>
                  <a:pt x="21248" y="30815"/>
                  <a:pt x="21060" y="30741"/>
                  <a:pt x="20871" y="30741"/>
                </a:cubicBezTo>
                <a:cubicBezTo>
                  <a:pt x="20683" y="30741"/>
                  <a:pt x="20494" y="30815"/>
                  <a:pt x="20347" y="30963"/>
                </a:cubicBezTo>
                <a:cubicBezTo>
                  <a:pt x="20066" y="31244"/>
                  <a:pt x="20066" y="31717"/>
                  <a:pt x="20347" y="31998"/>
                </a:cubicBezTo>
                <a:cubicBezTo>
                  <a:pt x="20376" y="32042"/>
                  <a:pt x="20420" y="32072"/>
                  <a:pt x="20465" y="32101"/>
                </a:cubicBezTo>
                <a:lnTo>
                  <a:pt x="19755" y="32101"/>
                </a:lnTo>
                <a:lnTo>
                  <a:pt x="11844" y="39997"/>
                </a:lnTo>
                <a:lnTo>
                  <a:pt x="11844" y="45616"/>
                </a:lnTo>
                <a:lnTo>
                  <a:pt x="9065" y="48396"/>
                </a:lnTo>
                <a:lnTo>
                  <a:pt x="8665" y="48795"/>
                </a:lnTo>
                <a:cubicBezTo>
                  <a:pt x="8725" y="48854"/>
                  <a:pt x="8754" y="48913"/>
                  <a:pt x="8798" y="48972"/>
                </a:cubicBezTo>
                <a:lnTo>
                  <a:pt x="9227" y="48558"/>
                </a:lnTo>
                <a:lnTo>
                  <a:pt x="12066" y="45704"/>
                </a:lnTo>
                <a:lnTo>
                  <a:pt x="12066" y="40101"/>
                </a:lnTo>
                <a:lnTo>
                  <a:pt x="19859" y="32308"/>
                </a:lnTo>
                <a:lnTo>
                  <a:pt x="25256" y="32308"/>
                </a:lnTo>
                <a:lnTo>
                  <a:pt x="25980" y="31584"/>
                </a:lnTo>
                <a:lnTo>
                  <a:pt x="25995" y="31584"/>
                </a:lnTo>
                <a:lnTo>
                  <a:pt x="31214" y="26379"/>
                </a:lnTo>
                <a:lnTo>
                  <a:pt x="31214" y="26349"/>
                </a:lnTo>
                <a:lnTo>
                  <a:pt x="31761" y="25802"/>
                </a:lnTo>
                <a:cubicBezTo>
                  <a:pt x="31873" y="25881"/>
                  <a:pt x="32011" y="25917"/>
                  <a:pt x="32148" y="25917"/>
                </a:cubicBezTo>
                <a:cubicBezTo>
                  <a:pt x="32192" y="25917"/>
                  <a:pt x="32236" y="25913"/>
                  <a:pt x="32279" y="25906"/>
                </a:cubicBezTo>
                <a:cubicBezTo>
                  <a:pt x="32309" y="25950"/>
                  <a:pt x="32338" y="25994"/>
                  <a:pt x="32368" y="26024"/>
                </a:cubicBezTo>
                <a:cubicBezTo>
                  <a:pt x="32516" y="26172"/>
                  <a:pt x="32678" y="26231"/>
                  <a:pt x="32856" y="26246"/>
                </a:cubicBezTo>
                <a:cubicBezTo>
                  <a:pt x="32796" y="26275"/>
                  <a:pt x="32737" y="26320"/>
                  <a:pt x="32678" y="26364"/>
                </a:cubicBezTo>
                <a:cubicBezTo>
                  <a:pt x="32412" y="26645"/>
                  <a:pt x="32397" y="27059"/>
                  <a:pt x="32634" y="27355"/>
                </a:cubicBezTo>
                <a:lnTo>
                  <a:pt x="25093" y="34881"/>
                </a:lnTo>
                <a:lnTo>
                  <a:pt x="19888" y="34881"/>
                </a:lnTo>
                <a:lnTo>
                  <a:pt x="14669" y="40101"/>
                </a:lnTo>
                <a:lnTo>
                  <a:pt x="14669" y="42008"/>
                </a:lnTo>
                <a:cubicBezTo>
                  <a:pt x="14550" y="42037"/>
                  <a:pt x="14432" y="42111"/>
                  <a:pt x="14343" y="42200"/>
                </a:cubicBezTo>
                <a:cubicBezTo>
                  <a:pt x="14048" y="42481"/>
                  <a:pt x="14048" y="42954"/>
                  <a:pt x="14343" y="43250"/>
                </a:cubicBezTo>
                <a:cubicBezTo>
                  <a:pt x="14484" y="43390"/>
                  <a:pt x="14672" y="43461"/>
                  <a:pt x="14861" y="43461"/>
                </a:cubicBezTo>
                <a:cubicBezTo>
                  <a:pt x="15049" y="43461"/>
                  <a:pt x="15238" y="43390"/>
                  <a:pt x="15378" y="43250"/>
                </a:cubicBezTo>
                <a:cubicBezTo>
                  <a:pt x="15674" y="42954"/>
                  <a:pt x="15674" y="42481"/>
                  <a:pt x="15393" y="42200"/>
                </a:cubicBezTo>
                <a:cubicBezTo>
                  <a:pt x="15245" y="42067"/>
                  <a:pt x="15068" y="41993"/>
                  <a:pt x="14890" y="41993"/>
                </a:cubicBezTo>
                <a:lnTo>
                  <a:pt x="14890" y="40189"/>
                </a:lnTo>
                <a:lnTo>
                  <a:pt x="19977" y="35103"/>
                </a:lnTo>
                <a:lnTo>
                  <a:pt x="25182" y="35103"/>
                </a:lnTo>
                <a:lnTo>
                  <a:pt x="32796" y="27503"/>
                </a:lnTo>
                <a:cubicBezTo>
                  <a:pt x="32918" y="27586"/>
                  <a:pt x="33062" y="27628"/>
                  <a:pt x="33207" y="27628"/>
                </a:cubicBezTo>
                <a:cubicBezTo>
                  <a:pt x="33396" y="27628"/>
                  <a:pt x="33586" y="27556"/>
                  <a:pt x="33728" y="27414"/>
                </a:cubicBezTo>
                <a:cubicBezTo>
                  <a:pt x="34009" y="27133"/>
                  <a:pt x="34009" y="26660"/>
                  <a:pt x="33728" y="26364"/>
                </a:cubicBezTo>
                <a:cubicBezTo>
                  <a:pt x="33595" y="26231"/>
                  <a:pt x="33418" y="26172"/>
                  <a:pt x="33240" y="26157"/>
                </a:cubicBezTo>
                <a:cubicBezTo>
                  <a:pt x="33299" y="26128"/>
                  <a:pt x="33358" y="26083"/>
                  <a:pt x="33418" y="26024"/>
                </a:cubicBezTo>
                <a:cubicBezTo>
                  <a:pt x="33713" y="25743"/>
                  <a:pt x="33713" y="25270"/>
                  <a:pt x="33418" y="24989"/>
                </a:cubicBezTo>
                <a:cubicBezTo>
                  <a:pt x="33284" y="24841"/>
                  <a:pt x="33092" y="24782"/>
                  <a:pt x="32915" y="24767"/>
                </a:cubicBezTo>
                <a:lnTo>
                  <a:pt x="32915" y="21810"/>
                </a:lnTo>
                <a:lnTo>
                  <a:pt x="39214" y="15496"/>
                </a:lnTo>
                <a:lnTo>
                  <a:pt x="42910" y="15496"/>
                </a:lnTo>
                <a:lnTo>
                  <a:pt x="42910" y="18587"/>
                </a:lnTo>
                <a:lnTo>
                  <a:pt x="36700" y="24797"/>
                </a:lnTo>
                <a:cubicBezTo>
                  <a:pt x="36577" y="24706"/>
                  <a:pt x="36432" y="24661"/>
                  <a:pt x="36284" y="24661"/>
                </a:cubicBezTo>
                <a:cubicBezTo>
                  <a:pt x="36095" y="24661"/>
                  <a:pt x="35903" y="24736"/>
                  <a:pt x="35754" y="24886"/>
                </a:cubicBezTo>
                <a:cubicBezTo>
                  <a:pt x="35473" y="25166"/>
                  <a:pt x="35473" y="25640"/>
                  <a:pt x="35754" y="25921"/>
                </a:cubicBezTo>
                <a:cubicBezTo>
                  <a:pt x="35902" y="26068"/>
                  <a:pt x="36090" y="26142"/>
                  <a:pt x="36279" y="26142"/>
                </a:cubicBezTo>
                <a:cubicBezTo>
                  <a:pt x="36467" y="26142"/>
                  <a:pt x="36656" y="26068"/>
                  <a:pt x="36804" y="25921"/>
                </a:cubicBezTo>
                <a:cubicBezTo>
                  <a:pt x="37070" y="25654"/>
                  <a:pt x="37084" y="25240"/>
                  <a:pt x="36863" y="24959"/>
                </a:cubicBezTo>
                <a:lnTo>
                  <a:pt x="43132" y="18675"/>
                </a:lnTo>
                <a:lnTo>
                  <a:pt x="43132" y="15289"/>
                </a:lnTo>
                <a:lnTo>
                  <a:pt x="39125" y="15289"/>
                </a:lnTo>
                <a:lnTo>
                  <a:pt x="32693" y="21706"/>
                </a:lnTo>
                <a:lnTo>
                  <a:pt x="32693" y="24679"/>
                </a:lnTo>
                <a:cubicBezTo>
                  <a:pt x="32693" y="24664"/>
                  <a:pt x="32678" y="24664"/>
                  <a:pt x="32678" y="24649"/>
                </a:cubicBezTo>
                <a:cubicBezTo>
                  <a:pt x="32538" y="24508"/>
                  <a:pt x="32349" y="24438"/>
                  <a:pt x="32159" y="24438"/>
                </a:cubicBezTo>
                <a:cubicBezTo>
                  <a:pt x="31968" y="24438"/>
                  <a:pt x="31776" y="24508"/>
                  <a:pt x="31628" y="24649"/>
                </a:cubicBezTo>
                <a:cubicBezTo>
                  <a:pt x="31362" y="24930"/>
                  <a:pt x="31347" y="25359"/>
                  <a:pt x="31599" y="25654"/>
                </a:cubicBezTo>
                <a:lnTo>
                  <a:pt x="31214" y="26039"/>
                </a:lnTo>
                <a:lnTo>
                  <a:pt x="31214" y="21751"/>
                </a:lnTo>
                <a:cubicBezTo>
                  <a:pt x="31347" y="21544"/>
                  <a:pt x="31377" y="21278"/>
                  <a:pt x="31274" y="21056"/>
                </a:cubicBezTo>
                <a:lnTo>
                  <a:pt x="38814" y="13515"/>
                </a:lnTo>
                <a:lnTo>
                  <a:pt x="44049" y="13515"/>
                </a:lnTo>
                <a:lnTo>
                  <a:pt x="48706" y="8857"/>
                </a:lnTo>
                <a:cubicBezTo>
                  <a:pt x="48840" y="8961"/>
                  <a:pt x="49002" y="9005"/>
                  <a:pt x="49165" y="9005"/>
                </a:cubicBezTo>
                <a:cubicBezTo>
                  <a:pt x="49372" y="8990"/>
                  <a:pt x="49549" y="8916"/>
                  <a:pt x="49682" y="8769"/>
                </a:cubicBezTo>
                <a:cubicBezTo>
                  <a:pt x="49815" y="8621"/>
                  <a:pt x="49889" y="8428"/>
                  <a:pt x="49875" y="8236"/>
                </a:cubicBezTo>
                <a:cubicBezTo>
                  <a:pt x="49875" y="8044"/>
                  <a:pt x="49801" y="7867"/>
                  <a:pt x="49668" y="7748"/>
                </a:cubicBezTo>
                <a:cubicBezTo>
                  <a:pt x="49653" y="7734"/>
                  <a:pt x="49653" y="7734"/>
                  <a:pt x="49638" y="7719"/>
                </a:cubicBezTo>
                <a:cubicBezTo>
                  <a:pt x="49503" y="7597"/>
                  <a:pt x="49342" y="7525"/>
                  <a:pt x="49158" y="7525"/>
                </a:cubicBezTo>
                <a:cubicBezTo>
                  <a:pt x="49140" y="7525"/>
                  <a:pt x="49123" y="7525"/>
                  <a:pt x="49106" y="7527"/>
                </a:cubicBezTo>
                <a:cubicBezTo>
                  <a:pt x="49032" y="7527"/>
                  <a:pt x="48973" y="7541"/>
                  <a:pt x="48899" y="7571"/>
                </a:cubicBezTo>
                <a:lnTo>
                  <a:pt x="51885" y="4584"/>
                </a:lnTo>
                <a:cubicBezTo>
                  <a:pt x="52004" y="4673"/>
                  <a:pt x="52152" y="4702"/>
                  <a:pt x="52299" y="4702"/>
                </a:cubicBezTo>
                <a:cubicBezTo>
                  <a:pt x="52492" y="4688"/>
                  <a:pt x="52669" y="4614"/>
                  <a:pt x="52802" y="4466"/>
                </a:cubicBezTo>
                <a:cubicBezTo>
                  <a:pt x="52935" y="4318"/>
                  <a:pt x="53009" y="4126"/>
                  <a:pt x="53009" y="3933"/>
                </a:cubicBezTo>
                <a:cubicBezTo>
                  <a:pt x="52994" y="3741"/>
                  <a:pt x="52921" y="3564"/>
                  <a:pt x="52787" y="3446"/>
                </a:cubicBezTo>
                <a:cubicBezTo>
                  <a:pt x="52787" y="3431"/>
                  <a:pt x="52773" y="3431"/>
                  <a:pt x="52773" y="3416"/>
                </a:cubicBezTo>
                <a:cubicBezTo>
                  <a:pt x="52637" y="3294"/>
                  <a:pt x="52465" y="3222"/>
                  <a:pt x="52289" y="3222"/>
                </a:cubicBezTo>
                <a:cubicBezTo>
                  <a:pt x="52273" y="3222"/>
                  <a:pt x="52257" y="3222"/>
                  <a:pt x="52240" y="3224"/>
                </a:cubicBezTo>
                <a:cubicBezTo>
                  <a:pt x="52033" y="3224"/>
                  <a:pt x="51856" y="3312"/>
                  <a:pt x="51723" y="3460"/>
                </a:cubicBezTo>
                <a:cubicBezTo>
                  <a:pt x="51590" y="3608"/>
                  <a:pt x="51516" y="3786"/>
                  <a:pt x="51531" y="3993"/>
                </a:cubicBezTo>
                <a:cubicBezTo>
                  <a:pt x="51531" y="4155"/>
                  <a:pt x="51605" y="4318"/>
                  <a:pt x="51708" y="4436"/>
                </a:cubicBezTo>
                <a:lnTo>
                  <a:pt x="48751" y="7408"/>
                </a:lnTo>
                <a:cubicBezTo>
                  <a:pt x="48618" y="7275"/>
                  <a:pt x="48425" y="7216"/>
                  <a:pt x="48233" y="7216"/>
                </a:cubicBezTo>
                <a:cubicBezTo>
                  <a:pt x="48041" y="7231"/>
                  <a:pt x="47864" y="7305"/>
                  <a:pt x="47731" y="7453"/>
                </a:cubicBezTo>
                <a:cubicBezTo>
                  <a:pt x="47597" y="7600"/>
                  <a:pt x="47524" y="7793"/>
                  <a:pt x="47538" y="7985"/>
                </a:cubicBezTo>
                <a:cubicBezTo>
                  <a:pt x="47538" y="8014"/>
                  <a:pt x="47538" y="8044"/>
                  <a:pt x="47538" y="8074"/>
                </a:cubicBezTo>
                <a:cubicBezTo>
                  <a:pt x="47509" y="8029"/>
                  <a:pt x="47479" y="7985"/>
                  <a:pt x="47435" y="7941"/>
                </a:cubicBezTo>
                <a:cubicBezTo>
                  <a:pt x="47435" y="7941"/>
                  <a:pt x="47435" y="7926"/>
                  <a:pt x="47420" y="7926"/>
                </a:cubicBezTo>
                <a:cubicBezTo>
                  <a:pt x="47285" y="7804"/>
                  <a:pt x="47125" y="7732"/>
                  <a:pt x="46940" y="7732"/>
                </a:cubicBezTo>
                <a:cubicBezTo>
                  <a:pt x="46923" y="7732"/>
                  <a:pt x="46905" y="7732"/>
                  <a:pt x="46888" y="7734"/>
                </a:cubicBezTo>
                <a:cubicBezTo>
                  <a:pt x="46696" y="7734"/>
                  <a:pt x="46503" y="7822"/>
                  <a:pt x="46370" y="7970"/>
                </a:cubicBezTo>
                <a:cubicBezTo>
                  <a:pt x="46282" y="8059"/>
                  <a:pt x="46222" y="8192"/>
                  <a:pt x="46193" y="8325"/>
                </a:cubicBezTo>
                <a:lnTo>
                  <a:pt x="41299" y="8325"/>
                </a:lnTo>
                <a:lnTo>
                  <a:pt x="40574" y="9049"/>
                </a:lnTo>
                <a:lnTo>
                  <a:pt x="40574" y="10839"/>
                </a:lnTo>
                <a:cubicBezTo>
                  <a:pt x="40426" y="10868"/>
                  <a:pt x="40293" y="10942"/>
                  <a:pt x="40190" y="11046"/>
                </a:cubicBezTo>
                <a:cubicBezTo>
                  <a:pt x="40057" y="11193"/>
                  <a:pt x="39983" y="11386"/>
                  <a:pt x="39997" y="11578"/>
                </a:cubicBezTo>
                <a:cubicBezTo>
                  <a:pt x="39997" y="11770"/>
                  <a:pt x="40086" y="11962"/>
                  <a:pt x="40234" y="12095"/>
                </a:cubicBezTo>
                <a:cubicBezTo>
                  <a:pt x="40369" y="12217"/>
                  <a:pt x="40529" y="12290"/>
                  <a:pt x="40714" y="12290"/>
                </a:cubicBezTo>
                <a:cubicBezTo>
                  <a:pt x="40731" y="12290"/>
                  <a:pt x="40749" y="12289"/>
                  <a:pt x="40766" y="12288"/>
                </a:cubicBezTo>
                <a:cubicBezTo>
                  <a:pt x="40958" y="12288"/>
                  <a:pt x="41136" y="12199"/>
                  <a:pt x="41269" y="12051"/>
                </a:cubicBezTo>
                <a:cubicBezTo>
                  <a:pt x="41402" y="11903"/>
                  <a:pt x="41476" y="11726"/>
                  <a:pt x="41476" y="11519"/>
                </a:cubicBezTo>
                <a:cubicBezTo>
                  <a:pt x="41461" y="11341"/>
                  <a:pt x="41387" y="11164"/>
                  <a:pt x="41254" y="11031"/>
                </a:cubicBezTo>
                <a:cubicBezTo>
                  <a:pt x="41254" y="11016"/>
                  <a:pt x="41239" y="11016"/>
                  <a:pt x="41239" y="11016"/>
                </a:cubicBezTo>
                <a:cubicBezTo>
                  <a:pt x="41106" y="10898"/>
                  <a:pt x="40958" y="10824"/>
                  <a:pt x="40796" y="10824"/>
                </a:cubicBezTo>
                <a:lnTo>
                  <a:pt x="40796" y="9138"/>
                </a:lnTo>
                <a:lnTo>
                  <a:pt x="41387" y="8532"/>
                </a:lnTo>
                <a:lnTo>
                  <a:pt x="46193" y="8532"/>
                </a:lnTo>
                <a:cubicBezTo>
                  <a:pt x="46208" y="8724"/>
                  <a:pt x="46282" y="8887"/>
                  <a:pt x="46415" y="9005"/>
                </a:cubicBezTo>
                <a:cubicBezTo>
                  <a:pt x="46562" y="9138"/>
                  <a:pt x="46755" y="9212"/>
                  <a:pt x="46947" y="9212"/>
                </a:cubicBezTo>
                <a:cubicBezTo>
                  <a:pt x="47139" y="9197"/>
                  <a:pt x="47331" y="9109"/>
                  <a:pt x="47464" y="8976"/>
                </a:cubicBezTo>
                <a:cubicBezTo>
                  <a:pt x="47597" y="8828"/>
                  <a:pt x="47671" y="8635"/>
                  <a:pt x="47657" y="8443"/>
                </a:cubicBezTo>
                <a:cubicBezTo>
                  <a:pt x="47657" y="8399"/>
                  <a:pt x="47657" y="8369"/>
                  <a:pt x="47642" y="8340"/>
                </a:cubicBezTo>
                <a:lnTo>
                  <a:pt x="47642" y="8340"/>
                </a:lnTo>
                <a:cubicBezTo>
                  <a:pt x="47686" y="8399"/>
                  <a:pt x="47716" y="8458"/>
                  <a:pt x="47775" y="8502"/>
                </a:cubicBezTo>
                <a:cubicBezTo>
                  <a:pt x="47897" y="8624"/>
                  <a:pt x="48068" y="8696"/>
                  <a:pt x="48244" y="8696"/>
                </a:cubicBezTo>
                <a:cubicBezTo>
                  <a:pt x="48260" y="8696"/>
                  <a:pt x="48276" y="8696"/>
                  <a:pt x="48292" y="8695"/>
                </a:cubicBezTo>
                <a:cubicBezTo>
                  <a:pt x="48366" y="8695"/>
                  <a:pt x="48440" y="8680"/>
                  <a:pt x="48514" y="8650"/>
                </a:cubicBezTo>
                <a:cubicBezTo>
                  <a:pt x="48529" y="8665"/>
                  <a:pt x="48544" y="8680"/>
                  <a:pt x="48544" y="8695"/>
                </a:cubicBezTo>
                <a:lnTo>
                  <a:pt x="43960" y="13293"/>
                </a:lnTo>
                <a:lnTo>
                  <a:pt x="38711" y="13293"/>
                </a:lnTo>
                <a:lnTo>
                  <a:pt x="31140" y="20864"/>
                </a:lnTo>
                <a:cubicBezTo>
                  <a:pt x="31140" y="20849"/>
                  <a:pt x="31126" y="20834"/>
                  <a:pt x="31126" y="20834"/>
                </a:cubicBezTo>
                <a:cubicBezTo>
                  <a:pt x="30978" y="20686"/>
                  <a:pt x="30786" y="20612"/>
                  <a:pt x="30595" y="20612"/>
                </a:cubicBezTo>
                <a:cubicBezTo>
                  <a:pt x="30405" y="20612"/>
                  <a:pt x="30216" y="20686"/>
                  <a:pt x="30076" y="20834"/>
                </a:cubicBezTo>
                <a:cubicBezTo>
                  <a:pt x="29780" y="21115"/>
                  <a:pt x="29780" y="21588"/>
                  <a:pt x="30076" y="21869"/>
                </a:cubicBezTo>
                <a:cubicBezTo>
                  <a:pt x="30194" y="22002"/>
                  <a:pt x="30357" y="22061"/>
                  <a:pt x="30505" y="22076"/>
                </a:cubicBezTo>
                <a:lnTo>
                  <a:pt x="30505" y="24102"/>
                </a:lnTo>
                <a:lnTo>
                  <a:pt x="25684" y="28922"/>
                </a:lnTo>
                <a:lnTo>
                  <a:pt x="22121" y="28922"/>
                </a:lnTo>
                <a:cubicBezTo>
                  <a:pt x="22298" y="28641"/>
                  <a:pt x="22269" y="28257"/>
                  <a:pt x="22017" y="28005"/>
                </a:cubicBezTo>
                <a:cubicBezTo>
                  <a:pt x="21877" y="27865"/>
                  <a:pt x="21688" y="27795"/>
                  <a:pt x="21498" y="27795"/>
                </a:cubicBezTo>
                <a:cubicBezTo>
                  <a:pt x="21308" y="27795"/>
                  <a:pt x="21115" y="27865"/>
                  <a:pt x="20968" y="28005"/>
                </a:cubicBezTo>
                <a:cubicBezTo>
                  <a:pt x="20731" y="28257"/>
                  <a:pt x="20687" y="28641"/>
                  <a:pt x="20879" y="28922"/>
                </a:cubicBezTo>
                <a:lnTo>
                  <a:pt x="20849" y="28922"/>
                </a:lnTo>
                <a:lnTo>
                  <a:pt x="20051" y="29721"/>
                </a:lnTo>
                <a:cubicBezTo>
                  <a:pt x="19914" y="29618"/>
                  <a:pt x="19752" y="29566"/>
                  <a:pt x="19591" y="29566"/>
                </a:cubicBezTo>
                <a:cubicBezTo>
                  <a:pt x="19404" y="29566"/>
                  <a:pt x="19218" y="29637"/>
                  <a:pt x="19075" y="29780"/>
                </a:cubicBezTo>
                <a:cubicBezTo>
                  <a:pt x="18794" y="30061"/>
                  <a:pt x="18794" y="30519"/>
                  <a:pt x="19060" y="30800"/>
                </a:cubicBezTo>
                <a:lnTo>
                  <a:pt x="18114" y="31746"/>
                </a:lnTo>
                <a:cubicBezTo>
                  <a:pt x="17987" y="31659"/>
                  <a:pt x="17839" y="31614"/>
                  <a:pt x="17690" y="31614"/>
                </a:cubicBezTo>
                <a:cubicBezTo>
                  <a:pt x="17562" y="31614"/>
                  <a:pt x="17432" y="31648"/>
                  <a:pt x="17315" y="31717"/>
                </a:cubicBezTo>
                <a:lnTo>
                  <a:pt x="17315" y="30475"/>
                </a:lnTo>
                <a:lnTo>
                  <a:pt x="20864" y="26926"/>
                </a:lnTo>
                <a:lnTo>
                  <a:pt x="24945" y="26926"/>
                </a:lnTo>
                <a:lnTo>
                  <a:pt x="25049" y="26808"/>
                </a:lnTo>
                <a:lnTo>
                  <a:pt x="25817" y="26808"/>
                </a:lnTo>
                <a:lnTo>
                  <a:pt x="28730" y="23895"/>
                </a:lnTo>
                <a:lnTo>
                  <a:pt x="28730" y="23126"/>
                </a:lnTo>
                <a:lnTo>
                  <a:pt x="28937" y="22919"/>
                </a:lnTo>
                <a:cubicBezTo>
                  <a:pt x="29079" y="23032"/>
                  <a:pt x="29251" y="23091"/>
                  <a:pt x="29422" y="23091"/>
                </a:cubicBezTo>
                <a:cubicBezTo>
                  <a:pt x="29610" y="23091"/>
                  <a:pt x="29796" y="23021"/>
                  <a:pt x="29943" y="22875"/>
                </a:cubicBezTo>
                <a:cubicBezTo>
                  <a:pt x="30224" y="22594"/>
                  <a:pt x="30224" y="22120"/>
                  <a:pt x="29943" y="21825"/>
                </a:cubicBezTo>
                <a:cubicBezTo>
                  <a:pt x="29795" y="21684"/>
                  <a:pt x="29606" y="21614"/>
                  <a:pt x="29418" y="21614"/>
                </a:cubicBezTo>
                <a:cubicBezTo>
                  <a:pt x="29229" y="21614"/>
                  <a:pt x="29041" y="21684"/>
                  <a:pt x="28893" y="21825"/>
                </a:cubicBezTo>
                <a:cubicBezTo>
                  <a:pt x="28819" y="21899"/>
                  <a:pt x="28775" y="21987"/>
                  <a:pt x="28730" y="22076"/>
                </a:cubicBezTo>
                <a:lnTo>
                  <a:pt x="28730" y="21588"/>
                </a:lnTo>
                <a:cubicBezTo>
                  <a:pt x="28863" y="21411"/>
                  <a:pt x="28908" y="21189"/>
                  <a:pt x="28849" y="20982"/>
                </a:cubicBezTo>
                <a:lnTo>
                  <a:pt x="31614" y="18158"/>
                </a:lnTo>
                <a:lnTo>
                  <a:pt x="36419" y="13352"/>
                </a:lnTo>
                <a:lnTo>
                  <a:pt x="36419" y="8014"/>
                </a:lnTo>
                <a:lnTo>
                  <a:pt x="38844" y="5604"/>
                </a:lnTo>
                <a:lnTo>
                  <a:pt x="46592" y="5604"/>
                </a:lnTo>
                <a:lnTo>
                  <a:pt x="48706" y="3490"/>
                </a:lnTo>
                <a:cubicBezTo>
                  <a:pt x="48840" y="3593"/>
                  <a:pt x="49002" y="3638"/>
                  <a:pt x="49165" y="3638"/>
                </a:cubicBezTo>
                <a:cubicBezTo>
                  <a:pt x="49372" y="3623"/>
                  <a:pt x="49549" y="3549"/>
                  <a:pt x="49682" y="3401"/>
                </a:cubicBezTo>
                <a:cubicBezTo>
                  <a:pt x="49815" y="3253"/>
                  <a:pt x="49889" y="3061"/>
                  <a:pt x="49875" y="2869"/>
                </a:cubicBezTo>
                <a:cubicBezTo>
                  <a:pt x="49875" y="2677"/>
                  <a:pt x="49801" y="2514"/>
                  <a:pt x="49668" y="2381"/>
                </a:cubicBezTo>
                <a:cubicBezTo>
                  <a:pt x="49653" y="2366"/>
                  <a:pt x="49653" y="2366"/>
                  <a:pt x="49638" y="2351"/>
                </a:cubicBezTo>
                <a:cubicBezTo>
                  <a:pt x="49490" y="2218"/>
                  <a:pt x="49313" y="2159"/>
                  <a:pt x="49106" y="2159"/>
                </a:cubicBezTo>
                <a:cubicBezTo>
                  <a:pt x="48913" y="2174"/>
                  <a:pt x="48736" y="2248"/>
                  <a:pt x="48603" y="2396"/>
                </a:cubicBezTo>
                <a:cubicBezTo>
                  <a:pt x="48470" y="2544"/>
                  <a:pt x="48396" y="2736"/>
                  <a:pt x="48396" y="2928"/>
                </a:cubicBezTo>
                <a:cubicBezTo>
                  <a:pt x="48411" y="3076"/>
                  <a:pt x="48455" y="3224"/>
                  <a:pt x="48544" y="3342"/>
                </a:cubicBezTo>
                <a:lnTo>
                  <a:pt x="46503" y="5383"/>
                </a:lnTo>
                <a:lnTo>
                  <a:pt x="38755" y="5383"/>
                </a:lnTo>
                <a:lnTo>
                  <a:pt x="36197" y="7926"/>
                </a:lnTo>
                <a:lnTo>
                  <a:pt x="36197" y="13264"/>
                </a:lnTo>
                <a:lnTo>
                  <a:pt x="31466" y="18010"/>
                </a:lnTo>
                <a:lnTo>
                  <a:pt x="28760" y="20760"/>
                </a:lnTo>
                <a:cubicBezTo>
                  <a:pt x="28730" y="20716"/>
                  <a:pt x="28701" y="20671"/>
                  <a:pt x="28656" y="20642"/>
                </a:cubicBezTo>
                <a:cubicBezTo>
                  <a:pt x="28516" y="20494"/>
                  <a:pt x="28327" y="20420"/>
                  <a:pt x="28139" y="20420"/>
                </a:cubicBezTo>
                <a:cubicBezTo>
                  <a:pt x="27950" y="20420"/>
                  <a:pt x="27762" y="20494"/>
                  <a:pt x="27621" y="20642"/>
                </a:cubicBezTo>
                <a:cubicBezTo>
                  <a:pt x="27355" y="20908"/>
                  <a:pt x="27326" y="21322"/>
                  <a:pt x="27562" y="21603"/>
                </a:cubicBezTo>
                <a:lnTo>
                  <a:pt x="26586" y="22579"/>
                </a:lnTo>
                <a:cubicBezTo>
                  <a:pt x="26469" y="22511"/>
                  <a:pt x="26339" y="22477"/>
                  <a:pt x="26210" y="22477"/>
                </a:cubicBezTo>
                <a:cubicBezTo>
                  <a:pt x="26028" y="22477"/>
                  <a:pt x="25846" y="22544"/>
                  <a:pt x="25699" y="22682"/>
                </a:cubicBezTo>
                <a:cubicBezTo>
                  <a:pt x="25463" y="22934"/>
                  <a:pt x="25433" y="23289"/>
                  <a:pt x="25596" y="23584"/>
                </a:cubicBezTo>
                <a:lnTo>
                  <a:pt x="24797" y="24368"/>
                </a:lnTo>
                <a:lnTo>
                  <a:pt x="24738" y="24368"/>
                </a:lnTo>
                <a:cubicBezTo>
                  <a:pt x="24612" y="24287"/>
                  <a:pt x="24472" y="24246"/>
                  <a:pt x="24331" y="24246"/>
                </a:cubicBezTo>
                <a:cubicBezTo>
                  <a:pt x="24191" y="24246"/>
                  <a:pt x="24050" y="24287"/>
                  <a:pt x="23925" y="24368"/>
                </a:cubicBezTo>
                <a:lnTo>
                  <a:pt x="20051" y="24368"/>
                </a:lnTo>
                <a:lnTo>
                  <a:pt x="15097" y="29321"/>
                </a:lnTo>
                <a:lnTo>
                  <a:pt x="15097" y="31436"/>
                </a:lnTo>
                <a:cubicBezTo>
                  <a:pt x="15009" y="31451"/>
                  <a:pt x="14920" y="31480"/>
                  <a:pt x="14831" y="31539"/>
                </a:cubicBezTo>
                <a:lnTo>
                  <a:pt x="14831" y="27251"/>
                </a:lnTo>
                <a:lnTo>
                  <a:pt x="19947" y="22150"/>
                </a:lnTo>
                <a:lnTo>
                  <a:pt x="24235" y="22150"/>
                </a:lnTo>
                <a:cubicBezTo>
                  <a:pt x="24250" y="22298"/>
                  <a:pt x="24324" y="22446"/>
                  <a:pt x="24428" y="22549"/>
                </a:cubicBezTo>
                <a:cubicBezTo>
                  <a:pt x="24575" y="22697"/>
                  <a:pt x="24768" y="22771"/>
                  <a:pt x="24958" y="22771"/>
                </a:cubicBezTo>
                <a:cubicBezTo>
                  <a:pt x="25148" y="22771"/>
                  <a:pt x="25337" y="22697"/>
                  <a:pt x="25477" y="22549"/>
                </a:cubicBezTo>
                <a:cubicBezTo>
                  <a:pt x="25773" y="22268"/>
                  <a:pt x="25773" y="21795"/>
                  <a:pt x="25477" y="21514"/>
                </a:cubicBezTo>
                <a:cubicBezTo>
                  <a:pt x="25448" y="21470"/>
                  <a:pt x="25403" y="21440"/>
                  <a:pt x="25374" y="21426"/>
                </a:cubicBezTo>
                <a:lnTo>
                  <a:pt x="26069" y="21426"/>
                </a:lnTo>
                <a:lnTo>
                  <a:pt x="33979" y="13515"/>
                </a:lnTo>
                <a:lnTo>
                  <a:pt x="33979" y="7896"/>
                </a:lnTo>
                <a:lnTo>
                  <a:pt x="38859" y="3017"/>
                </a:lnTo>
                <a:lnTo>
                  <a:pt x="46784" y="3017"/>
                </a:lnTo>
                <a:lnTo>
                  <a:pt x="48440" y="1361"/>
                </a:lnTo>
                <a:cubicBezTo>
                  <a:pt x="48546" y="1427"/>
                  <a:pt x="48676" y="1481"/>
                  <a:pt x="48819" y="1481"/>
                </a:cubicBezTo>
                <a:cubicBezTo>
                  <a:pt x="48835" y="1481"/>
                  <a:pt x="48852" y="1480"/>
                  <a:pt x="48869" y="1479"/>
                </a:cubicBezTo>
                <a:cubicBezTo>
                  <a:pt x="49283" y="1464"/>
                  <a:pt x="49608" y="1124"/>
                  <a:pt x="49579" y="710"/>
                </a:cubicBezTo>
                <a:cubicBezTo>
                  <a:pt x="49579" y="518"/>
                  <a:pt x="49490" y="355"/>
                  <a:pt x="49372" y="222"/>
                </a:cubicBezTo>
                <a:cubicBezTo>
                  <a:pt x="49239" y="89"/>
                  <a:pt x="49047" y="0"/>
                  <a:pt x="4884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gradFill>
          <a:gsLst>
            <a:gs pos="0">
              <a:schemeClr val="lt2"/>
            </a:gs>
            <a:gs pos="100000">
              <a:schemeClr val="lt1"/>
            </a:gs>
          </a:gsLst>
          <a:path path="circle">
            <a:fillToRect b="50%" l="50%" r="50%" t="50%"/>
          </a:path>
          <a:tileRect/>
        </a:gradFill>
      </p:bgPr>
    </p:bg>
    <p:spTree>
      <p:nvGrpSpPr>
        <p:cNvPr id="38" name="Shape 38"/>
        <p:cNvGrpSpPr/>
        <p:nvPr/>
      </p:nvGrpSpPr>
      <p:grpSpPr>
        <a:xfrm>
          <a:off x="0" y="0"/>
          <a:ext cx="0" cy="0"/>
          <a:chOff x="0" y="0"/>
          <a:chExt cx="0" cy="0"/>
        </a:xfrm>
      </p:grpSpPr>
      <p:sp>
        <p:nvSpPr>
          <p:cNvPr id="39" name="Google Shape;39;p5"/>
          <p:cNvSpPr txBox="1"/>
          <p:nvPr>
            <p:ph idx="1" type="subTitle"/>
          </p:nvPr>
        </p:nvSpPr>
        <p:spPr>
          <a:xfrm>
            <a:off x="1231713" y="1657100"/>
            <a:ext cx="3084000" cy="5064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40" name="Google Shape;40;p5"/>
          <p:cNvSpPr txBox="1"/>
          <p:nvPr>
            <p:ph idx="2" type="subTitle"/>
          </p:nvPr>
        </p:nvSpPr>
        <p:spPr>
          <a:xfrm>
            <a:off x="4828288" y="1657100"/>
            <a:ext cx="3084000" cy="5064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41" name="Google Shape;41;p5"/>
          <p:cNvSpPr txBox="1"/>
          <p:nvPr>
            <p:ph idx="3" type="subTitle"/>
          </p:nvPr>
        </p:nvSpPr>
        <p:spPr>
          <a:xfrm>
            <a:off x="1231712" y="2134992"/>
            <a:ext cx="3084000" cy="1635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42" name="Google Shape;42;p5"/>
          <p:cNvSpPr txBox="1"/>
          <p:nvPr>
            <p:ph idx="4" type="subTitle"/>
          </p:nvPr>
        </p:nvSpPr>
        <p:spPr>
          <a:xfrm>
            <a:off x="4828287" y="2134992"/>
            <a:ext cx="3084000" cy="1635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43" name="Google Shape;43;p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7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44" name="Google Shape;44;p5"/>
          <p:cNvGrpSpPr/>
          <p:nvPr/>
        </p:nvGrpSpPr>
        <p:grpSpPr>
          <a:xfrm>
            <a:off x="7668200" y="-880263"/>
            <a:ext cx="2239418" cy="2778714"/>
            <a:chOff x="7668200" y="-880263"/>
            <a:chExt cx="2239418" cy="2778714"/>
          </a:xfrm>
        </p:grpSpPr>
        <p:sp>
          <p:nvSpPr>
            <p:cNvPr id="45" name="Google Shape;45;p5"/>
            <p:cNvSpPr/>
            <p:nvPr/>
          </p:nvSpPr>
          <p:spPr>
            <a:xfrm flipH="1" rot="10800000">
              <a:off x="7886558" y="-880263"/>
              <a:ext cx="2021060" cy="2541910"/>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5"/>
            <p:cNvSpPr/>
            <p:nvPr/>
          </p:nvSpPr>
          <p:spPr>
            <a:xfrm flipH="1" rot="10800000">
              <a:off x="7668200" y="-380156"/>
              <a:ext cx="2015859" cy="2278607"/>
            </a:xfrm>
            <a:custGeom>
              <a:rect b="b" l="l" r="r" t="t"/>
              <a:pathLst>
                <a:path extrusionOk="0" h="32859" w="29070">
                  <a:moveTo>
                    <a:pt x="28330" y="0"/>
                  </a:moveTo>
                  <a:cubicBezTo>
                    <a:pt x="28138" y="0"/>
                    <a:pt x="27961" y="59"/>
                    <a:pt x="27828" y="193"/>
                  </a:cubicBezTo>
                  <a:cubicBezTo>
                    <a:pt x="27680" y="326"/>
                    <a:pt x="27591" y="503"/>
                    <a:pt x="27591" y="710"/>
                  </a:cubicBezTo>
                  <a:cubicBezTo>
                    <a:pt x="27576" y="858"/>
                    <a:pt x="27621" y="991"/>
                    <a:pt x="27695" y="1124"/>
                  </a:cubicBezTo>
                  <a:lnTo>
                    <a:pt x="24723" y="4096"/>
                  </a:lnTo>
                  <a:cubicBezTo>
                    <a:pt x="24737" y="4022"/>
                    <a:pt x="24767" y="3963"/>
                    <a:pt x="24767" y="3889"/>
                  </a:cubicBezTo>
                  <a:cubicBezTo>
                    <a:pt x="24767" y="3682"/>
                    <a:pt x="24708" y="3505"/>
                    <a:pt x="24560" y="3357"/>
                  </a:cubicBezTo>
                  <a:cubicBezTo>
                    <a:pt x="24560" y="3342"/>
                    <a:pt x="24560" y="3342"/>
                    <a:pt x="24545" y="3327"/>
                  </a:cubicBezTo>
                  <a:cubicBezTo>
                    <a:pt x="24412" y="3209"/>
                    <a:pt x="24235" y="3120"/>
                    <a:pt x="24057" y="3120"/>
                  </a:cubicBezTo>
                  <a:cubicBezTo>
                    <a:pt x="24040" y="3119"/>
                    <a:pt x="24022" y="3118"/>
                    <a:pt x="24005" y="3118"/>
                  </a:cubicBezTo>
                  <a:cubicBezTo>
                    <a:pt x="23820" y="3118"/>
                    <a:pt x="23660" y="3191"/>
                    <a:pt x="23525" y="3312"/>
                  </a:cubicBezTo>
                  <a:cubicBezTo>
                    <a:pt x="23377" y="3445"/>
                    <a:pt x="23288" y="3638"/>
                    <a:pt x="23288" y="3830"/>
                  </a:cubicBezTo>
                  <a:cubicBezTo>
                    <a:pt x="23274" y="3993"/>
                    <a:pt x="23333" y="4155"/>
                    <a:pt x="23436" y="4288"/>
                  </a:cubicBezTo>
                  <a:lnTo>
                    <a:pt x="18779" y="8946"/>
                  </a:lnTo>
                  <a:lnTo>
                    <a:pt x="18779" y="14180"/>
                  </a:lnTo>
                  <a:lnTo>
                    <a:pt x="11178" y="21780"/>
                  </a:lnTo>
                  <a:lnTo>
                    <a:pt x="5915" y="21780"/>
                  </a:lnTo>
                  <a:lnTo>
                    <a:pt x="695" y="27000"/>
                  </a:lnTo>
                  <a:lnTo>
                    <a:pt x="695" y="31391"/>
                  </a:lnTo>
                  <a:cubicBezTo>
                    <a:pt x="547" y="31421"/>
                    <a:pt x="399" y="31495"/>
                    <a:pt x="281" y="31598"/>
                  </a:cubicBezTo>
                  <a:cubicBezTo>
                    <a:pt x="0" y="31894"/>
                    <a:pt x="0" y="32367"/>
                    <a:pt x="281" y="32648"/>
                  </a:cubicBezTo>
                  <a:cubicBezTo>
                    <a:pt x="429" y="32789"/>
                    <a:pt x="617" y="32859"/>
                    <a:pt x="806" y="32859"/>
                  </a:cubicBezTo>
                  <a:cubicBezTo>
                    <a:pt x="994" y="32859"/>
                    <a:pt x="1183" y="32789"/>
                    <a:pt x="1331" y="32648"/>
                  </a:cubicBezTo>
                  <a:cubicBezTo>
                    <a:pt x="1612" y="32367"/>
                    <a:pt x="1612" y="31894"/>
                    <a:pt x="1331" y="31598"/>
                  </a:cubicBezTo>
                  <a:cubicBezTo>
                    <a:pt x="1213" y="31495"/>
                    <a:pt x="1065" y="31421"/>
                    <a:pt x="917" y="31391"/>
                  </a:cubicBezTo>
                  <a:lnTo>
                    <a:pt x="917" y="27089"/>
                  </a:lnTo>
                  <a:lnTo>
                    <a:pt x="6003" y="22002"/>
                  </a:lnTo>
                  <a:lnTo>
                    <a:pt x="11267" y="22002"/>
                  </a:lnTo>
                  <a:lnTo>
                    <a:pt x="19000" y="14284"/>
                  </a:lnTo>
                  <a:lnTo>
                    <a:pt x="19000" y="9035"/>
                  </a:lnTo>
                  <a:lnTo>
                    <a:pt x="23584" y="4451"/>
                  </a:lnTo>
                  <a:cubicBezTo>
                    <a:pt x="23599" y="4466"/>
                    <a:pt x="23614" y="4466"/>
                    <a:pt x="23643" y="4481"/>
                  </a:cubicBezTo>
                  <a:cubicBezTo>
                    <a:pt x="23614" y="4554"/>
                    <a:pt x="23599" y="4628"/>
                    <a:pt x="23599" y="4702"/>
                  </a:cubicBezTo>
                  <a:cubicBezTo>
                    <a:pt x="23584" y="4895"/>
                    <a:pt x="23658" y="5087"/>
                    <a:pt x="23791" y="5235"/>
                  </a:cubicBezTo>
                  <a:cubicBezTo>
                    <a:pt x="23835" y="5279"/>
                    <a:pt x="23895" y="5323"/>
                    <a:pt x="23939" y="5353"/>
                  </a:cubicBezTo>
                  <a:cubicBezTo>
                    <a:pt x="23909" y="5353"/>
                    <a:pt x="23880" y="5338"/>
                    <a:pt x="23850" y="5338"/>
                  </a:cubicBezTo>
                  <a:cubicBezTo>
                    <a:pt x="23658" y="5338"/>
                    <a:pt x="23466" y="5397"/>
                    <a:pt x="23318" y="5530"/>
                  </a:cubicBezTo>
                  <a:cubicBezTo>
                    <a:pt x="23170" y="5663"/>
                    <a:pt x="23096" y="5856"/>
                    <a:pt x="23081" y="6048"/>
                  </a:cubicBezTo>
                  <a:cubicBezTo>
                    <a:pt x="23081" y="6240"/>
                    <a:pt x="23140" y="6432"/>
                    <a:pt x="23274" y="6580"/>
                  </a:cubicBezTo>
                  <a:cubicBezTo>
                    <a:pt x="23407" y="6713"/>
                    <a:pt x="23569" y="6787"/>
                    <a:pt x="23747" y="6817"/>
                  </a:cubicBezTo>
                  <a:lnTo>
                    <a:pt x="23747" y="11607"/>
                  </a:lnTo>
                  <a:lnTo>
                    <a:pt x="23155" y="12214"/>
                  </a:lnTo>
                  <a:lnTo>
                    <a:pt x="21470" y="12214"/>
                  </a:lnTo>
                  <a:cubicBezTo>
                    <a:pt x="21455" y="12036"/>
                    <a:pt x="21396" y="11888"/>
                    <a:pt x="21277" y="11755"/>
                  </a:cubicBezTo>
                  <a:cubicBezTo>
                    <a:pt x="21277" y="11755"/>
                    <a:pt x="21263" y="11741"/>
                    <a:pt x="21263" y="11741"/>
                  </a:cubicBezTo>
                  <a:cubicBezTo>
                    <a:pt x="21130" y="11607"/>
                    <a:pt x="20952" y="11534"/>
                    <a:pt x="20760" y="11519"/>
                  </a:cubicBezTo>
                  <a:cubicBezTo>
                    <a:pt x="20568" y="11519"/>
                    <a:pt x="20375" y="11593"/>
                    <a:pt x="20242" y="11726"/>
                  </a:cubicBezTo>
                  <a:cubicBezTo>
                    <a:pt x="20095" y="11859"/>
                    <a:pt x="20006" y="12036"/>
                    <a:pt x="20006" y="12228"/>
                  </a:cubicBezTo>
                  <a:cubicBezTo>
                    <a:pt x="19991" y="12435"/>
                    <a:pt x="20065" y="12628"/>
                    <a:pt x="20198" y="12761"/>
                  </a:cubicBezTo>
                  <a:cubicBezTo>
                    <a:pt x="20331" y="12909"/>
                    <a:pt x="20509" y="12997"/>
                    <a:pt x="20701" y="12997"/>
                  </a:cubicBezTo>
                  <a:cubicBezTo>
                    <a:pt x="20718" y="12999"/>
                    <a:pt x="20736" y="12999"/>
                    <a:pt x="20753" y="12999"/>
                  </a:cubicBezTo>
                  <a:cubicBezTo>
                    <a:pt x="20940" y="12999"/>
                    <a:pt x="21111" y="12927"/>
                    <a:pt x="21233" y="12805"/>
                  </a:cubicBezTo>
                  <a:cubicBezTo>
                    <a:pt x="21351" y="12702"/>
                    <a:pt x="21425" y="12569"/>
                    <a:pt x="21455" y="12421"/>
                  </a:cubicBezTo>
                  <a:lnTo>
                    <a:pt x="23244" y="12421"/>
                  </a:lnTo>
                  <a:lnTo>
                    <a:pt x="23969" y="11696"/>
                  </a:lnTo>
                  <a:lnTo>
                    <a:pt x="23969" y="6802"/>
                  </a:lnTo>
                  <a:cubicBezTo>
                    <a:pt x="24102" y="6772"/>
                    <a:pt x="24220" y="6713"/>
                    <a:pt x="24323" y="6625"/>
                  </a:cubicBezTo>
                  <a:cubicBezTo>
                    <a:pt x="24471" y="6491"/>
                    <a:pt x="24545" y="6299"/>
                    <a:pt x="24560" y="6107"/>
                  </a:cubicBezTo>
                  <a:cubicBezTo>
                    <a:pt x="24560" y="5915"/>
                    <a:pt x="24501" y="5723"/>
                    <a:pt x="24368" y="5575"/>
                  </a:cubicBezTo>
                  <a:cubicBezTo>
                    <a:pt x="24353" y="5575"/>
                    <a:pt x="24353" y="5560"/>
                    <a:pt x="24338" y="5560"/>
                  </a:cubicBezTo>
                  <a:cubicBezTo>
                    <a:pt x="24309" y="5516"/>
                    <a:pt x="24264" y="5486"/>
                    <a:pt x="24205" y="5456"/>
                  </a:cubicBezTo>
                  <a:cubicBezTo>
                    <a:pt x="24235" y="5456"/>
                    <a:pt x="24264" y="5471"/>
                    <a:pt x="24309" y="5471"/>
                  </a:cubicBezTo>
                  <a:cubicBezTo>
                    <a:pt x="24501" y="5471"/>
                    <a:pt x="24693" y="5397"/>
                    <a:pt x="24826" y="5264"/>
                  </a:cubicBezTo>
                  <a:cubicBezTo>
                    <a:pt x="24974" y="5131"/>
                    <a:pt x="25063" y="4954"/>
                    <a:pt x="25063" y="4761"/>
                  </a:cubicBezTo>
                  <a:cubicBezTo>
                    <a:pt x="25077" y="4569"/>
                    <a:pt x="25018" y="4392"/>
                    <a:pt x="24885" y="4244"/>
                  </a:cubicBezTo>
                  <a:lnTo>
                    <a:pt x="27842" y="1287"/>
                  </a:lnTo>
                  <a:cubicBezTo>
                    <a:pt x="27976" y="1390"/>
                    <a:pt x="28123" y="1464"/>
                    <a:pt x="28301" y="1464"/>
                  </a:cubicBezTo>
                  <a:cubicBezTo>
                    <a:pt x="28317" y="1465"/>
                    <a:pt x="28333" y="1466"/>
                    <a:pt x="28350" y="1466"/>
                  </a:cubicBezTo>
                  <a:cubicBezTo>
                    <a:pt x="28525" y="1466"/>
                    <a:pt x="28698" y="1394"/>
                    <a:pt x="28833" y="1272"/>
                  </a:cubicBezTo>
                  <a:cubicBezTo>
                    <a:pt x="28981" y="1139"/>
                    <a:pt x="29055" y="961"/>
                    <a:pt x="29070" y="754"/>
                  </a:cubicBezTo>
                  <a:cubicBezTo>
                    <a:pt x="29070" y="562"/>
                    <a:pt x="29011" y="370"/>
                    <a:pt x="28863" y="237"/>
                  </a:cubicBezTo>
                  <a:cubicBezTo>
                    <a:pt x="28863" y="222"/>
                    <a:pt x="28863" y="222"/>
                    <a:pt x="28848" y="207"/>
                  </a:cubicBezTo>
                  <a:cubicBezTo>
                    <a:pt x="28715" y="74"/>
                    <a:pt x="28537" y="0"/>
                    <a:pt x="2836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5"/>
            <p:cNvSpPr/>
            <p:nvPr/>
          </p:nvSpPr>
          <p:spPr>
            <a:xfrm flipH="1" rot="10800000">
              <a:off x="7690736" y="-689843"/>
              <a:ext cx="2067174" cy="2371946"/>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8" name="Google Shape;48;p5"/>
          <p:cNvSpPr/>
          <p:nvPr/>
        </p:nvSpPr>
        <p:spPr>
          <a:xfrm flipH="1">
            <a:off x="264618" y="2637522"/>
            <a:ext cx="335359" cy="902600"/>
          </a:xfrm>
          <a:custGeom>
            <a:rect b="b" l="l" r="r" t="t"/>
            <a:pathLst>
              <a:path extrusionOk="0" h="14846" w="5516">
                <a:moveTo>
                  <a:pt x="2692" y="0"/>
                </a:moveTo>
                <a:cubicBezTo>
                  <a:pt x="2485" y="0"/>
                  <a:pt x="2322" y="163"/>
                  <a:pt x="2322" y="370"/>
                </a:cubicBezTo>
                <a:cubicBezTo>
                  <a:pt x="2322" y="577"/>
                  <a:pt x="2485" y="739"/>
                  <a:pt x="2692" y="739"/>
                </a:cubicBezTo>
                <a:cubicBezTo>
                  <a:pt x="2780" y="739"/>
                  <a:pt x="2869" y="710"/>
                  <a:pt x="2928" y="651"/>
                </a:cubicBezTo>
                <a:lnTo>
                  <a:pt x="5294" y="3002"/>
                </a:lnTo>
                <a:lnTo>
                  <a:pt x="5294" y="11918"/>
                </a:lnTo>
                <a:lnTo>
                  <a:pt x="2677" y="14535"/>
                </a:lnTo>
                <a:lnTo>
                  <a:pt x="489" y="12347"/>
                </a:lnTo>
                <a:lnTo>
                  <a:pt x="489" y="3194"/>
                </a:lnTo>
                <a:cubicBezTo>
                  <a:pt x="636" y="3135"/>
                  <a:pt x="740" y="3002"/>
                  <a:pt x="740" y="2839"/>
                </a:cubicBezTo>
                <a:cubicBezTo>
                  <a:pt x="740" y="2632"/>
                  <a:pt x="577" y="2469"/>
                  <a:pt x="370" y="2469"/>
                </a:cubicBezTo>
                <a:cubicBezTo>
                  <a:pt x="163" y="2469"/>
                  <a:pt x="1" y="2632"/>
                  <a:pt x="1" y="2839"/>
                </a:cubicBezTo>
                <a:cubicBezTo>
                  <a:pt x="1" y="3017"/>
                  <a:pt x="119" y="3150"/>
                  <a:pt x="282" y="3194"/>
                </a:cubicBezTo>
                <a:lnTo>
                  <a:pt x="282" y="12391"/>
                </a:lnTo>
                <a:lnTo>
                  <a:pt x="282" y="12435"/>
                </a:lnTo>
                <a:lnTo>
                  <a:pt x="2677" y="14845"/>
                </a:lnTo>
                <a:lnTo>
                  <a:pt x="5516" y="12007"/>
                </a:lnTo>
                <a:lnTo>
                  <a:pt x="5516" y="2957"/>
                </a:lnTo>
                <a:lnTo>
                  <a:pt x="5516" y="2913"/>
                </a:lnTo>
                <a:lnTo>
                  <a:pt x="3047" y="444"/>
                </a:lnTo>
                <a:cubicBezTo>
                  <a:pt x="3061" y="429"/>
                  <a:pt x="3061" y="399"/>
                  <a:pt x="3061" y="370"/>
                </a:cubicBezTo>
                <a:cubicBezTo>
                  <a:pt x="3061" y="163"/>
                  <a:pt x="2899" y="0"/>
                  <a:pt x="2692"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9" name="Google Shape;49;p5"/>
          <p:cNvGrpSpPr/>
          <p:nvPr/>
        </p:nvGrpSpPr>
        <p:grpSpPr>
          <a:xfrm>
            <a:off x="-1479417" y="3278433"/>
            <a:ext cx="2441677" cy="1958039"/>
            <a:chOff x="-1479417" y="3278433"/>
            <a:chExt cx="2441677" cy="1958039"/>
          </a:xfrm>
        </p:grpSpPr>
        <p:sp>
          <p:nvSpPr>
            <p:cNvPr id="50" name="Google Shape;50;p5"/>
            <p:cNvSpPr/>
            <p:nvPr/>
          </p:nvSpPr>
          <p:spPr>
            <a:xfrm flipH="1">
              <a:off x="-1271744" y="3278433"/>
              <a:ext cx="2234004" cy="1766775"/>
            </a:xfrm>
            <a:custGeom>
              <a:rect b="b" l="l" r="r" t="t"/>
              <a:pathLst>
                <a:path extrusionOk="0" h="29060" w="36745">
                  <a:moveTo>
                    <a:pt x="35961" y="1"/>
                  </a:moveTo>
                  <a:cubicBezTo>
                    <a:pt x="35562" y="15"/>
                    <a:pt x="35236" y="356"/>
                    <a:pt x="35251" y="755"/>
                  </a:cubicBezTo>
                  <a:cubicBezTo>
                    <a:pt x="35266" y="932"/>
                    <a:pt x="35325" y="1080"/>
                    <a:pt x="35414" y="1198"/>
                  </a:cubicBezTo>
                  <a:lnTo>
                    <a:pt x="33832" y="2780"/>
                  </a:lnTo>
                  <a:lnTo>
                    <a:pt x="25906" y="2780"/>
                  </a:lnTo>
                  <a:lnTo>
                    <a:pt x="20894" y="7793"/>
                  </a:lnTo>
                  <a:lnTo>
                    <a:pt x="20894" y="13412"/>
                  </a:lnTo>
                  <a:lnTo>
                    <a:pt x="13116" y="21189"/>
                  </a:lnTo>
                  <a:lnTo>
                    <a:pt x="7719" y="21189"/>
                  </a:lnTo>
                  <a:lnTo>
                    <a:pt x="1213" y="27695"/>
                  </a:lnTo>
                  <a:cubicBezTo>
                    <a:pt x="1088" y="27620"/>
                    <a:pt x="948" y="27582"/>
                    <a:pt x="809" y="27582"/>
                  </a:cubicBezTo>
                  <a:cubicBezTo>
                    <a:pt x="619" y="27582"/>
                    <a:pt x="433" y="27654"/>
                    <a:pt x="297" y="27799"/>
                  </a:cubicBezTo>
                  <a:cubicBezTo>
                    <a:pt x="1" y="28094"/>
                    <a:pt x="1" y="28553"/>
                    <a:pt x="297" y="28849"/>
                  </a:cubicBezTo>
                  <a:cubicBezTo>
                    <a:pt x="437" y="28989"/>
                    <a:pt x="626" y="29059"/>
                    <a:pt x="814" y="29059"/>
                  </a:cubicBezTo>
                  <a:cubicBezTo>
                    <a:pt x="1003" y="29059"/>
                    <a:pt x="1191" y="28989"/>
                    <a:pt x="1332" y="28849"/>
                  </a:cubicBezTo>
                  <a:cubicBezTo>
                    <a:pt x="1612" y="28568"/>
                    <a:pt x="1612" y="28139"/>
                    <a:pt x="1376" y="27843"/>
                  </a:cubicBezTo>
                  <a:lnTo>
                    <a:pt x="7808" y="21411"/>
                  </a:lnTo>
                  <a:lnTo>
                    <a:pt x="13205" y="21411"/>
                  </a:lnTo>
                  <a:lnTo>
                    <a:pt x="21115" y="13500"/>
                  </a:lnTo>
                  <a:lnTo>
                    <a:pt x="21115" y="7882"/>
                  </a:lnTo>
                  <a:lnTo>
                    <a:pt x="25995" y="3002"/>
                  </a:lnTo>
                  <a:lnTo>
                    <a:pt x="33920" y="3002"/>
                  </a:lnTo>
                  <a:lnTo>
                    <a:pt x="35576" y="1346"/>
                  </a:lnTo>
                  <a:cubicBezTo>
                    <a:pt x="35693" y="1424"/>
                    <a:pt x="35820" y="1467"/>
                    <a:pt x="35959" y="1467"/>
                  </a:cubicBezTo>
                  <a:cubicBezTo>
                    <a:pt x="35979" y="1467"/>
                    <a:pt x="35999" y="1466"/>
                    <a:pt x="36020" y="1465"/>
                  </a:cubicBezTo>
                  <a:cubicBezTo>
                    <a:pt x="36419" y="1450"/>
                    <a:pt x="36744" y="1110"/>
                    <a:pt x="36730" y="710"/>
                  </a:cubicBezTo>
                  <a:cubicBezTo>
                    <a:pt x="36715" y="503"/>
                    <a:pt x="36641" y="341"/>
                    <a:pt x="36508" y="208"/>
                  </a:cubicBezTo>
                  <a:cubicBezTo>
                    <a:pt x="36375" y="75"/>
                    <a:pt x="36197" y="1"/>
                    <a:pt x="3599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5"/>
            <p:cNvSpPr/>
            <p:nvPr/>
          </p:nvSpPr>
          <p:spPr>
            <a:xfrm flipH="1">
              <a:off x="-1288824" y="3408780"/>
              <a:ext cx="2084746" cy="1808118"/>
            </a:xfrm>
            <a:custGeom>
              <a:rect b="b" l="l" r="r" t="t"/>
              <a:pathLst>
                <a:path extrusionOk="0" h="29740" w="34290">
                  <a:moveTo>
                    <a:pt x="33521" y="1"/>
                  </a:moveTo>
                  <a:cubicBezTo>
                    <a:pt x="33314" y="15"/>
                    <a:pt x="33136" y="89"/>
                    <a:pt x="33003" y="237"/>
                  </a:cubicBezTo>
                  <a:cubicBezTo>
                    <a:pt x="32870" y="385"/>
                    <a:pt x="32796" y="577"/>
                    <a:pt x="32811" y="770"/>
                  </a:cubicBezTo>
                  <a:cubicBezTo>
                    <a:pt x="32811" y="917"/>
                    <a:pt x="32870" y="1065"/>
                    <a:pt x="32959" y="1184"/>
                  </a:cubicBezTo>
                  <a:lnTo>
                    <a:pt x="30903" y="3224"/>
                  </a:lnTo>
                  <a:lnTo>
                    <a:pt x="23155" y="3224"/>
                  </a:lnTo>
                  <a:lnTo>
                    <a:pt x="20612" y="5767"/>
                  </a:lnTo>
                  <a:lnTo>
                    <a:pt x="20612" y="11105"/>
                  </a:lnTo>
                  <a:lnTo>
                    <a:pt x="15866" y="15851"/>
                  </a:lnTo>
                  <a:lnTo>
                    <a:pt x="12953" y="18824"/>
                  </a:lnTo>
                  <a:lnTo>
                    <a:pt x="12923" y="18853"/>
                  </a:lnTo>
                  <a:lnTo>
                    <a:pt x="12923" y="21648"/>
                  </a:lnTo>
                  <a:lnTo>
                    <a:pt x="10129" y="24442"/>
                  </a:lnTo>
                  <a:lnTo>
                    <a:pt x="5294" y="24442"/>
                  </a:lnTo>
                  <a:lnTo>
                    <a:pt x="1287" y="28435"/>
                  </a:lnTo>
                  <a:cubicBezTo>
                    <a:pt x="1154" y="28323"/>
                    <a:pt x="986" y="28268"/>
                    <a:pt x="817" y="28268"/>
                  </a:cubicBezTo>
                  <a:cubicBezTo>
                    <a:pt x="628" y="28268"/>
                    <a:pt x="437" y="28338"/>
                    <a:pt x="296" y="28479"/>
                  </a:cubicBezTo>
                  <a:cubicBezTo>
                    <a:pt x="0" y="28760"/>
                    <a:pt x="0" y="29233"/>
                    <a:pt x="296" y="29529"/>
                  </a:cubicBezTo>
                  <a:cubicBezTo>
                    <a:pt x="436" y="29669"/>
                    <a:pt x="625" y="29739"/>
                    <a:pt x="815" y="29739"/>
                  </a:cubicBezTo>
                  <a:cubicBezTo>
                    <a:pt x="1006" y="29739"/>
                    <a:pt x="1198" y="29669"/>
                    <a:pt x="1346" y="29529"/>
                  </a:cubicBezTo>
                  <a:cubicBezTo>
                    <a:pt x="1582" y="29277"/>
                    <a:pt x="1627" y="28893"/>
                    <a:pt x="1435" y="28597"/>
                  </a:cubicBezTo>
                  <a:lnTo>
                    <a:pt x="5382" y="24664"/>
                  </a:lnTo>
                  <a:lnTo>
                    <a:pt x="10218" y="24664"/>
                  </a:lnTo>
                  <a:lnTo>
                    <a:pt x="13145" y="21736"/>
                  </a:lnTo>
                  <a:lnTo>
                    <a:pt x="13145" y="18942"/>
                  </a:lnTo>
                  <a:lnTo>
                    <a:pt x="16028" y="15999"/>
                  </a:lnTo>
                  <a:lnTo>
                    <a:pt x="20834" y="11194"/>
                  </a:lnTo>
                  <a:lnTo>
                    <a:pt x="20834" y="5871"/>
                  </a:lnTo>
                  <a:lnTo>
                    <a:pt x="23244" y="3446"/>
                  </a:lnTo>
                  <a:lnTo>
                    <a:pt x="31007" y="3446"/>
                  </a:lnTo>
                  <a:lnTo>
                    <a:pt x="33107" y="1331"/>
                  </a:lnTo>
                  <a:cubicBezTo>
                    <a:pt x="33240" y="1435"/>
                    <a:pt x="33402" y="1479"/>
                    <a:pt x="33580" y="1479"/>
                  </a:cubicBezTo>
                  <a:cubicBezTo>
                    <a:pt x="33772" y="1479"/>
                    <a:pt x="33949" y="1391"/>
                    <a:pt x="34082" y="1243"/>
                  </a:cubicBezTo>
                  <a:cubicBezTo>
                    <a:pt x="34216" y="1095"/>
                    <a:pt x="34289" y="903"/>
                    <a:pt x="34289" y="710"/>
                  </a:cubicBezTo>
                  <a:cubicBezTo>
                    <a:pt x="34275" y="533"/>
                    <a:pt x="34201" y="356"/>
                    <a:pt x="34068" y="222"/>
                  </a:cubicBezTo>
                  <a:cubicBezTo>
                    <a:pt x="34068" y="208"/>
                    <a:pt x="34053" y="208"/>
                    <a:pt x="34053" y="193"/>
                  </a:cubicBezTo>
                  <a:cubicBezTo>
                    <a:pt x="33905" y="75"/>
                    <a:pt x="33728" y="1"/>
                    <a:pt x="3355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5"/>
            <p:cNvSpPr/>
            <p:nvPr/>
          </p:nvSpPr>
          <p:spPr>
            <a:xfrm flipH="1">
              <a:off x="-1479417" y="3473527"/>
              <a:ext cx="2003886" cy="1762945"/>
            </a:xfrm>
            <a:custGeom>
              <a:rect b="b" l="l" r="r" t="t"/>
              <a:pathLst>
                <a:path extrusionOk="0" h="28997" w="32960">
                  <a:moveTo>
                    <a:pt x="32175" y="0"/>
                  </a:moveTo>
                  <a:cubicBezTo>
                    <a:pt x="31983" y="15"/>
                    <a:pt x="31806" y="89"/>
                    <a:pt x="31673" y="237"/>
                  </a:cubicBezTo>
                  <a:cubicBezTo>
                    <a:pt x="31525" y="385"/>
                    <a:pt x="31466" y="577"/>
                    <a:pt x="31466" y="769"/>
                  </a:cubicBezTo>
                  <a:cubicBezTo>
                    <a:pt x="31480" y="932"/>
                    <a:pt x="31540" y="1094"/>
                    <a:pt x="31658" y="1228"/>
                  </a:cubicBezTo>
                  <a:lnTo>
                    <a:pt x="28701" y="4185"/>
                  </a:lnTo>
                  <a:cubicBezTo>
                    <a:pt x="28553" y="4052"/>
                    <a:pt x="28375" y="3993"/>
                    <a:pt x="28183" y="3993"/>
                  </a:cubicBezTo>
                  <a:cubicBezTo>
                    <a:pt x="27991" y="4007"/>
                    <a:pt x="27799" y="4081"/>
                    <a:pt x="27666" y="4229"/>
                  </a:cubicBezTo>
                  <a:cubicBezTo>
                    <a:pt x="27533" y="4377"/>
                    <a:pt x="27459" y="4569"/>
                    <a:pt x="27473" y="4761"/>
                  </a:cubicBezTo>
                  <a:cubicBezTo>
                    <a:pt x="27473" y="4791"/>
                    <a:pt x="27488" y="4821"/>
                    <a:pt x="27488" y="4850"/>
                  </a:cubicBezTo>
                  <a:cubicBezTo>
                    <a:pt x="27459" y="4806"/>
                    <a:pt x="27429" y="4761"/>
                    <a:pt x="27385" y="4717"/>
                  </a:cubicBezTo>
                  <a:cubicBezTo>
                    <a:pt x="27370" y="4717"/>
                    <a:pt x="27370" y="4717"/>
                    <a:pt x="27370" y="4702"/>
                  </a:cubicBezTo>
                  <a:cubicBezTo>
                    <a:pt x="27235" y="4580"/>
                    <a:pt x="27062" y="4508"/>
                    <a:pt x="26886" y="4508"/>
                  </a:cubicBezTo>
                  <a:cubicBezTo>
                    <a:pt x="26870" y="4508"/>
                    <a:pt x="26854" y="4509"/>
                    <a:pt x="26838" y="4510"/>
                  </a:cubicBezTo>
                  <a:cubicBezTo>
                    <a:pt x="26631" y="4510"/>
                    <a:pt x="26453" y="4599"/>
                    <a:pt x="26320" y="4747"/>
                  </a:cubicBezTo>
                  <a:cubicBezTo>
                    <a:pt x="26231" y="4850"/>
                    <a:pt x="26172" y="4968"/>
                    <a:pt x="26143" y="5102"/>
                  </a:cubicBezTo>
                  <a:lnTo>
                    <a:pt x="21248" y="5102"/>
                  </a:lnTo>
                  <a:lnTo>
                    <a:pt x="20509" y="5826"/>
                  </a:lnTo>
                  <a:lnTo>
                    <a:pt x="20509" y="7615"/>
                  </a:lnTo>
                  <a:cubicBezTo>
                    <a:pt x="20361" y="7645"/>
                    <a:pt x="20243" y="7719"/>
                    <a:pt x="20139" y="7822"/>
                  </a:cubicBezTo>
                  <a:cubicBezTo>
                    <a:pt x="20006" y="7970"/>
                    <a:pt x="19932" y="8162"/>
                    <a:pt x="19932" y="8354"/>
                  </a:cubicBezTo>
                  <a:cubicBezTo>
                    <a:pt x="19947" y="8562"/>
                    <a:pt x="20036" y="8739"/>
                    <a:pt x="20169" y="8872"/>
                  </a:cubicBezTo>
                  <a:cubicBezTo>
                    <a:pt x="20304" y="8994"/>
                    <a:pt x="20477" y="9066"/>
                    <a:pt x="20653" y="9066"/>
                  </a:cubicBezTo>
                  <a:cubicBezTo>
                    <a:pt x="20669" y="9066"/>
                    <a:pt x="20685" y="9065"/>
                    <a:pt x="20701" y="9064"/>
                  </a:cubicBezTo>
                  <a:cubicBezTo>
                    <a:pt x="20894" y="9064"/>
                    <a:pt x="21086" y="8976"/>
                    <a:pt x="21219" y="8828"/>
                  </a:cubicBezTo>
                  <a:cubicBezTo>
                    <a:pt x="21352" y="8680"/>
                    <a:pt x="21426" y="8502"/>
                    <a:pt x="21411" y="8295"/>
                  </a:cubicBezTo>
                  <a:cubicBezTo>
                    <a:pt x="21411" y="8118"/>
                    <a:pt x="21337" y="7940"/>
                    <a:pt x="21204" y="7807"/>
                  </a:cubicBezTo>
                  <a:cubicBezTo>
                    <a:pt x="21189" y="7807"/>
                    <a:pt x="21189" y="7793"/>
                    <a:pt x="21175" y="7793"/>
                  </a:cubicBezTo>
                  <a:cubicBezTo>
                    <a:pt x="21056" y="7674"/>
                    <a:pt x="20894" y="7615"/>
                    <a:pt x="20731" y="7600"/>
                  </a:cubicBezTo>
                  <a:lnTo>
                    <a:pt x="20731" y="5915"/>
                  </a:lnTo>
                  <a:lnTo>
                    <a:pt x="21337" y="5323"/>
                  </a:lnTo>
                  <a:lnTo>
                    <a:pt x="26128" y="5323"/>
                  </a:lnTo>
                  <a:cubicBezTo>
                    <a:pt x="26143" y="5501"/>
                    <a:pt x="26217" y="5663"/>
                    <a:pt x="26364" y="5782"/>
                  </a:cubicBezTo>
                  <a:cubicBezTo>
                    <a:pt x="26498" y="5915"/>
                    <a:pt x="26690" y="5989"/>
                    <a:pt x="26897" y="5989"/>
                  </a:cubicBezTo>
                  <a:cubicBezTo>
                    <a:pt x="27089" y="5974"/>
                    <a:pt x="27266" y="5885"/>
                    <a:pt x="27399" y="5752"/>
                  </a:cubicBezTo>
                  <a:cubicBezTo>
                    <a:pt x="27533" y="5604"/>
                    <a:pt x="27607" y="5412"/>
                    <a:pt x="27607" y="5220"/>
                  </a:cubicBezTo>
                  <a:cubicBezTo>
                    <a:pt x="27592" y="5190"/>
                    <a:pt x="27592" y="5146"/>
                    <a:pt x="27592" y="5116"/>
                  </a:cubicBezTo>
                  <a:lnTo>
                    <a:pt x="27592" y="5116"/>
                  </a:lnTo>
                  <a:cubicBezTo>
                    <a:pt x="27621" y="5175"/>
                    <a:pt x="27666" y="5235"/>
                    <a:pt x="27710" y="5279"/>
                  </a:cubicBezTo>
                  <a:cubicBezTo>
                    <a:pt x="27845" y="5401"/>
                    <a:pt x="28018" y="5473"/>
                    <a:pt x="28194" y="5473"/>
                  </a:cubicBezTo>
                  <a:cubicBezTo>
                    <a:pt x="28210" y="5473"/>
                    <a:pt x="28226" y="5472"/>
                    <a:pt x="28242" y="5471"/>
                  </a:cubicBezTo>
                  <a:cubicBezTo>
                    <a:pt x="28316" y="5471"/>
                    <a:pt x="28390" y="5456"/>
                    <a:pt x="28449" y="5427"/>
                  </a:cubicBezTo>
                  <a:cubicBezTo>
                    <a:pt x="28464" y="5442"/>
                    <a:pt x="28479" y="5456"/>
                    <a:pt x="28494" y="5486"/>
                  </a:cubicBezTo>
                  <a:lnTo>
                    <a:pt x="23895" y="10070"/>
                  </a:lnTo>
                  <a:lnTo>
                    <a:pt x="18661" y="10070"/>
                  </a:lnTo>
                  <a:lnTo>
                    <a:pt x="10942" y="17788"/>
                  </a:lnTo>
                  <a:lnTo>
                    <a:pt x="10942" y="23067"/>
                  </a:lnTo>
                  <a:lnTo>
                    <a:pt x="5856" y="28153"/>
                  </a:lnTo>
                  <a:lnTo>
                    <a:pt x="1538" y="28153"/>
                  </a:lnTo>
                  <a:cubicBezTo>
                    <a:pt x="1524" y="27991"/>
                    <a:pt x="1450" y="27857"/>
                    <a:pt x="1331" y="27739"/>
                  </a:cubicBezTo>
                  <a:cubicBezTo>
                    <a:pt x="1191" y="27591"/>
                    <a:pt x="1002" y="27517"/>
                    <a:pt x="814" y="27517"/>
                  </a:cubicBezTo>
                  <a:cubicBezTo>
                    <a:pt x="625" y="27517"/>
                    <a:pt x="437" y="27591"/>
                    <a:pt x="296" y="27739"/>
                  </a:cubicBezTo>
                  <a:cubicBezTo>
                    <a:pt x="1" y="28020"/>
                    <a:pt x="1" y="28493"/>
                    <a:pt x="296" y="28774"/>
                  </a:cubicBezTo>
                  <a:cubicBezTo>
                    <a:pt x="437" y="28922"/>
                    <a:pt x="625" y="28996"/>
                    <a:pt x="814" y="28996"/>
                  </a:cubicBezTo>
                  <a:cubicBezTo>
                    <a:pt x="1002" y="28996"/>
                    <a:pt x="1191" y="28922"/>
                    <a:pt x="1331" y="28774"/>
                  </a:cubicBezTo>
                  <a:cubicBezTo>
                    <a:pt x="1450" y="28671"/>
                    <a:pt x="1524" y="28523"/>
                    <a:pt x="1538" y="28375"/>
                  </a:cubicBezTo>
                  <a:lnTo>
                    <a:pt x="5945" y="28375"/>
                  </a:lnTo>
                  <a:lnTo>
                    <a:pt x="11149" y="23155"/>
                  </a:lnTo>
                  <a:lnTo>
                    <a:pt x="11149" y="17892"/>
                  </a:lnTo>
                  <a:lnTo>
                    <a:pt x="18750" y="10291"/>
                  </a:lnTo>
                  <a:lnTo>
                    <a:pt x="23999" y="10291"/>
                  </a:lnTo>
                  <a:lnTo>
                    <a:pt x="28642" y="5634"/>
                  </a:lnTo>
                  <a:cubicBezTo>
                    <a:pt x="28775" y="5737"/>
                    <a:pt x="28937" y="5782"/>
                    <a:pt x="29115" y="5782"/>
                  </a:cubicBezTo>
                  <a:cubicBezTo>
                    <a:pt x="29307" y="5767"/>
                    <a:pt x="29484" y="5693"/>
                    <a:pt x="29617" y="5545"/>
                  </a:cubicBezTo>
                  <a:cubicBezTo>
                    <a:pt x="29765" y="5397"/>
                    <a:pt x="29824" y="5205"/>
                    <a:pt x="29824" y="5013"/>
                  </a:cubicBezTo>
                  <a:cubicBezTo>
                    <a:pt x="29810" y="4821"/>
                    <a:pt x="29736" y="4658"/>
                    <a:pt x="29603" y="4525"/>
                  </a:cubicBezTo>
                  <a:cubicBezTo>
                    <a:pt x="29603" y="4510"/>
                    <a:pt x="29588" y="4510"/>
                    <a:pt x="29588" y="4495"/>
                  </a:cubicBezTo>
                  <a:cubicBezTo>
                    <a:pt x="29452" y="4373"/>
                    <a:pt x="29280" y="4301"/>
                    <a:pt x="29104" y="4301"/>
                  </a:cubicBezTo>
                  <a:cubicBezTo>
                    <a:pt x="29088" y="4301"/>
                    <a:pt x="29072" y="4302"/>
                    <a:pt x="29056" y="4303"/>
                  </a:cubicBezTo>
                  <a:cubicBezTo>
                    <a:pt x="28982" y="4303"/>
                    <a:pt x="28908" y="4318"/>
                    <a:pt x="28849" y="4347"/>
                  </a:cubicBezTo>
                  <a:lnTo>
                    <a:pt x="31821" y="1361"/>
                  </a:lnTo>
                  <a:cubicBezTo>
                    <a:pt x="31939" y="1449"/>
                    <a:pt x="32087" y="1479"/>
                    <a:pt x="32235" y="1479"/>
                  </a:cubicBezTo>
                  <a:cubicBezTo>
                    <a:pt x="32427" y="1464"/>
                    <a:pt x="32619" y="1390"/>
                    <a:pt x="32752" y="1242"/>
                  </a:cubicBezTo>
                  <a:cubicBezTo>
                    <a:pt x="32885" y="1094"/>
                    <a:pt x="32959" y="902"/>
                    <a:pt x="32944" y="710"/>
                  </a:cubicBezTo>
                  <a:cubicBezTo>
                    <a:pt x="32944" y="518"/>
                    <a:pt x="32856" y="355"/>
                    <a:pt x="32737" y="222"/>
                  </a:cubicBezTo>
                  <a:cubicBezTo>
                    <a:pt x="32723" y="207"/>
                    <a:pt x="32723" y="207"/>
                    <a:pt x="32708" y="193"/>
                  </a:cubicBezTo>
                  <a:cubicBezTo>
                    <a:pt x="32575" y="74"/>
                    <a:pt x="32397" y="0"/>
                    <a:pt x="3220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3" name="Google Shape;53;p5"/>
          <p:cNvSpPr/>
          <p:nvPr/>
        </p:nvSpPr>
        <p:spPr>
          <a:xfrm flipH="1">
            <a:off x="375151" y="2852375"/>
            <a:ext cx="100741" cy="572652"/>
          </a:xfrm>
          <a:custGeom>
            <a:rect b="b" l="l" r="r" t="t"/>
            <a:pathLst>
              <a:path extrusionOk="0" h="9419" w="1657">
                <a:moveTo>
                  <a:pt x="813" y="0"/>
                </a:moveTo>
                <a:cubicBezTo>
                  <a:pt x="621" y="0"/>
                  <a:pt x="429" y="74"/>
                  <a:pt x="281" y="222"/>
                </a:cubicBezTo>
                <a:cubicBezTo>
                  <a:pt x="0" y="503"/>
                  <a:pt x="0" y="976"/>
                  <a:pt x="281" y="1257"/>
                </a:cubicBezTo>
                <a:cubicBezTo>
                  <a:pt x="414" y="1390"/>
                  <a:pt x="562" y="1449"/>
                  <a:pt x="725" y="1479"/>
                </a:cubicBezTo>
                <a:lnTo>
                  <a:pt x="725" y="7955"/>
                </a:lnTo>
                <a:cubicBezTo>
                  <a:pt x="577" y="7985"/>
                  <a:pt x="444" y="8044"/>
                  <a:pt x="325" y="8162"/>
                </a:cubicBezTo>
                <a:cubicBezTo>
                  <a:pt x="30" y="8443"/>
                  <a:pt x="30" y="8916"/>
                  <a:pt x="325" y="9197"/>
                </a:cubicBezTo>
                <a:cubicBezTo>
                  <a:pt x="466" y="9345"/>
                  <a:pt x="654" y="9419"/>
                  <a:pt x="845" y="9419"/>
                </a:cubicBezTo>
                <a:cubicBezTo>
                  <a:pt x="1035" y="9419"/>
                  <a:pt x="1227" y="9345"/>
                  <a:pt x="1375" y="9197"/>
                </a:cubicBezTo>
                <a:cubicBezTo>
                  <a:pt x="1656" y="8916"/>
                  <a:pt x="1656" y="8443"/>
                  <a:pt x="1375" y="8162"/>
                </a:cubicBezTo>
                <a:cubicBezTo>
                  <a:pt x="1242" y="8044"/>
                  <a:pt x="1094" y="7970"/>
                  <a:pt x="946" y="7955"/>
                </a:cubicBezTo>
                <a:lnTo>
                  <a:pt x="946" y="1464"/>
                </a:lnTo>
                <a:cubicBezTo>
                  <a:pt x="1080" y="1434"/>
                  <a:pt x="1227" y="1375"/>
                  <a:pt x="1331" y="1257"/>
                </a:cubicBezTo>
                <a:cubicBezTo>
                  <a:pt x="1627" y="976"/>
                  <a:pt x="1627" y="503"/>
                  <a:pt x="1331" y="222"/>
                </a:cubicBezTo>
                <a:cubicBezTo>
                  <a:pt x="1183" y="74"/>
                  <a:pt x="1006" y="0"/>
                  <a:pt x="813"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5"/>
          <p:cNvSpPr/>
          <p:nvPr/>
        </p:nvSpPr>
        <p:spPr>
          <a:xfrm>
            <a:off x="-968650" y="3793025"/>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5"/>
          <p:cNvSpPr/>
          <p:nvPr/>
        </p:nvSpPr>
        <p:spPr>
          <a:xfrm>
            <a:off x="8174475" y="2014300"/>
            <a:ext cx="2818500" cy="28185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gradFill>
          <a:gsLst>
            <a:gs pos="0">
              <a:schemeClr val="lt2"/>
            </a:gs>
            <a:gs pos="100000">
              <a:schemeClr val="lt1"/>
            </a:gs>
          </a:gsLst>
          <a:path path="circle">
            <a:fillToRect b="50%" l="50%" r="50%" t="50%"/>
          </a:path>
          <a:tileRect/>
        </a:gradFill>
      </p:bgPr>
    </p:bg>
    <p:spTree>
      <p:nvGrpSpPr>
        <p:cNvPr id="56" name="Shape 56"/>
        <p:cNvGrpSpPr/>
        <p:nvPr/>
      </p:nvGrpSpPr>
      <p:grpSpPr>
        <a:xfrm>
          <a:off x="0" y="0"/>
          <a:ext cx="0" cy="0"/>
          <a:chOff x="0" y="0"/>
          <a:chExt cx="0" cy="0"/>
        </a:xfrm>
      </p:grpSpPr>
      <p:sp>
        <p:nvSpPr>
          <p:cNvPr id="57" name="Google Shape;57;p6"/>
          <p:cNvSpPr/>
          <p:nvPr/>
        </p:nvSpPr>
        <p:spPr>
          <a:xfrm>
            <a:off x="-1084200" y="713000"/>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7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59" name="Google Shape;59;p6"/>
          <p:cNvGrpSpPr/>
          <p:nvPr/>
        </p:nvGrpSpPr>
        <p:grpSpPr>
          <a:xfrm>
            <a:off x="7466845" y="-519012"/>
            <a:ext cx="3111009" cy="3789122"/>
            <a:chOff x="7466845" y="-519012"/>
            <a:chExt cx="3111009" cy="3789122"/>
          </a:xfrm>
        </p:grpSpPr>
        <p:sp>
          <p:nvSpPr>
            <p:cNvPr id="60" name="Google Shape;60;p6"/>
            <p:cNvSpPr/>
            <p:nvPr/>
          </p:nvSpPr>
          <p:spPr>
            <a:xfrm>
              <a:off x="8677278" y="2368361"/>
              <a:ext cx="335359" cy="901749"/>
            </a:xfrm>
            <a:custGeom>
              <a:rect b="b" l="l" r="r" t="t"/>
              <a:pathLst>
                <a:path extrusionOk="0" h="14832" w="5516">
                  <a:moveTo>
                    <a:pt x="2676" y="1"/>
                  </a:moveTo>
                  <a:cubicBezTo>
                    <a:pt x="2484" y="1"/>
                    <a:pt x="2307" y="164"/>
                    <a:pt x="2307" y="371"/>
                  </a:cubicBezTo>
                  <a:cubicBezTo>
                    <a:pt x="2307" y="563"/>
                    <a:pt x="2484" y="740"/>
                    <a:pt x="2676" y="740"/>
                  </a:cubicBezTo>
                  <a:cubicBezTo>
                    <a:pt x="2780" y="740"/>
                    <a:pt x="2869" y="696"/>
                    <a:pt x="2928" y="637"/>
                  </a:cubicBezTo>
                  <a:lnTo>
                    <a:pt x="5294" y="3003"/>
                  </a:lnTo>
                  <a:lnTo>
                    <a:pt x="5294" y="11904"/>
                  </a:lnTo>
                  <a:lnTo>
                    <a:pt x="2676" y="14521"/>
                  </a:lnTo>
                  <a:lnTo>
                    <a:pt x="488" y="12347"/>
                  </a:lnTo>
                  <a:lnTo>
                    <a:pt x="488" y="3180"/>
                  </a:lnTo>
                  <a:cubicBezTo>
                    <a:pt x="636" y="3136"/>
                    <a:pt x="739" y="3003"/>
                    <a:pt x="739" y="2840"/>
                  </a:cubicBezTo>
                  <a:cubicBezTo>
                    <a:pt x="739" y="2633"/>
                    <a:pt x="562" y="2470"/>
                    <a:pt x="370" y="2470"/>
                  </a:cubicBezTo>
                  <a:cubicBezTo>
                    <a:pt x="163" y="2470"/>
                    <a:pt x="0" y="2633"/>
                    <a:pt x="0" y="2840"/>
                  </a:cubicBezTo>
                  <a:cubicBezTo>
                    <a:pt x="0" y="3003"/>
                    <a:pt x="104" y="3150"/>
                    <a:pt x="266" y="3195"/>
                  </a:cubicBezTo>
                  <a:lnTo>
                    <a:pt x="266" y="12392"/>
                  </a:lnTo>
                  <a:lnTo>
                    <a:pt x="266" y="12436"/>
                  </a:lnTo>
                  <a:lnTo>
                    <a:pt x="2676" y="14832"/>
                  </a:lnTo>
                  <a:lnTo>
                    <a:pt x="5515" y="11993"/>
                  </a:lnTo>
                  <a:lnTo>
                    <a:pt x="5515" y="2958"/>
                  </a:lnTo>
                  <a:lnTo>
                    <a:pt x="5515" y="2899"/>
                  </a:lnTo>
                  <a:lnTo>
                    <a:pt x="3046" y="445"/>
                  </a:lnTo>
                  <a:cubicBezTo>
                    <a:pt x="3046" y="415"/>
                    <a:pt x="3046" y="385"/>
                    <a:pt x="3046" y="371"/>
                  </a:cubicBezTo>
                  <a:cubicBezTo>
                    <a:pt x="3046" y="164"/>
                    <a:pt x="2883" y="1"/>
                    <a:pt x="267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6"/>
            <p:cNvSpPr/>
            <p:nvPr/>
          </p:nvSpPr>
          <p:spPr>
            <a:xfrm>
              <a:off x="8801302" y="2583214"/>
              <a:ext cx="100741" cy="572044"/>
            </a:xfrm>
            <a:custGeom>
              <a:rect b="b" l="l" r="r" t="t"/>
              <a:pathLst>
                <a:path extrusionOk="0" h="9409" w="1657">
                  <a:moveTo>
                    <a:pt x="799" y="1"/>
                  </a:moveTo>
                  <a:cubicBezTo>
                    <a:pt x="622" y="1"/>
                    <a:pt x="429" y="75"/>
                    <a:pt x="282" y="208"/>
                  </a:cubicBezTo>
                  <a:cubicBezTo>
                    <a:pt x="1" y="504"/>
                    <a:pt x="1" y="977"/>
                    <a:pt x="282" y="1258"/>
                  </a:cubicBezTo>
                  <a:cubicBezTo>
                    <a:pt x="400" y="1376"/>
                    <a:pt x="563" y="1450"/>
                    <a:pt x="710" y="1465"/>
                  </a:cubicBezTo>
                  <a:lnTo>
                    <a:pt x="710" y="7941"/>
                  </a:lnTo>
                  <a:cubicBezTo>
                    <a:pt x="577" y="7971"/>
                    <a:pt x="429" y="8045"/>
                    <a:pt x="326" y="8148"/>
                  </a:cubicBezTo>
                  <a:cubicBezTo>
                    <a:pt x="30" y="8444"/>
                    <a:pt x="30" y="8902"/>
                    <a:pt x="326" y="9198"/>
                  </a:cubicBezTo>
                  <a:cubicBezTo>
                    <a:pt x="466" y="9338"/>
                    <a:pt x="655" y="9409"/>
                    <a:pt x="843" y="9409"/>
                  </a:cubicBezTo>
                  <a:cubicBezTo>
                    <a:pt x="1032" y="9409"/>
                    <a:pt x="1220" y="9338"/>
                    <a:pt x="1361" y="9198"/>
                  </a:cubicBezTo>
                  <a:cubicBezTo>
                    <a:pt x="1657" y="8902"/>
                    <a:pt x="1657" y="8444"/>
                    <a:pt x="1361" y="8148"/>
                  </a:cubicBezTo>
                  <a:cubicBezTo>
                    <a:pt x="1243" y="8030"/>
                    <a:pt x="1095" y="7971"/>
                    <a:pt x="932" y="7941"/>
                  </a:cubicBezTo>
                  <a:lnTo>
                    <a:pt x="932" y="1465"/>
                  </a:lnTo>
                  <a:cubicBezTo>
                    <a:pt x="1080" y="1435"/>
                    <a:pt x="1213" y="1376"/>
                    <a:pt x="1331" y="1258"/>
                  </a:cubicBezTo>
                  <a:cubicBezTo>
                    <a:pt x="1612" y="977"/>
                    <a:pt x="1612" y="504"/>
                    <a:pt x="1331" y="208"/>
                  </a:cubicBezTo>
                  <a:cubicBezTo>
                    <a:pt x="1184" y="75"/>
                    <a:pt x="991" y="1"/>
                    <a:pt x="79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6"/>
            <p:cNvSpPr/>
            <p:nvPr/>
          </p:nvSpPr>
          <p:spPr>
            <a:xfrm flipH="1" rot="-8100000">
              <a:off x="8046167" y="19648"/>
              <a:ext cx="2233987" cy="1767370"/>
            </a:xfrm>
            <a:custGeom>
              <a:rect b="b" l="l" r="r" t="t"/>
              <a:pathLst>
                <a:path extrusionOk="0" h="29070" w="36745">
                  <a:moveTo>
                    <a:pt x="35414" y="207"/>
                  </a:moveTo>
                  <a:cubicBezTo>
                    <a:pt x="35148" y="488"/>
                    <a:pt x="35133" y="917"/>
                    <a:pt x="35384" y="1213"/>
                  </a:cubicBezTo>
                  <a:lnTo>
                    <a:pt x="35384" y="1213"/>
                  </a:lnTo>
                  <a:lnTo>
                    <a:pt x="28937" y="7645"/>
                  </a:lnTo>
                  <a:lnTo>
                    <a:pt x="23540" y="7645"/>
                  </a:lnTo>
                  <a:lnTo>
                    <a:pt x="15630" y="15555"/>
                  </a:lnTo>
                  <a:lnTo>
                    <a:pt x="15630" y="21174"/>
                  </a:lnTo>
                  <a:lnTo>
                    <a:pt x="10750" y="26054"/>
                  </a:lnTo>
                  <a:lnTo>
                    <a:pt x="2869" y="26054"/>
                  </a:lnTo>
                  <a:lnTo>
                    <a:pt x="2825" y="26054"/>
                  </a:lnTo>
                  <a:lnTo>
                    <a:pt x="1169" y="27710"/>
                  </a:lnTo>
                  <a:cubicBezTo>
                    <a:pt x="1051" y="27621"/>
                    <a:pt x="888" y="27577"/>
                    <a:pt x="725" y="27577"/>
                  </a:cubicBezTo>
                  <a:lnTo>
                    <a:pt x="725" y="27577"/>
                  </a:lnTo>
                  <a:cubicBezTo>
                    <a:pt x="326" y="27606"/>
                    <a:pt x="1" y="27946"/>
                    <a:pt x="16" y="28345"/>
                  </a:cubicBezTo>
                  <a:lnTo>
                    <a:pt x="16" y="28345"/>
                  </a:lnTo>
                  <a:cubicBezTo>
                    <a:pt x="30" y="28538"/>
                    <a:pt x="104" y="28715"/>
                    <a:pt x="237" y="28848"/>
                  </a:cubicBezTo>
                  <a:lnTo>
                    <a:pt x="237" y="28848"/>
                  </a:lnTo>
                  <a:cubicBezTo>
                    <a:pt x="370" y="28981"/>
                    <a:pt x="577" y="29070"/>
                    <a:pt x="784" y="29055"/>
                  </a:cubicBezTo>
                  <a:lnTo>
                    <a:pt x="784" y="29055"/>
                  </a:lnTo>
                  <a:lnTo>
                    <a:pt x="784" y="29055"/>
                  </a:lnTo>
                  <a:cubicBezTo>
                    <a:pt x="1198" y="29040"/>
                    <a:pt x="1509" y="28700"/>
                    <a:pt x="1494" y="28286"/>
                  </a:cubicBezTo>
                  <a:lnTo>
                    <a:pt x="1494" y="28286"/>
                  </a:lnTo>
                  <a:cubicBezTo>
                    <a:pt x="1494" y="28124"/>
                    <a:pt x="1435" y="27976"/>
                    <a:pt x="1331" y="27857"/>
                  </a:cubicBezTo>
                  <a:lnTo>
                    <a:pt x="1331" y="27857"/>
                  </a:lnTo>
                  <a:lnTo>
                    <a:pt x="2914" y="26275"/>
                  </a:lnTo>
                  <a:lnTo>
                    <a:pt x="10795" y="26275"/>
                  </a:lnTo>
                  <a:lnTo>
                    <a:pt x="10839" y="26275"/>
                  </a:lnTo>
                  <a:lnTo>
                    <a:pt x="15852" y="21263"/>
                  </a:lnTo>
                  <a:lnTo>
                    <a:pt x="15852" y="15644"/>
                  </a:lnTo>
                  <a:lnTo>
                    <a:pt x="23629" y="7866"/>
                  </a:lnTo>
                  <a:lnTo>
                    <a:pt x="29026" y="7866"/>
                  </a:lnTo>
                  <a:lnTo>
                    <a:pt x="35547" y="1361"/>
                  </a:lnTo>
                  <a:cubicBezTo>
                    <a:pt x="35828" y="1538"/>
                    <a:pt x="36212" y="1508"/>
                    <a:pt x="36463" y="1257"/>
                  </a:cubicBezTo>
                  <a:lnTo>
                    <a:pt x="36463" y="1257"/>
                  </a:lnTo>
                  <a:cubicBezTo>
                    <a:pt x="36744" y="961"/>
                    <a:pt x="36744" y="503"/>
                    <a:pt x="36463" y="207"/>
                  </a:cubicBezTo>
                  <a:lnTo>
                    <a:pt x="36463" y="207"/>
                  </a:lnTo>
                  <a:cubicBezTo>
                    <a:pt x="36316" y="59"/>
                    <a:pt x="36123" y="0"/>
                    <a:pt x="35931" y="0"/>
                  </a:cubicBezTo>
                  <a:lnTo>
                    <a:pt x="35931" y="0"/>
                  </a:lnTo>
                  <a:cubicBezTo>
                    <a:pt x="35754" y="0"/>
                    <a:pt x="35562" y="59"/>
                    <a:pt x="35414" y="207"/>
                  </a:cubicBezTo>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6"/>
            <p:cNvSpPr/>
            <p:nvPr/>
          </p:nvSpPr>
          <p:spPr>
            <a:xfrm flipH="1" rot="-8100000">
              <a:off x="7796809" y="-69035"/>
              <a:ext cx="2002959" cy="1762932"/>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6"/>
            <p:cNvSpPr/>
            <p:nvPr/>
          </p:nvSpPr>
          <p:spPr>
            <a:xfrm flipH="1" rot="-8100000">
              <a:off x="7948860" y="41638"/>
              <a:ext cx="2084731" cy="1807861"/>
            </a:xfrm>
            <a:custGeom>
              <a:rect b="b" l="l" r="r" t="t"/>
              <a:pathLst>
                <a:path extrusionOk="0" h="29736" w="34290">
                  <a:moveTo>
                    <a:pt x="33477" y="0"/>
                  </a:moveTo>
                  <a:cubicBezTo>
                    <a:pt x="33285" y="0"/>
                    <a:pt x="33107" y="59"/>
                    <a:pt x="32959" y="207"/>
                  </a:cubicBezTo>
                  <a:cubicBezTo>
                    <a:pt x="32708" y="458"/>
                    <a:pt x="32678" y="843"/>
                    <a:pt x="32856" y="1124"/>
                  </a:cubicBezTo>
                  <a:lnTo>
                    <a:pt x="28908" y="5072"/>
                  </a:lnTo>
                  <a:lnTo>
                    <a:pt x="24073" y="5072"/>
                  </a:lnTo>
                  <a:lnTo>
                    <a:pt x="21160" y="7999"/>
                  </a:lnTo>
                  <a:lnTo>
                    <a:pt x="21160" y="10779"/>
                  </a:lnTo>
                  <a:lnTo>
                    <a:pt x="18277" y="13722"/>
                  </a:lnTo>
                  <a:lnTo>
                    <a:pt x="13471" y="18542"/>
                  </a:lnTo>
                  <a:lnTo>
                    <a:pt x="13471" y="23865"/>
                  </a:lnTo>
                  <a:lnTo>
                    <a:pt x="11046" y="26290"/>
                  </a:lnTo>
                  <a:lnTo>
                    <a:pt x="3298" y="26290"/>
                  </a:lnTo>
                  <a:lnTo>
                    <a:pt x="1184" y="28404"/>
                  </a:lnTo>
                  <a:cubicBezTo>
                    <a:pt x="1064" y="28311"/>
                    <a:pt x="921" y="28254"/>
                    <a:pt x="775" y="28254"/>
                  </a:cubicBezTo>
                  <a:cubicBezTo>
                    <a:pt x="759" y="28254"/>
                    <a:pt x="742" y="28255"/>
                    <a:pt x="725" y="28257"/>
                  </a:cubicBezTo>
                  <a:cubicBezTo>
                    <a:pt x="518" y="28257"/>
                    <a:pt x="341" y="28345"/>
                    <a:pt x="208" y="28493"/>
                  </a:cubicBezTo>
                  <a:cubicBezTo>
                    <a:pt x="75" y="28641"/>
                    <a:pt x="1" y="28818"/>
                    <a:pt x="16" y="29025"/>
                  </a:cubicBezTo>
                  <a:cubicBezTo>
                    <a:pt x="16" y="29203"/>
                    <a:pt x="90" y="29380"/>
                    <a:pt x="223" y="29513"/>
                  </a:cubicBezTo>
                  <a:cubicBezTo>
                    <a:pt x="237" y="29513"/>
                    <a:pt x="237" y="29528"/>
                    <a:pt x="252" y="29528"/>
                  </a:cubicBezTo>
                  <a:cubicBezTo>
                    <a:pt x="385" y="29661"/>
                    <a:pt x="577" y="29735"/>
                    <a:pt x="770" y="29735"/>
                  </a:cubicBezTo>
                  <a:cubicBezTo>
                    <a:pt x="977" y="29720"/>
                    <a:pt x="1154" y="29632"/>
                    <a:pt x="1287" y="29499"/>
                  </a:cubicBezTo>
                  <a:cubicBezTo>
                    <a:pt x="1420" y="29351"/>
                    <a:pt x="1494" y="29158"/>
                    <a:pt x="1479" y="28966"/>
                  </a:cubicBezTo>
                  <a:cubicBezTo>
                    <a:pt x="1479" y="28818"/>
                    <a:pt x="1435" y="28671"/>
                    <a:pt x="1346" y="28552"/>
                  </a:cubicBezTo>
                  <a:lnTo>
                    <a:pt x="3387" y="26512"/>
                  </a:lnTo>
                  <a:lnTo>
                    <a:pt x="11135" y="26512"/>
                  </a:lnTo>
                  <a:lnTo>
                    <a:pt x="13678" y="23954"/>
                  </a:lnTo>
                  <a:lnTo>
                    <a:pt x="13678" y="18631"/>
                  </a:lnTo>
                  <a:lnTo>
                    <a:pt x="18424" y="13884"/>
                  </a:lnTo>
                  <a:lnTo>
                    <a:pt x="21352" y="10912"/>
                  </a:lnTo>
                  <a:lnTo>
                    <a:pt x="21382" y="10883"/>
                  </a:lnTo>
                  <a:lnTo>
                    <a:pt x="21382" y="8088"/>
                  </a:lnTo>
                  <a:lnTo>
                    <a:pt x="24161" y="5294"/>
                  </a:lnTo>
                  <a:lnTo>
                    <a:pt x="28997" y="5294"/>
                  </a:lnTo>
                  <a:lnTo>
                    <a:pt x="33004" y="1301"/>
                  </a:lnTo>
                  <a:cubicBezTo>
                    <a:pt x="33143" y="1413"/>
                    <a:pt x="33311" y="1468"/>
                    <a:pt x="33479" y="1468"/>
                  </a:cubicBezTo>
                  <a:cubicBezTo>
                    <a:pt x="33667" y="1468"/>
                    <a:pt x="33853" y="1398"/>
                    <a:pt x="33994" y="1257"/>
                  </a:cubicBezTo>
                  <a:cubicBezTo>
                    <a:pt x="34290" y="961"/>
                    <a:pt x="34290" y="503"/>
                    <a:pt x="33994" y="207"/>
                  </a:cubicBezTo>
                  <a:cubicBezTo>
                    <a:pt x="33861" y="59"/>
                    <a:pt x="33669" y="0"/>
                    <a:pt x="3347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5" name="Google Shape;65;p6"/>
          <p:cNvGrpSpPr/>
          <p:nvPr/>
        </p:nvGrpSpPr>
        <p:grpSpPr>
          <a:xfrm>
            <a:off x="-1109500" y="382076"/>
            <a:ext cx="2785746" cy="3818577"/>
            <a:chOff x="-1109500" y="382076"/>
            <a:chExt cx="2785746" cy="3818577"/>
          </a:xfrm>
        </p:grpSpPr>
        <p:sp>
          <p:nvSpPr>
            <p:cNvPr id="66" name="Google Shape;66;p6"/>
            <p:cNvSpPr/>
            <p:nvPr/>
          </p:nvSpPr>
          <p:spPr>
            <a:xfrm>
              <a:off x="200594" y="382076"/>
              <a:ext cx="335359" cy="902600"/>
            </a:xfrm>
            <a:custGeom>
              <a:rect b="b" l="l" r="r" t="t"/>
              <a:pathLst>
                <a:path extrusionOk="0" h="14846" w="5516">
                  <a:moveTo>
                    <a:pt x="2839" y="0"/>
                  </a:moveTo>
                  <a:lnTo>
                    <a:pt x="0" y="2839"/>
                  </a:lnTo>
                  <a:lnTo>
                    <a:pt x="0" y="11889"/>
                  </a:lnTo>
                  <a:lnTo>
                    <a:pt x="0" y="11933"/>
                  </a:lnTo>
                  <a:lnTo>
                    <a:pt x="2470" y="14387"/>
                  </a:lnTo>
                  <a:cubicBezTo>
                    <a:pt x="2455" y="14417"/>
                    <a:pt x="2455" y="14447"/>
                    <a:pt x="2455" y="14476"/>
                  </a:cubicBezTo>
                  <a:cubicBezTo>
                    <a:pt x="2455" y="14683"/>
                    <a:pt x="2632" y="14846"/>
                    <a:pt x="2824" y="14846"/>
                  </a:cubicBezTo>
                  <a:cubicBezTo>
                    <a:pt x="3031" y="14846"/>
                    <a:pt x="3194" y="14683"/>
                    <a:pt x="3194" y="14476"/>
                  </a:cubicBezTo>
                  <a:cubicBezTo>
                    <a:pt x="3194" y="14269"/>
                    <a:pt x="3031" y="14106"/>
                    <a:pt x="2824" y="14106"/>
                  </a:cubicBezTo>
                  <a:cubicBezTo>
                    <a:pt x="2736" y="14106"/>
                    <a:pt x="2647" y="14136"/>
                    <a:pt x="2588" y="14195"/>
                  </a:cubicBezTo>
                  <a:lnTo>
                    <a:pt x="222" y="11844"/>
                  </a:lnTo>
                  <a:lnTo>
                    <a:pt x="222" y="2928"/>
                  </a:lnTo>
                  <a:lnTo>
                    <a:pt x="2839" y="311"/>
                  </a:lnTo>
                  <a:lnTo>
                    <a:pt x="5028" y="2499"/>
                  </a:lnTo>
                  <a:lnTo>
                    <a:pt x="5028" y="11652"/>
                  </a:lnTo>
                  <a:cubicBezTo>
                    <a:pt x="4880" y="11711"/>
                    <a:pt x="4776" y="11844"/>
                    <a:pt x="4776" y="12007"/>
                  </a:cubicBezTo>
                  <a:cubicBezTo>
                    <a:pt x="4776" y="12214"/>
                    <a:pt x="4939" y="12376"/>
                    <a:pt x="5146" y="12376"/>
                  </a:cubicBezTo>
                  <a:cubicBezTo>
                    <a:pt x="5353" y="12376"/>
                    <a:pt x="5515" y="12214"/>
                    <a:pt x="5515" y="12007"/>
                  </a:cubicBezTo>
                  <a:cubicBezTo>
                    <a:pt x="5515" y="11829"/>
                    <a:pt x="5397" y="11682"/>
                    <a:pt x="5249" y="11652"/>
                  </a:cubicBezTo>
                  <a:lnTo>
                    <a:pt x="5249" y="2455"/>
                  </a:lnTo>
                  <a:lnTo>
                    <a:pt x="5249" y="2396"/>
                  </a:lnTo>
                  <a:lnTo>
                    <a:pt x="2839"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6"/>
            <p:cNvSpPr/>
            <p:nvPr/>
          </p:nvSpPr>
          <p:spPr>
            <a:xfrm>
              <a:off x="311121" y="497163"/>
              <a:ext cx="100741" cy="571983"/>
            </a:xfrm>
            <a:custGeom>
              <a:rect b="b" l="l" r="r" t="t"/>
              <a:pathLst>
                <a:path extrusionOk="0" h="9408" w="1657">
                  <a:moveTo>
                    <a:pt x="814" y="0"/>
                  </a:moveTo>
                  <a:cubicBezTo>
                    <a:pt x="622" y="0"/>
                    <a:pt x="430" y="74"/>
                    <a:pt x="297" y="207"/>
                  </a:cubicBezTo>
                  <a:cubicBezTo>
                    <a:pt x="1" y="503"/>
                    <a:pt x="1" y="976"/>
                    <a:pt x="297" y="1257"/>
                  </a:cubicBezTo>
                  <a:cubicBezTo>
                    <a:pt x="415" y="1375"/>
                    <a:pt x="563" y="1449"/>
                    <a:pt x="711" y="1464"/>
                  </a:cubicBezTo>
                  <a:lnTo>
                    <a:pt x="711" y="7955"/>
                  </a:lnTo>
                  <a:cubicBezTo>
                    <a:pt x="578" y="7970"/>
                    <a:pt x="430" y="8044"/>
                    <a:pt x="326" y="8147"/>
                  </a:cubicBezTo>
                  <a:cubicBezTo>
                    <a:pt x="45" y="8443"/>
                    <a:pt x="45" y="8901"/>
                    <a:pt x="326" y="9197"/>
                  </a:cubicBezTo>
                  <a:cubicBezTo>
                    <a:pt x="467" y="9338"/>
                    <a:pt x="655" y="9408"/>
                    <a:pt x="846" y="9408"/>
                  </a:cubicBezTo>
                  <a:cubicBezTo>
                    <a:pt x="1036" y="9408"/>
                    <a:pt x="1228" y="9338"/>
                    <a:pt x="1376" y="9197"/>
                  </a:cubicBezTo>
                  <a:cubicBezTo>
                    <a:pt x="1657" y="8901"/>
                    <a:pt x="1657" y="8443"/>
                    <a:pt x="1376" y="8147"/>
                  </a:cubicBezTo>
                  <a:cubicBezTo>
                    <a:pt x="1243" y="8029"/>
                    <a:pt x="1095" y="7970"/>
                    <a:pt x="932" y="7940"/>
                  </a:cubicBezTo>
                  <a:lnTo>
                    <a:pt x="932" y="1464"/>
                  </a:lnTo>
                  <a:cubicBezTo>
                    <a:pt x="1080" y="1434"/>
                    <a:pt x="1228" y="1375"/>
                    <a:pt x="1332" y="1257"/>
                  </a:cubicBezTo>
                  <a:cubicBezTo>
                    <a:pt x="1627" y="976"/>
                    <a:pt x="1627" y="503"/>
                    <a:pt x="1332" y="207"/>
                  </a:cubicBezTo>
                  <a:cubicBezTo>
                    <a:pt x="1184"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6"/>
            <p:cNvSpPr/>
            <p:nvPr/>
          </p:nvSpPr>
          <p:spPr>
            <a:xfrm flipH="1" rot="-8100000">
              <a:off x="-486593" y="1823141"/>
              <a:ext cx="1666001" cy="2095349"/>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6"/>
            <p:cNvSpPr/>
            <p:nvPr/>
          </p:nvSpPr>
          <p:spPr>
            <a:xfrm flipH="1" rot="-8100000">
              <a:off x="62928" y="1755044"/>
              <a:ext cx="997429" cy="1132847"/>
            </a:xfrm>
            <a:custGeom>
              <a:rect b="b" l="l" r="r" t="t"/>
              <a:pathLst>
                <a:path extrusionOk="0" h="19818" w="17449">
                  <a:moveTo>
                    <a:pt x="16635" y="0"/>
                  </a:moveTo>
                  <a:cubicBezTo>
                    <a:pt x="16443" y="0"/>
                    <a:pt x="16251" y="74"/>
                    <a:pt x="16118" y="222"/>
                  </a:cubicBezTo>
                  <a:cubicBezTo>
                    <a:pt x="16014" y="311"/>
                    <a:pt x="15955" y="429"/>
                    <a:pt x="15925" y="548"/>
                  </a:cubicBezTo>
                  <a:lnTo>
                    <a:pt x="14003" y="548"/>
                  </a:lnTo>
                  <a:lnTo>
                    <a:pt x="8799" y="5767"/>
                  </a:lnTo>
                  <a:lnTo>
                    <a:pt x="8799" y="10972"/>
                  </a:lnTo>
                  <a:lnTo>
                    <a:pt x="1258" y="18513"/>
                  </a:lnTo>
                  <a:cubicBezTo>
                    <a:pt x="1125" y="18401"/>
                    <a:pt x="960" y="18346"/>
                    <a:pt x="795" y="18346"/>
                  </a:cubicBezTo>
                  <a:cubicBezTo>
                    <a:pt x="609" y="18346"/>
                    <a:pt x="423" y="18416"/>
                    <a:pt x="282" y="18557"/>
                  </a:cubicBezTo>
                  <a:cubicBezTo>
                    <a:pt x="1" y="18853"/>
                    <a:pt x="1" y="19311"/>
                    <a:pt x="282" y="19607"/>
                  </a:cubicBezTo>
                  <a:cubicBezTo>
                    <a:pt x="430" y="19747"/>
                    <a:pt x="618" y="19818"/>
                    <a:pt x="807" y="19818"/>
                  </a:cubicBezTo>
                  <a:cubicBezTo>
                    <a:pt x="995" y="19818"/>
                    <a:pt x="1184" y="19747"/>
                    <a:pt x="1331" y="19607"/>
                  </a:cubicBezTo>
                  <a:cubicBezTo>
                    <a:pt x="1583" y="19356"/>
                    <a:pt x="1612" y="18956"/>
                    <a:pt x="1420" y="18661"/>
                  </a:cubicBezTo>
                  <a:lnTo>
                    <a:pt x="9020" y="11061"/>
                  </a:lnTo>
                  <a:lnTo>
                    <a:pt x="9020" y="5856"/>
                  </a:lnTo>
                  <a:lnTo>
                    <a:pt x="14092" y="769"/>
                  </a:lnTo>
                  <a:lnTo>
                    <a:pt x="15896" y="769"/>
                  </a:lnTo>
                  <a:cubicBezTo>
                    <a:pt x="15911" y="947"/>
                    <a:pt x="15970" y="1124"/>
                    <a:pt x="16118" y="1257"/>
                  </a:cubicBezTo>
                  <a:cubicBezTo>
                    <a:pt x="16258" y="1405"/>
                    <a:pt x="16447" y="1479"/>
                    <a:pt x="16635" y="1479"/>
                  </a:cubicBezTo>
                  <a:cubicBezTo>
                    <a:pt x="16824" y="1479"/>
                    <a:pt x="17012" y="1405"/>
                    <a:pt x="17153" y="1257"/>
                  </a:cubicBezTo>
                  <a:cubicBezTo>
                    <a:pt x="17448" y="976"/>
                    <a:pt x="17448" y="503"/>
                    <a:pt x="17153" y="222"/>
                  </a:cubicBezTo>
                  <a:cubicBezTo>
                    <a:pt x="17005" y="74"/>
                    <a:pt x="16827" y="0"/>
                    <a:pt x="1663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6"/>
            <p:cNvSpPr/>
            <p:nvPr/>
          </p:nvSpPr>
          <p:spPr>
            <a:xfrm flipH="1" rot="-8100000">
              <a:off x="-667764" y="1853946"/>
              <a:ext cx="1704014" cy="1955244"/>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1" name="Google Shape;71;p6"/>
          <p:cNvSpPr/>
          <p:nvPr/>
        </p:nvSpPr>
        <p:spPr>
          <a:xfrm>
            <a:off x="3669900" y="4608500"/>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6"/>
          <p:cNvSpPr/>
          <p:nvPr/>
        </p:nvSpPr>
        <p:spPr>
          <a:xfrm>
            <a:off x="8082450" y="-656675"/>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gradFill>
          <a:gsLst>
            <a:gs pos="0">
              <a:schemeClr val="lt2"/>
            </a:gs>
            <a:gs pos="100000">
              <a:schemeClr val="lt1"/>
            </a:gs>
          </a:gsLst>
          <a:path path="circle">
            <a:fillToRect b="50%" l="50%" r="50%" t="50%"/>
          </a:path>
          <a:tileRect/>
        </a:gradFill>
      </p:bgPr>
    </p:bg>
    <p:spTree>
      <p:nvGrpSpPr>
        <p:cNvPr id="73" name="Shape 73"/>
        <p:cNvGrpSpPr/>
        <p:nvPr/>
      </p:nvGrpSpPr>
      <p:grpSpPr>
        <a:xfrm>
          <a:off x="0" y="0"/>
          <a:ext cx="0" cy="0"/>
          <a:chOff x="0" y="0"/>
          <a:chExt cx="0" cy="0"/>
        </a:xfrm>
      </p:grpSpPr>
      <p:sp>
        <p:nvSpPr>
          <p:cNvPr id="74" name="Google Shape;74;p7"/>
          <p:cNvSpPr/>
          <p:nvPr/>
        </p:nvSpPr>
        <p:spPr>
          <a:xfrm>
            <a:off x="3698850" y="-130200"/>
            <a:ext cx="5403900" cy="54039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7"/>
          <p:cNvSpPr txBox="1"/>
          <p:nvPr>
            <p:ph type="title"/>
          </p:nvPr>
        </p:nvSpPr>
        <p:spPr>
          <a:xfrm>
            <a:off x="720000" y="445025"/>
            <a:ext cx="45495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700"/>
              <a:buNone/>
              <a:defRPr/>
            </a:lvl1pPr>
            <a:lvl2pPr lvl="1" rtl="0">
              <a:lnSpc>
                <a:spcPct val="100000"/>
              </a:lnSpc>
              <a:spcBef>
                <a:spcPts val="0"/>
              </a:spcBef>
              <a:spcAft>
                <a:spcPts val="0"/>
              </a:spcAft>
              <a:buSzPts val="3000"/>
              <a:buNone/>
              <a:defRPr/>
            </a:lvl2pPr>
            <a:lvl3pPr lvl="2" rtl="0">
              <a:lnSpc>
                <a:spcPct val="100000"/>
              </a:lnSpc>
              <a:spcBef>
                <a:spcPts val="0"/>
              </a:spcBef>
              <a:spcAft>
                <a:spcPts val="0"/>
              </a:spcAft>
              <a:buSzPts val="3000"/>
              <a:buNone/>
              <a:defRPr/>
            </a:lvl3pPr>
            <a:lvl4pPr lvl="3" rtl="0">
              <a:lnSpc>
                <a:spcPct val="100000"/>
              </a:lnSpc>
              <a:spcBef>
                <a:spcPts val="0"/>
              </a:spcBef>
              <a:spcAft>
                <a:spcPts val="0"/>
              </a:spcAft>
              <a:buSzPts val="3000"/>
              <a:buNone/>
              <a:defRPr/>
            </a:lvl4pPr>
            <a:lvl5pPr lvl="4" rtl="0">
              <a:lnSpc>
                <a:spcPct val="100000"/>
              </a:lnSpc>
              <a:spcBef>
                <a:spcPts val="0"/>
              </a:spcBef>
              <a:spcAft>
                <a:spcPts val="0"/>
              </a:spcAft>
              <a:buSzPts val="3000"/>
              <a:buNone/>
              <a:defRPr/>
            </a:lvl5pPr>
            <a:lvl6pPr lvl="5" rtl="0">
              <a:lnSpc>
                <a:spcPct val="100000"/>
              </a:lnSpc>
              <a:spcBef>
                <a:spcPts val="0"/>
              </a:spcBef>
              <a:spcAft>
                <a:spcPts val="0"/>
              </a:spcAft>
              <a:buSzPts val="3000"/>
              <a:buNone/>
              <a:defRPr/>
            </a:lvl6pPr>
            <a:lvl7pPr lvl="6" rtl="0">
              <a:lnSpc>
                <a:spcPct val="100000"/>
              </a:lnSpc>
              <a:spcBef>
                <a:spcPts val="0"/>
              </a:spcBef>
              <a:spcAft>
                <a:spcPts val="0"/>
              </a:spcAft>
              <a:buSzPts val="3000"/>
              <a:buNone/>
              <a:defRPr/>
            </a:lvl7pPr>
            <a:lvl8pPr lvl="7" rtl="0">
              <a:lnSpc>
                <a:spcPct val="100000"/>
              </a:lnSpc>
              <a:spcBef>
                <a:spcPts val="0"/>
              </a:spcBef>
              <a:spcAft>
                <a:spcPts val="0"/>
              </a:spcAft>
              <a:buSzPts val="3000"/>
              <a:buNone/>
              <a:defRPr/>
            </a:lvl8pPr>
            <a:lvl9pPr lvl="8" rtl="0">
              <a:lnSpc>
                <a:spcPct val="100000"/>
              </a:lnSpc>
              <a:spcBef>
                <a:spcPts val="0"/>
              </a:spcBef>
              <a:spcAft>
                <a:spcPts val="0"/>
              </a:spcAft>
              <a:buSzPts val="3000"/>
              <a:buNone/>
              <a:defRPr/>
            </a:lvl9pPr>
          </a:lstStyle>
          <a:p/>
        </p:txBody>
      </p:sp>
      <p:sp>
        <p:nvSpPr>
          <p:cNvPr id="76" name="Google Shape;76;p7"/>
          <p:cNvSpPr txBox="1"/>
          <p:nvPr>
            <p:ph idx="1" type="body"/>
          </p:nvPr>
        </p:nvSpPr>
        <p:spPr>
          <a:xfrm>
            <a:off x="720000" y="1459825"/>
            <a:ext cx="3340800" cy="2776200"/>
          </a:xfrm>
          <a:prstGeom prst="rect">
            <a:avLst/>
          </a:prstGeom>
        </p:spPr>
        <p:txBody>
          <a:bodyPr anchorCtr="0" anchor="t" bIns="91425" lIns="91425" spcFirstLastPara="1" rIns="91425" wrap="square" tIns="91425">
            <a:noAutofit/>
          </a:bodyPr>
          <a:lstStyle>
            <a:lvl1pPr indent="-304800" lvl="0" marL="457200" rtl="0">
              <a:lnSpc>
                <a:spcPct val="100000"/>
              </a:lnSpc>
              <a:spcBef>
                <a:spcPts val="0"/>
              </a:spcBef>
              <a:spcAft>
                <a:spcPts val="0"/>
              </a:spcAft>
              <a:buSzPts val="1200"/>
              <a:buFont typeface="Nunito Light"/>
              <a:buChar char="●"/>
              <a:defRPr/>
            </a:lvl1pPr>
            <a:lvl2pPr indent="-304800" lvl="1" marL="914400" rtl="0">
              <a:lnSpc>
                <a:spcPct val="100000"/>
              </a:lnSpc>
              <a:spcBef>
                <a:spcPts val="0"/>
              </a:spcBef>
              <a:spcAft>
                <a:spcPts val="0"/>
              </a:spcAft>
              <a:buClr>
                <a:srgbClr val="E76A28"/>
              </a:buClr>
              <a:buSzPts val="1200"/>
              <a:buFont typeface="Nunito Light"/>
              <a:buChar char="○"/>
              <a:defRPr/>
            </a:lvl2pPr>
            <a:lvl3pPr indent="-304800" lvl="2" marL="1371600" rtl="0">
              <a:lnSpc>
                <a:spcPct val="100000"/>
              </a:lnSpc>
              <a:spcBef>
                <a:spcPts val="0"/>
              </a:spcBef>
              <a:spcAft>
                <a:spcPts val="0"/>
              </a:spcAft>
              <a:buClr>
                <a:srgbClr val="E76A28"/>
              </a:buClr>
              <a:buSzPts val="1200"/>
              <a:buFont typeface="Nunito Light"/>
              <a:buChar char="■"/>
              <a:defRPr/>
            </a:lvl3pPr>
            <a:lvl4pPr indent="-304800" lvl="3" marL="1828800" rtl="0">
              <a:lnSpc>
                <a:spcPct val="100000"/>
              </a:lnSpc>
              <a:spcBef>
                <a:spcPts val="0"/>
              </a:spcBef>
              <a:spcAft>
                <a:spcPts val="0"/>
              </a:spcAft>
              <a:buClr>
                <a:srgbClr val="E76A28"/>
              </a:buClr>
              <a:buSzPts val="1200"/>
              <a:buFont typeface="Nunito Light"/>
              <a:buChar char="●"/>
              <a:defRPr/>
            </a:lvl4pPr>
            <a:lvl5pPr indent="-304800" lvl="4" marL="2286000" rtl="0">
              <a:lnSpc>
                <a:spcPct val="100000"/>
              </a:lnSpc>
              <a:spcBef>
                <a:spcPts val="0"/>
              </a:spcBef>
              <a:spcAft>
                <a:spcPts val="0"/>
              </a:spcAft>
              <a:buClr>
                <a:srgbClr val="E76A28"/>
              </a:buClr>
              <a:buSzPts val="1200"/>
              <a:buFont typeface="Nunito Light"/>
              <a:buChar char="○"/>
              <a:defRPr/>
            </a:lvl5pPr>
            <a:lvl6pPr indent="-304800" lvl="5" marL="2743200" rtl="0">
              <a:lnSpc>
                <a:spcPct val="100000"/>
              </a:lnSpc>
              <a:spcBef>
                <a:spcPts val="0"/>
              </a:spcBef>
              <a:spcAft>
                <a:spcPts val="0"/>
              </a:spcAft>
              <a:buClr>
                <a:srgbClr val="999999"/>
              </a:buClr>
              <a:buSzPts val="1200"/>
              <a:buFont typeface="Nunito Light"/>
              <a:buChar char="■"/>
              <a:defRPr/>
            </a:lvl6pPr>
            <a:lvl7pPr indent="-304800" lvl="6" marL="3200400" rtl="0">
              <a:lnSpc>
                <a:spcPct val="100000"/>
              </a:lnSpc>
              <a:spcBef>
                <a:spcPts val="0"/>
              </a:spcBef>
              <a:spcAft>
                <a:spcPts val="0"/>
              </a:spcAft>
              <a:buClr>
                <a:srgbClr val="999999"/>
              </a:buClr>
              <a:buSzPts val="1200"/>
              <a:buFont typeface="Nunito Light"/>
              <a:buChar char="●"/>
              <a:defRPr/>
            </a:lvl7pPr>
            <a:lvl8pPr indent="-304800" lvl="7" marL="3657600" rtl="0">
              <a:lnSpc>
                <a:spcPct val="100000"/>
              </a:lnSpc>
              <a:spcBef>
                <a:spcPts val="0"/>
              </a:spcBef>
              <a:spcAft>
                <a:spcPts val="0"/>
              </a:spcAft>
              <a:buClr>
                <a:srgbClr val="999999"/>
              </a:buClr>
              <a:buSzPts val="1200"/>
              <a:buFont typeface="Nunito Light"/>
              <a:buChar char="○"/>
              <a:defRPr/>
            </a:lvl8pPr>
            <a:lvl9pPr indent="-304800" lvl="8" marL="4114800" rtl="0">
              <a:lnSpc>
                <a:spcPct val="100000"/>
              </a:lnSpc>
              <a:spcBef>
                <a:spcPts val="0"/>
              </a:spcBef>
              <a:spcAft>
                <a:spcPts val="0"/>
              </a:spcAft>
              <a:buClr>
                <a:srgbClr val="999999"/>
              </a:buClr>
              <a:buSzPts val="1200"/>
              <a:buFont typeface="Nunito Light"/>
              <a:buChar char="■"/>
              <a:defRPr/>
            </a:lvl9pPr>
          </a:lstStyle>
          <a:p/>
        </p:txBody>
      </p:sp>
      <p:sp>
        <p:nvSpPr>
          <p:cNvPr id="77" name="Google Shape;77;p7"/>
          <p:cNvSpPr/>
          <p:nvPr>
            <p:ph idx="2" type="pic"/>
          </p:nvPr>
        </p:nvSpPr>
        <p:spPr>
          <a:xfrm>
            <a:off x="4572000" y="742953"/>
            <a:ext cx="3657600" cy="3657600"/>
          </a:xfrm>
          <a:prstGeom prst="ellipse">
            <a:avLst/>
          </a:prstGeom>
          <a:noFill/>
          <a:ln cap="flat" cmpd="sng" w="28575">
            <a:solidFill>
              <a:schemeClr val="accent4"/>
            </a:solidFill>
            <a:prstDash val="solid"/>
            <a:round/>
            <a:headEnd len="sm" w="sm" type="none"/>
            <a:tailEnd len="sm" w="sm" type="none"/>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gradFill>
          <a:gsLst>
            <a:gs pos="0">
              <a:schemeClr val="lt2"/>
            </a:gs>
            <a:gs pos="100000">
              <a:schemeClr val="lt1"/>
            </a:gs>
          </a:gsLst>
          <a:path path="circle">
            <a:fillToRect b="50%" l="50%" r="50%" t="50%"/>
          </a:path>
          <a:tileRect/>
        </a:gradFill>
      </p:bgPr>
    </p:bg>
    <p:spTree>
      <p:nvGrpSpPr>
        <p:cNvPr id="78" name="Shape 78"/>
        <p:cNvGrpSpPr/>
        <p:nvPr/>
      </p:nvGrpSpPr>
      <p:grpSpPr>
        <a:xfrm>
          <a:off x="0" y="0"/>
          <a:ext cx="0" cy="0"/>
          <a:chOff x="0" y="0"/>
          <a:chExt cx="0" cy="0"/>
        </a:xfrm>
      </p:grpSpPr>
      <p:sp>
        <p:nvSpPr>
          <p:cNvPr id="79" name="Google Shape;79;p8"/>
          <p:cNvSpPr/>
          <p:nvPr/>
        </p:nvSpPr>
        <p:spPr>
          <a:xfrm>
            <a:off x="2976025" y="3872650"/>
            <a:ext cx="2260800" cy="22608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8"/>
          <p:cNvSpPr/>
          <p:nvPr/>
        </p:nvSpPr>
        <p:spPr>
          <a:xfrm>
            <a:off x="5379075" y="-802700"/>
            <a:ext cx="2260800" cy="22608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8"/>
          <p:cNvSpPr/>
          <p:nvPr/>
        </p:nvSpPr>
        <p:spPr>
          <a:xfrm>
            <a:off x="7825550" y="4045525"/>
            <a:ext cx="2260800" cy="22608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8"/>
          <p:cNvSpPr txBox="1"/>
          <p:nvPr>
            <p:ph type="title"/>
          </p:nvPr>
        </p:nvSpPr>
        <p:spPr>
          <a:xfrm>
            <a:off x="1923750" y="1610700"/>
            <a:ext cx="5296500" cy="1722300"/>
          </a:xfrm>
          <a:prstGeom prst="rect">
            <a:avLst/>
          </a:prstGeom>
        </p:spPr>
        <p:txBody>
          <a:bodyPr anchorCtr="0" anchor="ctr" bIns="91425" lIns="91425" spcFirstLastPara="1" rIns="91425" wrap="square" tIns="91425">
            <a:noAutofit/>
          </a:bodyPr>
          <a:lstStyle>
            <a:lvl1pPr lvl="0" algn="ctr">
              <a:spcBef>
                <a:spcPts val="0"/>
              </a:spcBef>
              <a:spcAft>
                <a:spcPts val="0"/>
              </a:spcAft>
              <a:buSzPts val="6000"/>
              <a:buNone/>
              <a:defRPr sz="45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gradFill>
          <a:gsLst>
            <a:gs pos="0">
              <a:schemeClr val="lt2"/>
            </a:gs>
            <a:gs pos="100000">
              <a:schemeClr val="lt1"/>
            </a:gs>
          </a:gsLst>
          <a:path path="circle">
            <a:fillToRect b="50%" l="50%" r="50%" t="50%"/>
          </a:path>
          <a:tileRect/>
        </a:gradFill>
      </p:bgPr>
    </p:bg>
    <p:spTree>
      <p:nvGrpSpPr>
        <p:cNvPr id="83" name="Shape 83"/>
        <p:cNvGrpSpPr/>
        <p:nvPr/>
      </p:nvGrpSpPr>
      <p:grpSpPr>
        <a:xfrm>
          <a:off x="0" y="0"/>
          <a:ext cx="0" cy="0"/>
          <a:chOff x="0" y="0"/>
          <a:chExt cx="0" cy="0"/>
        </a:xfrm>
      </p:grpSpPr>
      <p:sp>
        <p:nvSpPr>
          <p:cNvPr id="84" name="Google Shape;84;p9"/>
          <p:cNvSpPr txBox="1"/>
          <p:nvPr>
            <p:ph type="title"/>
          </p:nvPr>
        </p:nvSpPr>
        <p:spPr>
          <a:xfrm>
            <a:off x="2241425" y="1293100"/>
            <a:ext cx="4661100" cy="841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600"/>
              <a:buNone/>
              <a:defRPr sz="45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85" name="Google Shape;85;p9"/>
          <p:cNvSpPr txBox="1"/>
          <p:nvPr>
            <p:ph idx="1" type="subTitle"/>
          </p:nvPr>
        </p:nvSpPr>
        <p:spPr>
          <a:xfrm>
            <a:off x="2241475" y="2168600"/>
            <a:ext cx="4661100" cy="1681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6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86" name="Google Shape;86;p9"/>
          <p:cNvSpPr/>
          <p:nvPr/>
        </p:nvSpPr>
        <p:spPr>
          <a:xfrm flipH="1">
            <a:off x="197188" y="1582824"/>
            <a:ext cx="335359" cy="901749"/>
          </a:xfrm>
          <a:custGeom>
            <a:rect b="b" l="l" r="r" t="t"/>
            <a:pathLst>
              <a:path extrusionOk="0" h="14832" w="5516">
                <a:moveTo>
                  <a:pt x="2676" y="1"/>
                </a:moveTo>
                <a:cubicBezTo>
                  <a:pt x="2484" y="1"/>
                  <a:pt x="2307" y="164"/>
                  <a:pt x="2307" y="371"/>
                </a:cubicBezTo>
                <a:cubicBezTo>
                  <a:pt x="2307" y="563"/>
                  <a:pt x="2484" y="740"/>
                  <a:pt x="2676" y="740"/>
                </a:cubicBezTo>
                <a:cubicBezTo>
                  <a:pt x="2780" y="740"/>
                  <a:pt x="2869" y="696"/>
                  <a:pt x="2928" y="637"/>
                </a:cubicBezTo>
                <a:lnTo>
                  <a:pt x="5294" y="3003"/>
                </a:lnTo>
                <a:lnTo>
                  <a:pt x="5294" y="11904"/>
                </a:lnTo>
                <a:lnTo>
                  <a:pt x="2676" y="14521"/>
                </a:lnTo>
                <a:lnTo>
                  <a:pt x="488" y="12347"/>
                </a:lnTo>
                <a:lnTo>
                  <a:pt x="488" y="3180"/>
                </a:lnTo>
                <a:cubicBezTo>
                  <a:pt x="636" y="3136"/>
                  <a:pt x="739" y="3003"/>
                  <a:pt x="739" y="2840"/>
                </a:cubicBezTo>
                <a:cubicBezTo>
                  <a:pt x="739" y="2633"/>
                  <a:pt x="562" y="2470"/>
                  <a:pt x="370" y="2470"/>
                </a:cubicBezTo>
                <a:cubicBezTo>
                  <a:pt x="163" y="2470"/>
                  <a:pt x="0" y="2633"/>
                  <a:pt x="0" y="2840"/>
                </a:cubicBezTo>
                <a:cubicBezTo>
                  <a:pt x="0" y="3003"/>
                  <a:pt x="104" y="3150"/>
                  <a:pt x="266" y="3195"/>
                </a:cubicBezTo>
                <a:lnTo>
                  <a:pt x="266" y="12392"/>
                </a:lnTo>
                <a:lnTo>
                  <a:pt x="266" y="12436"/>
                </a:lnTo>
                <a:lnTo>
                  <a:pt x="2676" y="14832"/>
                </a:lnTo>
                <a:lnTo>
                  <a:pt x="5515" y="11993"/>
                </a:lnTo>
                <a:lnTo>
                  <a:pt x="5515" y="2958"/>
                </a:lnTo>
                <a:lnTo>
                  <a:pt x="5515" y="2899"/>
                </a:lnTo>
                <a:lnTo>
                  <a:pt x="3046" y="445"/>
                </a:lnTo>
                <a:cubicBezTo>
                  <a:pt x="3046" y="415"/>
                  <a:pt x="3046" y="385"/>
                  <a:pt x="3046" y="371"/>
                </a:cubicBezTo>
                <a:cubicBezTo>
                  <a:pt x="3046" y="164"/>
                  <a:pt x="2883" y="1"/>
                  <a:pt x="267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9"/>
          <p:cNvSpPr/>
          <p:nvPr/>
        </p:nvSpPr>
        <p:spPr>
          <a:xfrm flipH="1">
            <a:off x="307781" y="1797677"/>
            <a:ext cx="100741" cy="572044"/>
          </a:xfrm>
          <a:custGeom>
            <a:rect b="b" l="l" r="r" t="t"/>
            <a:pathLst>
              <a:path extrusionOk="0" h="9409" w="1657">
                <a:moveTo>
                  <a:pt x="799" y="1"/>
                </a:moveTo>
                <a:cubicBezTo>
                  <a:pt x="622" y="1"/>
                  <a:pt x="429" y="75"/>
                  <a:pt x="282" y="208"/>
                </a:cubicBezTo>
                <a:cubicBezTo>
                  <a:pt x="1" y="504"/>
                  <a:pt x="1" y="977"/>
                  <a:pt x="282" y="1258"/>
                </a:cubicBezTo>
                <a:cubicBezTo>
                  <a:pt x="400" y="1376"/>
                  <a:pt x="563" y="1450"/>
                  <a:pt x="710" y="1465"/>
                </a:cubicBezTo>
                <a:lnTo>
                  <a:pt x="710" y="7941"/>
                </a:lnTo>
                <a:cubicBezTo>
                  <a:pt x="577" y="7971"/>
                  <a:pt x="429" y="8045"/>
                  <a:pt x="326" y="8148"/>
                </a:cubicBezTo>
                <a:cubicBezTo>
                  <a:pt x="30" y="8444"/>
                  <a:pt x="30" y="8902"/>
                  <a:pt x="326" y="9198"/>
                </a:cubicBezTo>
                <a:cubicBezTo>
                  <a:pt x="466" y="9338"/>
                  <a:pt x="655" y="9409"/>
                  <a:pt x="843" y="9409"/>
                </a:cubicBezTo>
                <a:cubicBezTo>
                  <a:pt x="1032" y="9409"/>
                  <a:pt x="1220" y="9338"/>
                  <a:pt x="1361" y="9198"/>
                </a:cubicBezTo>
                <a:cubicBezTo>
                  <a:pt x="1657" y="8902"/>
                  <a:pt x="1657" y="8444"/>
                  <a:pt x="1361" y="8148"/>
                </a:cubicBezTo>
                <a:cubicBezTo>
                  <a:pt x="1243" y="8030"/>
                  <a:pt x="1095" y="7971"/>
                  <a:pt x="932" y="7941"/>
                </a:cubicBezTo>
                <a:lnTo>
                  <a:pt x="932" y="1465"/>
                </a:lnTo>
                <a:cubicBezTo>
                  <a:pt x="1080" y="1435"/>
                  <a:pt x="1213" y="1376"/>
                  <a:pt x="1331" y="1258"/>
                </a:cubicBezTo>
                <a:cubicBezTo>
                  <a:pt x="1612" y="977"/>
                  <a:pt x="1612" y="504"/>
                  <a:pt x="1331" y="208"/>
                </a:cubicBezTo>
                <a:cubicBezTo>
                  <a:pt x="1184" y="75"/>
                  <a:pt x="991" y="1"/>
                  <a:pt x="79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9"/>
          <p:cNvSpPr/>
          <p:nvPr/>
        </p:nvSpPr>
        <p:spPr>
          <a:xfrm flipH="1">
            <a:off x="190472" y="2484564"/>
            <a:ext cx="335359" cy="902600"/>
          </a:xfrm>
          <a:custGeom>
            <a:rect b="b" l="l" r="r" t="t"/>
            <a:pathLst>
              <a:path extrusionOk="0" h="14846" w="5516">
                <a:moveTo>
                  <a:pt x="2839" y="0"/>
                </a:moveTo>
                <a:lnTo>
                  <a:pt x="0" y="2839"/>
                </a:lnTo>
                <a:lnTo>
                  <a:pt x="0" y="11889"/>
                </a:lnTo>
                <a:lnTo>
                  <a:pt x="0" y="11933"/>
                </a:lnTo>
                <a:lnTo>
                  <a:pt x="2470" y="14387"/>
                </a:lnTo>
                <a:cubicBezTo>
                  <a:pt x="2455" y="14417"/>
                  <a:pt x="2455" y="14447"/>
                  <a:pt x="2455" y="14476"/>
                </a:cubicBezTo>
                <a:cubicBezTo>
                  <a:pt x="2455" y="14683"/>
                  <a:pt x="2632" y="14846"/>
                  <a:pt x="2824" y="14846"/>
                </a:cubicBezTo>
                <a:cubicBezTo>
                  <a:pt x="3031" y="14846"/>
                  <a:pt x="3194" y="14683"/>
                  <a:pt x="3194" y="14476"/>
                </a:cubicBezTo>
                <a:cubicBezTo>
                  <a:pt x="3194" y="14269"/>
                  <a:pt x="3031" y="14106"/>
                  <a:pt x="2824" y="14106"/>
                </a:cubicBezTo>
                <a:cubicBezTo>
                  <a:pt x="2736" y="14106"/>
                  <a:pt x="2647" y="14136"/>
                  <a:pt x="2588" y="14195"/>
                </a:cubicBezTo>
                <a:lnTo>
                  <a:pt x="222" y="11844"/>
                </a:lnTo>
                <a:lnTo>
                  <a:pt x="222" y="2928"/>
                </a:lnTo>
                <a:lnTo>
                  <a:pt x="2839" y="311"/>
                </a:lnTo>
                <a:lnTo>
                  <a:pt x="5028" y="2499"/>
                </a:lnTo>
                <a:lnTo>
                  <a:pt x="5028" y="11652"/>
                </a:lnTo>
                <a:cubicBezTo>
                  <a:pt x="4880" y="11711"/>
                  <a:pt x="4776" y="11844"/>
                  <a:pt x="4776" y="12007"/>
                </a:cubicBezTo>
                <a:cubicBezTo>
                  <a:pt x="4776" y="12214"/>
                  <a:pt x="4939" y="12376"/>
                  <a:pt x="5146" y="12376"/>
                </a:cubicBezTo>
                <a:cubicBezTo>
                  <a:pt x="5353" y="12376"/>
                  <a:pt x="5515" y="12214"/>
                  <a:pt x="5515" y="12007"/>
                </a:cubicBezTo>
                <a:cubicBezTo>
                  <a:pt x="5515" y="11829"/>
                  <a:pt x="5397" y="11682"/>
                  <a:pt x="5249" y="11652"/>
                </a:cubicBezTo>
                <a:lnTo>
                  <a:pt x="5249" y="2455"/>
                </a:lnTo>
                <a:lnTo>
                  <a:pt x="5249" y="2396"/>
                </a:lnTo>
                <a:lnTo>
                  <a:pt x="2839"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9"/>
          <p:cNvSpPr/>
          <p:nvPr/>
        </p:nvSpPr>
        <p:spPr>
          <a:xfrm flipH="1">
            <a:off x="314562" y="2599651"/>
            <a:ext cx="100741" cy="571983"/>
          </a:xfrm>
          <a:custGeom>
            <a:rect b="b" l="l" r="r" t="t"/>
            <a:pathLst>
              <a:path extrusionOk="0" h="9408" w="1657">
                <a:moveTo>
                  <a:pt x="814" y="0"/>
                </a:moveTo>
                <a:cubicBezTo>
                  <a:pt x="622" y="0"/>
                  <a:pt x="430" y="74"/>
                  <a:pt x="297" y="207"/>
                </a:cubicBezTo>
                <a:cubicBezTo>
                  <a:pt x="1" y="503"/>
                  <a:pt x="1" y="976"/>
                  <a:pt x="297" y="1257"/>
                </a:cubicBezTo>
                <a:cubicBezTo>
                  <a:pt x="415" y="1375"/>
                  <a:pt x="563" y="1449"/>
                  <a:pt x="711" y="1464"/>
                </a:cubicBezTo>
                <a:lnTo>
                  <a:pt x="711" y="7955"/>
                </a:lnTo>
                <a:cubicBezTo>
                  <a:pt x="578" y="7970"/>
                  <a:pt x="430" y="8044"/>
                  <a:pt x="326" y="8147"/>
                </a:cubicBezTo>
                <a:cubicBezTo>
                  <a:pt x="45" y="8443"/>
                  <a:pt x="45" y="8901"/>
                  <a:pt x="326" y="9197"/>
                </a:cubicBezTo>
                <a:cubicBezTo>
                  <a:pt x="467" y="9338"/>
                  <a:pt x="655" y="9408"/>
                  <a:pt x="846" y="9408"/>
                </a:cubicBezTo>
                <a:cubicBezTo>
                  <a:pt x="1036" y="9408"/>
                  <a:pt x="1228" y="9338"/>
                  <a:pt x="1376" y="9197"/>
                </a:cubicBezTo>
                <a:cubicBezTo>
                  <a:pt x="1657" y="8901"/>
                  <a:pt x="1657" y="8443"/>
                  <a:pt x="1376" y="8147"/>
                </a:cubicBezTo>
                <a:cubicBezTo>
                  <a:pt x="1243" y="8029"/>
                  <a:pt x="1095" y="7970"/>
                  <a:pt x="932" y="7940"/>
                </a:cubicBezTo>
                <a:lnTo>
                  <a:pt x="932" y="1464"/>
                </a:lnTo>
                <a:cubicBezTo>
                  <a:pt x="1080" y="1434"/>
                  <a:pt x="1228" y="1375"/>
                  <a:pt x="1332" y="1257"/>
                </a:cubicBezTo>
                <a:cubicBezTo>
                  <a:pt x="1627" y="976"/>
                  <a:pt x="1627" y="503"/>
                  <a:pt x="1332" y="207"/>
                </a:cubicBezTo>
                <a:cubicBezTo>
                  <a:pt x="1184"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9"/>
          <p:cNvSpPr/>
          <p:nvPr/>
        </p:nvSpPr>
        <p:spPr>
          <a:xfrm flipH="1">
            <a:off x="193825" y="3850336"/>
            <a:ext cx="335359" cy="901749"/>
          </a:xfrm>
          <a:custGeom>
            <a:rect b="b" l="l" r="r" t="t"/>
            <a:pathLst>
              <a:path extrusionOk="0" h="14832" w="5516">
                <a:moveTo>
                  <a:pt x="2676" y="1"/>
                </a:moveTo>
                <a:cubicBezTo>
                  <a:pt x="2484" y="1"/>
                  <a:pt x="2307" y="164"/>
                  <a:pt x="2307" y="371"/>
                </a:cubicBezTo>
                <a:cubicBezTo>
                  <a:pt x="2307" y="563"/>
                  <a:pt x="2484" y="740"/>
                  <a:pt x="2676" y="740"/>
                </a:cubicBezTo>
                <a:cubicBezTo>
                  <a:pt x="2780" y="740"/>
                  <a:pt x="2869" y="696"/>
                  <a:pt x="2928" y="637"/>
                </a:cubicBezTo>
                <a:lnTo>
                  <a:pt x="5294" y="3003"/>
                </a:lnTo>
                <a:lnTo>
                  <a:pt x="5294" y="11904"/>
                </a:lnTo>
                <a:lnTo>
                  <a:pt x="2676" y="14521"/>
                </a:lnTo>
                <a:lnTo>
                  <a:pt x="488" y="12347"/>
                </a:lnTo>
                <a:lnTo>
                  <a:pt x="488" y="3180"/>
                </a:lnTo>
                <a:cubicBezTo>
                  <a:pt x="636" y="3136"/>
                  <a:pt x="739" y="3003"/>
                  <a:pt x="739" y="2840"/>
                </a:cubicBezTo>
                <a:cubicBezTo>
                  <a:pt x="739" y="2633"/>
                  <a:pt x="562" y="2470"/>
                  <a:pt x="370" y="2470"/>
                </a:cubicBezTo>
                <a:cubicBezTo>
                  <a:pt x="163" y="2470"/>
                  <a:pt x="0" y="2633"/>
                  <a:pt x="0" y="2840"/>
                </a:cubicBezTo>
                <a:cubicBezTo>
                  <a:pt x="0" y="3003"/>
                  <a:pt x="104" y="3150"/>
                  <a:pt x="266" y="3195"/>
                </a:cubicBezTo>
                <a:lnTo>
                  <a:pt x="266" y="12392"/>
                </a:lnTo>
                <a:lnTo>
                  <a:pt x="266" y="12436"/>
                </a:lnTo>
                <a:lnTo>
                  <a:pt x="2676" y="14832"/>
                </a:lnTo>
                <a:lnTo>
                  <a:pt x="5515" y="11993"/>
                </a:lnTo>
                <a:lnTo>
                  <a:pt x="5515" y="2958"/>
                </a:lnTo>
                <a:lnTo>
                  <a:pt x="5515" y="2899"/>
                </a:lnTo>
                <a:lnTo>
                  <a:pt x="3046" y="445"/>
                </a:lnTo>
                <a:cubicBezTo>
                  <a:pt x="3046" y="415"/>
                  <a:pt x="3046" y="385"/>
                  <a:pt x="3046" y="371"/>
                </a:cubicBezTo>
                <a:cubicBezTo>
                  <a:pt x="3046" y="164"/>
                  <a:pt x="2883" y="1"/>
                  <a:pt x="267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9"/>
          <p:cNvSpPr/>
          <p:nvPr/>
        </p:nvSpPr>
        <p:spPr>
          <a:xfrm flipH="1">
            <a:off x="187109" y="4752076"/>
            <a:ext cx="335359" cy="902600"/>
          </a:xfrm>
          <a:custGeom>
            <a:rect b="b" l="l" r="r" t="t"/>
            <a:pathLst>
              <a:path extrusionOk="0" h="14846" w="5516">
                <a:moveTo>
                  <a:pt x="2839" y="0"/>
                </a:moveTo>
                <a:lnTo>
                  <a:pt x="0" y="2839"/>
                </a:lnTo>
                <a:lnTo>
                  <a:pt x="0" y="11889"/>
                </a:lnTo>
                <a:lnTo>
                  <a:pt x="0" y="11933"/>
                </a:lnTo>
                <a:lnTo>
                  <a:pt x="2470" y="14387"/>
                </a:lnTo>
                <a:cubicBezTo>
                  <a:pt x="2455" y="14417"/>
                  <a:pt x="2455" y="14447"/>
                  <a:pt x="2455" y="14476"/>
                </a:cubicBezTo>
                <a:cubicBezTo>
                  <a:pt x="2455" y="14683"/>
                  <a:pt x="2632" y="14846"/>
                  <a:pt x="2824" y="14846"/>
                </a:cubicBezTo>
                <a:cubicBezTo>
                  <a:pt x="3031" y="14846"/>
                  <a:pt x="3194" y="14683"/>
                  <a:pt x="3194" y="14476"/>
                </a:cubicBezTo>
                <a:cubicBezTo>
                  <a:pt x="3194" y="14269"/>
                  <a:pt x="3031" y="14106"/>
                  <a:pt x="2824" y="14106"/>
                </a:cubicBezTo>
                <a:cubicBezTo>
                  <a:pt x="2736" y="14106"/>
                  <a:pt x="2647" y="14136"/>
                  <a:pt x="2588" y="14195"/>
                </a:cubicBezTo>
                <a:lnTo>
                  <a:pt x="222" y="11844"/>
                </a:lnTo>
                <a:lnTo>
                  <a:pt x="222" y="2928"/>
                </a:lnTo>
                <a:lnTo>
                  <a:pt x="2839" y="311"/>
                </a:lnTo>
                <a:lnTo>
                  <a:pt x="5028" y="2499"/>
                </a:lnTo>
                <a:lnTo>
                  <a:pt x="5028" y="11652"/>
                </a:lnTo>
                <a:cubicBezTo>
                  <a:pt x="4880" y="11711"/>
                  <a:pt x="4776" y="11844"/>
                  <a:pt x="4776" y="12007"/>
                </a:cubicBezTo>
                <a:cubicBezTo>
                  <a:pt x="4776" y="12214"/>
                  <a:pt x="4939" y="12376"/>
                  <a:pt x="5146" y="12376"/>
                </a:cubicBezTo>
                <a:cubicBezTo>
                  <a:pt x="5353" y="12376"/>
                  <a:pt x="5515" y="12214"/>
                  <a:pt x="5515" y="12007"/>
                </a:cubicBezTo>
                <a:cubicBezTo>
                  <a:pt x="5515" y="11829"/>
                  <a:pt x="5397" y="11682"/>
                  <a:pt x="5249" y="11652"/>
                </a:cubicBezTo>
                <a:lnTo>
                  <a:pt x="5249" y="2455"/>
                </a:lnTo>
                <a:lnTo>
                  <a:pt x="5249" y="2396"/>
                </a:lnTo>
                <a:lnTo>
                  <a:pt x="2839"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9"/>
          <p:cNvSpPr/>
          <p:nvPr/>
        </p:nvSpPr>
        <p:spPr>
          <a:xfrm flipH="1">
            <a:off x="304425" y="547688"/>
            <a:ext cx="100741" cy="571983"/>
          </a:xfrm>
          <a:custGeom>
            <a:rect b="b" l="l" r="r" t="t"/>
            <a:pathLst>
              <a:path extrusionOk="0" h="9408" w="1657">
                <a:moveTo>
                  <a:pt x="814" y="0"/>
                </a:moveTo>
                <a:cubicBezTo>
                  <a:pt x="622" y="0"/>
                  <a:pt x="430" y="74"/>
                  <a:pt x="297" y="207"/>
                </a:cubicBezTo>
                <a:cubicBezTo>
                  <a:pt x="1" y="503"/>
                  <a:pt x="1" y="976"/>
                  <a:pt x="297" y="1257"/>
                </a:cubicBezTo>
                <a:cubicBezTo>
                  <a:pt x="415" y="1375"/>
                  <a:pt x="563" y="1449"/>
                  <a:pt x="711" y="1464"/>
                </a:cubicBezTo>
                <a:lnTo>
                  <a:pt x="711" y="7955"/>
                </a:lnTo>
                <a:cubicBezTo>
                  <a:pt x="578" y="7970"/>
                  <a:pt x="430" y="8044"/>
                  <a:pt x="326" y="8147"/>
                </a:cubicBezTo>
                <a:cubicBezTo>
                  <a:pt x="45" y="8443"/>
                  <a:pt x="45" y="8901"/>
                  <a:pt x="326" y="9197"/>
                </a:cubicBezTo>
                <a:cubicBezTo>
                  <a:pt x="467" y="9338"/>
                  <a:pt x="655" y="9408"/>
                  <a:pt x="846" y="9408"/>
                </a:cubicBezTo>
                <a:cubicBezTo>
                  <a:pt x="1036" y="9408"/>
                  <a:pt x="1228" y="9338"/>
                  <a:pt x="1376" y="9197"/>
                </a:cubicBezTo>
                <a:cubicBezTo>
                  <a:pt x="1657" y="8901"/>
                  <a:pt x="1657" y="8443"/>
                  <a:pt x="1376" y="8147"/>
                </a:cubicBezTo>
                <a:cubicBezTo>
                  <a:pt x="1243" y="8029"/>
                  <a:pt x="1095" y="7970"/>
                  <a:pt x="932" y="7940"/>
                </a:cubicBezTo>
                <a:lnTo>
                  <a:pt x="932" y="1464"/>
                </a:lnTo>
                <a:cubicBezTo>
                  <a:pt x="1080" y="1434"/>
                  <a:pt x="1228" y="1375"/>
                  <a:pt x="1332" y="1257"/>
                </a:cubicBezTo>
                <a:cubicBezTo>
                  <a:pt x="1627" y="976"/>
                  <a:pt x="1627" y="503"/>
                  <a:pt x="1332" y="207"/>
                </a:cubicBezTo>
                <a:cubicBezTo>
                  <a:pt x="1184"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3" name="Google Shape;93;p9"/>
          <p:cNvGrpSpPr/>
          <p:nvPr/>
        </p:nvGrpSpPr>
        <p:grpSpPr>
          <a:xfrm>
            <a:off x="6638688" y="1317128"/>
            <a:ext cx="3810271" cy="5096351"/>
            <a:chOff x="6638688" y="1317128"/>
            <a:chExt cx="3810271" cy="5096351"/>
          </a:xfrm>
        </p:grpSpPr>
        <p:sp>
          <p:nvSpPr>
            <p:cNvPr id="94" name="Google Shape;94;p9"/>
            <p:cNvSpPr/>
            <p:nvPr/>
          </p:nvSpPr>
          <p:spPr>
            <a:xfrm rot="10800000">
              <a:off x="9032937" y="1317128"/>
              <a:ext cx="452268" cy="441242"/>
            </a:xfrm>
            <a:custGeom>
              <a:rect b="b" l="l" r="r" t="t"/>
              <a:pathLst>
                <a:path extrusionOk="0" h="6363" w="6522">
                  <a:moveTo>
                    <a:pt x="5782" y="1"/>
                  </a:moveTo>
                  <a:cubicBezTo>
                    <a:pt x="5590" y="1"/>
                    <a:pt x="5413" y="75"/>
                    <a:pt x="5279" y="208"/>
                  </a:cubicBezTo>
                  <a:cubicBezTo>
                    <a:pt x="5132" y="341"/>
                    <a:pt x="5043" y="518"/>
                    <a:pt x="5043" y="711"/>
                  </a:cubicBezTo>
                  <a:cubicBezTo>
                    <a:pt x="5028" y="873"/>
                    <a:pt x="5072" y="1021"/>
                    <a:pt x="5161" y="1139"/>
                  </a:cubicBezTo>
                  <a:lnTo>
                    <a:pt x="1258" y="5043"/>
                  </a:lnTo>
                  <a:cubicBezTo>
                    <a:pt x="1121" y="4940"/>
                    <a:pt x="959" y="4888"/>
                    <a:pt x="798" y="4888"/>
                  </a:cubicBezTo>
                  <a:cubicBezTo>
                    <a:pt x="611" y="4888"/>
                    <a:pt x="425" y="4959"/>
                    <a:pt x="282" y="5102"/>
                  </a:cubicBezTo>
                  <a:cubicBezTo>
                    <a:pt x="1" y="5398"/>
                    <a:pt x="1" y="5871"/>
                    <a:pt x="282" y="6152"/>
                  </a:cubicBezTo>
                  <a:cubicBezTo>
                    <a:pt x="430" y="6292"/>
                    <a:pt x="618" y="6363"/>
                    <a:pt x="807" y="6363"/>
                  </a:cubicBezTo>
                  <a:cubicBezTo>
                    <a:pt x="995" y="6363"/>
                    <a:pt x="1184" y="6292"/>
                    <a:pt x="1332" y="6152"/>
                  </a:cubicBezTo>
                  <a:cubicBezTo>
                    <a:pt x="1583" y="5900"/>
                    <a:pt x="1613" y="5486"/>
                    <a:pt x="1406" y="5206"/>
                  </a:cubicBezTo>
                  <a:lnTo>
                    <a:pt x="5309" y="1302"/>
                  </a:lnTo>
                  <a:cubicBezTo>
                    <a:pt x="5427" y="1405"/>
                    <a:pt x="5575" y="1479"/>
                    <a:pt x="5753" y="1479"/>
                  </a:cubicBezTo>
                  <a:cubicBezTo>
                    <a:pt x="5769" y="1481"/>
                    <a:pt x="5785" y="1481"/>
                    <a:pt x="5801" y="1481"/>
                  </a:cubicBezTo>
                  <a:cubicBezTo>
                    <a:pt x="5977" y="1481"/>
                    <a:pt x="6150" y="1409"/>
                    <a:pt x="6285" y="1287"/>
                  </a:cubicBezTo>
                  <a:cubicBezTo>
                    <a:pt x="6418" y="1154"/>
                    <a:pt x="6507" y="977"/>
                    <a:pt x="6522" y="770"/>
                  </a:cubicBezTo>
                  <a:cubicBezTo>
                    <a:pt x="6522" y="577"/>
                    <a:pt x="6448" y="385"/>
                    <a:pt x="6315" y="237"/>
                  </a:cubicBezTo>
                  <a:cubicBezTo>
                    <a:pt x="6315" y="237"/>
                    <a:pt x="6300" y="223"/>
                    <a:pt x="6300" y="223"/>
                  </a:cubicBezTo>
                  <a:cubicBezTo>
                    <a:pt x="6167" y="89"/>
                    <a:pt x="5989" y="16"/>
                    <a:pt x="5812"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5" name="Google Shape;95;p9"/>
            <p:cNvGrpSpPr/>
            <p:nvPr/>
          </p:nvGrpSpPr>
          <p:grpSpPr>
            <a:xfrm>
              <a:off x="6638688" y="1813567"/>
              <a:ext cx="3810271" cy="4599912"/>
              <a:chOff x="6638688" y="1813567"/>
              <a:chExt cx="3810271" cy="4599912"/>
            </a:xfrm>
          </p:grpSpPr>
          <p:grpSp>
            <p:nvGrpSpPr>
              <p:cNvPr id="96" name="Google Shape;96;p9"/>
              <p:cNvGrpSpPr/>
              <p:nvPr/>
            </p:nvGrpSpPr>
            <p:grpSpPr>
              <a:xfrm rot="2700000">
                <a:off x="7018175" y="3868443"/>
                <a:ext cx="2303575" cy="2027523"/>
                <a:chOff x="715100" y="1571201"/>
                <a:chExt cx="2303597" cy="2027543"/>
              </a:xfrm>
            </p:grpSpPr>
            <p:sp>
              <p:nvSpPr>
                <p:cNvPr id="97" name="Google Shape;97;p9"/>
                <p:cNvSpPr/>
                <p:nvPr/>
              </p:nvSpPr>
              <p:spPr>
                <a:xfrm>
                  <a:off x="715100" y="1571201"/>
                  <a:ext cx="2303597" cy="2027543"/>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9"/>
                <p:cNvSpPr/>
                <p:nvPr/>
              </p:nvSpPr>
              <p:spPr>
                <a:xfrm>
                  <a:off x="861935" y="2976281"/>
                  <a:ext cx="902630" cy="612241"/>
                </a:xfrm>
                <a:custGeom>
                  <a:rect b="b" l="l" r="r" t="t"/>
                  <a:pathLst>
                    <a:path extrusionOk="0" h="8756" w="12909">
                      <a:moveTo>
                        <a:pt x="12125" y="0"/>
                      </a:moveTo>
                      <a:cubicBezTo>
                        <a:pt x="11711" y="15"/>
                        <a:pt x="11401" y="355"/>
                        <a:pt x="11415" y="769"/>
                      </a:cubicBezTo>
                      <a:cubicBezTo>
                        <a:pt x="11415" y="947"/>
                        <a:pt x="11489" y="1124"/>
                        <a:pt x="11622" y="1257"/>
                      </a:cubicBezTo>
                      <a:cubicBezTo>
                        <a:pt x="11637" y="1272"/>
                        <a:pt x="11637" y="1272"/>
                        <a:pt x="11652" y="1287"/>
                      </a:cubicBezTo>
                      <a:cubicBezTo>
                        <a:pt x="11770" y="1390"/>
                        <a:pt x="11903" y="1449"/>
                        <a:pt x="12051" y="1464"/>
                      </a:cubicBezTo>
                      <a:lnTo>
                        <a:pt x="12051" y="3519"/>
                      </a:lnTo>
                      <a:lnTo>
                        <a:pt x="10750" y="4821"/>
                      </a:lnTo>
                      <a:lnTo>
                        <a:pt x="3712" y="4821"/>
                      </a:lnTo>
                      <a:lnTo>
                        <a:pt x="1139" y="7393"/>
                      </a:lnTo>
                      <a:cubicBezTo>
                        <a:pt x="1006" y="7319"/>
                        <a:pt x="873" y="7275"/>
                        <a:pt x="725" y="7275"/>
                      </a:cubicBezTo>
                      <a:cubicBezTo>
                        <a:pt x="518" y="7290"/>
                        <a:pt x="341" y="7379"/>
                        <a:pt x="208" y="7512"/>
                      </a:cubicBezTo>
                      <a:cubicBezTo>
                        <a:pt x="74" y="7659"/>
                        <a:pt x="1" y="7852"/>
                        <a:pt x="15" y="8044"/>
                      </a:cubicBezTo>
                      <a:cubicBezTo>
                        <a:pt x="15" y="8236"/>
                        <a:pt x="89" y="8414"/>
                        <a:pt x="222" y="8547"/>
                      </a:cubicBezTo>
                      <a:cubicBezTo>
                        <a:pt x="237" y="8547"/>
                        <a:pt x="237" y="8547"/>
                        <a:pt x="252" y="8561"/>
                      </a:cubicBezTo>
                      <a:cubicBezTo>
                        <a:pt x="374" y="8683"/>
                        <a:pt x="545" y="8756"/>
                        <a:pt x="721" y="8756"/>
                      </a:cubicBezTo>
                      <a:cubicBezTo>
                        <a:pt x="737" y="8756"/>
                        <a:pt x="753" y="8755"/>
                        <a:pt x="769" y="8754"/>
                      </a:cubicBezTo>
                      <a:cubicBezTo>
                        <a:pt x="976" y="8754"/>
                        <a:pt x="1154" y="8665"/>
                        <a:pt x="1287" y="8517"/>
                      </a:cubicBezTo>
                      <a:cubicBezTo>
                        <a:pt x="1420" y="8369"/>
                        <a:pt x="1494" y="8192"/>
                        <a:pt x="1479" y="7985"/>
                      </a:cubicBezTo>
                      <a:cubicBezTo>
                        <a:pt x="1479" y="7822"/>
                        <a:pt x="1405" y="7659"/>
                        <a:pt x="1302" y="7541"/>
                      </a:cubicBezTo>
                      <a:lnTo>
                        <a:pt x="3801" y="5042"/>
                      </a:lnTo>
                      <a:lnTo>
                        <a:pt x="10854" y="5042"/>
                      </a:lnTo>
                      <a:lnTo>
                        <a:pt x="12273" y="3623"/>
                      </a:lnTo>
                      <a:lnTo>
                        <a:pt x="12273" y="1464"/>
                      </a:lnTo>
                      <a:cubicBezTo>
                        <a:pt x="12628" y="1405"/>
                        <a:pt x="12909" y="1080"/>
                        <a:pt x="12894" y="710"/>
                      </a:cubicBezTo>
                      <a:cubicBezTo>
                        <a:pt x="12879" y="311"/>
                        <a:pt x="12539" y="0"/>
                        <a:pt x="1215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9" name="Google Shape;99;p9"/>
              <p:cNvSpPr/>
              <p:nvPr/>
            </p:nvSpPr>
            <p:spPr>
              <a:xfrm rot="8100000">
                <a:off x="7804003" y="2323730"/>
                <a:ext cx="2270858" cy="1998728"/>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9"/>
              <p:cNvSpPr/>
              <p:nvPr/>
            </p:nvSpPr>
            <p:spPr>
              <a:xfrm rot="8100000">
                <a:off x="7630653" y="2447034"/>
                <a:ext cx="2363567" cy="2049666"/>
              </a:xfrm>
              <a:custGeom>
                <a:rect b="b" l="l" r="r" t="t"/>
                <a:pathLst>
                  <a:path extrusionOk="0" h="29736" w="34290">
                    <a:moveTo>
                      <a:pt x="33477" y="0"/>
                    </a:moveTo>
                    <a:cubicBezTo>
                      <a:pt x="33285" y="0"/>
                      <a:pt x="33107" y="59"/>
                      <a:pt x="32959" y="207"/>
                    </a:cubicBezTo>
                    <a:cubicBezTo>
                      <a:pt x="32708" y="458"/>
                      <a:pt x="32678" y="843"/>
                      <a:pt x="32856" y="1124"/>
                    </a:cubicBezTo>
                    <a:lnTo>
                      <a:pt x="28908" y="5072"/>
                    </a:lnTo>
                    <a:lnTo>
                      <a:pt x="24073" y="5072"/>
                    </a:lnTo>
                    <a:lnTo>
                      <a:pt x="21160" y="7999"/>
                    </a:lnTo>
                    <a:lnTo>
                      <a:pt x="21160" y="10779"/>
                    </a:lnTo>
                    <a:lnTo>
                      <a:pt x="18277" y="13722"/>
                    </a:lnTo>
                    <a:lnTo>
                      <a:pt x="13471" y="18542"/>
                    </a:lnTo>
                    <a:lnTo>
                      <a:pt x="13471" y="23865"/>
                    </a:lnTo>
                    <a:lnTo>
                      <a:pt x="11046" y="26290"/>
                    </a:lnTo>
                    <a:lnTo>
                      <a:pt x="3298" y="26290"/>
                    </a:lnTo>
                    <a:lnTo>
                      <a:pt x="1184" y="28404"/>
                    </a:lnTo>
                    <a:cubicBezTo>
                      <a:pt x="1064" y="28311"/>
                      <a:pt x="921" y="28254"/>
                      <a:pt x="775" y="28254"/>
                    </a:cubicBezTo>
                    <a:cubicBezTo>
                      <a:pt x="759" y="28254"/>
                      <a:pt x="742" y="28255"/>
                      <a:pt x="725" y="28257"/>
                    </a:cubicBezTo>
                    <a:cubicBezTo>
                      <a:pt x="518" y="28257"/>
                      <a:pt x="341" y="28345"/>
                      <a:pt x="208" y="28493"/>
                    </a:cubicBezTo>
                    <a:cubicBezTo>
                      <a:pt x="75" y="28641"/>
                      <a:pt x="1" y="28818"/>
                      <a:pt x="16" y="29025"/>
                    </a:cubicBezTo>
                    <a:cubicBezTo>
                      <a:pt x="16" y="29203"/>
                      <a:pt x="90" y="29380"/>
                      <a:pt x="223" y="29513"/>
                    </a:cubicBezTo>
                    <a:cubicBezTo>
                      <a:pt x="237" y="29513"/>
                      <a:pt x="237" y="29528"/>
                      <a:pt x="252" y="29528"/>
                    </a:cubicBezTo>
                    <a:cubicBezTo>
                      <a:pt x="385" y="29661"/>
                      <a:pt x="577" y="29735"/>
                      <a:pt x="770" y="29735"/>
                    </a:cubicBezTo>
                    <a:cubicBezTo>
                      <a:pt x="977" y="29720"/>
                      <a:pt x="1154" y="29632"/>
                      <a:pt x="1287" y="29499"/>
                    </a:cubicBezTo>
                    <a:cubicBezTo>
                      <a:pt x="1420" y="29351"/>
                      <a:pt x="1494" y="29158"/>
                      <a:pt x="1479" y="28966"/>
                    </a:cubicBezTo>
                    <a:cubicBezTo>
                      <a:pt x="1479" y="28818"/>
                      <a:pt x="1435" y="28671"/>
                      <a:pt x="1346" y="28552"/>
                    </a:cubicBezTo>
                    <a:lnTo>
                      <a:pt x="3387" y="26512"/>
                    </a:lnTo>
                    <a:lnTo>
                      <a:pt x="11135" y="26512"/>
                    </a:lnTo>
                    <a:lnTo>
                      <a:pt x="13678" y="23954"/>
                    </a:lnTo>
                    <a:lnTo>
                      <a:pt x="13678" y="18631"/>
                    </a:lnTo>
                    <a:lnTo>
                      <a:pt x="18424" y="13884"/>
                    </a:lnTo>
                    <a:lnTo>
                      <a:pt x="21352" y="10912"/>
                    </a:lnTo>
                    <a:lnTo>
                      <a:pt x="21382" y="10883"/>
                    </a:lnTo>
                    <a:lnTo>
                      <a:pt x="21382" y="8088"/>
                    </a:lnTo>
                    <a:lnTo>
                      <a:pt x="24161" y="5294"/>
                    </a:lnTo>
                    <a:lnTo>
                      <a:pt x="28997" y="5294"/>
                    </a:lnTo>
                    <a:lnTo>
                      <a:pt x="33004" y="1301"/>
                    </a:lnTo>
                    <a:cubicBezTo>
                      <a:pt x="33143" y="1413"/>
                      <a:pt x="33311" y="1468"/>
                      <a:pt x="33479" y="1468"/>
                    </a:cubicBezTo>
                    <a:cubicBezTo>
                      <a:pt x="33667" y="1468"/>
                      <a:pt x="33853" y="1398"/>
                      <a:pt x="33994" y="1257"/>
                    </a:cubicBezTo>
                    <a:cubicBezTo>
                      <a:pt x="34290" y="961"/>
                      <a:pt x="34290" y="503"/>
                      <a:pt x="33994" y="207"/>
                    </a:cubicBezTo>
                    <a:cubicBezTo>
                      <a:pt x="33861" y="59"/>
                      <a:pt x="33669" y="0"/>
                      <a:pt x="3347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01" name="Google Shape;101;p9"/>
          <p:cNvSpPr/>
          <p:nvPr/>
        </p:nvSpPr>
        <p:spPr>
          <a:xfrm flipH="1">
            <a:off x="7831287" y="3850400"/>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9"/>
          <p:cNvSpPr/>
          <p:nvPr/>
        </p:nvSpPr>
        <p:spPr>
          <a:xfrm flipH="1">
            <a:off x="-1178400" y="1414300"/>
            <a:ext cx="2141400" cy="21414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gradFill>
          <a:gsLst>
            <a:gs pos="0">
              <a:schemeClr val="lt2"/>
            </a:gs>
            <a:gs pos="100000">
              <a:schemeClr val="lt1"/>
            </a:gs>
          </a:gsLst>
          <a:path path="circle">
            <a:fillToRect b="50%" l="50%" r="50%" t="50%"/>
          </a:path>
          <a:tileRect/>
        </a:gradFill>
      </p:bgPr>
    </p:bg>
    <p:spTree>
      <p:nvGrpSpPr>
        <p:cNvPr id="103" name="Shape 103"/>
        <p:cNvGrpSpPr/>
        <p:nvPr/>
      </p:nvGrpSpPr>
      <p:grpSpPr>
        <a:xfrm>
          <a:off x="0" y="0"/>
          <a:ext cx="0" cy="0"/>
          <a:chOff x="0" y="0"/>
          <a:chExt cx="0" cy="0"/>
        </a:xfrm>
      </p:grpSpPr>
      <p:sp>
        <p:nvSpPr>
          <p:cNvPr id="104" name="Google Shape;104;p10"/>
          <p:cNvSpPr/>
          <p:nvPr>
            <p:ph idx="2" type="pic"/>
          </p:nvPr>
        </p:nvSpPr>
        <p:spPr>
          <a:xfrm>
            <a:off x="0" y="0"/>
            <a:ext cx="9144000" cy="5143500"/>
          </a:xfrm>
          <a:prstGeom prst="rect">
            <a:avLst/>
          </a:prstGeom>
          <a:noFill/>
          <a:ln>
            <a:noFill/>
          </a:ln>
        </p:spPr>
      </p:sp>
      <p:sp>
        <p:nvSpPr>
          <p:cNvPr id="105" name="Google Shape;105;p10"/>
          <p:cNvSpPr txBox="1"/>
          <p:nvPr>
            <p:ph type="title"/>
          </p:nvPr>
        </p:nvSpPr>
        <p:spPr>
          <a:xfrm>
            <a:off x="720000" y="3859100"/>
            <a:ext cx="7704000" cy="749400"/>
          </a:xfrm>
          <a:prstGeom prst="rect">
            <a:avLst/>
          </a:prstGeom>
          <a:solidFill>
            <a:schemeClr val="accent3"/>
          </a:solidFill>
        </p:spPr>
        <p:txBody>
          <a:bodyPr anchorCtr="0" anchor="t" bIns="91425" lIns="91425" spcFirstLastPara="1" rIns="91425" wrap="square" tIns="91425">
            <a:noAutofit/>
          </a:bodyPr>
          <a:lstStyle>
            <a:lvl1pPr lvl="0" rtl="0" algn="ctr">
              <a:spcBef>
                <a:spcPts val="0"/>
              </a:spcBef>
              <a:spcAft>
                <a:spcPts val="0"/>
              </a:spcAft>
              <a:buSzPts val="2700"/>
              <a:buNone/>
              <a:defRPr>
                <a:solidFill>
                  <a:schemeClr val="lt1"/>
                </a:solidFill>
              </a:defRPr>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gradFill>
          <a:gsLst>
            <a:gs pos="0">
              <a:schemeClr val="lt2"/>
            </a:gs>
            <a:gs pos="100000">
              <a:schemeClr val="lt1"/>
            </a:gs>
          </a:gsLst>
          <a:path path="circle">
            <a:fillToRect b="50%" l="50%" r="50%" t="50%"/>
          </a:path>
          <a:tileRect/>
        </a:gradFill>
      </p:bgPr>
    </p:bg>
    <p:spTree>
      <p:nvGrpSpPr>
        <p:cNvPr id="106" name="Shape 106"/>
        <p:cNvGrpSpPr/>
        <p:nvPr/>
      </p:nvGrpSpPr>
      <p:grpSpPr>
        <a:xfrm>
          <a:off x="0" y="0"/>
          <a:ext cx="0" cy="0"/>
          <a:chOff x="0" y="0"/>
          <a:chExt cx="0" cy="0"/>
        </a:xfrm>
      </p:grpSpPr>
      <p:sp>
        <p:nvSpPr>
          <p:cNvPr id="107" name="Google Shape;107;p11"/>
          <p:cNvSpPr txBox="1"/>
          <p:nvPr>
            <p:ph hasCustomPrompt="1" type="title"/>
          </p:nvPr>
        </p:nvSpPr>
        <p:spPr>
          <a:xfrm>
            <a:off x="1284000" y="1366338"/>
            <a:ext cx="6576000" cy="1511100"/>
          </a:xfrm>
          <a:prstGeom prst="rect">
            <a:avLst/>
          </a:prstGeom>
        </p:spPr>
        <p:txBody>
          <a:bodyPr anchorCtr="0" anchor="t" bIns="91425" lIns="91425" spcFirstLastPara="1" rIns="91425" wrap="square" tIns="91425">
            <a:noAutofit/>
          </a:bodyPr>
          <a:lstStyle>
            <a:lvl1pPr lvl="0" algn="ctr">
              <a:spcBef>
                <a:spcPts val="0"/>
              </a:spcBef>
              <a:spcAft>
                <a:spcPts val="0"/>
              </a:spcAft>
              <a:buSzPts val="9600"/>
              <a:buNone/>
              <a:defRPr sz="9600">
                <a:solidFill>
                  <a:schemeClr val="accent1"/>
                </a:solidFill>
              </a:defRPr>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108" name="Google Shape;108;p11"/>
          <p:cNvSpPr txBox="1"/>
          <p:nvPr>
            <p:ph idx="1" type="subTitle"/>
          </p:nvPr>
        </p:nvSpPr>
        <p:spPr>
          <a:xfrm>
            <a:off x="1284000" y="3063763"/>
            <a:ext cx="6576000" cy="713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grpSp>
        <p:nvGrpSpPr>
          <p:cNvPr id="109" name="Google Shape;109;p11"/>
          <p:cNvGrpSpPr/>
          <p:nvPr/>
        </p:nvGrpSpPr>
        <p:grpSpPr>
          <a:xfrm>
            <a:off x="7668200" y="-880263"/>
            <a:ext cx="2239418" cy="2778714"/>
            <a:chOff x="7668200" y="-880263"/>
            <a:chExt cx="2239418" cy="2778714"/>
          </a:xfrm>
        </p:grpSpPr>
        <p:sp>
          <p:nvSpPr>
            <p:cNvPr id="110" name="Google Shape;110;p11"/>
            <p:cNvSpPr/>
            <p:nvPr/>
          </p:nvSpPr>
          <p:spPr>
            <a:xfrm flipH="1" rot="10800000">
              <a:off x="7886558" y="-880263"/>
              <a:ext cx="2021060" cy="2541910"/>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1"/>
            <p:cNvSpPr/>
            <p:nvPr/>
          </p:nvSpPr>
          <p:spPr>
            <a:xfrm flipH="1" rot="10800000">
              <a:off x="7668200" y="-380156"/>
              <a:ext cx="2015859" cy="2278607"/>
            </a:xfrm>
            <a:custGeom>
              <a:rect b="b" l="l" r="r" t="t"/>
              <a:pathLst>
                <a:path extrusionOk="0" h="32859" w="29070">
                  <a:moveTo>
                    <a:pt x="28330" y="0"/>
                  </a:moveTo>
                  <a:cubicBezTo>
                    <a:pt x="28138" y="0"/>
                    <a:pt x="27961" y="59"/>
                    <a:pt x="27828" y="193"/>
                  </a:cubicBezTo>
                  <a:cubicBezTo>
                    <a:pt x="27680" y="326"/>
                    <a:pt x="27591" y="503"/>
                    <a:pt x="27591" y="710"/>
                  </a:cubicBezTo>
                  <a:cubicBezTo>
                    <a:pt x="27576" y="858"/>
                    <a:pt x="27621" y="991"/>
                    <a:pt x="27695" y="1124"/>
                  </a:cubicBezTo>
                  <a:lnTo>
                    <a:pt x="24723" y="4096"/>
                  </a:lnTo>
                  <a:cubicBezTo>
                    <a:pt x="24737" y="4022"/>
                    <a:pt x="24767" y="3963"/>
                    <a:pt x="24767" y="3889"/>
                  </a:cubicBezTo>
                  <a:cubicBezTo>
                    <a:pt x="24767" y="3682"/>
                    <a:pt x="24708" y="3505"/>
                    <a:pt x="24560" y="3357"/>
                  </a:cubicBezTo>
                  <a:cubicBezTo>
                    <a:pt x="24560" y="3342"/>
                    <a:pt x="24560" y="3342"/>
                    <a:pt x="24545" y="3327"/>
                  </a:cubicBezTo>
                  <a:cubicBezTo>
                    <a:pt x="24412" y="3209"/>
                    <a:pt x="24235" y="3120"/>
                    <a:pt x="24057" y="3120"/>
                  </a:cubicBezTo>
                  <a:cubicBezTo>
                    <a:pt x="24040" y="3119"/>
                    <a:pt x="24022" y="3118"/>
                    <a:pt x="24005" y="3118"/>
                  </a:cubicBezTo>
                  <a:cubicBezTo>
                    <a:pt x="23820" y="3118"/>
                    <a:pt x="23660" y="3191"/>
                    <a:pt x="23525" y="3312"/>
                  </a:cubicBezTo>
                  <a:cubicBezTo>
                    <a:pt x="23377" y="3445"/>
                    <a:pt x="23288" y="3638"/>
                    <a:pt x="23288" y="3830"/>
                  </a:cubicBezTo>
                  <a:cubicBezTo>
                    <a:pt x="23274" y="3993"/>
                    <a:pt x="23333" y="4155"/>
                    <a:pt x="23436" y="4288"/>
                  </a:cubicBezTo>
                  <a:lnTo>
                    <a:pt x="18779" y="8946"/>
                  </a:lnTo>
                  <a:lnTo>
                    <a:pt x="18779" y="14180"/>
                  </a:lnTo>
                  <a:lnTo>
                    <a:pt x="11178" y="21780"/>
                  </a:lnTo>
                  <a:lnTo>
                    <a:pt x="5915" y="21780"/>
                  </a:lnTo>
                  <a:lnTo>
                    <a:pt x="695" y="27000"/>
                  </a:lnTo>
                  <a:lnTo>
                    <a:pt x="695" y="31391"/>
                  </a:lnTo>
                  <a:cubicBezTo>
                    <a:pt x="547" y="31421"/>
                    <a:pt x="399" y="31495"/>
                    <a:pt x="281" y="31598"/>
                  </a:cubicBezTo>
                  <a:cubicBezTo>
                    <a:pt x="0" y="31894"/>
                    <a:pt x="0" y="32367"/>
                    <a:pt x="281" y="32648"/>
                  </a:cubicBezTo>
                  <a:cubicBezTo>
                    <a:pt x="429" y="32789"/>
                    <a:pt x="617" y="32859"/>
                    <a:pt x="806" y="32859"/>
                  </a:cubicBezTo>
                  <a:cubicBezTo>
                    <a:pt x="994" y="32859"/>
                    <a:pt x="1183" y="32789"/>
                    <a:pt x="1331" y="32648"/>
                  </a:cubicBezTo>
                  <a:cubicBezTo>
                    <a:pt x="1612" y="32367"/>
                    <a:pt x="1612" y="31894"/>
                    <a:pt x="1331" y="31598"/>
                  </a:cubicBezTo>
                  <a:cubicBezTo>
                    <a:pt x="1213" y="31495"/>
                    <a:pt x="1065" y="31421"/>
                    <a:pt x="917" y="31391"/>
                  </a:cubicBezTo>
                  <a:lnTo>
                    <a:pt x="917" y="27089"/>
                  </a:lnTo>
                  <a:lnTo>
                    <a:pt x="6003" y="22002"/>
                  </a:lnTo>
                  <a:lnTo>
                    <a:pt x="11267" y="22002"/>
                  </a:lnTo>
                  <a:lnTo>
                    <a:pt x="19000" y="14284"/>
                  </a:lnTo>
                  <a:lnTo>
                    <a:pt x="19000" y="9035"/>
                  </a:lnTo>
                  <a:lnTo>
                    <a:pt x="23584" y="4451"/>
                  </a:lnTo>
                  <a:cubicBezTo>
                    <a:pt x="23599" y="4466"/>
                    <a:pt x="23614" y="4466"/>
                    <a:pt x="23643" y="4481"/>
                  </a:cubicBezTo>
                  <a:cubicBezTo>
                    <a:pt x="23614" y="4554"/>
                    <a:pt x="23599" y="4628"/>
                    <a:pt x="23599" y="4702"/>
                  </a:cubicBezTo>
                  <a:cubicBezTo>
                    <a:pt x="23584" y="4895"/>
                    <a:pt x="23658" y="5087"/>
                    <a:pt x="23791" y="5235"/>
                  </a:cubicBezTo>
                  <a:cubicBezTo>
                    <a:pt x="23835" y="5279"/>
                    <a:pt x="23895" y="5323"/>
                    <a:pt x="23939" y="5353"/>
                  </a:cubicBezTo>
                  <a:cubicBezTo>
                    <a:pt x="23909" y="5353"/>
                    <a:pt x="23880" y="5338"/>
                    <a:pt x="23850" y="5338"/>
                  </a:cubicBezTo>
                  <a:cubicBezTo>
                    <a:pt x="23658" y="5338"/>
                    <a:pt x="23466" y="5397"/>
                    <a:pt x="23318" y="5530"/>
                  </a:cubicBezTo>
                  <a:cubicBezTo>
                    <a:pt x="23170" y="5663"/>
                    <a:pt x="23096" y="5856"/>
                    <a:pt x="23081" y="6048"/>
                  </a:cubicBezTo>
                  <a:cubicBezTo>
                    <a:pt x="23081" y="6240"/>
                    <a:pt x="23140" y="6432"/>
                    <a:pt x="23274" y="6580"/>
                  </a:cubicBezTo>
                  <a:cubicBezTo>
                    <a:pt x="23407" y="6713"/>
                    <a:pt x="23569" y="6787"/>
                    <a:pt x="23747" y="6817"/>
                  </a:cubicBezTo>
                  <a:lnTo>
                    <a:pt x="23747" y="11607"/>
                  </a:lnTo>
                  <a:lnTo>
                    <a:pt x="23155" y="12214"/>
                  </a:lnTo>
                  <a:lnTo>
                    <a:pt x="21470" y="12214"/>
                  </a:lnTo>
                  <a:cubicBezTo>
                    <a:pt x="21455" y="12036"/>
                    <a:pt x="21396" y="11888"/>
                    <a:pt x="21277" y="11755"/>
                  </a:cubicBezTo>
                  <a:cubicBezTo>
                    <a:pt x="21277" y="11755"/>
                    <a:pt x="21263" y="11741"/>
                    <a:pt x="21263" y="11741"/>
                  </a:cubicBezTo>
                  <a:cubicBezTo>
                    <a:pt x="21130" y="11607"/>
                    <a:pt x="20952" y="11534"/>
                    <a:pt x="20760" y="11519"/>
                  </a:cubicBezTo>
                  <a:cubicBezTo>
                    <a:pt x="20568" y="11519"/>
                    <a:pt x="20375" y="11593"/>
                    <a:pt x="20242" y="11726"/>
                  </a:cubicBezTo>
                  <a:cubicBezTo>
                    <a:pt x="20095" y="11859"/>
                    <a:pt x="20006" y="12036"/>
                    <a:pt x="20006" y="12228"/>
                  </a:cubicBezTo>
                  <a:cubicBezTo>
                    <a:pt x="19991" y="12435"/>
                    <a:pt x="20065" y="12628"/>
                    <a:pt x="20198" y="12761"/>
                  </a:cubicBezTo>
                  <a:cubicBezTo>
                    <a:pt x="20331" y="12909"/>
                    <a:pt x="20509" y="12997"/>
                    <a:pt x="20701" y="12997"/>
                  </a:cubicBezTo>
                  <a:cubicBezTo>
                    <a:pt x="20718" y="12999"/>
                    <a:pt x="20736" y="12999"/>
                    <a:pt x="20753" y="12999"/>
                  </a:cubicBezTo>
                  <a:cubicBezTo>
                    <a:pt x="20940" y="12999"/>
                    <a:pt x="21111" y="12927"/>
                    <a:pt x="21233" y="12805"/>
                  </a:cubicBezTo>
                  <a:cubicBezTo>
                    <a:pt x="21351" y="12702"/>
                    <a:pt x="21425" y="12569"/>
                    <a:pt x="21455" y="12421"/>
                  </a:cubicBezTo>
                  <a:lnTo>
                    <a:pt x="23244" y="12421"/>
                  </a:lnTo>
                  <a:lnTo>
                    <a:pt x="23969" y="11696"/>
                  </a:lnTo>
                  <a:lnTo>
                    <a:pt x="23969" y="6802"/>
                  </a:lnTo>
                  <a:cubicBezTo>
                    <a:pt x="24102" y="6772"/>
                    <a:pt x="24220" y="6713"/>
                    <a:pt x="24323" y="6625"/>
                  </a:cubicBezTo>
                  <a:cubicBezTo>
                    <a:pt x="24471" y="6491"/>
                    <a:pt x="24545" y="6299"/>
                    <a:pt x="24560" y="6107"/>
                  </a:cubicBezTo>
                  <a:cubicBezTo>
                    <a:pt x="24560" y="5915"/>
                    <a:pt x="24501" y="5723"/>
                    <a:pt x="24368" y="5575"/>
                  </a:cubicBezTo>
                  <a:cubicBezTo>
                    <a:pt x="24353" y="5575"/>
                    <a:pt x="24353" y="5560"/>
                    <a:pt x="24338" y="5560"/>
                  </a:cubicBezTo>
                  <a:cubicBezTo>
                    <a:pt x="24309" y="5516"/>
                    <a:pt x="24264" y="5486"/>
                    <a:pt x="24205" y="5456"/>
                  </a:cubicBezTo>
                  <a:cubicBezTo>
                    <a:pt x="24235" y="5456"/>
                    <a:pt x="24264" y="5471"/>
                    <a:pt x="24309" y="5471"/>
                  </a:cubicBezTo>
                  <a:cubicBezTo>
                    <a:pt x="24501" y="5471"/>
                    <a:pt x="24693" y="5397"/>
                    <a:pt x="24826" y="5264"/>
                  </a:cubicBezTo>
                  <a:cubicBezTo>
                    <a:pt x="24974" y="5131"/>
                    <a:pt x="25063" y="4954"/>
                    <a:pt x="25063" y="4761"/>
                  </a:cubicBezTo>
                  <a:cubicBezTo>
                    <a:pt x="25077" y="4569"/>
                    <a:pt x="25018" y="4392"/>
                    <a:pt x="24885" y="4244"/>
                  </a:cubicBezTo>
                  <a:lnTo>
                    <a:pt x="27842" y="1287"/>
                  </a:lnTo>
                  <a:cubicBezTo>
                    <a:pt x="27976" y="1390"/>
                    <a:pt x="28123" y="1464"/>
                    <a:pt x="28301" y="1464"/>
                  </a:cubicBezTo>
                  <a:cubicBezTo>
                    <a:pt x="28317" y="1465"/>
                    <a:pt x="28333" y="1466"/>
                    <a:pt x="28350" y="1466"/>
                  </a:cubicBezTo>
                  <a:cubicBezTo>
                    <a:pt x="28525" y="1466"/>
                    <a:pt x="28698" y="1394"/>
                    <a:pt x="28833" y="1272"/>
                  </a:cubicBezTo>
                  <a:cubicBezTo>
                    <a:pt x="28981" y="1139"/>
                    <a:pt x="29055" y="961"/>
                    <a:pt x="29070" y="754"/>
                  </a:cubicBezTo>
                  <a:cubicBezTo>
                    <a:pt x="29070" y="562"/>
                    <a:pt x="29011" y="370"/>
                    <a:pt x="28863" y="237"/>
                  </a:cubicBezTo>
                  <a:cubicBezTo>
                    <a:pt x="28863" y="222"/>
                    <a:pt x="28863" y="222"/>
                    <a:pt x="28848" y="207"/>
                  </a:cubicBezTo>
                  <a:cubicBezTo>
                    <a:pt x="28715" y="74"/>
                    <a:pt x="28537" y="0"/>
                    <a:pt x="2836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1"/>
            <p:cNvSpPr/>
            <p:nvPr/>
          </p:nvSpPr>
          <p:spPr>
            <a:xfrm flipH="1" rot="10800000">
              <a:off x="7690736" y="-689843"/>
              <a:ext cx="2067174" cy="2371946"/>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3" name="Google Shape;113;p11"/>
          <p:cNvGrpSpPr/>
          <p:nvPr/>
        </p:nvGrpSpPr>
        <p:grpSpPr>
          <a:xfrm>
            <a:off x="-1299635" y="1140134"/>
            <a:ext cx="3111049" cy="2841636"/>
            <a:chOff x="-1299635" y="1140134"/>
            <a:chExt cx="3111049" cy="2841636"/>
          </a:xfrm>
        </p:grpSpPr>
        <p:sp>
          <p:nvSpPr>
            <p:cNvPr id="114" name="Google Shape;114;p11"/>
            <p:cNvSpPr/>
            <p:nvPr/>
          </p:nvSpPr>
          <p:spPr>
            <a:xfrm flipH="1" rot="2700000">
              <a:off x="-720057" y="1680127"/>
              <a:ext cx="2233987" cy="1766762"/>
            </a:xfrm>
            <a:custGeom>
              <a:rect b="b" l="l" r="r" t="t"/>
              <a:pathLst>
                <a:path extrusionOk="0" h="29060" w="36745">
                  <a:moveTo>
                    <a:pt x="35961" y="1"/>
                  </a:moveTo>
                  <a:cubicBezTo>
                    <a:pt x="35562" y="15"/>
                    <a:pt x="35236" y="356"/>
                    <a:pt x="35251" y="755"/>
                  </a:cubicBezTo>
                  <a:cubicBezTo>
                    <a:pt x="35266" y="932"/>
                    <a:pt x="35325" y="1080"/>
                    <a:pt x="35414" y="1198"/>
                  </a:cubicBezTo>
                  <a:lnTo>
                    <a:pt x="33832" y="2780"/>
                  </a:lnTo>
                  <a:lnTo>
                    <a:pt x="25906" y="2780"/>
                  </a:lnTo>
                  <a:lnTo>
                    <a:pt x="20894" y="7793"/>
                  </a:lnTo>
                  <a:lnTo>
                    <a:pt x="20894" y="13412"/>
                  </a:lnTo>
                  <a:lnTo>
                    <a:pt x="13116" y="21189"/>
                  </a:lnTo>
                  <a:lnTo>
                    <a:pt x="7719" y="21189"/>
                  </a:lnTo>
                  <a:lnTo>
                    <a:pt x="1213" y="27695"/>
                  </a:lnTo>
                  <a:cubicBezTo>
                    <a:pt x="1088" y="27620"/>
                    <a:pt x="948" y="27582"/>
                    <a:pt x="809" y="27582"/>
                  </a:cubicBezTo>
                  <a:cubicBezTo>
                    <a:pt x="619" y="27582"/>
                    <a:pt x="433" y="27654"/>
                    <a:pt x="297" y="27799"/>
                  </a:cubicBezTo>
                  <a:cubicBezTo>
                    <a:pt x="1" y="28094"/>
                    <a:pt x="1" y="28553"/>
                    <a:pt x="297" y="28849"/>
                  </a:cubicBezTo>
                  <a:cubicBezTo>
                    <a:pt x="437" y="28989"/>
                    <a:pt x="626" y="29059"/>
                    <a:pt x="814" y="29059"/>
                  </a:cubicBezTo>
                  <a:cubicBezTo>
                    <a:pt x="1003" y="29059"/>
                    <a:pt x="1191" y="28989"/>
                    <a:pt x="1332" y="28849"/>
                  </a:cubicBezTo>
                  <a:cubicBezTo>
                    <a:pt x="1612" y="28568"/>
                    <a:pt x="1612" y="28139"/>
                    <a:pt x="1376" y="27843"/>
                  </a:cubicBezTo>
                  <a:lnTo>
                    <a:pt x="7808" y="21411"/>
                  </a:lnTo>
                  <a:lnTo>
                    <a:pt x="13205" y="21411"/>
                  </a:lnTo>
                  <a:lnTo>
                    <a:pt x="21115" y="13500"/>
                  </a:lnTo>
                  <a:lnTo>
                    <a:pt x="21115" y="7882"/>
                  </a:lnTo>
                  <a:lnTo>
                    <a:pt x="25995" y="3002"/>
                  </a:lnTo>
                  <a:lnTo>
                    <a:pt x="33920" y="3002"/>
                  </a:lnTo>
                  <a:lnTo>
                    <a:pt x="35576" y="1346"/>
                  </a:lnTo>
                  <a:cubicBezTo>
                    <a:pt x="35693" y="1424"/>
                    <a:pt x="35820" y="1467"/>
                    <a:pt x="35959" y="1467"/>
                  </a:cubicBezTo>
                  <a:cubicBezTo>
                    <a:pt x="35979" y="1467"/>
                    <a:pt x="35999" y="1466"/>
                    <a:pt x="36020" y="1465"/>
                  </a:cubicBezTo>
                  <a:cubicBezTo>
                    <a:pt x="36419" y="1450"/>
                    <a:pt x="36744" y="1110"/>
                    <a:pt x="36730" y="710"/>
                  </a:cubicBezTo>
                  <a:cubicBezTo>
                    <a:pt x="36715" y="503"/>
                    <a:pt x="36641" y="341"/>
                    <a:pt x="36508" y="208"/>
                  </a:cubicBezTo>
                  <a:cubicBezTo>
                    <a:pt x="36375" y="75"/>
                    <a:pt x="36197" y="1"/>
                    <a:pt x="3599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1"/>
            <p:cNvSpPr/>
            <p:nvPr/>
          </p:nvSpPr>
          <p:spPr>
            <a:xfrm flipH="1" rot="2700000">
              <a:off x="-817063" y="1701393"/>
              <a:ext cx="2084731" cy="1808104"/>
            </a:xfrm>
            <a:custGeom>
              <a:rect b="b" l="l" r="r" t="t"/>
              <a:pathLst>
                <a:path extrusionOk="0" h="29740" w="34290">
                  <a:moveTo>
                    <a:pt x="33521" y="1"/>
                  </a:moveTo>
                  <a:cubicBezTo>
                    <a:pt x="33314" y="15"/>
                    <a:pt x="33136" y="89"/>
                    <a:pt x="33003" y="237"/>
                  </a:cubicBezTo>
                  <a:cubicBezTo>
                    <a:pt x="32870" y="385"/>
                    <a:pt x="32796" y="577"/>
                    <a:pt x="32811" y="770"/>
                  </a:cubicBezTo>
                  <a:cubicBezTo>
                    <a:pt x="32811" y="917"/>
                    <a:pt x="32870" y="1065"/>
                    <a:pt x="32959" y="1184"/>
                  </a:cubicBezTo>
                  <a:lnTo>
                    <a:pt x="30903" y="3224"/>
                  </a:lnTo>
                  <a:lnTo>
                    <a:pt x="23155" y="3224"/>
                  </a:lnTo>
                  <a:lnTo>
                    <a:pt x="20612" y="5767"/>
                  </a:lnTo>
                  <a:lnTo>
                    <a:pt x="20612" y="11105"/>
                  </a:lnTo>
                  <a:lnTo>
                    <a:pt x="15866" y="15851"/>
                  </a:lnTo>
                  <a:lnTo>
                    <a:pt x="12953" y="18824"/>
                  </a:lnTo>
                  <a:lnTo>
                    <a:pt x="12923" y="18853"/>
                  </a:lnTo>
                  <a:lnTo>
                    <a:pt x="12923" y="21648"/>
                  </a:lnTo>
                  <a:lnTo>
                    <a:pt x="10129" y="24442"/>
                  </a:lnTo>
                  <a:lnTo>
                    <a:pt x="5294" y="24442"/>
                  </a:lnTo>
                  <a:lnTo>
                    <a:pt x="1287" y="28435"/>
                  </a:lnTo>
                  <a:cubicBezTo>
                    <a:pt x="1154" y="28323"/>
                    <a:pt x="986" y="28268"/>
                    <a:pt x="817" y="28268"/>
                  </a:cubicBezTo>
                  <a:cubicBezTo>
                    <a:pt x="628" y="28268"/>
                    <a:pt x="437" y="28338"/>
                    <a:pt x="296" y="28479"/>
                  </a:cubicBezTo>
                  <a:cubicBezTo>
                    <a:pt x="0" y="28760"/>
                    <a:pt x="0" y="29233"/>
                    <a:pt x="296" y="29529"/>
                  </a:cubicBezTo>
                  <a:cubicBezTo>
                    <a:pt x="436" y="29669"/>
                    <a:pt x="625" y="29739"/>
                    <a:pt x="815" y="29739"/>
                  </a:cubicBezTo>
                  <a:cubicBezTo>
                    <a:pt x="1006" y="29739"/>
                    <a:pt x="1198" y="29669"/>
                    <a:pt x="1346" y="29529"/>
                  </a:cubicBezTo>
                  <a:cubicBezTo>
                    <a:pt x="1582" y="29277"/>
                    <a:pt x="1627" y="28893"/>
                    <a:pt x="1435" y="28597"/>
                  </a:cubicBezTo>
                  <a:lnTo>
                    <a:pt x="5382" y="24664"/>
                  </a:lnTo>
                  <a:lnTo>
                    <a:pt x="10218" y="24664"/>
                  </a:lnTo>
                  <a:lnTo>
                    <a:pt x="13145" y="21736"/>
                  </a:lnTo>
                  <a:lnTo>
                    <a:pt x="13145" y="18942"/>
                  </a:lnTo>
                  <a:lnTo>
                    <a:pt x="16028" y="15999"/>
                  </a:lnTo>
                  <a:lnTo>
                    <a:pt x="20834" y="11194"/>
                  </a:lnTo>
                  <a:lnTo>
                    <a:pt x="20834" y="5871"/>
                  </a:lnTo>
                  <a:lnTo>
                    <a:pt x="23244" y="3446"/>
                  </a:lnTo>
                  <a:lnTo>
                    <a:pt x="31007" y="3446"/>
                  </a:lnTo>
                  <a:lnTo>
                    <a:pt x="33107" y="1331"/>
                  </a:lnTo>
                  <a:cubicBezTo>
                    <a:pt x="33240" y="1435"/>
                    <a:pt x="33402" y="1479"/>
                    <a:pt x="33580" y="1479"/>
                  </a:cubicBezTo>
                  <a:cubicBezTo>
                    <a:pt x="33772" y="1479"/>
                    <a:pt x="33949" y="1391"/>
                    <a:pt x="34082" y="1243"/>
                  </a:cubicBezTo>
                  <a:cubicBezTo>
                    <a:pt x="34216" y="1095"/>
                    <a:pt x="34289" y="903"/>
                    <a:pt x="34289" y="710"/>
                  </a:cubicBezTo>
                  <a:cubicBezTo>
                    <a:pt x="34275" y="533"/>
                    <a:pt x="34201" y="356"/>
                    <a:pt x="34068" y="222"/>
                  </a:cubicBezTo>
                  <a:cubicBezTo>
                    <a:pt x="34068" y="208"/>
                    <a:pt x="34053" y="208"/>
                    <a:pt x="34053" y="193"/>
                  </a:cubicBezTo>
                  <a:cubicBezTo>
                    <a:pt x="33905" y="75"/>
                    <a:pt x="33728" y="1"/>
                    <a:pt x="3355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1"/>
            <p:cNvSpPr/>
            <p:nvPr/>
          </p:nvSpPr>
          <p:spPr>
            <a:xfrm flipH="1" rot="2700000">
              <a:off x="-969804" y="1590434"/>
              <a:ext cx="2003870" cy="1762932"/>
            </a:xfrm>
            <a:custGeom>
              <a:rect b="b" l="l" r="r" t="t"/>
              <a:pathLst>
                <a:path extrusionOk="0" h="28997" w="32960">
                  <a:moveTo>
                    <a:pt x="32175" y="0"/>
                  </a:moveTo>
                  <a:cubicBezTo>
                    <a:pt x="31983" y="15"/>
                    <a:pt x="31806" y="89"/>
                    <a:pt x="31673" y="237"/>
                  </a:cubicBezTo>
                  <a:cubicBezTo>
                    <a:pt x="31525" y="385"/>
                    <a:pt x="31466" y="577"/>
                    <a:pt x="31466" y="769"/>
                  </a:cubicBezTo>
                  <a:cubicBezTo>
                    <a:pt x="31480" y="932"/>
                    <a:pt x="31540" y="1094"/>
                    <a:pt x="31658" y="1228"/>
                  </a:cubicBezTo>
                  <a:lnTo>
                    <a:pt x="28701" y="4185"/>
                  </a:lnTo>
                  <a:cubicBezTo>
                    <a:pt x="28553" y="4052"/>
                    <a:pt x="28375" y="3993"/>
                    <a:pt x="28183" y="3993"/>
                  </a:cubicBezTo>
                  <a:cubicBezTo>
                    <a:pt x="27991" y="4007"/>
                    <a:pt x="27799" y="4081"/>
                    <a:pt x="27666" y="4229"/>
                  </a:cubicBezTo>
                  <a:cubicBezTo>
                    <a:pt x="27533" y="4377"/>
                    <a:pt x="27459" y="4569"/>
                    <a:pt x="27473" y="4761"/>
                  </a:cubicBezTo>
                  <a:cubicBezTo>
                    <a:pt x="27473" y="4791"/>
                    <a:pt x="27488" y="4821"/>
                    <a:pt x="27488" y="4850"/>
                  </a:cubicBezTo>
                  <a:cubicBezTo>
                    <a:pt x="27459" y="4806"/>
                    <a:pt x="27429" y="4761"/>
                    <a:pt x="27385" y="4717"/>
                  </a:cubicBezTo>
                  <a:cubicBezTo>
                    <a:pt x="27370" y="4717"/>
                    <a:pt x="27370" y="4717"/>
                    <a:pt x="27370" y="4702"/>
                  </a:cubicBezTo>
                  <a:cubicBezTo>
                    <a:pt x="27235" y="4580"/>
                    <a:pt x="27062" y="4508"/>
                    <a:pt x="26886" y="4508"/>
                  </a:cubicBezTo>
                  <a:cubicBezTo>
                    <a:pt x="26870" y="4508"/>
                    <a:pt x="26854" y="4509"/>
                    <a:pt x="26838" y="4510"/>
                  </a:cubicBezTo>
                  <a:cubicBezTo>
                    <a:pt x="26631" y="4510"/>
                    <a:pt x="26453" y="4599"/>
                    <a:pt x="26320" y="4747"/>
                  </a:cubicBezTo>
                  <a:cubicBezTo>
                    <a:pt x="26231" y="4850"/>
                    <a:pt x="26172" y="4968"/>
                    <a:pt x="26143" y="5102"/>
                  </a:cubicBezTo>
                  <a:lnTo>
                    <a:pt x="21248" y="5102"/>
                  </a:lnTo>
                  <a:lnTo>
                    <a:pt x="20509" y="5826"/>
                  </a:lnTo>
                  <a:lnTo>
                    <a:pt x="20509" y="7615"/>
                  </a:lnTo>
                  <a:cubicBezTo>
                    <a:pt x="20361" y="7645"/>
                    <a:pt x="20243" y="7719"/>
                    <a:pt x="20139" y="7822"/>
                  </a:cubicBezTo>
                  <a:cubicBezTo>
                    <a:pt x="20006" y="7970"/>
                    <a:pt x="19932" y="8162"/>
                    <a:pt x="19932" y="8354"/>
                  </a:cubicBezTo>
                  <a:cubicBezTo>
                    <a:pt x="19947" y="8562"/>
                    <a:pt x="20036" y="8739"/>
                    <a:pt x="20169" y="8872"/>
                  </a:cubicBezTo>
                  <a:cubicBezTo>
                    <a:pt x="20304" y="8994"/>
                    <a:pt x="20477" y="9066"/>
                    <a:pt x="20653" y="9066"/>
                  </a:cubicBezTo>
                  <a:cubicBezTo>
                    <a:pt x="20669" y="9066"/>
                    <a:pt x="20685" y="9065"/>
                    <a:pt x="20701" y="9064"/>
                  </a:cubicBezTo>
                  <a:cubicBezTo>
                    <a:pt x="20894" y="9064"/>
                    <a:pt x="21086" y="8976"/>
                    <a:pt x="21219" y="8828"/>
                  </a:cubicBezTo>
                  <a:cubicBezTo>
                    <a:pt x="21352" y="8680"/>
                    <a:pt x="21426" y="8502"/>
                    <a:pt x="21411" y="8295"/>
                  </a:cubicBezTo>
                  <a:cubicBezTo>
                    <a:pt x="21411" y="8118"/>
                    <a:pt x="21337" y="7940"/>
                    <a:pt x="21204" y="7807"/>
                  </a:cubicBezTo>
                  <a:cubicBezTo>
                    <a:pt x="21189" y="7807"/>
                    <a:pt x="21189" y="7793"/>
                    <a:pt x="21175" y="7793"/>
                  </a:cubicBezTo>
                  <a:cubicBezTo>
                    <a:pt x="21056" y="7674"/>
                    <a:pt x="20894" y="7615"/>
                    <a:pt x="20731" y="7600"/>
                  </a:cubicBezTo>
                  <a:lnTo>
                    <a:pt x="20731" y="5915"/>
                  </a:lnTo>
                  <a:lnTo>
                    <a:pt x="21337" y="5323"/>
                  </a:lnTo>
                  <a:lnTo>
                    <a:pt x="26128" y="5323"/>
                  </a:lnTo>
                  <a:cubicBezTo>
                    <a:pt x="26143" y="5501"/>
                    <a:pt x="26217" y="5663"/>
                    <a:pt x="26364" y="5782"/>
                  </a:cubicBezTo>
                  <a:cubicBezTo>
                    <a:pt x="26498" y="5915"/>
                    <a:pt x="26690" y="5989"/>
                    <a:pt x="26897" y="5989"/>
                  </a:cubicBezTo>
                  <a:cubicBezTo>
                    <a:pt x="27089" y="5974"/>
                    <a:pt x="27266" y="5885"/>
                    <a:pt x="27399" y="5752"/>
                  </a:cubicBezTo>
                  <a:cubicBezTo>
                    <a:pt x="27533" y="5604"/>
                    <a:pt x="27607" y="5412"/>
                    <a:pt x="27607" y="5220"/>
                  </a:cubicBezTo>
                  <a:cubicBezTo>
                    <a:pt x="27592" y="5190"/>
                    <a:pt x="27592" y="5146"/>
                    <a:pt x="27592" y="5116"/>
                  </a:cubicBezTo>
                  <a:lnTo>
                    <a:pt x="27592" y="5116"/>
                  </a:lnTo>
                  <a:cubicBezTo>
                    <a:pt x="27621" y="5175"/>
                    <a:pt x="27666" y="5235"/>
                    <a:pt x="27710" y="5279"/>
                  </a:cubicBezTo>
                  <a:cubicBezTo>
                    <a:pt x="27845" y="5401"/>
                    <a:pt x="28018" y="5473"/>
                    <a:pt x="28194" y="5473"/>
                  </a:cubicBezTo>
                  <a:cubicBezTo>
                    <a:pt x="28210" y="5473"/>
                    <a:pt x="28226" y="5472"/>
                    <a:pt x="28242" y="5471"/>
                  </a:cubicBezTo>
                  <a:cubicBezTo>
                    <a:pt x="28316" y="5471"/>
                    <a:pt x="28390" y="5456"/>
                    <a:pt x="28449" y="5427"/>
                  </a:cubicBezTo>
                  <a:cubicBezTo>
                    <a:pt x="28464" y="5442"/>
                    <a:pt x="28479" y="5456"/>
                    <a:pt x="28494" y="5486"/>
                  </a:cubicBezTo>
                  <a:lnTo>
                    <a:pt x="23895" y="10070"/>
                  </a:lnTo>
                  <a:lnTo>
                    <a:pt x="18661" y="10070"/>
                  </a:lnTo>
                  <a:lnTo>
                    <a:pt x="10942" y="17788"/>
                  </a:lnTo>
                  <a:lnTo>
                    <a:pt x="10942" y="23067"/>
                  </a:lnTo>
                  <a:lnTo>
                    <a:pt x="5856" y="28153"/>
                  </a:lnTo>
                  <a:lnTo>
                    <a:pt x="1538" y="28153"/>
                  </a:lnTo>
                  <a:cubicBezTo>
                    <a:pt x="1524" y="27991"/>
                    <a:pt x="1450" y="27857"/>
                    <a:pt x="1331" y="27739"/>
                  </a:cubicBezTo>
                  <a:cubicBezTo>
                    <a:pt x="1191" y="27591"/>
                    <a:pt x="1002" y="27517"/>
                    <a:pt x="814" y="27517"/>
                  </a:cubicBezTo>
                  <a:cubicBezTo>
                    <a:pt x="625" y="27517"/>
                    <a:pt x="437" y="27591"/>
                    <a:pt x="296" y="27739"/>
                  </a:cubicBezTo>
                  <a:cubicBezTo>
                    <a:pt x="1" y="28020"/>
                    <a:pt x="1" y="28493"/>
                    <a:pt x="296" y="28774"/>
                  </a:cubicBezTo>
                  <a:cubicBezTo>
                    <a:pt x="437" y="28922"/>
                    <a:pt x="625" y="28996"/>
                    <a:pt x="814" y="28996"/>
                  </a:cubicBezTo>
                  <a:cubicBezTo>
                    <a:pt x="1002" y="28996"/>
                    <a:pt x="1191" y="28922"/>
                    <a:pt x="1331" y="28774"/>
                  </a:cubicBezTo>
                  <a:cubicBezTo>
                    <a:pt x="1450" y="28671"/>
                    <a:pt x="1524" y="28523"/>
                    <a:pt x="1538" y="28375"/>
                  </a:cubicBezTo>
                  <a:lnTo>
                    <a:pt x="5945" y="28375"/>
                  </a:lnTo>
                  <a:lnTo>
                    <a:pt x="11149" y="23155"/>
                  </a:lnTo>
                  <a:lnTo>
                    <a:pt x="11149" y="17892"/>
                  </a:lnTo>
                  <a:lnTo>
                    <a:pt x="18750" y="10291"/>
                  </a:lnTo>
                  <a:lnTo>
                    <a:pt x="23999" y="10291"/>
                  </a:lnTo>
                  <a:lnTo>
                    <a:pt x="28642" y="5634"/>
                  </a:lnTo>
                  <a:cubicBezTo>
                    <a:pt x="28775" y="5737"/>
                    <a:pt x="28937" y="5782"/>
                    <a:pt x="29115" y="5782"/>
                  </a:cubicBezTo>
                  <a:cubicBezTo>
                    <a:pt x="29307" y="5767"/>
                    <a:pt x="29484" y="5693"/>
                    <a:pt x="29617" y="5545"/>
                  </a:cubicBezTo>
                  <a:cubicBezTo>
                    <a:pt x="29765" y="5397"/>
                    <a:pt x="29824" y="5205"/>
                    <a:pt x="29824" y="5013"/>
                  </a:cubicBezTo>
                  <a:cubicBezTo>
                    <a:pt x="29810" y="4821"/>
                    <a:pt x="29736" y="4658"/>
                    <a:pt x="29603" y="4525"/>
                  </a:cubicBezTo>
                  <a:cubicBezTo>
                    <a:pt x="29603" y="4510"/>
                    <a:pt x="29588" y="4510"/>
                    <a:pt x="29588" y="4495"/>
                  </a:cubicBezTo>
                  <a:cubicBezTo>
                    <a:pt x="29452" y="4373"/>
                    <a:pt x="29280" y="4301"/>
                    <a:pt x="29104" y="4301"/>
                  </a:cubicBezTo>
                  <a:cubicBezTo>
                    <a:pt x="29088" y="4301"/>
                    <a:pt x="29072" y="4302"/>
                    <a:pt x="29056" y="4303"/>
                  </a:cubicBezTo>
                  <a:cubicBezTo>
                    <a:pt x="28982" y="4303"/>
                    <a:pt x="28908" y="4318"/>
                    <a:pt x="28849" y="4347"/>
                  </a:cubicBezTo>
                  <a:lnTo>
                    <a:pt x="31821" y="1361"/>
                  </a:lnTo>
                  <a:cubicBezTo>
                    <a:pt x="31939" y="1449"/>
                    <a:pt x="32087" y="1479"/>
                    <a:pt x="32235" y="1479"/>
                  </a:cubicBezTo>
                  <a:cubicBezTo>
                    <a:pt x="32427" y="1464"/>
                    <a:pt x="32619" y="1390"/>
                    <a:pt x="32752" y="1242"/>
                  </a:cubicBezTo>
                  <a:cubicBezTo>
                    <a:pt x="32885" y="1094"/>
                    <a:pt x="32959" y="902"/>
                    <a:pt x="32944" y="710"/>
                  </a:cubicBezTo>
                  <a:cubicBezTo>
                    <a:pt x="32944" y="518"/>
                    <a:pt x="32856" y="355"/>
                    <a:pt x="32737" y="222"/>
                  </a:cubicBezTo>
                  <a:cubicBezTo>
                    <a:pt x="32723" y="207"/>
                    <a:pt x="32723" y="207"/>
                    <a:pt x="32708" y="193"/>
                  </a:cubicBezTo>
                  <a:cubicBezTo>
                    <a:pt x="32575" y="74"/>
                    <a:pt x="32397" y="0"/>
                    <a:pt x="3220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7" name="Google Shape;117;p11"/>
          <p:cNvSpPr/>
          <p:nvPr/>
        </p:nvSpPr>
        <p:spPr>
          <a:xfrm>
            <a:off x="-1017550" y="1470475"/>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1"/>
          <p:cNvSpPr/>
          <p:nvPr/>
        </p:nvSpPr>
        <p:spPr>
          <a:xfrm>
            <a:off x="7487838" y="-1348025"/>
            <a:ext cx="2818500" cy="28185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9" name="Google Shape;119;p11"/>
          <p:cNvGrpSpPr/>
          <p:nvPr/>
        </p:nvGrpSpPr>
        <p:grpSpPr>
          <a:xfrm>
            <a:off x="7037622" y="4721767"/>
            <a:ext cx="1805200" cy="335359"/>
            <a:chOff x="7037622" y="4721767"/>
            <a:chExt cx="1805200" cy="335359"/>
          </a:xfrm>
        </p:grpSpPr>
        <p:sp>
          <p:nvSpPr>
            <p:cNvPr id="120" name="Google Shape;120;p11"/>
            <p:cNvSpPr/>
            <p:nvPr/>
          </p:nvSpPr>
          <p:spPr>
            <a:xfrm flipH="1" rot="5400000">
              <a:off x="8223843" y="4438147"/>
              <a:ext cx="335359" cy="902600"/>
            </a:xfrm>
            <a:custGeom>
              <a:rect b="b" l="l" r="r" t="t"/>
              <a:pathLst>
                <a:path extrusionOk="0" h="14846" w="5516">
                  <a:moveTo>
                    <a:pt x="2692" y="0"/>
                  </a:moveTo>
                  <a:cubicBezTo>
                    <a:pt x="2485" y="0"/>
                    <a:pt x="2322" y="163"/>
                    <a:pt x="2322" y="370"/>
                  </a:cubicBezTo>
                  <a:cubicBezTo>
                    <a:pt x="2322" y="577"/>
                    <a:pt x="2485" y="739"/>
                    <a:pt x="2692" y="739"/>
                  </a:cubicBezTo>
                  <a:cubicBezTo>
                    <a:pt x="2780" y="739"/>
                    <a:pt x="2869" y="710"/>
                    <a:pt x="2928" y="651"/>
                  </a:cubicBezTo>
                  <a:lnTo>
                    <a:pt x="5294" y="3002"/>
                  </a:lnTo>
                  <a:lnTo>
                    <a:pt x="5294" y="11918"/>
                  </a:lnTo>
                  <a:lnTo>
                    <a:pt x="2677" y="14535"/>
                  </a:lnTo>
                  <a:lnTo>
                    <a:pt x="489" y="12347"/>
                  </a:lnTo>
                  <a:lnTo>
                    <a:pt x="489" y="3194"/>
                  </a:lnTo>
                  <a:cubicBezTo>
                    <a:pt x="636" y="3135"/>
                    <a:pt x="740" y="3002"/>
                    <a:pt x="740" y="2839"/>
                  </a:cubicBezTo>
                  <a:cubicBezTo>
                    <a:pt x="740" y="2632"/>
                    <a:pt x="577" y="2469"/>
                    <a:pt x="370" y="2469"/>
                  </a:cubicBezTo>
                  <a:cubicBezTo>
                    <a:pt x="163" y="2469"/>
                    <a:pt x="1" y="2632"/>
                    <a:pt x="1" y="2839"/>
                  </a:cubicBezTo>
                  <a:cubicBezTo>
                    <a:pt x="1" y="3017"/>
                    <a:pt x="119" y="3150"/>
                    <a:pt x="282" y="3194"/>
                  </a:cubicBezTo>
                  <a:lnTo>
                    <a:pt x="282" y="12391"/>
                  </a:lnTo>
                  <a:lnTo>
                    <a:pt x="282" y="12435"/>
                  </a:lnTo>
                  <a:lnTo>
                    <a:pt x="2677" y="14845"/>
                  </a:lnTo>
                  <a:lnTo>
                    <a:pt x="5516" y="12007"/>
                  </a:lnTo>
                  <a:lnTo>
                    <a:pt x="5516" y="2957"/>
                  </a:lnTo>
                  <a:lnTo>
                    <a:pt x="5516" y="2913"/>
                  </a:lnTo>
                  <a:lnTo>
                    <a:pt x="3047" y="444"/>
                  </a:lnTo>
                  <a:cubicBezTo>
                    <a:pt x="3061" y="429"/>
                    <a:pt x="3061" y="399"/>
                    <a:pt x="3061" y="370"/>
                  </a:cubicBezTo>
                  <a:cubicBezTo>
                    <a:pt x="3061" y="163"/>
                    <a:pt x="2899" y="0"/>
                    <a:pt x="2692"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1"/>
            <p:cNvSpPr/>
            <p:nvPr/>
          </p:nvSpPr>
          <p:spPr>
            <a:xfrm flipH="1" rot="5400000">
              <a:off x="8291273" y="4596345"/>
              <a:ext cx="100741" cy="572652"/>
            </a:xfrm>
            <a:custGeom>
              <a:rect b="b" l="l" r="r" t="t"/>
              <a:pathLst>
                <a:path extrusionOk="0" h="9419" w="1657">
                  <a:moveTo>
                    <a:pt x="813" y="0"/>
                  </a:moveTo>
                  <a:cubicBezTo>
                    <a:pt x="621" y="0"/>
                    <a:pt x="429" y="74"/>
                    <a:pt x="281" y="222"/>
                  </a:cubicBezTo>
                  <a:cubicBezTo>
                    <a:pt x="0" y="503"/>
                    <a:pt x="0" y="976"/>
                    <a:pt x="281" y="1257"/>
                  </a:cubicBezTo>
                  <a:cubicBezTo>
                    <a:pt x="414" y="1390"/>
                    <a:pt x="562" y="1449"/>
                    <a:pt x="725" y="1479"/>
                  </a:cubicBezTo>
                  <a:lnTo>
                    <a:pt x="725" y="7955"/>
                  </a:lnTo>
                  <a:cubicBezTo>
                    <a:pt x="577" y="7985"/>
                    <a:pt x="444" y="8044"/>
                    <a:pt x="325" y="8162"/>
                  </a:cubicBezTo>
                  <a:cubicBezTo>
                    <a:pt x="30" y="8443"/>
                    <a:pt x="30" y="8916"/>
                    <a:pt x="325" y="9197"/>
                  </a:cubicBezTo>
                  <a:cubicBezTo>
                    <a:pt x="466" y="9345"/>
                    <a:pt x="654" y="9419"/>
                    <a:pt x="845" y="9419"/>
                  </a:cubicBezTo>
                  <a:cubicBezTo>
                    <a:pt x="1035" y="9419"/>
                    <a:pt x="1227" y="9345"/>
                    <a:pt x="1375" y="9197"/>
                  </a:cubicBezTo>
                  <a:cubicBezTo>
                    <a:pt x="1656" y="8916"/>
                    <a:pt x="1656" y="8443"/>
                    <a:pt x="1375" y="8162"/>
                  </a:cubicBezTo>
                  <a:cubicBezTo>
                    <a:pt x="1242" y="8044"/>
                    <a:pt x="1094" y="7970"/>
                    <a:pt x="946" y="7955"/>
                  </a:cubicBezTo>
                  <a:lnTo>
                    <a:pt x="946" y="1464"/>
                  </a:lnTo>
                  <a:cubicBezTo>
                    <a:pt x="1080" y="1434"/>
                    <a:pt x="1227" y="1375"/>
                    <a:pt x="1331" y="1257"/>
                  </a:cubicBezTo>
                  <a:cubicBezTo>
                    <a:pt x="1627" y="976"/>
                    <a:pt x="1627" y="503"/>
                    <a:pt x="1331" y="222"/>
                  </a:cubicBezTo>
                  <a:cubicBezTo>
                    <a:pt x="1183" y="74"/>
                    <a:pt x="1006" y="0"/>
                    <a:pt x="813"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1"/>
            <p:cNvSpPr/>
            <p:nvPr/>
          </p:nvSpPr>
          <p:spPr>
            <a:xfrm flipH="1" rot="5400000">
              <a:off x="7321243" y="4438147"/>
              <a:ext cx="335359" cy="902600"/>
            </a:xfrm>
            <a:custGeom>
              <a:rect b="b" l="l" r="r" t="t"/>
              <a:pathLst>
                <a:path extrusionOk="0" h="14846" w="5516">
                  <a:moveTo>
                    <a:pt x="2692" y="0"/>
                  </a:moveTo>
                  <a:cubicBezTo>
                    <a:pt x="2485" y="0"/>
                    <a:pt x="2322" y="163"/>
                    <a:pt x="2322" y="370"/>
                  </a:cubicBezTo>
                  <a:cubicBezTo>
                    <a:pt x="2322" y="577"/>
                    <a:pt x="2485" y="739"/>
                    <a:pt x="2692" y="739"/>
                  </a:cubicBezTo>
                  <a:cubicBezTo>
                    <a:pt x="2780" y="739"/>
                    <a:pt x="2869" y="710"/>
                    <a:pt x="2928" y="651"/>
                  </a:cubicBezTo>
                  <a:lnTo>
                    <a:pt x="5294" y="3002"/>
                  </a:lnTo>
                  <a:lnTo>
                    <a:pt x="5294" y="11918"/>
                  </a:lnTo>
                  <a:lnTo>
                    <a:pt x="2677" y="14535"/>
                  </a:lnTo>
                  <a:lnTo>
                    <a:pt x="489" y="12347"/>
                  </a:lnTo>
                  <a:lnTo>
                    <a:pt x="489" y="3194"/>
                  </a:lnTo>
                  <a:cubicBezTo>
                    <a:pt x="636" y="3135"/>
                    <a:pt x="740" y="3002"/>
                    <a:pt x="740" y="2839"/>
                  </a:cubicBezTo>
                  <a:cubicBezTo>
                    <a:pt x="740" y="2632"/>
                    <a:pt x="577" y="2469"/>
                    <a:pt x="370" y="2469"/>
                  </a:cubicBezTo>
                  <a:cubicBezTo>
                    <a:pt x="163" y="2469"/>
                    <a:pt x="1" y="2632"/>
                    <a:pt x="1" y="2839"/>
                  </a:cubicBezTo>
                  <a:cubicBezTo>
                    <a:pt x="1" y="3017"/>
                    <a:pt x="119" y="3150"/>
                    <a:pt x="282" y="3194"/>
                  </a:cubicBezTo>
                  <a:lnTo>
                    <a:pt x="282" y="12391"/>
                  </a:lnTo>
                  <a:lnTo>
                    <a:pt x="282" y="12435"/>
                  </a:lnTo>
                  <a:lnTo>
                    <a:pt x="2677" y="14845"/>
                  </a:lnTo>
                  <a:lnTo>
                    <a:pt x="5516" y="12007"/>
                  </a:lnTo>
                  <a:lnTo>
                    <a:pt x="5516" y="2957"/>
                  </a:lnTo>
                  <a:lnTo>
                    <a:pt x="5516" y="2913"/>
                  </a:lnTo>
                  <a:lnTo>
                    <a:pt x="3047" y="444"/>
                  </a:lnTo>
                  <a:cubicBezTo>
                    <a:pt x="3061" y="429"/>
                    <a:pt x="3061" y="399"/>
                    <a:pt x="3061" y="370"/>
                  </a:cubicBezTo>
                  <a:cubicBezTo>
                    <a:pt x="3061" y="163"/>
                    <a:pt x="2899" y="0"/>
                    <a:pt x="2692"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1"/>
            <p:cNvSpPr/>
            <p:nvPr/>
          </p:nvSpPr>
          <p:spPr>
            <a:xfrm flipH="1" rot="5400000">
              <a:off x="7388673" y="4596345"/>
              <a:ext cx="100741" cy="572652"/>
            </a:xfrm>
            <a:custGeom>
              <a:rect b="b" l="l" r="r" t="t"/>
              <a:pathLst>
                <a:path extrusionOk="0" h="9419" w="1657">
                  <a:moveTo>
                    <a:pt x="813" y="0"/>
                  </a:moveTo>
                  <a:cubicBezTo>
                    <a:pt x="621" y="0"/>
                    <a:pt x="429" y="74"/>
                    <a:pt x="281" y="222"/>
                  </a:cubicBezTo>
                  <a:cubicBezTo>
                    <a:pt x="0" y="503"/>
                    <a:pt x="0" y="976"/>
                    <a:pt x="281" y="1257"/>
                  </a:cubicBezTo>
                  <a:cubicBezTo>
                    <a:pt x="414" y="1390"/>
                    <a:pt x="562" y="1449"/>
                    <a:pt x="725" y="1479"/>
                  </a:cubicBezTo>
                  <a:lnTo>
                    <a:pt x="725" y="7955"/>
                  </a:lnTo>
                  <a:cubicBezTo>
                    <a:pt x="577" y="7985"/>
                    <a:pt x="444" y="8044"/>
                    <a:pt x="325" y="8162"/>
                  </a:cubicBezTo>
                  <a:cubicBezTo>
                    <a:pt x="30" y="8443"/>
                    <a:pt x="30" y="8916"/>
                    <a:pt x="325" y="9197"/>
                  </a:cubicBezTo>
                  <a:cubicBezTo>
                    <a:pt x="466" y="9345"/>
                    <a:pt x="654" y="9419"/>
                    <a:pt x="845" y="9419"/>
                  </a:cubicBezTo>
                  <a:cubicBezTo>
                    <a:pt x="1035" y="9419"/>
                    <a:pt x="1227" y="9345"/>
                    <a:pt x="1375" y="9197"/>
                  </a:cubicBezTo>
                  <a:cubicBezTo>
                    <a:pt x="1656" y="8916"/>
                    <a:pt x="1656" y="8443"/>
                    <a:pt x="1375" y="8162"/>
                  </a:cubicBezTo>
                  <a:cubicBezTo>
                    <a:pt x="1242" y="8044"/>
                    <a:pt x="1094" y="7970"/>
                    <a:pt x="946" y="7955"/>
                  </a:cubicBezTo>
                  <a:lnTo>
                    <a:pt x="946" y="1464"/>
                  </a:lnTo>
                  <a:cubicBezTo>
                    <a:pt x="1080" y="1434"/>
                    <a:pt x="1227" y="1375"/>
                    <a:pt x="1331" y="1257"/>
                  </a:cubicBezTo>
                  <a:cubicBezTo>
                    <a:pt x="1627" y="976"/>
                    <a:pt x="1627" y="503"/>
                    <a:pt x="1331" y="222"/>
                  </a:cubicBezTo>
                  <a:cubicBezTo>
                    <a:pt x="1183" y="74"/>
                    <a:pt x="1006" y="0"/>
                    <a:pt x="813"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124" name="Shape 124"/>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
    <p:bg>
      <p:bgPr>
        <a:gradFill>
          <a:gsLst>
            <a:gs pos="0">
              <a:schemeClr val="lt2"/>
            </a:gs>
            <a:gs pos="100000">
              <a:schemeClr val="lt1"/>
            </a:gs>
          </a:gsLst>
          <a:path path="circle">
            <a:fillToRect b="50%" l="50%" r="50%" t="50%"/>
          </a:path>
          <a:tileRect/>
        </a:gradFill>
      </p:bgPr>
    </p:bg>
    <p:spTree>
      <p:nvGrpSpPr>
        <p:cNvPr id="125" name="Shape 125"/>
        <p:cNvGrpSpPr/>
        <p:nvPr/>
      </p:nvGrpSpPr>
      <p:grpSpPr>
        <a:xfrm>
          <a:off x="0" y="0"/>
          <a:ext cx="0" cy="0"/>
          <a:chOff x="0" y="0"/>
          <a:chExt cx="0" cy="0"/>
        </a:xfrm>
      </p:grpSpPr>
      <p:sp>
        <p:nvSpPr>
          <p:cNvPr id="126" name="Google Shape;126;p1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7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27" name="Google Shape;127;p13"/>
          <p:cNvSpPr txBox="1"/>
          <p:nvPr>
            <p:ph hasCustomPrompt="1" idx="2" type="title"/>
          </p:nvPr>
        </p:nvSpPr>
        <p:spPr>
          <a:xfrm>
            <a:off x="1416900" y="1490448"/>
            <a:ext cx="734700" cy="542400"/>
          </a:xfrm>
          <a:prstGeom prst="rect">
            <a:avLst/>
          </a:prstGeom>
          <a:solidFill>
            <a:schemeClr val="accent4"/>
          </a:solidFill>
        </p:spPr>
        <p:txBody>
          <a:bodyPr anchorCtr="0" anchor="ctr" bIns="91425" lIns="91425" spcFirstLastPara="1" rIns="91425" wrap="square" tIns="91425">
            <a:noAutofit/>
          </a:bodyPr>
          <a:lstStyle>
            <a:lvl1pPr lvl="0" rtl="0" algn="ctr">
              <a:spcBef>
                <a:spcPts val="0"/>
              </a:spcBef>
              <a:spcAft>
                <a:spcPts val="0"/>
              </a:spcAft>
              <a:buSzPts val="3000"/>
              <a:buNone/>
              <a:defRPr sz="30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28" name="Google Shape;128;p13"/>
          <p:cNvSpPr txBox="1"/>
          <p:nvPr>
            <p:ph hasCustomPrompt="1" idx="3" type="title"/>
          </p:nvPr>
        </p:nvSpPr>
        <p:spPr>
          <a:xfrm>
            <a:off x="1416900" y="2923902"/>
            <a:ext cx="734700" cy="542400"/>
          </a:xfrm>
          <a:prstGeom prst="rect">
            <a:avLst/>
          </a:prstGeom>
          <a:solidFill>
            <a:schemeClr val="accent4"/>
          </a:solidFill>
        </p:spPr>
        <p:txBody>
          <a:bodyPr anchorCtr="0" anchor="ctr" bIns="91425" lIns="91425" spcFirstLastPara="1" rIns="91425" wrap="square" tIns="91425">
            <a:noAutofit/>
          </a:bodyPr>
          <a:lstStyle>
            <a:lvl1pPr lvl="0" rtl="0" algn="ctr">
              <a:spcBef>
                <a:spcPts val="0"/>
              </a:spcBef>
              <a:spcAft>
                <a:spcPts val="0"/>
              </a:spcAft>
              <a:buSzPts val="3000"/>
              <a:buNone/>
              <a:defRPr sz="30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29" name="Google Shape;129;p13"/>
          <p:cNvSpPr txBox="1"/>
          <p:nvPr>
            <p:ph hasCustomPrompt="1" idx="4" type="title"/>
          </p:nvPr>
        </p:nvSpPr>
        <p:spPr>
          <a:xfrm>
            <a:off x="4204713" y="1490448"/>
            <a:ext cx="734700" cy="542400"/>
          </a:xfrm>
          <a:prstGeom prst="rect">
            <a:avLst/>
          </a:prstGeom>
          <a:solidFill>
            <a:schemeClr val="accent4"/>
          </a:solidFill>
        </p:spPr>
        <p:txBody>
          <a:bodyPr anchorCtr="0" anchor="ctr" bIns="91425" lIns="91425" spcFirstLastPara="1" rIns="91425" wrap="square" tIns="91425">
            <a:noAutofit/>
          </a:bodyPr>
          <a:lstStyle>
            <a:lvl1pPr lvl="0" rtl="0" algn="ctr">
              <a:spcBef>
                <a:spcPts val="0"/>
              </a:spcBef>
              <a:spcAft>
                <a:spcPts val="0"/>
              </a:spcAft>
              <a:buSzPts val="3000"/>
              <a:buNone/>
              <a:defRPr sz="30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30" name="Google Shape;130;p13"/>
          <p:cNvSpPr txBox="1"/>
          <p:nvPr>
            <p:ph hasCustomPrompt="1" idx="5" type="title"/>
          </p:nvPr>
        </p:nvSpPr>
        <p:spPr>
          <a:xfrm>
            <a:off x="4204713" y="2923902"/>
            <a:ext cx="734700" cy="542400"/>
          </a:xfrm>
          <a:prstGeom prst="rect">
            <a:avLst/>
          </a:prstGeom>
          <a:solidFill>
            <a:schemeClr val="accent4"/>
          </a:solidFill>
        </p:spPr>
        <p:txBody>
          <a:bodyPr anchorCtr="0" anchor="ctr" bIns="91425" lIns="91425" spcFirstLastPara="1" rIns="91425" wrap="square" tIns="91425">
            <a:noAutofit/>
          </a:bodyPr>
          <a:lstStyle>
            <a:lvl1pPr lvl="0" rtl="0" algn="ctr">
              <a:spcBef>
                <a:spcPts val="0"/>
              </a:spcBef>
              <a:spcAft>
                <a:spcPts val="0"/>
              </a:spcAft>
              <a:buSzPts val="3000"/>
              <a:buNone/>
              <a:defRPr sz="30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31" name="Google Shape;131;p13"/>
          <p:cNvSpPr txBox="1"/>
          <p:nvPr>
            <p:ph hasCustomPrompt="1" idx="6" type="title"/>
          </p:nvPr>
        </p:nvSpPr>
        <p:spPr>
          <a:xfrm>
            <a:off x="6992525" y="1490448"/>
            <a:ext cx="734700" cy="542400"/>
          </a:xfrm>
          <a:prstGeom prst="rect">
            <a:avLst/>
          </a:prstGeom>
          <a:solidFill>
            <a:schemeClr val="accent4"/>
          </a:solidFill>
        </p:spPr>
        <p:txBody>
          <a:bodyPr anchorCtr="0" anchor="ctr" bIns="91425" lIns="91425" spcFirstLastPara="1" rIns="91425" wrap="square" tIns="91425">
            <a:noAutofit/>
          </a:bodyPr>
          <a:lstStyle>
            <a:lvl1pPr lvl="0" rtl="0" algn="ctr">
              <a:spcBef>
                <a:spcPts val="0"/>
              </a:spcBef>
              <a:spcAft>
                <a:spcPts val="0"/>
              </a:spcAft>
              <a:buSzPts val="3000"/>
              <a:buNone/>
              <a:defRPr sz="30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32" name="Google Shape;132;p13"/>
          <p:cNvSpPr txBox="1"/>
          <p:nvPr>
            <p:ph hasCustomPrompt="1" idx="7" type="title"/>
          </p:nvPr>
        </p:nvSpPr>
        <p:spPr>
          <a:xfrm>
            <a:off x="6992525" y="2923902"/>
            <a:ext cx="734700" cy="542400"/>
          </a:xfrm>
          <a:prstGeom prst="rect">
            <a:avLst/>
          </a:prstGeom>
          <a:solidFill>
            <a:schemeClr val="accent4"/>
          </a:solidFill>
        </p:spPr>
        <p:txBody>
          <a:bodyPr anchorCtr="0" anchor="ctr" bIns="91425" lIns="91425" spcFirstLastPara="1" rIns="91425" wrap="square" tIns="91425">
            <a:noAutofit/>
          </a:bodyPr>
          <a:lstStyle>
            <a:lvl1pPr lvl="0" rtl="0" algn="ctr">
              <a:spcBef>
                <a:spcPts val="0"/>
              </a:spcBef>
              <a:spcAft>
                <a:spcPts val="0"/>
              </a:spcAft>
              <a:buSzPts val="3000"/>
              <a:buNone/>
              <a:defRPr sz="30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33" name="Google Shape;133;p13"/>
          <p:cNvSpPr txBox="1"/>
          <p:nvPr>
            <p:ph idx="1" type="subTitle"/>
          </p:nvPr>
        </p:nvSpPr>
        <p:spPr>
          <a:xfrm>
            <a:off x="720000" y="2111575"/>
            <a:ext cx="2128500" cy="661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000"/>
              <a:buFont typeface="Raleway"/>
              <a:buNone/>
              <a:defRPr sz="1800">
                <a:solidFill>
                  <a:schemeClr val="dk1"/>
                </a:solidFill>
                <a:latin typeface="Alata"/>
                <a:ea typeface="Alata"/>
                <a:cs typeface="Alata"/>
                <a:sym typeface="Alata"/>
              </a:defRPr>
            </a:lvl1pPr>
            <a:lvl2pPr lvl="1" rtl="0">
              <a:lnSpc>
                <a:spcPct val="100000"/>
              </a:lnSpc>
              <a:spcBef>
                <a:spcPts val="0"/>
              </a:spcBef>
              <a:spcAft>
                <a:spcPts val="0"/>
              </a:spcAft>
              <a:buSzPts val="2000"/>
              <a:buFont typeface="Raleway"/>
              <a:buNone/>
              <a:defRPr b="1" sz="2000">
                <a:latin typeface="Raleway"/>
                <a:ea typeface="Raleway"/>
                <a:cs typeface="Raleway"/>
                <a:sym typeface="Raleway"/>
              </a:defRPr>
            </a:lvl2pPr>
            <a:lvl3pPr lvl="2" rtl="0">
              <a:lnSpc>
                <a:spcPct val="100000"/>
              </a:lnSpc>
              <a:spcBef>
                <a:spcPts val="0"/>
              </a:spcBef>
              <a:spcAft>
                <a:spcPts val="0"/>
              </a:spcAft>
              <a:buSzPts val="2000"/>
              <a:buFont typeface="Raleway"/>
              <a:buNone/>
              <a:defRPr b="1" sz="2000">
                <a:latin typeface="Raleway"/>
                <a:ea typeface="Raleway"/>
                <a:cs typeface="Raleway"/>
                <a:sym typeface="Raleway"/>
              </a:defRPr>
            </a:lvl3pPr>
            <a:lvl4pPr lvl="3" rtl="0">
              <a:lnSpc>
                <a:spcPct val="100000"/>
              </a:lnSpc>
              <a:spcBef>
                <a:spcPts val="0"/>
              </a:spcBef>
              <a:spcAft>
                <a:spcPts val="0"/>
              </a:spcAft>
              <a:buSzPts val="2000"/>
              <a:buFont typeface="Raleway"/>
              <a:buNone/>
              <a:defRPr b="1" sz="2000">
                <a:latin typeface="Raleway"/>
                <a:ea typeface="Raleway"/>
                <a:cs typeface="Raleway"/>
                <a:sym typeface="Raleway"/>
              </a:defRPr>
            </a:lvl4pPr>
            <a:lvl5pPr lvl="4" rtl="0">
              <a:lnSpc>
                <a:spcPct val="100000"/>
              </a:lnSpc>
              <a:spcBef>
                <a:spcPts val="0"/>
              </a:spcBef>
              <a:spcAft>
                <a:spcPts val="0"/>
              </a:spcAft>
              <a:buSzPts val="2000"/>
              <a:buFont typeface="Raleway"/>
              <a:buNone/>
              <a:defRPr b="1" sz="2000">
                <a:latin typeface="Raleway"/>
                <a:ea typeface="Raleway"/>
                <a:cs typeface="Raleway"/>
                <a:sym typeface="Raleway"/>
              </a:defRPr>
            </a:lvl5pPr>
            <a:lvl6pPr lvl="5" rtl="0">
              <a:lnSpc>
                <a:spcPct val="100000"/>
              </a:lnSpc>
              <a:spcBef>
                <a:spcPts val="0"/>
              </a:spcBef>
              <a:spcAft>
                <a:spcPts val="0"/>
              </a:spcAft>
              <a:buSzPts val="2000"/>
              <a:buFont typeface="Raleway"/>
              <a:buNone/>
              <a:defRPr b="1" sz="2000">
                <a:latin typeface="Raleway"/>
                <a:ea typeface="Raleway"/>
                <a:cs typeface="Raleway"/>
                <a:sym typeface="Raleway"/>
              </a:defRPr>
            </a:lvl6pPr>
            <a:lvl7pPr lvl="6" rtl="0">
              <a:lnSpc>
                <a:spcPct val="100000"/>
              </a:lnSpc>
              <a:spcBef>
                <a:spcPts val="0"/>
              </a:spcBef>
              <a:spcAft>
                <a:spcPts val="0"/>
              </a:spcAft>
              <a:buSzPts val="2000"/>
              <a:buFont typeface="Raleway"/>
              <a:buNone/>
              <a:defRPr b="1" sz="2000">
                <a:latin typeface="Raleway"/>
                <a:ea typeface="Raleway"/>
                <a:cs typeface="Raleway"/>
                <a:sym typeface="Raleway"/>
              </a:defRPr>
            </a:lvl7pPr>
            <a:lvl8pPr lvl="7" rtl="0">
              <a:lnSpc>
                <a:spcPct val="100000"/>
              </a:lnSpc>
              <a:spcBef>
                <a:spcPts val="0"/>
              </a:spcBef>
              <a:spcAft>
                <a:spcPts val="0"/>
              </a:spcAft>
              <a:buSzPts val="2000"/>
              <a:buFont typeface="Raleway"/>
              <a:buNone/>
              <a:defRPr b="1" sz="2000">
                <a:latin typeface="Raleway"/>
                <a:ea typeface="Raleway"/>
                <a:cs typeface="Raleway"/>
                <a:sym typeface="Raleway"/>
              </a:defRPr>
            </a:lvl8pPr>
            <a:lvl9pPr lvl="8" rtl="0">
              <a:lnSpc>
                <a:spcPct val="100000"/>
              </a:lnSpc>
              <a:spcBef>
                <a:spcPts val="0"/>
              </a:spcBef>
              <a:spcAft>
                <a:spcPts val="0"/>
              </a:spcAft>
              <a:buSzPts val="2000"/>
              <a:buFont typeface="Raleway"/>
              <a:buNone/>
              <a:defRPr b="1" sz="2000">
                <a:latin typeface="Raleway"/>
                <a:ea typeface="Raleway"/>
                <a:cs typeface="Raleway"/>
                <a:sym typeface="Raleway"/>
              </a:defRPr>
            </a:lvl9pPr>
          </a:lstStyle>
          <a:p/>
        </p:txBody>
      </p:sp>
      <p:sp>
        <p:nvSpPr>
          <p:cNvPr id="134" name="Google Shape;134;p13"/>
          <p:cNvSpPr txBox="1"/>
          <p:nvPr>
            <p:ph idx="8" type="subTitle"/>
          </p:nvPr>
        </p:nvSpPr>
        <p:spPr>
          <a:xfrm>
            <a:off x="3507813" y="2111575"/>
            <a:ext cx="2128500" cy="661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000"/>
              <a:buFont typeface="Raleway"/>
              <a:buNone/>
              <a:defRPr sz="1800">
                <a:solidFill>
                  <a:schemeClr val="dk1"/>
                </a:solidFill>
                <a:latin typeface="Alata"/>
                <a:ea typeface="Alata"/>
                <a:cs typeface="Alata"/>
                <a:sym typeface="Alata"/>
              </a:defRPr>
            </a:lvl1pPr>
            <a:lvl2pPr lvl="1" rtl="0">
              <a:lnSpc>
                <a:spcPct val="100000"/>
              </a:lnSpc>
              <a:spcBef>
                <a:spcPts val="0"/>
              </a:spcBef>
              <a:spcAft>
                <a:spcPts val="0"/>
              </a:spcAft>
              <a:buSzPts val="2000"/>
              <a:buFont typeface="Raleway"/>
              <a:buNone/>
              <a:defRPr b="1" sz="2000">
                <a:latin typeface="Raleway"/>
                <a:ea typeface="Raleway"/>
                <a:cs typeface="Raleway"/>
                <a:sym typeface="Raleway"/>
              </a:defRPr>
            </a:lvl2pPr>
            <a:lvl3pPr lvl="2" rtl="0">
              <a:lnSpc>
                <a:spcPct val="100000"/>
              </a:lnSpc>
              <a:spcBef>
                <a:spcPts val="0"/>
              </a:spcBef>
              <a:spcAft>
                <a:spcPts val="0"/>
              </a:spcAft>
              <a:buSzPts val="2000"/>
              <a:buFont typeface="Raleway"/>
              <a:buNone/>
              <a:defRPr b="1" sz="2000">
                <a:latin typeface="Raleway"/>
                <a:ea typeface="Raleway"/>
                <a:cs typeface="Raleway"/>
                <a:sym typeface="Raleway"/>
              </a:defRPr>
            </a:lvl3pPr>
            <a:lvl4pPr lvl="3" rtl="0">
              <a:lnSpc>
                <a:spcPct val="100000"/>
              </a:lnSpc>
              <a:spcBef>
                <a:spcPts val="0"/>
              </a:spcBef>
              <a:spcAft>
                <a:spcPts val="0"/>
              </a:spcAft>
              <a:buSzPts val="2000"/>
              <a:buFont typeface="Raleway"/>
              <a:buNone/>
              <a:defRPr b="1" sz="2000">
                <a:latin typeface="Raleway"/>
                <a:ea typeface="Raleway"/>
                <a:cs typeface="Raleway"/>
                <a:sym typeface="Raleway"/>
              </a:defRPr>
            </a:lvl4pPr>
            <a:lvl5pPr lvl="4" rtl="0">
              <a:lnSpc>
                <a:spcPct val="100000"/>
              </a:lnSpc>
              <a:spcBef>
                <a:spcPts val="0"/>
              </a:spcBef>
              <a:spcAft>
                <a:spcPts val="0"/>
              </a:spcAft>
              <a:buSzPts val="2000"/>
              <a:buFont typeface="Raleway"/>
              <a:buNone/>
              <a:defRPr b="1" sz="2000">
                <a:latin typeface="Raleway"/>
                <a:ea typeface="Raleway"/>
                <a:cs typeface="Raleway"/>
                <a:sym typeface="Raleway"/>
              </a:defRPr>
            </a:lvl5pPr>
            <a:lvl6pPr lvl="5" rtl="0">
              <a:lnSpc>
                <a:spcPct val="100000"/>
              </a:lnSpc>
              <a:spcBef>
                <a:spcPts val="0"/>
              </a:spcBef>
              <a:spcAft>
                <a:spcPts val="0"/>
              </a:spcAft>
              <a:buSzPts val="2000"/>
              <a:buFont typeface="Raleway"/>
              <a:buNone/>
              <a:defRPr b="1" sz="2000">
                <a:latin typeface="Raleway"/>
                <a:ea typeface="Raleway"/>
                <a:cs typeface="Raleway"/>
                <a:sym typeface="Raleway"/>
              </a:defRPr>
            </a:lvl6pPr>
            <a:lvl7pPr lvl="6" rtl="0">
              <a:lnSpc>
                <a:spcPct val="100000"/>
              </a:lnSpc>
              <a:spcBef>
                <a:spcPts val="0"/>
              </a:spcBef>
              <a:spcAft>
                <a:spcPts val="0"/>
              </a:spcAft>
              <a:buSzPts val="2000"/>
              <a:buFont typeface="Raleway"/>
              <a:buNone/>
              <a:defRPr b="1" sz="2000">
                <a:latin typeface="Raleway"/>
                <a:ea typeface="Raleway"/>
                <a:cs typeface="Raleway"/>
                <a:sym typeface="Raleway"/>
              </a:defRPr>
            </a:lvl7pPr>
            <a:lvl8pPr lvl="7" rtl="0">
              <a:lnSpc>
                <a:spcPct val="100000"/>
              </a:lnSpc>
              <a:spcBef>
                <a:spcPts val="0"/>
              </a:spcBef>
              <a:spcAft>
                <a:spcPts val="0"/>
              </a:spcAft>
              <a:buSzPts val="2000"/>
              <a:buFont typeface="Raleway"/>
              <a:buNone/>
              <a:defRPr b="1" sz="2000">
                <a:latin typeface="Raleway"/>
                <a:ea typeface="Raleway"/>
                <a:cs typeface="Raleway"/>
                <a:sym typeface="Raleway"/>
              </a:defRPr>
            </a:lvl8pPr>
            <a:lvl9pPr lvl="8" rtl="0">
              <a:lnSpc>
                <a:spcPct val="100000"/>
              </a:lnSpc>
              <a:spcBef>
                <a:spcPts val="0"/>
              </a:spcBef>
              <a:spcAft>
                <a:spcPts val="0"/>
              </a:spcAft>
              <a:buSzPts val="2000"/>
              <a:buFont typeface="Raleway"/>
              <a:buNone/>
              <a:defRPr b="1" sz="2000">
                <a:latin typeface="Raleway"/>
                <a:ea typeface="Raleway"/>
                <a:cs typeface="Raleway"/>
                <a:sym typeface="Raleway"/>
              </a:defRPr>
            </a:lvl9pPr>
          </a:lstStyle>
          <a:p/>
        </p:txBody>
      </p:sp>
      <p:sp>
        <p:nvSpPr>
          <p:cNvPr id="135" name="Google Shape;135;p13"/>
          <p:cNvSpPr txBox="1"/>
          <p:nvPr>
            <p:ph idx="9" type="subTitle"/>
          </p:nvPr>
        </p:nvSpPr>
        <p:spPr>
          <a:xfrm>
            <a:off x="6295625" y="2111575"/>
            <a:ext cx="2128500" cy="661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000"/>
              <a:buFont typeface="Raleway"/>
              <a:buNone/>
              <a:defRPr sz="1800">
                <a:solidFill>
                  <a:schemeClr val="dk1"/>
                </a:solidFill>
                <a:latin typeface="Alata"/>
                <a:ea typeface="Alata"/>
                <a:cs typeface="Alata"/>
                <a:sym typeface="Alata"/>
              </a:defRPr>
            </a:lvl1pPr>
            <a:lvl2pPr lvl="1" rtl="0">
              <a:lnSpc>
                <a:spcPct val="100000"/>
              </a:lnSpc>
              <a:spcBef>
                <a:spcPts val="0"/>
              </a:spcBef>
              <a:spcAft>
                <a:spcPts val="0"/>
              </a:spcAft>
              <a:buSzPts val="2000"/>
              <a:buFont typeface="Raleway"/>
              <a:buNone/>
              <a:defRPr b="1" sz="2000">
                <a:latin typeface="Raleway"/>
                <a:ea typeface="Raleway"/>
                <a:cs typeface="Raleway"/>
                <a:sym typeface="Raleway"/>
              </a:defRPr>
            </a:lvl2pPr>
            <a:lvl3pPr lvl="2" rtl="0">
              <a:lnSpc>
                <a:spcPct val="100000"/>
              </a:lnSpc>
              <a:spcBef>
                <a:spcPts val="0"/>
              </a:spcBef>
              <a:spcAft>
                <a:spcPts val="0"/>
              </a:spcAft>
              <a:buSzPts val="2000"/>
              <a:buFont typeface="Raleway"/>
              <a:buNone/>
              <a:defRPr b="1" sz="2000">
                <a:latin typeface="Raleway"/>
                <a:ea typeface="Raleway"/>
                <a:cs typeface="Raleway"/>
                <a:sym typeface="Raleway"/>
              </a:defRPr>
            </a:lvl3pPr>
            <a:lvl4pPr lvl="3" rtl="0">
              <a:lnSpc>
                <a:spcPct val="100000"/>
              </a:lnSpc>
              <a:spcBef>
                <a:spcPts val="0"/>
              </a:spcBef>
              <a:spcAft>
                <a:spcPts val="0"/>
              </a:spcAft>
              <a:buSzPts val="2000"/>
              <a:buFont typeface="Raleway"/>
              <a:buNone/>
              <a:defRPr b="1" sz="2000">
                <a:latin typeface="Raleway"/>
                <a:ea typeface="Raleway"/>
                <a:cs typeface="Raleway"/>
                <a:sym typeface="Raleway"/>
              </a:defRPr>
            </a:lvl4pPr>
            <a:lvl5pPr lvl="4" rtl="0">
              <a:lnSpc>
                <a:spcPct val="100000"/>
              </a:lnSpc>
              <a:spcBef>
                <a:spcPts val="0"/>
              </a:spcBef>
              <a:spcAft>
                <a:spcPts val="0"/>
              </a:spcAft>
              <a:buSzPts val="2000"/>
              <a:buFont typeface="Raleway"/>
              <a:buNone/>
              <a:defRPr b="1" sz="2000">
                <a:latin typeface="Raleway"/>
                <a:ea typeface="Raleway"/>
                <a:cs typeface="Raleway"/>
                <a:sym typeface="Raleway"/>
              </a:defRPr>
            </a:lvl5pPr>
            <a:lvl6pPr lvl="5" rtl="0">
              <a:lnSpc>
                <a:spcPct val="100000"/>
              </a:lnSpc>
              <a:spcBef>
                <a:spcPts val="0"/>
              </a:spcBef>
              <a:spcAft>
                <a:spcPts val="0"/>
              </a:spcAft>
              <a:buSzPts val="2000"/>
              <a:buFont typeface="Raleway"/>
              <a:buNone/>
              <a:defRPr b="1" sz="2000">
                <a:latin typeface="Raleway"/>
                <a:ea typeface="Raleway"/>
                <a:cs typeface="Raleway"/>
                <a:sym typeface="Raleway"/>
              </a:defRPr>
            </a:lvl6pPr>
            <a:lvl7pPr lvl="6" rtl="0">
              <a:lnSpc>
                <a:spcPct val="100000"/>
              </a:lnSpc>
              <a:spcBef>
                <a:spcPts val="0"/>
              </a:spcBef>
              <a:spcAft>
                <a:spcPts val="0"/>
              </a:spcAft>
              <a:buSzPts val="2000"/>
              <a:buFont typeface="Raleway"/>
              <a:buNone/>
              <a:defRPr b="1" sz="2000">
                <a:latin typeface="Raleway"/>
                <a:ea typeface="Raleway"/>
                <a:cs typeface="Raleway"/>
                <a:sym typeface="Raleway"/>
              </a:defRPr>
            </a:lvl7pPr>
            <a:lvl8pPr lvl="7" rtl="0">
              <a:lnSpc>
                <a:spcPct val="100000"/>
              </a:lnSpc>
              <a:spcBef>
                <a:spcPts val="0"/>
              </a:spcBef>
              <a:spcAft>
                <a:spcPts val="0"/>
              </a:spcAft>
              <a:buSzPts val="2000"/>
              <a:buFont typeface="Raleway"/>
              <a:buNone/>
              <a:defRPr b="1" sz="2000">
                <a:latin typeface="Raleway"/>
                <a:ea typeface="Raleway"/>
                <a:cs typeface="Raleway"/>
                <a:sym typeface="Raleway"/>
              </a:defRPr>
            </a:lvl8pPr>
            <a:lvl9pPr lvl="8" rtl="0">
              <a:lnSpc>
                <a:spcPct val="100000"/>
              </a:lnSpc>
              <a:spcBef>
                <a:spcPts val="0"/>
              </a:spcBef>
              <a:spcAft>
                <a:spcPts val="0"/>
              </a:spcAft>
              <a:buSzPts val="2000"/>
              <a:buFont typeface="Raleway"/>
              <a:buNone/>
              <a:defRPr b="1" sz="2000">
                <a:latin typeface="Raleway"/>
                <a:ea typeface="Raleway"/>
                <a:cs typeface="Raleway"/>
                <a:sym typeface="Raleway"/>
              </a:defRPr>
            </a:lvl9pPr>
          </a:lstStyle>
          <a:p/>
        </p:txBody>
      </p:sp>
      <p:sp>
        <p:nvSpPr>
          <p:cNvPr id="136" name="Google Shape;136;p13"/>
          <p:cNvSpPr txBox="1"/>
          <p:nvPr>
            <p:ph idx="13" type="subTitle"/>
          </p:nvPr>
        </p:nvSpPr>
        <p:spPr>
          <a:xfrm>
            <a:off x="720000" y="3546674"/>
            <a:ext cx="2128500" cy="661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000"/>
              <a:buFont typeface="Raleway"/>
              <a:buNone/>
              <a:defRPr sz="1800">
                <a:solidFill>
                  <a:schemeClr val="dk1"/>
                </a:solidFill>
                <a:latin typeface="Alata"/>
                <a:ea typeface="Alata"/>
                <a:cs typeface="Alata"/>
                <a:sym typeface="Alata"/>
              </a:defRPr>
            </a:lvl1pPr>
            <a:lvl2pPr lvl="1" rtl="0">
              <a:lnSpc>
                <a:spcPct val="100000"/>
              </a:lnSpc>
              <a:spcBef>
                <a:spcPts val="0"/>
              </a:spcBef>
              <a:spcAft>
                <a:spcPts val="0"/>
              </a:spcAft>
              <a:buSzPts val="2000"/>
              <a:buFont typeface="Raleway"/>
              <a:buNone/>
              <a:defRPr b="1" sz="2000">
                <a:latin typeface="Raleway"/>
                <a:ea typeface="Raleway"/>
                <a:cs typeface="Raleway"/>
                <a:sym typeface="Raleway"/>
              </a:defRPr>
            </a:lvl2pPr>
            <a:lvl3pPr lvl="2" rtl="0">
              <a:lnSpc>
                <a:spcPct val="100000"/>
              </a:lnSpc>
              <a:spcBef>
                <a:spcPts val="0"/>
              </a:spcBef>
              <a:spcAft>
                <a:spcPts val="0"/>
              </a:spcAft>
              <a:buSzPts val="2000"/>
              <a:buFont typeface="Raleway"/>
              <a:buNone/>
              <a:defRPr b="1" sz="2000">
                <a:latin typeface="Raleway"/>
                <a:ea typeface="Raleway"/>
                <a:cs typeface="Raleway"/>
                <a:sym typeface="Raleway"/>
              </a:defRPr>
            </a:lvl3pPr>
            <a:lvl4pPr lvl="3" rtl="0">
              <a:lnSpc>
                <a:spcPct val="100000"/>
              </a:lnSpc>
              <a:spcBef>
                <a:spcPts val="0"/>
              </a:spcBef>
              <a:spcAft>
                <a:spcPts val="0"/>
              </a:spcAft>
              <a:buSzPts val="2000"/>
              <a:buFont typeface="Raleway"/>
              <a:buNone/>
              <a:defRPr b="1" sz="2000">
                <a:latin typeface="Raleway"/>
                <a:ea typeface="Raleway"/>
                <a:cs typeface="Raleway"/>
                <a:sym typeface="Raleway"/>
              </a:defRPr>
            </a:lvl4pPr>
            <a:lvl5pPr lvl="4" rtl="0">
              <a:lnSpc>
                <a:spcPct val="100000"/>
              </a:lnSpc>
              <a:spcBef>
                <a:spcPts val="0"/>
              </a:spcBef>
              <a:spcAft>
                <a:spcPts val="0"/>
              </a:spcAft>
              <a:buSzPts val="2000"/>
              <a:buFont typeface="Raleway"/>
              <a:buNone/>
              <a:defRPr b="1" sz="2000">
                <a:latin typeface="Raleway"/>
                <a:ea typeface="Raleway"/>
                <a:cs typeface="Raleway"/>
                <a:sym typeface="Raleway"/>
              </a:defRPr>
            </a:lvl5pPr>
            <a:lvl6pPr lvl="5" rtl="0">
              <a:lnSpc>
                <a:spcPct val="100000"/>
              </a:lnSpc>
              <a:spcBef>
                <a:spcPts val="0"/>
              </a:spcBef>
              <a:spcAft>
                <a:spcPts val="0"/>
              </a:spcAft>
              <a:buSzPts val="2000"/>
              <a:buFont typeface="Raleway"/>
              <a:buNone/>
              <a:defRPr b="1" sz="2000">
                <a:latin typeface="Raleway"/>
                <a:ea typeface="Raleway"/>
                <a:cs typeface="Raleway"/>
                <a:sym typeface="Raleway"/>
              </a:defRPr>
            </a:lvl6pPr>
            <a:lvl7pPr lvl="6" rtl="0">
              <a:lnSpc>
                <a:spcPct val="100000"/>
              </a:lnSpc>
              <a:spcBef>
                <a:spcPts val="0"/>
              </a:spcBef>
              <a:spcAft>
                <a:spcPts val="0"/>
              </a:spcAft>
              <a:buSzPts val="2000"/>
              <a:buFont typeface="Raleway"/>
              <a:buNone/>
              <a:defRPr b="1" sz="2000">
                <a:latin typeface="Raleway"/>
                <a:ea typeface="Raleway"/>
                <a:cs typeface="Raleway"/>
                <a:sym typeface="Raleway"/>
              </a:defRPr>
            </a:lvl7pPr>
            <a:lvl8pPr lvl="7" rtl="0">
              <a:lnSpc>
                <a:spcPct val="100000"/>
              </a:lnSpc>
              <a:spcBef>
                <a:spcPts val="0"/>
              </a:spcBef>
              <a:spcAft>
                <a:spcPts val="0"/>
              </a:spcAft>
              <a:buSzPts val="2000"/>
              <a:buFont typeface="Raleway"/>
              <a:buNone/>
              <a:defRPr b="1" sz="2000">
                <a:latin typeface="Raleway"/>
                <a:ea typeface="Raleway"/>
                <a:cs typeface="Raleway"/>
                <a:sym typeface="Raleway"/>
              </a:defRPr>
            </a:lvl8pPr>
            <a:lvl9pPr lvl="8" rtl="0">
              <a:lnSpc>
                <a:spcPct val="100000"/>
              </a:lnSpc>
              <a:spcBef>
                <a:spcPts val="0"/>
              </a:spcBef>
              <a:spcAft>
                <a:spcPts val="0"/>
              </a:spcAft>
              <a:buSzPts val="2000"/>
              <a:buFont typeface="Raleway"/>
              <a:buNone/>
              <a:defRPr b="1" sz="2000">
                <a:latin typeface="Raleway"/>
                <a:ea typeface="Raleway"/>
                <a:cs typeface="Raleway"/>
                <a:sym typeface="Raleway"/>
              </a:defRPr>
            </a:lvl9pPr>
          </a:lstStyle>
          <a:p/>
        </p:txBody>
      </p:sp>
      <p:sp>
        <p:nvSpPr>
          <p:cNvPr id="137" name="Google Shape;137;p13"/>
          <p:cNvSpPr txBox="1"/>
          <p:nvPr>
            <p:ph idx="14" type="subTitle"/>
          </p:nvPr>
        </p:nvSpPr>
        <p:spPr>
          <a:xfrm>
            <a:off x="3507813" y="3546674"/>
            <a:ext cx="2128500" cy="661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000"/>
              <a:buFont typeface="Raleway"/>
              <a:buNone/>
              <a:defRPr sz="1800">
                <a:solidFill>
                  <a:schemeClr val="dk1"/>
                </a:solidFill>
                <a:latin typeface="Alata"/>
                <a:ea typeface="Alata"/>
                <a:cs typeface="Alata"/>
                <a:sym typeface="Alata"/>
              </a:defRPr>
            </a:lvl1pPr>
            <a:lvl2pPr lvl="1" rtl="0">
              <a:lnSpc>
                <a:spcPct val="100000"/>
              </a:lnSpc>
              <a:spcBef>
                <a:spcPts val="0"/>
              </a:spcBef>
              <a:spcAft>
                <a:spcPts val="0"/>
              </a:spcAft>
              <a:buSzPts val="2000"/>
              <a:buFont typeface="Raleway"/>
              <a:buNone/>
              <a:defRPr b="1" sz="2000">
                <a:latin typeface="Raleway"/>
                <a:ea typeface="Raleway"/>
                <a:cs typeface="Raleway"/>
                <a:sym typeface="Raleway"/>
              </a:defRPr>
            </a:lvl2pPr>
            <a:lvl3pPr lvl="2" rtl="0">
              <a:lnSpc>
                <a:spcPct val="100000"/>
              </a:lnSpc>
              <a:spcBef>
                <a:spcPts val="0"/>
              </a:spcBef>
              <a:spcAft>
                <a:spcPts val="0"/>
              </a:spcAft>
              <a:buSzPts val="2000"/>
              <a:buFont typeface="Raleway"/>
              <a:buNone/>
              <a:defRPr b="1" sz="2000">
                <a:latin typeface="Raleway"/>
                <a:ea typeface="Raleway"/>
                <a:cs typeface="Raleway"/>
                <a:sym typeface="Raleway"/>
              </a:defRPr>
            </a:lvl3pPr>
            <a:lvl4pPr lvl="3" rtl="0">
              <a:lnSpc>
                <a:spcPct val="100000"/>
              </a:lnSpc>
              <a:spcBef>
                <a:spcPts val="0"/>
              </a:spcBef>
              <a:spcAft>
                <a:spcPts val="0"/>
              </a:spcAft>
              <a:buSzPts val="2000"/>
              <a:buFont typeface="Raleway"/>
              <a:buNone/>
              <a:defRPr b="1" sz="2000">
                <a:latin typeface="Raleway"/>
                <a:ea typeface="Raleway"/>
                <a:cs typeface="Raleway"/>
                <a:sym typeface="Raleway"/>
              </a:defRPr>
            </a:lvl4pPr>
            <a:lvl5pPr lvl="4" rtl="0">
              <a:lnSpc>
                <a:spcPct val="100000"/>
              </a:lnSpc>
              <a:spcBef>
                <a:spcPts val="0"/>
              </a:spcBef>
              <a:spcAft>
                <a:spcPts val="0"/>
              </a:spcAft>
              <a:buSzPts val="2000"/>
              <a:buFont typeface="Raleway"/>
              <a:buNone/>
              <a:defRPr b="1" sz="2000">
                <a:latin typeface="Raleway"/>
                <a:ea typeface="Raleway"/>
                <a:cs typeface="Raleway"/>
                <a:sym typeface="Raleway"/>
              </a:defRPr>
            </a:lvl5pPr>
            <a:lvl6pPr lvl="5" rtl="0">
              <a:lnSpc>
                <a:spcPct val="100000"/>
              </a:lnSpc>
              <a:spcBef>
                <a:spcPts val="0"/>
              </a:spcBef>
              <a:spcAft>
                <a:spcPts val="0"/>
              </a:spcAft>
              <a:buSzPts val="2000"/>
              <a:buFont typeface="Raleway"/>
              <a:buNone/>
              <a:defRPr b="1" sz="2000">
                <a:latin typeface="Raleway"/>
                <a:ea typeface="Raleway"/>
                <a:cs typeface="Raleway"/>
                <a:sym typeface="Raleway"/>
              </a:defRPr>
            </a:lvl6pPr>
            <a:lvl7pPr lvl="6" rtl="0">
              <a:lnSpc>
                <a:spcPct val="100000"/>
              </a:lnSpc>
              <a:spcBef>
                <a:spcPts val="0"/>
              </a:spcBef>
              <a:spcAft>
                <a:spcPts val="0"/>
              </a:spcAft>
              <a:buSzPts val="2000"/>
              <a:buFont typeface="Raleway"/>
              <a:buNone/>
              <a:defRPr b="1" sz="2000">
                <a:latin typeface="Raleway"/>
                <a:ea typeface="Raleway"/>
                <a:cs typeface="Raleway"/>
                <a:sym typeface="Raleway"/>
              </a:defRPr>
            </a:lvl7pPr>
            <a:lvl8pPr lvl="7" rtl="0">
              <a:lnSpc>
                <a:spcPct val="100000"/>
              </a:lnSpc>
              <a:spcBef>
                <a:spcPts val="0"/>
              </a:spcBef>
              <a:spcAft>
                <a:spcPts val="0"/>
              </a:spcAft>
              <a:buSzPts val="2000"/>
              <a:buFont typeface="Raleway"/>
              <a:buNone/>
              <a:defRPr b="1" sz="2000">
                <a:latin typeface="Raleway"/>
                <a:ea typeface="Raleway"/>
                <a:cs typeface="Raleway"/>
                <a:sym typeface="Raleway"/>
              </a:defRPr>
            </a:lvl8pPr>
            <a:lvl9pPr lvl="8" rtl="0">
              <a:lnSpc>
                <a:spcPct val="100000"/>
              </a:lnSpc>
              <a:spcBef>
                <a:spcPts val="0"/>
              </a:spcBef>
              <a:spcAft>
                <a:spcPts val="0"/>
              </a:spcAft>
              <a:buSzPts val="2000"/>
              <a:buFont typeface="Raleway"/>
              <a:buNone/>
              <a:defRPr b="1" sz="2000">
                <a:latin typeface="Raleway"/>
                <a:ea typeface="Raleway"/>
                <a:cs typeface="Raleway"/>
                <a:sym typeface="Raleway"/>
              </a:defRPr>
            </a:lvl9pPr>
          </a:lstStyle>
          <a:p/>
        </p:txBody>
      </p:sp>
      <p:sp>
        <p:nvSpPr>
          <p:cNvPr id="138" name="Google Shape;138;p13"/>
          <p:cNvSpPr txBox="1"/>
          <p:nvPr>
            <p:ph idx="15" type="subTitle"/>
          </p:nvPr>
        </p:nvSpPr>
        <p:spPr>
          <a:xfrm>
            <a:off x="6295625" y="3546674"/>
            <a:ext cx="2128500" cy="661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000"/>
              <a:buFont typeface="Raleway"/>
              <a:buNone/>
              <a:defRPr sz="1800">
                <a:solidFill>
                  <a:schemeClr val="dk1"/>
                </a:solidFill>
                <a:latin typeface="Alata"/>
                <a:ea typeface="Alata"/>
                <a:cs typeface="Alata"/>
                <a:sym typeface="Alata"/>
              </a:defRPr>
            </a:lvl1pPr>
            <a:lvl2pPr lvl="1" rtl="0">
              <a:lnSpc>
                <a:spcPct val="100000"/>
              </a:lnSpc>
              <a:spcBef>
                <a:spcPts val="0"/>
              </a:spcBef>
              <a:spcAft>
                <a:spcPts val="0"/>
              </a:spcAft>
              <a:buSzPts val="2000"/>
              <a:buFont typeface="Raleway"/>
              <a:buNone/>
              <a:defRPr b="1" sz="2000">
                <a:latin typeface="Raleway"/>
                <a:ea typeface="Raleway"/>
                <a:cs typeface="Raleway"/>
                <a:sym typeface="Raleway"/>
              </a:defRPr>
            </a:lvl2pPr>
            <a:lvl3pPr lvl="2" rtl="0">
              <a:lnSpc>
                <a:spcPct val="100000"/>
              </a:lnSpc>
              <a:spcBef>
                <a:spcPts val="0"/>
              </a:spcBef>
              <a:spcAft>
                <a:spcPts val="0"/>
              </a:spcAft>
              <a:buSzPts val="2000"/>
              <a:buFont typeface="Raleway"/>
              <a:buNone/>
              <a:defRPr b="1" sz="2000">
                <a:latin typeface="Raleway"/>
                <a:ea typeface="Raleway"/>
                <a:cs typeface="Raleway"/>
                <a:sym typeface="Raleway"/>
              </a:defRPr>
            </a:lvl3pPr>
            <a:lvl4pPr lvl="3" rtl="0">
              <a:lnSpc>
                <a:spcPct val="100000"/>
              </a:lnSpc>
              <a:spcBef>
                <a:spcPts val="0"/>
              </a:spcBef>
              <a:spcAft>
                <a:spcPts val="0"/>
              </a:spcAft>
              <a:buSzPts val="2000"/>
              <a:buFont typeface="Raleway"/>
              <a:buNone/>
              <a:defRPr b="1" sz="2000">
                <a:latin typeface="Raleway"/>
                <a:ea typeface="Raleway"/>
                <a:cs typeface="Raleway"/>
                <a:sym typeface="Raleway"/>
              </a:defRPr>
            </a:lvl4pPr>
            <a:lvl5pPr lvl="4" rtl="0">
              <a:lnSpc>
                <a:spcPct val="100000"/>
              </a:lnSpc>
              <a:spcBef>
                <a:spcPts val="0"/>
              </a:spcBef>
              <a:spcAft>
                <a:spcPts val="0"/>
              </a:spcAft>
              <a:buSzPts val="2000"/>
              <a:buFont typeface="Raleway"/>
              <a:buNone/>
              <a:defRPr b="1" sz="2000">
                <a:latin typeface="Raleway"/>
                <a:ea typeface="Raleway"/>
                <a:cs typeface="Raleway"/>
                <a:sym typeface="Raleway"/>
              </a:defRPr>
            </a:lvl5pPr>
            <a:lvl6pPr lvl="5" rtl="0">
              <a:lnSpc>
                <a:spcPct val="100000"/>
              </a:lnSpc>
              <a:spcBef>
                <a:spcPts val="0"/>
              </a:spcBef>
              <a:spcAft>
                <a:spcPts val="0"/>
              </a:spcAft>
              <a:buSzPts val="2000"/>
              <a:buFont typeface="Raleway"/>
              <a:buNone/>
              <a:defRPr b="1" sz="2000">
                <a:latin typeface="Raleway"/>
                <a:ea typeface="Raleway"/>
                <a:cs typeface="Raleway"/>
                <a:sym typeface="Raleway"/>
              </a:defRPr>
            </a:lvl6pPr>
            <a:lvl7pPr lvl="6" rtl="0">
              <a:lnSpc>
                <a:spcPct val="100000"/>
              </a:lnSpc>
              <a:spcBef>
                <a:spcPts val="0"/>
              </a:spcBef>
              <a:spcAft>
                <a:spcPts val="0"/>
              </a:spcAft>
              <a:buSzPts val="2000"/>
              <a:buFont typeface="Raleway"/>
              <a:buNone/>
              <a:defRPr b="1" sz="2000">
                <a:latin typeface="Raleway"/>
                <a:ea typeface="Raleway"/>
                <a:cs typeface="Raleway"/>
                <a:sym typeface="Raleway"/>
              </a:defRPr>
            </a:lvl7pPr>
            <a:lvl8pPr lvl="7" rtl="0">
              <a:lnSpc>
                <a:spcPct val="100000"/>
              </a:lnSpc>
              <a:spcBef>
                <a:spcPts val="0"/>
              </a:spcBef>
              <a:spcAft>
                <a:spcPts val="0"/>
              </a:spcAft>
              <a:buSzPts val="2000"/>
              <a:buFont typeface="Raleway"/>
              <a:buNone/>
              <a:defRPr b="1" sz="2000">
                <a:latin typeface="Raleway"/>
                <a:ea typeface="Raleway"/>
                <a:cs typeface="Raleway"/>
                <a:sym typeface="Raleway"/>
              </a:defRPr>
            </a:lvl8pPr>
            <a:lvl9pPr lvl="8" rtl="0">
              <a:lnSpc>
                <a:spcPct val="100000"/>
              </a:lnSpc>
              <a:spcBef>
                <a:spcPts val="0"/>
              </a:spcBef>
              <a:spcAft>
                <a:spcPts val="0"/>
              </a:spcAft>
              <a:buSzPts val="2000"/>
              <a:buFont typeface="Raleway"/>
              <a:buNone/>
              <a:defRPr b="1" sz="2000">
                <a:latin typeface="Raleway"/>
                <a:ea typeface="Raleway"/>
                <a:cs typeface="Raleway"/>
                <a:sym typeface="Raleway"/>
              </a:defRPr>
            </a:lvl9pPr>
          </a:lstStyle>
          <a:p/>
        </p:txBody>
      </p:sp>
      <p:sp>
        <p:nvSpPr>
          <p:cNvPr id="139" name="Google Shape;139;p13"/>
          <p:cNvSpPr/>
          <p:nvPr/>
        </p:nvSpPr>
        <p:spPr>
          <a:xfrm rot="-1168501">
            <a:off x="8037788" y="3996697"/>
            <a:ext cx="2534825" cy="1671007"/>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3"/>
          <p:cNvSpPr/>
          <p:nvPr/>
        </p:nvSpPr>
        <p:spPr>
          <a:xfrm rot="-1168501">
            <a:off x="-1131962" y="1855572"/>
            <a:ext cx="2534825" cy="1671007"/>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3"/>
          <p:cNvSpPr/>
          <p:nvPr/>
        </p:nvSpPr>
        <p:spPr>
          <a:xfrm>
            <a:off x="8902812" y="4210425"/>
            <a:ext cx="122889" cy="358732"/>
          </a:xfrm>
          <a:custGeom>
            <a:rect b="b" l="l" r="r" t="t"/>
            <a:pathLst>
              <a:path extrusionOk="0" h="4364" w="1495">
                <a:moveTo>
                  <a:pt x="755" y="1"/>
                </a:moveTo>
                <a:cubicBezTo>
                  <a:pt x="356" y="1"/>
                  <a:pt x="30" y="311"/>
                  <a:pt x="15" y="710"/>
                </a:cubicBezTo>
                <a:cubicBezTo>
                  <a:pt x="1" y="903"/>
                  <a:pt x="75" y="1095"/>
                  <a:pt x="208" y="1243"/>
                </a:cubicBezTo>
                <a:cubicBezTo>
                  <a:pt x="341" y="1376"/>
                  <a:pt x="503" y="1450"/>
                  <a:pt x="681" y="1479"/>
                </a:cubicBezTo>
                <a:lnTo>
                  <a:pt x="681" y="2884"/>
                </a:lnTo>
                <a:cubicBezTo>
                  <a:pt x="326" y="2928"/>
                  <a:pt x="30" y="3224"/>
                  <a:pt x="15" y="3594"/>
                </a:cubicBezTo>
                <a:cubicBezTo>
                  <a:pt x="1" y="4008"/>
                  <a:pt x="311" y="4348"/>
                  <a:pt x="725" y="4363"/>
                </a:cubicBezTo>
                <a:cubicBezTo>
                  <a:pt x="734" y="4363"/>
                  <a:pt x="743" y="4363"/>
                  <a:pt x="751" y="4363"/>
                </a:cubicBezTo>
                <a:cubicBezTo>
                  <a:pt x="1140" y="4363"/>
                  <a:pt x="1480" y="4043"/>
                  <a:pt x="1494" y="3653"/>
                </a:cubicBezTo>
                <a:cubicBezTo>
                  <a:pt x="1494" y="3431"/>
                  <a:pt x="1420" y="3239"/>
                  <a:pt x="1272" y="3106"/>
                </a:cubicBezTo>
                <a:cubicBezTo>
                  <a:pt x="1169" y="3002"/>
                  <a:pt x="1051" y="2928"/>
                  <a:pt x="903" y="2899"/>
                </a:cubicBezTo>
                <a:lnTo>
                  <a:pt x="903" y="1465"/>
                </a:lnTo>
                <a:cubicBezTo>
                  <a:pt x="1228" y="1391"/>
                  <a:pt x="1479" y="1110"/>
                  <a:pt x="1494" y="770"/>
                </a:cubicBezTo>
                <a:cubicBezTo>
                  <a:pt x="1494" y="577"/>
                  <a:pt x="1435" y="385"/>
                  <a:pt x="1302" y="237"/>
                </a:cubicBezTo>
                <a:cubicBezTo>
                  <a:pt x="1287" y="237"/>
                  <a:pt x="1287" y="223"/>
                  <a:pt x="1272" y="223"/>
                </a:cubicBezTo>
                <a:cubicBezTo>
                  <a:pt x="1139" y="89"/>
                  <a:pt x="962" y="16"/>
                  <a:pt x="784"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2" name="Google Shape;142;p13"/>
          <p:cNvGrpSpPr/>
          <p:nvPr/>
        </p:nvGrpSpPr>
        <p:grpSpPr>
          <a:xfrm>
            <a:off x="-795219" y="-1446371"/>
            <a:ext cx="2654567" cy="3293932"/>
            <a:chOff x="7313556" y="3802542"/>
            <a:chExt cx="2654567" cy="3293932"/>
          </a:xfrm>
        </p:grpSpPr>
        <p:sp>
          <p:nvSpPr>
            <p:cNvPr id="143" name="Google Shape;143;p13"/>
            <p:cNvSpPr/>
            <p:nvPr/>
          </p:nvSpPr>
          <p:spPr>
            <a:xfrm>
              <a:off x="7572404" y="4083259"/>
              <a:ext cx="2395719" cy="3013215"/>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3"/>
            <p:cNvSpPr/>
            <p:nvPr/>
          </p:nvSpPr>
          <p:spPr>
            <a:xfrm>
              <a:off x="8970135" y="3975082"/>
              <a:ext cx="722045" cy="1058850"/>
            </a:xfrm>
            <a:custGeom>
              <a:rect b="b" l="l" r="r" t="t"/>
              <a:pathLst>
                <a:path extrusionOk="0" h="12881" w="8784">
                  <a:moveTo>
                    <a:pt x="8030" y="1"/>
                  </a:moveTo>
                  <a:cubicBezTo>
                    <a:pt x="7852" y="1"/>
                    <a:pt x="7675" y="60"/>
                    <a:pt x="7527" y="193"/>
                  </a:cubicBezTo>
                  <a:cubicBezTo>
                    <a:pt x="7379" y="326"/>
                    <a:pt x="7305" y="504"/>
                    <a:pt x="7290" y="711"/>
                  </a:cubicBezTo>
                  <a:cubicBezTo>
                    <a:pt x="7290" y="859"/>
                    <a:pt x="7335" y="1006"/>
                    <a:pt x="7409" y="1125"/>
                  </a:cubicBezTo>
                  <a:lnTo>
                    <a:pt x="4836" y="3697"/>
                  </a:lnTo>
                  <a:lnTo>
                    <a:pt x="4836" y="3742"/>
                  </a:lnTo>
                  <a:lnTo>
                    <a:pt x="4836" y="10751"/>
                  </a:lnTo>
                  <a:lnTo>
                    <a:pt x="3535" y="12037"/>
                  </a:lnTo>
                  <a:lnTo>
                    <a:pt x="1479" y="12037"/>
                  </a:lnTo>
                  <a:cubicBezTo>
                    <a:pt x="1464" y="11889"/>
                    <a:pt x="1405" y="11756"/>
                    <a:pt x="1287" y="11638"/>
                  </a:cubicBezTo>
                  <a:cubicBezTo>
                    <a:pt x="1287" y="11638"/>
                    <a:pt x="1287" y="11623"/>
                    <a:pt x="1272" y="11623"/>
                  </a:cubicBezTo>
                  <a:cubicBezTo>
                    <a:pt x="1139" y="11490"/>
                    <a:pt x="962" y="11416"/>
                    <a:pt x="784" y="11401"/>
                  </a:cubicBezTo>
                  <a:cubicBezTo>
                    <a:pt x="775" y="11401"/>
                    <a:pt x="766" y="11401"/>
                    <a:pt x="757" y="11401"/>
                  </a:cubicBezTo>
                  <a:cubicBezTo>
                    <a:pt x="356" y="11401"/>
                    <a:pt x="30" y="11720"/>
                    <a:pt x="15" y="12111"/>
                  </a:cubicBezTo>
                  <a:cubicBezTo>
                    <a:pt x="1" y="12525"/>
                    <a:pt x="311" y="12865"/>
                    <a:pt x="725" y="12880"/>
                  </a:cubicBezTo>
                  <a:cubicBezTo>
                    <a:pt x="735" y="12880"/>
                    <a:pt x="745" y="12880"/>
                    <a:pt x="755" y="12880"/>
                  </a:cubicBezTo>
                  <a:cubicBezTo>
                    <a:pt x="1112" y="12880"/>
                    <a:pt x="1422" y="12619"/>
                    <a:pt x="1479" y="12259"/>
                  </a:cubicBezTo>
                  <a:lnTo>
                    <a:pt x="3638" y="12259"/>
                  </a:lnTo>
                  <a:lnTo>
                    <a:pt x="5058" y="10839"/>
                  </a:lnTo>
                  <a:lnTo>
                    <a:pt x="5058" y="10795"/>
                  </a:lnTo>
                  <a:lnTo>
                    <a:pt x="5058" y="3786"/>
                  </a:lnTo>
                  <a:lnTo>
                    <a:pt x="7556" y="1287"/>
                  </a:lnTo>
                  <a:cubicBezTo>
                    <a:pt x="7675" y="1406"/>
                    <a:pt x="7837" y="1465"/>
                    <a:pt x="8000" y="1480"/>
                  </a:cubicBezTo>
                  <a:cubicBezTo>
                    <a:pt x="8207" y="1480"/>
                    <a:pt x="8384" y="1406"/>
                    <a:pt x="8532" y="1273"/>
                  </a:cubicBezTo>
                  <a:cubicBezTo>
                    <a:pt x="8680" y="1139"/>
                    <a:pt x="8769" y="962"/>
                    <a:pt x="8769" y="770"/>
                  </a:cubicBezTo>
                  <a:cubicBezTo>
                    <a:pt x="8784" y="563"/>
                    <a:pt x="8710" y="385"/>
                    <a:pt x="8577" y="238"/>
                  </a:cubicBezTo>
                  <a:cubicBezTo>
                    <a:pt x="8562" y="223"/>
                    <a:pt x="8562" y="223"/>
                    <a:pt x="8547" y="208"/>
                  </a:cubicBezTo>
                  <a:cubicBezTo>
                    <a:pt x="8429" y="75"/>
                    <a:pt x="8251" y="1"/>
                    <a:pt x="805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3"/>
            <p:cNvSpPr/>
            <p:nvPr/>
          </p:nvSpPr>
          <p:spPr>
            <a:xfrm>
              <a:off x="7804537" y="4613209"/>
              <a:ext cx="906830" cy="902255"/>
            </a:xfrm>
            <a:custGeom>
              <a:rect b="b" l="l" r="r" t="t"/>
              <a:pathLst>
                <a:path extrusionOk="0" h="10976" w="11032">
                  <a:moveTo>
                    <a:pt x="7630" y="1"/>
                  </a:moveTo>
                  <a:lnTo>
                    <a:pt x="1361" y="6270"/>
                  </a:lnTo>
                  <a:cubicBezTo>
                    <a:pt x="1231" y="6168"/>
                    <a:pt x="1070" y="6116"/>
                    <a:pt x="908" y="6116"/>
                  </a:cubicBezTo>
                  <a:cubicBezTo>
                    <a:pt x="719" y="6116"/>
                    <a:pt x="528" y="6186"/>
                    <a:pt x="385" y="6329"/>
                  </a:cubicBezTo>
                  <a:cubicBezTo>
                    <a:pt x="104" y="6625"/>
                    <a:pt x="104" y="7083"/>
                    <a:pt x="385" y="7379"/>
                  </a:cubicBezTo>
                  <a:cubicBezTo>
                    <a:pt x="533" y="7519"/>
                    <a:pt x="725" y="7590"/>
                    <a:pt x="916" y="7590"/>
                  </a:cubicBezTo>
                  <a:cubicBezTo>
                    <a:pt x="1106" y="7590"/>
                    <a:pt x="1294" y="7519"/>
                    <a:pt x="1435" y="7379"/>
                  </a:cubicBezTo>
                  <a:cubicBezTo>
                    <a:pt x="1701" y="7113"/>
                    <a:pt x="1716" y="6714"/>
                    <a:pt x="1509" y="6433"/>
                  </a:cubicBezTo>
                  <a:lnTo>
                    <a:pt x="7719" y="222"/>
                  </a:lnTo>
                  <a:lnTo>
                    <a:pt x="10809" y="222"/>
                  </a:lnTo>
                  <a:lnTo>
                    <a:pt x="10809" y="3919"/>
                  </a:lnTo>
                  <a:lnTo>
                    <a:pt x="4510" y="10218"/>
                  </a:lnTo>
                  <a:lnTo>
                    <a:pt x="1538" y="10218"/>
                  </a:lnTo>
                  <a:cubicBezTo>
                    <a:pt x="1538" y="10041"/>
                    <a:pt x="1465" y="9848"/>
                    <a:pt x="1331" y="9715"/>
                  </a:cubicBezTo>
                  <a:cubicBezTo>
                    <a:pt x="1184" y="9575"/>
                    <a:pt x="995" y="9505"/>
                    <a:pt x="807" y="9505"/>
                  </a:cubicBezTo>
                  <a:cubicBezTo>
                    <a:pt x="618" y="9505"/>
                    <a:pt x="429" y="9575"/>
                    <a:pt x="282" y="9715"/>
                  </a:cubicBezTo>
                  <a:cubicBezTo>
                    <a:pt x="1" y="10011"/>
                    <a:pt x="1" y="10469"/>
                    <a:pt x="282" y="10765"/>
                  </a:cubicBezTo>
                  <a:cubicBezTo>
                    <a:pt x="429" y="10906"/>
                    <a:pt x="618" y="10976"/>
                    <a:pt x="807" y="10976"/>
                  </a:cubicBezTo>
                  <a:cubicBezTo>
                    <a:pt x="995" y="10976"/>
                    <a:pt x="1184" y="10906"/>
                    <a:pt x="1331" y="10765"/>
                  </a:cubicBezTo>
                  <a:cubicBezTo>
                    <a:pt x="1420" y="10662"/>
                    <a:pt x="1479" y="10558"/>
                    <a:pt x="1509" y="10440"/>
                  </a:cubicBezTo>
                  <a:lnTo>
                    <a:pt x="4599" y="10440"/>
                  </a:lnTo>
                  <a:lnTo>
                    <a:pt x="11031" y="4008"/>
                  </a:lnTo>
                  <a:lnTo>
                    <a:pt x="11031" y="1"/>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3"/>
            <p:cNvSpPr/>
            <p:nvPr/>
          </p:nvSpPr>
          <p:spPr>
            <a:xfrm>
              <a:off x="7313556" y="3802542"/>
              <a:ext cx="2389554" cy="2701092"/>
            </a:xfrm>
            <a:custGeom>
              <a:rect b="b" l="l" r="r" t="t"/>
              <a:pathLst>
                <a:path extrusionOk="0" h="32859" w="29070">
                  <a:moveTo>
                    <a:pt x="28330" y="0"/>
                  </a:moveTo>
                  <a:cubicBezTo>
                    <a:pt x="28138" y="0"/>
                    <a:pt x="27961" y="59"/>
                    <a:pt x="27828" y="193"/>
                  </a:cubicBezTo>
                  <a:cubicBezTo>
                    <a:pt x="27680" y="326"/>
                    <a:pt x="27591" y="503"/>
                    <a:pt x="27591" y="710"/>
                  </a:cubicBezTo>
                  <a:cubicBezTo>
                    <a:pt x="27576" y="858"/>
                    <a:pt x="27621" y="991"/>
                    <a:pt x="27695" y="1124"/>
                  </a:cubicBezTo>
                  <a:lnTo>
                    <a:pt x="24723" y="4096"/>
                  </a:lnTo>
                  <a:cubicBezTo>
                    <a:pt x="24737" y="4022"/>
                    <a:pt x="24767" y="3963"/>
                    <a:pt x="24767" y="3889"/>
                  </a:cubicBezTo>
                  <a:cubicBezTo>
                    <a:pt x="24767" y="3682"/>
                    <a:pt x="24708" y="3505"/>
                    <a:pt x="24560" y="3357"/>
                  </a:cubicBezTo>
                  <a:cubicBezTo>
                    <a:pt x="24560" y="3342"/>
                    <a:pt x="24560" y="3342"/>
                    <a:pt x="24545" y="3327"/>
                  </a:cubicBezTo>
                  <a:cubicBezTo>
                    <a:pt x="24412" y="3209"/>
                    <a:pt x="24235" y="3120"/>
                    <a:pt x="24057" y="3120"/>
                  </a:cubicBezTo>
                  <a:cubicBezTo>
                    <a:pt x="24040" y="3119"/>
                    <a:pt x="24022" y="3118"/>
                    <a:pt x="24005" y="3118"/>
                  </a:cubicBezTo>
                  <a:cubicBezTo>
                    <a:pt x="23820" y="3118"/>
                    <a:pt x="23660" y="3191"/>
                    <a:pt x="23525" y="3312"/>
                  </a:cubicBezTo>
                  <a:cubicBezTo>
                    <a:pt x="23377" y="3445"/>
                    <a:pt x="23288" y="3638"/>
                    <a:pt x="23288" y="3830"/>
                  </a:cubicBezTo>
                  <a:cubicBezTo>
                    <a:pt x="23274" y="3993"/>
                    <a:pt x="23333" y="4155"/>
                    <a:pt x="23436" y="4288"/>
                  </a:cubicBezTo>
                  <a:lnTo>
                    <a:pt x="18779" y="8946"/>
                  </a:lnTo>
                  <a:lnTo>
                    <a:pt x="18779" y="14180"/>
                  </a:lnTo>
                  <a:lnTo>
                    <a:pt x="11178" y="21780"/>
                  </a:lnTo>
                  <a:lnTo>
                    <a:pt x="5915" y="21780"/>
                  </a:lnTo>
                  <a:lnTo>
                    <a:pt x="695" y="27000"/>
                  </a:lnTo>
                  <a:lnTo>
                    <a:pt x="695" y="31391"/>
                  </a:lnTo>
                  <a:cubicBezTo>
                    <a:pt x="547" y="31421"/>
                    <a:pt x="399" y="31495"/>
                    <a:pt x="281" y="31598"/>
                  </a:cubicBezTo>
                  <a:cubicBezTo>
                    <a:pt x="0" y="31894"/>
                    <a:pt x="0" y="32367"/>
                    <a:pt x="281" y="32648"/>
                  </a:cubicBezTo>
                  <a:cubicBezTo>
                    <a:pt x="429" y="32789"/>
                    <a:pt x="617" y="32859"/>
                    <a:pt x="806" y="32859"/>
                  </a:cubicBezTo>
                  <a:cubicBezTo>
                    <a:pt x="994" y="32859"/>
                    <a:pt x="1183" y="32789"/>
                    <a:pt x="1331" y="32648"/>
                  </a:cubicBezTo>
                  <a:cubicBezTo>
                    <a:pt x="1612" y="32367"/>
                    <a:pt x="1612" y="31894"/>
                    <a:pt x="1331" y="31598"/>
                  </a:cubicBezTo>
                  <a:cubicBezTo>
                    <a:pt x="1213" y="31495"/>
                    <a:pt x="1065" y="31421"/>
                    <a:pt x="917" y="31391"/>
                  </a:cubicBezTo>
                  <a:lnTo>
                    <a:pt x="917" y="27089"/>
                  </a:lnTo>
                  <a:lnTo>
                    <a:pt x="6003" y="22002"/>
                  </a:lnTo>
                  <a:lnTo>
                    <a:pt x="11267" y="22002"/>
                  </a:lnTo>
                  <a:lnTo>
                    <a:pt x="19000" y="14284"/>
                  </a:lnTo>
                  <a:lnTo>
                    <a:pt x="19000" y="9035"/>
                  </a:lnTo>
                  <a:lnTo>
                    <a:pt x="23584" y="4451"/>
                  </a:lnTo>
                  <a:cubicBezTo>
                    <a:pt x="23599" y="4466"/>
                    <a:pt x="23614" y="4466"/>
                    <a:pt x="23643" y="4481"/>
                  </a:cubicBezTo>
                  <a:cubicBezTo>
                    <a:pt x="23614" y="4554"/>
                    <a:pt x="23599" y="4628"/>
                    <a:pt x="23599" y="4702"/>
                  </a:cubicBezTo>
                  <a:cubicBezTo>
                    <a:pt x="23584" y="4895"/>
                    <a:pt x="23658" y="5087"/>
                    <a:pt x="23791" y="5235"/>
                  </a:cubicBezTo>
                  <a:cubicBezTo>
                    <a:pt x="23835" y="5279"/>
                    <a:pt x="23895" y="5323"/>
                    <a:pt x="23939" y="5353"/>
                  </a:cubicBezTo>
                  <a:cubicBezTo>
                    <a:pt x="23909" y="5353"/>
                    <a:pt x="23880" y="5338"/>
                    <a:pt x="23850" y="5338"/>
                  </a:cubicBezTo>
                  <a:cubicBezTo>
                    <a:pt x="23658" y="5338"/>
                    <a:pt x="23466" y="5397"/>
                    <a:pt x="23318" y="5530"/>
                  </a:cubicBezTo>
                  <a:cubicBezTo>
                    <a:pt x="23170" y="5663"/>
                    <a:pt x="23096" y="5856"/>
                    <a:pt x="23081" y="6048"/>
                  </a:cubicBezTo>
                  <a:cubicBezTo>
                    <a:pt x="23081" y="6240"/>
                    <a:pt x="23140" y="6432"/>
                    <a:pt x="23274" y="6580"/>
                  </a:cubicBezTo>
                  <a:cubicBezTo>
                    <a:pt x="23407" y="6713"/>
                    <a:pt x="23569" y="6787"/>
                    <a:pt x="23747" y="6817"/>
                  </a:cubicBezTo>
                  <a:lnTo>
                    <a:pt x="23747" y="11607"/>
                  </a:lnTo>
                  <a:lnTo>
                    <a:pt x="23155" y="12214"/>
                  </a:lnTo>
                  <a:lnTo>
                    <a:pt x="21470" y="12214"/>
                  </a:lnTo>
                  <a:cubicBezTo>
                    <a:pt x="21455" y="12036"/>
                    <a:pt x="21396" y="11888"/>
                    <a:pt x="21277" y="11755"/>
                  </a:cubicBezTo>
                  <a:cubicBezTo>
                    <a:pt x="21277" y="11755"/>
                    <a:pt x="21263" y="11741"/>
                    <a:pt x="21263" y="11741"/>
                  </a:cubicBezTo>
                  <a:cubicBezTo>
                    <a:pt x="21130" y="11607"/>
                    <a:pt x="20952" y="11534"/>
                    <a:pt x="20760" y="11519"/>
                  </a:cubicBezTo>
                  <a:cubicBezTo>
                    <a:pt x="20568" y="11519"/>
                    <a:pt x="20375" y="11593"/>
                    <a:pt x="20242" y="11726"/>
                  </a:cubicBezTo>
                  <a:cubicBezTo>
                    <a:pt x="20095" y="11859"/>
                    <a:pt x="20006" y="12036"/>
                    <a:pt x="20006" y="12228"/>
                  </a:cubicBezTo>
                  <a:cubicBezTo>
                    <a:pt x="19991" y="12435"/>
                    <a:pt x="20065" y="12628"/>
                    <a:pt x="20198" y="12761"/>
                  </a:cubicBezTo>
                  <a:cubicBezTo>
                    <a:pt x="20331" y="12909"/>
                    <a:pt x="20509" y="12997"/>
                    <a:pt x="20701" y="12997"/>
                  </a:cubicBezTo>
                  <a:cubicBezTo>
                    <a:pt x="20718" y="12999"/>
                    <a:pt x="20736" y="12999"/>
                    <a:pt x="20753" y="12999"/>
                  </a:cubicBezTo>
                  <a:cubicBezTo>
                    <a:pt x="20940" y="12999"/>
                    <a:pt x="21111" y="12927"/>
                    <a:pt x="21233" y="12805"/>
                  </a:cubicBezTo>
                  <a:cubicBezTo>
                    <a:pt x="21351" y="12702"/>
                    <a:pt x="21425" y="12569"/>
                    <a:pt x="21455" y="12421"/>
                  </a:cubicBezTo>
                  <a:lnTo>
                    <a:pt x="23244" y="12421"/>
                  </a:lnTo>
                  <a:lnTo>
                    <a:pt x="23969" y="11696"/>
                  </a:lnTo>
                  <a:lnTo>
                    <a:pt x="23969" y="6802"/>
                  </a:lnTo>
                  <a:cubicBezTo>
                    <a:pt x="24102" y="6772"/>
                    <a:pt x="24220" y="6713"/>
                    <a:pt x="24323" y="6625"/>
                  </a:cubicBezTo>
                  <a:cubicBezTo>
                    <a:pt x="24471" y="6491"/>
                    <a:pt x="24545" y="6299"/>
                    <a:pt x="24560" y="6107"/>
                  </a:cubicBezTo>
                  <a:cubicBezTo>
                    <a:pt x="24560" y="5915"/>
                    <a:pt x="24501" y="5723"/>
                    <a:pt x="24368" y="5575"/>
                  </a:cubicBezTo>
                  <a:cubicBezTo>
                    <a:pt x="24353" y="5575"/>
                    <a:pt x="24353" y="5560"/>
                    <a:pt x="24338" y="5560"/>
                  </a:cubicBezTo>
                  <a:cubicBezTo>
                    <a:pt x="24309" y="5516"/>
                    <a:pt x="24264" y="5486"/>
                    <a:pt x="24205" y="5456"/>
                  </a:cubicBezTo>
                  <a:cubicBezTo>
                    <a:pt x="24235" y="5456"/>
                    <a:pt x="24264" y="5471"/>
                    <a:pt x="24309" y="5471"/>
                  </a:cubicBezTo>
                  <a:cubicBezTo>
                    <a:pt x="24501" y="5471"/>
                    <a:pt x="24693" y="5397"/>
                    <a:pt x="24826" y="5264"/>
                  </a:cubicBezTo>
                  <a:cubicBezTo>
                    <a:pt x="24974" y="5131"/>
                    <a:pt x="25063" y="4954"/>
                    <a:pt x="25063" y="4761"/>
                  </a:cubicBezTo>
                  <a:cubicBezTo>
                    <a:pt x="25077" y="4569"/>
                    <a:pt x="25018" y="4392"/>
                    <a:pt x="24885" y="4244"/>
                  </a:cubicBezTo>
                  <a:lnTo>
                    <a:pt x="27842" y="1287"/>
                  </a:lnTo>
                  <a:cubicBezTo>
                    <a:pt x="27976" y="1390"/>
                    <a:pt x="28123" y="1464"/>
                    <a:pt x="28301" y="1464"/>
                  </a:cubicBezTo>
                  <a:cubicBezTo>
                    <a:pt x="28317" y="1465"/>
                    <a:pt x="28333" y="1466"/>
                    <a:pt x="28350" y="1466"/>
                  </a:cubicBezTo>
                  <a:cubicBezTo>
                    <a:pt x="28525" y="1466"/>
                    <a:pt x="28698" y="1394"/>
                    <a:pt x="28833" y="1272"/>
                  </a:cubicBezTo>
                  <a:cubicBezTo>
                    <a:pt x="28981" y="1139"/>
                    <a:pt x="29055" y="961"/>
                    <a:pt x="29070" y="754"/>
                  </a:cubicBezTo>
                  <a:cubicBezTo>
                    <a:pt x="29070" y="562"/>
                    <a:pt x="29011" y="370"/>
                    <a:pt x="28863" y="237"/>
                  </a:cubicBezTo>
                  <a:cubicBezTo>
                    <a:pt x="28863" y="222"/>
                    <a:pt x="28863" y="222"/>
                    <a:pt x="28848" y="207"/>
                  </a:cubicBezTo>
                  <a:cubicBezTo>
                    <a:pt x="28715" y="74"/>
                    <a:pt x="28537" y="0"/>
                    <a:pt x="2836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3"/>
            <p:cNvSpPr/>
            <p:nvPr/>
          </p:nvSpPr>
          <p:spPr>
            <a:xfrm>
              <a:off x="7340271" y="4059009"/>
              <a:ext cx="2450382" cy="2811737"/>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3"/>
            <p:cNvSpPr/>
            <p:nvPr/>
          </p:nvSpPr>
          <p:spPr>
            <a:xfrm>
              <a:off x="9055212" y="4362825"/>
              <a:ext cx="122889" cy="358732"/>
            </a:xfrm>
            <a:custGeom>
              <a:rect b="b" l="l" r="r" t="t"/>
              <a:pathLst>
                <a:path extrusionOk="0" h="4364" w="1495">
                  <a:moveTo>
                    <a:pt x="755" y="1"/>
                  </a:moveTo>
                  <a:cubicBezTo>
                    <a:pt x="356" y="1"/>
                    <a:pt x="30" y="311"/>
                    <a:pt x="15" y="710"/>
                  </a:cubicBezTo>
                  <a:cubicBezTo>
                    <a:pt x="1" y="903"/>
                    <a:pt x="75" y="1095"/>
                    <a:pt x="208" y="1243"/>
                  </a:cubicBezTo>
                  <a:cubicBezTo>
                    <a:pt x="341" y="1376"/>
                    <a:pt x="503" y="1450"/>
                    <a:pt x="681" y="1479"/>
                  </a:cubicBezTo>
                  <a:lnTo>
                    <a:pt x="681" y="2884"/>
                  </a:lnTo>
                  <a:cubicBezTo>
                    <a:pt x="326" y="2928"/>
                    <a:pt x="30" y="3224"/>
                    <a:pt x="15" y="3594"/>
                  </a:cubicBezTo>
                  <a:cubicBezTo>
                    <a:pt x="1" y="4008"/>
                    <a:pt x="311" y="4348"/>
                    <a:pt x="725" y="4363"/>
                  </a:cubicBezTo>
                  <a:cubicBezTo>
                    <a:pt x="734" y="4363"/>
                    <a:pt x="743" y="4363"/>
                    <a:pt x="751" y="4363"/>
                  </a:cubicBezTo>
                  <a:cubicBezTo>
                    <a:pt x="1140" y="4363"/>
                    <a:pt x="1480" y="4043"/>
                    <a:pt x="1494" y="3653"/>
                  </a:cubicBezTo>
                  <a:cubicBezTo>
                    <a:pt x="1494" y="3431"/>
                    <a:pt x="1420" y="3239"/>
                    <a:pt x="1272" y="3106"/>
                  </a:cubicBezTo>
                  <a:cubicBezTo>
                    <a:pt x="1169" y="3002"/>
                    <a:pt x="1051" y="2928"/>
                    <a:pt x="903" y="2899"/>
                  </a:cubicBezTo>
                  <a:lnTo>
                    <a:pt x="903" y="1465"/>
                  </a:lnTo>
                  <a:cubicBezTo>
                    <a:pt x="1228" y="1391"/>
                    <a:pt x="1479" y="1110"/>
                    <a:pt x="1494" y="770"/>
                  </a:cubicBezTo>
                  <a:cubicBezTo>
                    <a:pt x="1494" y="577"/>
                    <a:pt x="1435" y="385"/>
                    <a:pt x="1302" y="237"/>
                  </a:cubicBezTo>
                  <a:cubicBezTo>
                    <a:pt x="1287" y="237"/>
                    <a:pt x="1287" y="223"/>
                    <a:pt x="1272" y="223"/>
                  </a:cubicBezTo>
                  <a:cubicBezTo>
                    <a:pt x="1139" y="89"/>
                    <a:pt x="962" y="16"/>
                    <a:pt x="784"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9" name="Google Shape;149;p13"/>
          <p:cNvGrpSpPr/>
          <p:nvPr/>
        </p:nvGrpSpPr>
        <p:grpSpPr>
          <a:xfrm>
            <a:off x="7161156" y="3650142"/>
            <a:ext cx="2654567" cy="3293932"/>
            <a:chOff x="7161156" y="3650142"/>
            <a:chExt cx="2654567" cy="3293932"/>
          </a:xfrm>
        </p:grpSpPr>
        <p:sp>
          <p:nvSpPr>
            <p:cNvPr id="150" name="Google Shape;150;p13"/>
            <p:cNvSpPr/>
            <p:nvPr/>
          </p:nvSpPr>
          <p:spPr>
            <a:xfrm>
              <a:off x="7420004" y="3930859"/>
              <a:ext cx="2395719" cy="3013215"/>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3"/>
            <p:cNvSpPr/>
            <p:nvPr/>
          </p:nvSpPr>
          <p:spPr>
            <a:xfrm>
              <a:off x="8817735" y="3822682"/>
              <a:ext cx="722045" cy="1058850"/>
            </a:xfrm>
            <a:custGeom>
              <a:rect b="b" l="l" r="r" t="t"/>
              <a:pathLst>
                <a:path extrusionOk="0" h="12881" w="8784">
                  <a:moveTo>
                    <a:pt x="8030" y="1"/>
                  </a:moveTo>
                  <a:cubicBezTo>
                    <a:pt x="7852" y="1"/>
                    <a:pt x="7675" y="60"/>
                    <a:pt x="7527" y="193"/>
                  </a:cubicBezTo>
                  <a:cubicBezTo>
                    <a:pt x="7379" y="326"/>
                    <a:pt x="7305" y="504"/>
                    <a:pt x="7290" y="711"/>
                  </a:cubicBezTo>
                  <a:cubicBezTo>
                    <a:pt x="7290" y="859"/>
                    <a:pt x="7335" y="1006"/>
                    <a:pt x="7409" y="1125"/>
                  </a:cubicBezTo>
                  <a:lnTo>
                    <a:pt x="4836" y="3697"/>
                  </a:lnTo>
                  <a:lnTo>
                    <a:pt x="4836" y="3742"/>
                  </a:lnTo>
                  <a:lnTo>
                    <a:pt x="4836" y="10751"/>
                  </a:lnTo>
                  <a:lnTo>
                    <a:pt x="3535" y="12037"/>
                  </a:lnTo>
                  <a:lnTo>
                    <a:pt x="1479" y="12037"/>
                  </a:lnTo>
                  <a:cubicBezTo>
                    <a:pt x="1464" y="11889"/>
                    <a:pt x="1405" y="11756"/>
                    <a:pt x="1287" y="11638"/>
                  </a:cubicBezTo>
                  <a:cubicBezTo>
                    <a:pt x="1287" y="11638"/>
                    <a:pt x="1287" y="11623"/>
                    <a:pt x="1272" y="11623"/>
                  </a:cubicBezTo>
                  <a:cubicBezTo>
                    <a:pt x="1139" y="11490"/>
                    <a:pt x="962" y="11416"/>
                    <a:pt x="784" y="11401"/>
                  </a:cubicBezTo>
                  <a:cubicBezTo>
                    <a:pt x="775" y="11401"/>
                    <a:pt x="766" y="11401"/>
                    <a:pt x="757" y="11401"/>
                  </a:cubicBezTo>
                  <a:cubicBezTo>
                    <a:pt x="356" y="11401"/>
                    <a:pt x="30" y="11720"/>
                    <a:pt x="15" y="12111"/>
                  </a:cubicBezTo>
                  <a:cubicBezTo>
                    <a:pt x="1" y="12525"/>
                    <a:pt x="311" y="12865"/>
                    <a:pt x="725" y="12880"/>
                  </a:cubicBezTo>
                  <a:cubicBezTo>
                    <a:pt x="735" y="12880"/>
                    <a:pt x="745" y="12880"/>
                    <a:pt x="755" y="12880"/>
                  </a:cubicBezTo>
                  <a:cubicBezTo>
                    <a:pt x="1112" y="12880"/>
                    <a:pt x="1422" y="12619"/>
                    <a:pt x="1479" y="12259"/>
                  </a:cubicBezTo>
                  <a:lnTo>
                    <a:pt x="3638" y="12259"/>
                  </a:lnTo>
                  <a:lnTo>
                    <a:pt x="5058" y="10839"/>
                  </a:lnTo>
                  <a:lnTo>
                    <a:pt x="5058" y="10795"/>
                  </a:lnTo>
                  <a:lnTo>
                    <a:pt x="5058" y="3786"/>
                  </a:lnTo>
                  <a:lnTo>
                    <a:pt x="7556" y="1287"/>
                  </a:lnTo>
                  <a:cubicBezTo>
                    <a:pt x="7675" y="1406"/>
                    <a:pt x="7837" y="1465"/>
                    <a:pt x="8000" y="1480"/>
                  </a:cubicBezTo>
                  <a:cubicBezTo>
                    <a:pt x="8207" y="1480"/>
                    <a:pt x="8384" y="1406"/>
                    <a:pt x="8532" y="1273"/>
                  </a:cubicBezTo>
                  <a:cubicBezTo>
                    <a:pt x="8680" y="1139"/>
                    <a:pt x="8769" y="962"/>
                    <a:pt x="8769" y="770"/>
                  </a:cubicBezTo>
                  <a:cubicBezTo>
                    <a:pt x="8784" y="563"/>
                    <a:pt x="8710" y="385"/>
                    <a:pt x="8577" y="238"/>
                  </a:cubicBezTo>
                  <a:cubicBezTo>
                    <a:pt x="8562" y="223"/>
                    <a:pt x="8562" y="223"/>
                    <a:pt x="8547" y="208"/>
                  </a:cubicBezTo>
                  <a:cubicBezTo>
                    <a:pt x="8429" y="75"/>
                    <a:pt x="8251" y="1"/>
                    <a:pt x="805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3"/>
            <p:cNvSpPr/>
            <p:nvPr/>
          </p:nvSpPr>
          <p:spPr>
            <a:xfrm>
              <a:off x="7161156" y="3650142"/>
              <a:ext cx="2389554" cy="2701092"/>
            </a:xfrm>
            <a:custGeom>
              <a:rect b="b" l="l" r="r" t="t"/>
              <a:pathLst>
                <a:path extrusionOk="0" h="32859" w="29070">
                  <a:moveTo>
                    <a:pt x="28330" y="0"/>
                  </a:moveTo>
                  <a:cubicBezTo>
                    <a:pt x="28138" y="0"/>
                    <a:pt x="27961" y="59"/>
                    <a:pt x="27828" y="193"/>
                  </a:cubicBezTo>
                  <a:cubicBezTo>
                    <a:pt x="27680" y="326"/>
                    <a:pt x="27591" y="503"/>
                    <a:pt x="27591" y="710"/>
                  </a:cubicBezTo>
                  <a:cubicBezTo>
                    <a:pt x="27576" y="858"/>
                    <a:pt x="27621" y="991"/>
                    <a:pt x="27695" y="1124"/>
                  </a:cubicBezTo>
                  <a:lnTo>
                    <a:pt x="24723" y="4096"/>
                  </a:lnTo>
                  <a:cubicBezTo>
                    <a:pt x="24737" y="4022"/>
                    <a:pt x="24767" y="3963"/>
                    <a:pt x="24767" y="3889"/>
                  </a:cubicBezTo>
                  <a:cubicBezTo>
                    <a:pt x="24767" y="3682"/>
                    <a:pt x="24708" y="3505"/>
                    <a:pt x="24560" y="3357"/>
                  </a:cubicBezTo>
                  <a:cubicBezTo>
                    <a:pt x="24560" y="3342"/>
                    <a:pt x="24560" y="3342"/>
                    <a:pt x="24545" y="3327"/>
                  </a:cubicBezTo>
                  <a:cubicBezTo>
                    <a:pt x="24412" y="3209"/>
                    <a:pt x="24235" y="3120"/>
                    <a:pt x="24057" y="3120"/>
                  </a:cubicBezTo>
                  <a:cubicBezTo>
                    <a:pt x="24040" y="3119"/>
                    <a:pt x="24022" y="3118"/>
                    <a:pt x="24005" y="3118"/>
                  </a:cubicBezTo>
                  <a:cubicBezTo>
                    <a:pt x="23820" y="3118"/>
                    <a:pt x="23660" y="3191"/>
                    <a:pt x="23525" y="3312"/>
                  </a:cubicBezTo>
                  <a:cubicBezTo>
                    <a:pt x="23377" y="3445"/>
                    <a:pt x="23288" y="3638"/>
                    <a:pt x="23288" y="3830"/>
                  </a:cubicBezTo>
                  <a:cubicBezTo>
                    <a:pt x="23274" y="3993"/>
                    <a:pt x="23333" y="4155"/>
                    <a:pt x="23436" y="4288"/>
                  </a:cubicBezTo>
                  <a:lnTo>
                    <a:pt x="18779" y="8946"/>
                  </a:lnTo>
                  <a:lnTo>
                    <a:pt x="18779" y="14180"/>
                  </a:lnTo>
                  <a:lnTo>
                    <a:pt x="11178" y="21780"/>
                  </a:lnTo>
                  <a:lnTo>
                    <a:pt x="5915" y="21780"/>
                  </a:lnTo>
                  <a:lnTo>
                    <a:pt x="695" y="27000"/>
                  </a:lnTo>
                  <a:lnTo>
                    <a:pt x="695" y="31391"/>
                  </a:lnTo>
                  <a:cubicBezTo>
                    <a:pt x="547" y="31421"/>
                    <a:pt x="399" y="31495"/>
                    <a:pt x="281" y="31598"/>
                  </a:cubicBezTo>
                  <a:cubicBezTo>
                    <a:pt x="0" y="31894"/>
                    <a:pt x="0" y="32367"/>
                    <a:pt x="281" y="32648"/>
                  </a:cubicBezTo>
                  <a:cubicBezTo>
                    <a:pt x="429" y="32789"/>
                    <a:pt x="617" y="32859"/>
                    <a:pt x="806" y="32859"/>
                  </a:cubicBezTo>
                  <a:cubicBezTo>
                    <a:pt x="994" y="32859"/>
                    <a:pt x="1183" y="32789"/>
                    <a:pt x="1331" y="32648"/>
                  </a:cubicBezTo>
                  <a:cubicBezTo>
                    <a:pt x="1612" y="32367"/>
                    <a:pt x="1612" y="31894"/>
                    <a:pt x="1331" y="31598"/>
                  </a:cubicBezTo>
                  <a:cubicBezTo>
                    <a:pt x="1213" y="31495"/>
                    <a:pt x="1065" y="31421"/>
                    <a:pt x="917" y="31391"/>
                  </a:cubicBezTo>
                  <a:lnTo>
                    <a:pt x="917" y="27089"/>
                  </a:lnTo>
                  <a:lnTo>
                    <a:pt x="6003" y="22002"/>
                  </a:lnTo>
                  <a:lnTo>
                    <a:pt x="11267" y="22002"/>
                  </a:lnTo>
                  <a:lnTo>
                    <a:pt x="19000" y="14284"/>
                  </a:lnTo>
                  <a:lnTo>
                    <a:pt x="19000" y="9035"/>
                  </a:lnTo>
                  <a:lnTo>
                    <a:pt x="23584" y="4451"/>
                  </a:lnTo>
                  <a:cubicBezTo>
                    <a:pt x="23599" y="4466"/>
                    <a:pt x="23614" y="4466"/>
                    <a:pt x="23643" y="4481"/>
                  </a:cubicBezTo>
                  <a:cubicBezTo>
                    <a:pt x="23614" y="4554"/>
                    <a:pt x="23599" y="4628"/>
                    <a:pt x="23599" y="4702"/>
                  </a:cubicBezTo>
                  <a:cubicBezTo>
                    <a:pt x="23584" y="4895"/>
                    <a:pt x="23658" y="5087"/>
                    <a:pt x="23791" y="5235"/>
                  </a:cubicBezTo>
                  <a:cubicBezTo>
                    <a:pt x="23835" y="5279"/>
                    <a:pt x="23895" y="5323"/>
                    <a:pt x="23939" y="5353"/>
                  </a:cubicBezTo>
                  <a:cubicBezTo>
                    <a:pt x="23909" y="5353"/>
                    <a:pt x="23880" y="5338"/>
                    <a:pt x="23850" y="5338"/>
                  </a:cubicBezTo>
                  <a:cubicBezTo>
                    <a:pt x="23658" y="5338"/>
                    <a:pt x="23466" y="5397"/>
                    <a:pt x="23318" y="5530"/>
                  </a:cubicBezTo>
                  <a:cubicBezTo>
                    <a:pt x="23170" y="5663"/>
                    <a:pt x="23096" y="5856"/>
                    <a:pt x="23081" y="6048"/>
                  </a:cubicBezTo>
                  <a:cubicBezTo>
                    <a:pt x="23081" y="6240"/>
                    <a:pt x="23140" y="6432"/>
                    <a:pt x="23274" y="6580"/>
                  </a:cubicBezTo>
                  <a:cubicBezTo>
                    <a:pt x="23407" y="6713"/>
                    <a:pt x="23569" y="6787"/>
                    <a:pt x="23747" y="6817"/>
                  </a:cubicBezTo>
                  <a:lnTo>
                    <a:pt x="23747" y="11607"/>
                  </a:lnTo>
                  <a:lnTo>
                    <a:pt x="23155" y="12214"/>
                  </a:lnTo>
                  <a:lnTo>
                    <a:pt x="21470" y="12214"/>
                  </a:lnTo>
                  <a:cubicBezTo>
                    <a:pt x="21455" y="12036"/>
                    <a:pt x="21396" y="11888"/>
                    <a:pt x="21277" y="11755"/>
                  </a:cubicBezTo>
                  <a:cubicBezTo>
                    <a:pt x="21277" y="11755"/>
                    <a:pt x="21263" y="11741"/>
                    <a:pt x="21263" y="11741"/>
                  </a:cubicBezTo>
                  <a:cubicBezTo>
                    <a:pt x="21130" y="11607"/>
                    <a:pt x="20952" y="11534"/>
                    <a:pt x="20760" y="11519"/>
                  </a:cubicBezTo>
                  <a:cubicBezTo>
                    <a:pt x="20568" y="11519"/>
                    <a:pt x="20375" y="11593"/>
                    <a:pt x="20242" y="11726"/>
                  </a:cubicBezTo>
                  <a:cubicBezTo>
                    <a:pt x="20095" y="11859"/>
                    <a:pt x="20006" y="12036"/>
                    <a:pt x="20006" y="12228"/>
                  </a:cubicBezTo>
                  <a:cubicBezTo>
                    <a:pt x="19991" y="12435"/>
                    <a:pt x="20065" y="12628"/>
                    <a:pt x="20198" y="12761"/>
                  </a:cubicBezTo>
                  <a:cubicBezTo>
                    <a:pt x="20331" y="12909"/>
                    <a:pt x="20509" y="12997"/>
                    <a:pt x="20701" y="12997"/>
                  </a:cubicBezTo>
                  <a:cubicBezTo>
                    <a:pt x="20718" y="12999"/>
                    <a:pt x="20736" y="12999"/>
                    <a:pt x="20753" y="12999"/>
                  </a:cubicBezTo>
                  <a:cubicBezTo>
                    <a:pt x="20940" y="12999"/>
                    <a:pt x="21111" y="12927"/>
                    <a:pt x="21233" y="12805"/>
                  </a:cubicBezTo>
                  <a:cubicBezTo>
                    <a:pt x="21351" y="12702"/>
                    <a:pt x="21425" y="12569"/>
                    <a:pt x="21455" y="12421"/>
                  </a:cubicBezTo>
                  <a:lnTo>
                    <a:pt x="23244" y="12421"/>
                  </a:lnTo>
                  <a:lnTo>
                    <a:pt x="23969" y="11696"/>
                  </a:lnTo>
                  <a:lnTo>
                    <a:pt x="23969" y="6802"/>
                  </a:lnTo>
                  <a:cubicBezTo>
                    <a:pt x="24102" y="6772"/>
                    <a:pt x="24220" y="6713"/>
                    <a:pt x="24323" y="6625"/>
                  </a:cubicBezTo>
                  <a:cubicBezTo>
                    <a:pt x="24471" y="6491"/>
                    <a:pt x="24545" y="6299"/>
                    <a:pt x="24560" y="6107"/>
                  </a:cubicBezTo>
                  <a:cubicBezTo>
                    <a:pt x="24560" y="5915"/>
                    <a:pt x="24501" y="5723"/>
                    <a:pt x="24368" y="5575"/>
                  </a:cubicBezTo>
                  <a:cubicBezTo>
                    <a:pt x="24353" y="5575"/>
                    <a:pt x="24353" y="5560"/>
                    <a:pt x="24338" y="5560"/>
                  </a:cubicBezTo>
                  <a:cubicBezTo>
                    <a:pt x="24309" y="5516"/>
                    <a:pt x="24264" y="5486"/>
                    <a:pt x="24205" y="5456"/>
                  </a:cubicBezTo>
                  <a:cubicBezTo>
                    <a:pt x="24235" y="5456"/>
                    <a:pt x="24264" y="5471"/>
                    <a:pt x="24309" y="5471"/>
                  </a:cubicBezTo>
                  <a:cubicBezTo>
                    <a:pt x="24501" y="5471"/>
                    <a:pt x="24693" y="5397"/>
                    <a:pt x="24826" y="5264"/>
                  </a:cubicBezTo>
                  <a:cubicBezTo>
                    <a:pt x="24974" y="5131"/>
                    <a:pt x="25063" y="4954"/>
                    <a:pt x="25063" y="4761"/>
                  </a:cubicBezTo>
                  <a:cubicBezTo>
                    <a:pt x="25077" y="4569"/>
                    <a:pt x="25018" y="4392"/>
                    <a:pt x="24885" y="4244"/>
                  </a:cubicBezTo>
                  <a:lnTo>
                    <a:pt x="27842" y="1287"/>
                  </a:lnTo>
                  <a:cubicBezTo>
                    <a:pt x="27976" y="1390"/>
                    <a:pt x="28123" y="1464"/>
                    <a:pt x="28301" y="1464"/>
                  </a:cubicBezTo>
                  <a:cubicBezTo>
                    <a:pt x="28317" y="1465"/>
                    <a:pt x="28333" y="1466"/>
                    <a:pt x="28350" y="1466"/>
                  </a:cubicBezTo>
                  <a:cubicBezTo>
                    <a:pt x="28525" y="1466"/>
                    <a:pt x="28698" y="1394"/>
                    <a:pt x="28833" y="1272"/>
                  </a:cubicBezTo>
                  <a:cubicBezTo>
                    <a:pt x="28981" y="1139"/>
                    <a:pt x="29055" y="961"/>
                    <a:pt x="29070" y="754"/>
                  </a:cubicBezTo>
                  <a:cubicBezTo>
                    <a:pt x="29070" y="562"/>
                    <a:pt x="29011" y="370"/>
                    <a:pt x="28863" y="237"/>
                  </a:cubicBezTo>
                  <a:cubicBezTo>
                    <a:pt x="28863" y="222"/>
                    <a:pt x="28863" y="222"/>
                    <a:pt x="28848" y="207"/>
                  </a:cubicBezTo>
                  <a:cubicBezTo>
                    <a:pt x="28715" y="74"/>
                    <a:pt x="28537" y="0"/>
                    <a:pt x="2836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3"/>
            <p:cNvSpPr/>
            <p:nvPr/>
          </p:nvSpPr>
          <p:spPr>
            <a:xfrm>
              <a:off x="7187871" y="3906609"/>
              <a:ext cx="2450382" cy="2811737"/>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3"/>
            <p:cNvSpPr/>
            <p:nvPr/>
          </p:nvSpPr>
          <p:spPr>
            <a:xfrm>
              <a:off x="7652137" y="4460809"/>
              <a:ext cx="906830" cy="902255"/>
            </a:xfrm>
            <a:custGeom>
              <a:rect b="b" l="l" r="r" t="t"/>
              <a:pathLst>
                <a:path extrusionOk="0" h="10976" w="11032">
                  <a:moveTo>
                    <a:pt x="7630" y="1"/>
                  </a:moveTo>
                  <a:lnTo>
                    <a:pt x="1361" y="6270"/>
                  </a:lnTo>
                  <a:cubicBezTo>
                    <a:pt x="1231" y="6168"/>
                    <a:pt x="1070" y="6116"/>
                    <a:pt x="908" y="6116"/>
                  </a:cubicBezTo>
                  <a:cubicBezTo>
                    <a:pt x="719" y="6116"/>
                    <a:pt x="528" y="6186"/>
                    <a:pt x="385" y="6329"/>
                  </a:cubicBezTo>
                  <a:cubicBezTo>
                    <a:pt x="104" y="6625"/>
                    <a:pt x="104" y="7083"/>
                    <a:pt x="385" y="7379"/>
                  </a:cubicBezTo>
                  <a:cubicBezTo>
                    <a:pt x="533" y="7519"/>
                    <a:pt x="725" y="7590"/>
                    <a:pt x="916" y="7590"/>
                  </a:cubicBezTo>
                  <a:cubicBezTo>
                    <a:pt x="1106" y="7590"/>
                    <a:pt x="1294" y="7519"/>
                    <a:pt x="1435" y="7379"/>
                  </a:cubicBezTo>
                  <a:cubicBezTo>
                    <a:pt x="1701" y="7113"/>
                    <a:pt x="1716" y="6714"/>
                    <a:pt x="1509" y="6433"/>
                  </a:cubicBezTo>
                  <a:lnTo>
                    <a:pt x="7719" y="222"/>
                  </a:lnTo>
                  <a:lnTo>
                    <a:pt x="10809" y="222"/>
                  </a:lnTo>
                  <a:lnTo>
                    <a:pt x="10809" y="3919"/>
                  </a:lnTo>
                  <a:lnTo>
                    <a:pt x="4510" y="10218"/>
                  </a:lnTo>
                  <a:lnTo>
                    <a:pt x="1538" y="10218"/>
                  </a:lnTo>
                  <a:cubicBezTo>
                    <a:pt x="1538" y="10041"/>
                    <a:pt x="1465" y="9848"/>
                    <a:pt x="1331" y="9715"/>
                  </a:cubicBezTo>
                  <a:cubicBezTo>
                    <a:pt x="1184" y="9575"/>
                    <a:pt x="995" y="9505"/>
                    <a:pt x="807" y="9505"/>
                  </a:cubicBezTo>
                  <a:cubicBezTo>
                    <a:pt x="618" y="9505"/>
                    <a:pt x="429" y="9575"/>
                    <a:pt x="282" y="9715"/>
                  </a:cubicBezTo>
                  <a:cubicBezTo>
                    <a:pt x="1" y="10011"/>
                    <a:pt x="1" y="10469"/>
                    <a:pt x="282" y="10765"/>
                  </a:cubicBezTo>
                  <a:cubicBezTo>
                    <a:pt x="429" y="10906"/>
                    <a:pt x="618" y="10976"/>
                    <a:pt x="807" y="10976"/>
                  </a:cubicBezTo>
                  <a:cubicBezTo>
                    <a:pt x="995" y="10976"/>
                    <a:pt x="1184" y="10906"/>
                    <a:pt x="1331" y="10765"/>
                  </a:cubicBezTo>
                  <a:cubicBezTo>
                    <a:pt x="1420" y="10662"/>
                    <a:pt x="1479" y="10558"/>
                    <a:pt x="1509" y="10440"/>
                  </a:cubicBezTo>
                  <a:lnTo>
                    <a:pt x="4599" y="10440"/>
                  </a:lnTo>
                  <a:lnTo>
                    <a:pt x="11031" y="4008"/>
                  </a:lnTo>
                  <a:lnTo>
                    <a:pt x="11031" y="1"/>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bg>
      <p:bgPr>
        <a:gradFill>
          <a:gsLst>
            <a:gs pos="0">
              <a:schemeClr val="lt2"/>
            </a:gs>
            <a:gs pos="100000">
              <a:schemeClr val="lt1"/>
            </a:gs>
          </a:gsLst>
          <a:path path="circle">
            <a:fillToRect b="50%" l="50%" r="50%" t="50%"/>
          </a:path>
          <a:tileRect/>
        </a:gradFill>
      </p:bgPr>
    </p:bg>
    <p:spTree>
      <p:nvGrpSpPr>
        <p:cNvPr id="155" name="Shape 155"/>
        <p:cNvGrpSpPr/>
        <p:nvPr/>
      </p:nvGrpSpPr>
      <p:grpSpPr>
        <a:xfrm>
          <a:off x="0" y="0"/>
          <a:ext cx="0" cy="0"/>
          <a:chOff x="0" y="0"/>
          <a:chExt cx="0" cy="0"/>
        </a:xfrm>
      </p:grpSpPr>
      <p:sp>
        <p:nvSpPr>
          <p:cNvPr id="156" name="Google Shape;156;p14"/>
          <p:cNvSpPr/>
          <p:nvPr/>
        </p:nvSpPr>
        <p:spPr>
          <a:xfrm>
            <a:off x="7864425" y="3639025"/>
            <a:ext cx="2783400" cy="27834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7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58" name="Google Shape;158;p14"/>
          <p:cNvSpPr/>
          <p:nvPr/>
        </p:nvSpPr>
        <p:spPr>
          <a:xfrm>
            <a:off x="-1738775" y="3574925"/>
            <a:ext cx="2783400" cy="27834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9" name="Google Shape;159;p14"/>
          <p:cNvGrpSpPr/>
          <p:nvPr/>
        </p:nvGrpSpPr>
        <p:grpSpPr>
          <a:xfrm>
            <a:off x="8243289" y="3605123"/>
            <a:ext cx="1582191" cy="2188163"/>
            <a:chOff x="8243289" y="3605123"/>
            <a:chExt cx="1582191" cy="2188163"/>
          </a:xfrm>
        </p:grpSpPr>
        <p:sp>
          <p:nvSpPr>
            <p:cNvPr id="160" name="Google Shape;160;p14"/>
            <p:cNvSpPr/>
            <p:nvPr/>
          </p:nvSpPr>
          <p:spPr>
            <a:xfrm>
              <a:off x="8243289" y="4923909"/>
              <a:ext cx="191512" cy="192424"/>
            </a:xfrm>
            <a:custGeom>
              <a:rect b="b" l="l" r="r" t="t"/>
              <a:pathLst>
                <a:path extrusionOk="0" h="3165" w="3150">
                  <a:moveTo>
                    <a:pt x="2336" y="0"/>
                  </a:moveTo>
                  <a:cubicBezTo>
                    <a:pt x="2144" y="0"/>
                    <a:pt x="1952" y="74"/>
                    <a:pt x="1804" y="222"/>
                  </a:cubicBezTo>
                  <a:cubicBezTo>
                    <a:pt x="1553" y="488"/>
                    <a:pt x="1523" y="902"/>
                    <a:pt x="1745" y="1183"/>
                  </a:cubicBezTo>
                  <a:lnTo>
                    <a:pt x="414" y="2514"/>
                  </a:lnTo>
                  <a:lnTo>
                    <a:pt x="0" y="2928"/>
                  </a:lnTo>
                  <a:cubicBezTo>
                    <a:pt x="30" y="2987"/>
                    <a:pt x="45" y="3031"/>
                    <a:pt x="74" y="3091"/>
                  </a:cubicBezTo>
                  <a:cubicBezTo>
                    <a:pt x="74" y="3120"/>
                    <a:pt x="74" y="3135"/>
                    <a:pt x="89" y="3164"/>
                  </a:cubicBezTo>
                  <a:lnTo>
                    <a:pt x="473" y="2765"/>
                  </a:lnTo>
                  <a:lnTo>
                    <a:pt x="1908" y="1346"/>
                  </a:lnTo>
                  <a:cubicBezTo>
                    <a:pt x="2032" y="1431"/>
                    <a:pt x="2183" y="1475"/>
                    <a:pt x="2334" y="1475"/>
                  </a:cubicBezTo>
                  <a:cubicBezTo>
                    <a:pt x="2524" y="1475"/>
                    <a:pt x="2714" y="1405"/>
                    <a:pt x="2854" y="1257"/>
                  </a:cubicBezTo>
                  <a:cubicBezTo>
                    <a:pt x="3135" y="976"/>
                    <a:pt x="3150" y="503"/>
                    <a:pt x="2854" y="222"/>
                  </a:cubicBezTo>
                  <a:cubicBezTo>
                    <a:pt x="2706" y="74"/>
                    <a:pt x="2514" y="0"/>
                    <a:pt x="2336"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4"/>
            <p:cNvSpPr/>
            <p:nvPr/>
          </p:nvSpPr>
          <p:spPr>
            <a:xfrm>
              <a:off x="8325060" y="5075838"/>
              <a:ext cx="98978" cy="397372"/>
            </a:xfrm>
            <a:custGeom>
              <a:rect b="b" l="l" r="r" t="t"/>
              <a:pathLst>
                <a:path extrusionOk="0" h="6536" w="1628">
                  <a:moveTo>
                    <a:pt x="814" y="0"/>
                  </a:moveTo>
                  <a:cubicBezTo>
                    <a:pt x="622" y="0"/>
                    <a:pt x="430" y="74"/>
                    <a:pt x="296" y="222"/>
                  </a:cubicBezTo>
                  <a:cubicBezTo>
                    <a:pt x="1" y="503"/>
                    <a:pt x="1" y="976"/>
                    <a:pt x="296" y="1257"/>
                  </a:cubicBezTo>
                  <a:cubicBezTo>
                    <a:pt x="415" y="1390"/>
                    <a:pt x="577" y="1449"/>
                    <a:pt x="740" y="1464"/>
                  </a:cubicBezTo>
                  <a:lnTo>
                    <a:pt x="740" y="5988"/>
                  </a:lnTo>
                  <a:lnTo>
                    <a:pt x="430" y="6284"/>
                  </a:lnTo>
                  <a:cubicBezTo>
                    <a:pt x="459" y="6373"/>
                    <a:pt x="474" y="6462"/>
                    <a:pt x="489" y="6536"/>
                  </a:cubicBezTo>
                  <a:lnTo>
                    <a:pt x="962" y="6077"/>
                  </a:lnTo>
                  <a:lnTo>
                    <a:pt x="962" y="1464"/>
                  </a:lnTo>
                  <a:cubicBezTo>
                    <a:pt x="1095" y="1434"/>
                    <a:pt x="1228" y="1360"/>
                    <a:pt x="1331" y="1257"/>
                  </a:cubicBezTo>
                  <a:cubicBezTo>
                    <a:pt x="1627" y="976"/>
                    <a:pt x="1627" y="503"/>
                    <a:pt x="1331" y="222"/>
                  </a:cubicBezTo>
                  <a:cubicBezTo>
                    <a:pt x="1198"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4"/>
            <p:cNvSpPr/>
            <p:nvPr/>
          </p:nvSpPr>
          <p:spPr>
            <a:xfrm>
              <a:off x="8371812" y="3605123"/>
              <a:ext cx="1453668" cy="2188163"/>
            </a:xfrm>
            <a:custGeom>
              <a:rect b="b" l="l" r="r" t="t"/>
              <a:pathLst>
                <a:path extrusionOk="0" h="35991" w="23910">
                  <a:moveTo>
                    <a:pt x="23111" y="1"/>
                  </a:moveTo>
                  <a:cubicBezTo>
                    <a:pt x="22919" y="1"/>
                    <a:pt x="22727" y="75"/>
                    <a:pt x="22579" y="208"/>
                  </a:cubicBezTo>
                  <a:cubicBezTo>
                    <a:pt x="22298" y="504"/>
                    <a:pt x="22298" y="977"/>
                    <a:pt x="22579" y="1258"/>
                  </a:cubicBezTo>
                  <a:cubicBezTo>
                    <a:pt x="22727" y="1406"/>
                    <a:pt x="22919" y="1479"/>
                    <a:pt x="23111" y="1479"/>
                  </a:cubicBezTo>
                  <a:lnTo>
                    <a:pt x="23111" y="7764"/>
                  </a:lnTo>
                  <a:lnTo>
                    <a:pt x="14580" y="16295"/>
                  </a:lnTo>
                  <a:lnTo>
                    <a:pt x="9523" y="16295"/>
                  </a:lnTo>
                  <a:lnTo>
                    <a:pt x="5398" y="20421"/>
                  </a:lnTo>
                  <a:lnTo>
                    <a:pt x="5398" y="31318"/>
                  </a:lnTo>
                  <a:lnTo>
                    <a:pt x="932" y="35769"/>
                  </a:lnTo>
                  <a:lnTo>
                    <a:pt x="75" y="35769"/>
                  </a:lnTo>
                  <a:cubicBezTo>
                    <a:pt x="60" y="35843"/>
                    <a:pt x="30" y="35917"/>
                    <a:pt x="1" y="35990"/>
                  </a:cubicBezTo>
                  <a:lnTo>
                    <a:pt x="1036" y="35990"/>
                  </a:lnTo>
                  <a:lnTo>
                    <a:pt x="5619" y="31407"/>
                  </a:lnTo>
                  <a:lnTo>
                    <a:pt x="5619" y="20509"/>
                  </a:lnTo>
                  <a:lnTo>
                    <a:pt x="9612" y="16517"/>
                  </a:lnTo>
                  <a:lnTo>
                    <a:pt x="14683" y="16517"/>
                  </a:lnTo>
                  <a:lnTo>
                    <a:pt x="23333" y="7852"/>
                  </a:lnTo>
                  <a:lnTo>
                    <a:pt x="23333" y="1435"/>
                  </a:lnTo>
                  <a:cubicBezTo>
                    <a:pt x="23437" y="1406"/>
                    <a:pt x="23540" y="1346"/>
                    <a:pt x="23629" y="1258"/>
                  </a:cubicBezTo>
                  <a:cubicBezTo>
                    <a:pt x="23910" y="977"/>
                    <a:pt x="23910" y="504"/>
                    <a:pt x="23629" y="208"/>
                  </a:cubicBezTo>
                  <a:cubicBezTo>
                    <a:pt x="23481" y="75"/>
                    <a:pt x="23289" y="1"/>
                    <a:pt x="2311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4"/>
            <p:cNvSpPr/>
            <p:nvPr/>
          </p:nvSpPr>
          <p:spPr>
            <a:xfrm>
              <a:off x="8792931" y="4664542"/>
              <a:ext cx="335420" cy="902600"/>
            </a:xfrm>
            <a:custGeom>
              <a:rect b="b" l="l" r="r" t="t"/>
              <a:pathLst>
                <a:path extrusionOk="0" h="14846" w="5517">
                  <a:moveTo>
                    <a:pt x="2840" y="0"/>
                  </a:moveTo>
                  <a:lnTo>
                    <a:pt x="1" y="2839"/>
                  </a:lnTo>
                  <a:lnTo>
                    <a:pt x="1" y="11888"/>
                  </a:lnTo>
                  <a:lnTo>
                    <a:pt x="1" y="11932"/>
                  </a:lnTo>
                  <a:lnTo>
                    <a:pt x="2455" y="14402"/>
                  </a:lnTo>
                  <a:cubicBezTo>
                    <a:pt x="2455" y="14431"/>
                    <a:pt x="2455" y="14446"/>
                    <a:pt x="2455" y="14476"/>
                  </a:cubicBezTo>
                  <a:cubicBezTo>
                    <a:pt x="2455" y="14683"/>
                    <a:pt x="2618" y="14845"/>
                    <a:pt x="2825" y="14845"/>
                  </a:cubicBezTo>
                  <a:cubicBezTo>
                    <a:pt x="3032" y="14845"/>
                    <a:pt x="3195" y="14683"/>
                    <a:pt x="3195" y="14476"/>
                  </a:cubicBezTo>
                  <a:cubicBezTo>
                    <a:pt x="3195" y="14269"/>
                    <a:pt x="3032" y="14106"/>
                    <a:pt x="2825" y="14106"/>
                  </a:cubicBezTo>
                  <a:cubicBezTo>
                    <a:pt x="2721" y="14106"/>
                    <a:pt x="2648" y="14150"/>
                    <a:pt x="2574" y="14210"/>
                  </a:cubicBezTo>
                  <a:lnTo>
                    <a:pt x="223" y="11844"/>
                  </a:lnTo>
                  <a:lnTo>
                    <a:pt x="223" y="2928"/>
                  </a:lnTo>
                  <a:lnTo>
                    <a:pt x="2840" y="311"/>
                  </a:lnTo>
                  <a:lnTo>
                    <a:pt x="5013" y="2499"/>
                  </a:lnTo>
                  <a:lnTo>
                    <a:pt x="5013" y="11666"/>
                  </a:lnTo>
                  <a:cubicBezTo>
                    <a:pt x="4880" y="11711"/>
                    <a:pt x="4777" y="11844"/>
                    <a:pt x="4777" y="12006"/>
                  </a:cubicBezTo>
                  <a:cubicBezTo>
                    <a:pt x="4777" y="12213"/>
                    <a:pt x="4939" y="12376"/>
                    <a:pt x="5146" y="12376"/>
                  </a:cubicBezTo>
                  <a:cubicBezTo>
                    <a:pt x="5339" y="12376"/>
                    <a:pt x="5516" y="12213"/>
                    <a:pt x="5516" y="12006"/>
                  </a:cubicBezTo>
                  <a:cubicBezTo>
                    <a:pt x="5516" y="11829"/>
                    <a:pt x="5398" y="11696"/>
                    <a:pt x="5235" y="11652"/>
                  </a:cubicBezTo>
                  <a:lnTo>
                    <a:pt x="5235" y="2455"/>
                  </a:lnTo>
                  <a:lnTo>
                    <a:pt x="5235" y="2410"/>
                  </a:lnTo>
                  <a:lnTo>
                    <a:pt x="2840"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4"/>
            <p:cNvSpPr/>
            <p:nvPr/>
          </p:nvSpPr>
          <p:spPr>
            <a:xfrm>
              <a:off x="8323297" y="3655462"/>
              <a:ext cx="1377246" cy="2019146"/>
            </a:xfrm>
            <a:custGeom>
              <a:rect b="b" l="l" r="r" t="t"/>
              <a:pathLst>
                <a:path extrusionOk="0" h="33211" w="22653">
                  <a:moveTo>
                    <a:pt x="21839" y="1"/>
                  </a:moveTo>
                  <a:cubicBezTo>
                    <a:pt x="21647" y="1"/>
                    <a:pt x="21470" y="75"/>
                    <a:pt x="21322" y="223"/>
                  </a:cubicBezTo>
                  <a:cubicBezTo>
                    <a:pt x="21026" y="504"/>
                    <a:pt x="21026" y="977"/>
                    <a:pt x="21322" y="1258"/>
                  </a:cubicBezTo>
                  <a:cubicBezTo>
                    <a:pt x="21455" y="1391"/>
                    <a:pt x="21618" y="1465"/>
                    <a:pt x="21795" y="1479"/>
                  </a:cubicBezTo>
                  <a:lnTo>
                    <a:pt x="21795" y="5841"/>
                  </a:lnTo>
                  <a:lnTo>
                    <a:pt x="14195" y="13442"/>
                  </a:lnTo>
                  <a:lnTo>
                    <a:pt x="8946" y="13442"/>
                  </a:lnTo>
                  <a:lnTo>
                    <a:pt x="3638" y="18750"/>
                  </a:lnTo>
                  <a:lnTo>
                    <a:pt x="3638" y="29470"/>
                  </a:lnTo>
                  <a:lnTo>
                    <a:pt x="1213" y="31880"/>
                  </a:lnTo>
                  <a:cubicBezTo>
                    <a:pt x="1092" y="31792"/>
                    <a:pt x="938" y="31745"/>
                    <a:pt x="781" y="31745"/>
                  </a:cubicBezTo>
                  <a:cubicBezTo>
                    <a:pt x="728" y="31745"/>
                    <a:pt x="674" y="31750"/>
                    <a:pt x="621" y="31762"/>
                  </a:cubicBezTo>
                  <a:cubicBezTo>
                    <a:pt x="488" y="31791"/>
                    <a:pt x="370" y="31865"/>
                    <a:pt x="266" y="31954"/>
                  </a:cubicBezTo>
                  <a:cubicBezTo>
                    <a:pt x="59" y="32176"/>
                    <a:pt x="0" y="32486"/>
                    <a:pt x="104" y="32752"/>
                  </a:cubicBezTo>
                  <a:cubicBezTo>
                    <a:pt x="399" y="32826"/>
                    <a:pt x="636" y="32989"/>
                    <a:pt x="799" y="33211"/>
                  </a:cubicBezTo>
                  <a:cubicBezTo>
                    <a:pt x="976" y="33211"/>
                    <a:pt x="1168" y="33152"/>
                    <a:pt x="1316" y="33004"/>
                  </a:cubicBezTo>
                  <a:cubicBezTo>
                    <a:pt x="1582" y="32738"/>
                    <a:pt x="1597" y="32324"/>
                    <a:pt x="1375" y="32043"/>
                  </a:cubicBezTo>
                  <a:cubicBezTo>
                    <a:pt x="1375" y="32028"/>
                    <a:pt x="1375" y="32028"/>
                    <a:pt x="1375" y="32028"/>
                  </a:cubicBezTo>
                  <a:lnTo>
                    <a:pt x="3859" y="29558"/>
                  </a:lnTo>
                  <a:lnTo>
                    <a:pt x="3859" y="18853"/>
                  </a:lnTo>
                  <a:lnTo>
                    <a:pt x="9049" y="13649"/>
                  </a:lnTo>
                  <a:lnTo>
                    <a:pt x="14284" y="13649"/>
                  </a:lnTo>
                  <a:lnTo>
                    <a:pt x="22002" y="5930"/>
                  </a:lnTo>
                  <a:lnTo>
                    <a:pt x="22002" y="1465"/>
                  </a:lnTo>
                  <a:cubicBezTo>
                    <a:pt x="22135" y="1435"/>
                    <a:pt x="22268" y="1361"/>
                    <a:pt x="22372" y="1258"/>
                  </a:cubicBezTo>
                  <a:cubicBezTo>
                    <a:pt x="22653" y="977"/>
                    <a:pt x="22653" y="504"/>
                    <a:pt x="22372" y="223"/>
                  </a:cubicBezTo>
                  <a:cubicBezTo>
                    <a:pt x="22224" y="75"/>
                    <a:pt x="22032" y="1"/>
                    <a:pt x="2183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4"/>
            <p:cNvSpPr/>
            <p:nvPr/>
          </p:nvSpPr>
          <p:spPr>
            <a:xfrm>
              <a:off x="8910281" y="4829493"/>
              <a:ext cx="100741" cy="572712"/>
            </a:xfrm>
            <a:custGeom>
              <a:rect b="b" l="l" r="r" t="t"/>
              <a:pathLst>
                <a:path extrusionOk="0" h="9420" w="1657">
                  <a:moveTo>
                    <a:pt x="799" y="1"/>
                  </a:moveTo>
                  <a:cubicBezTo>
                    <a:pt x="622" y="1"/>
                    <a:pt x="429" y="75"/>
                    <a:pt x="281" y="222"/>
                  </a:cubicBezTo>
                  <a:cubicBezTo>
                    <a:pt x="1" y="503"/>
                    <a:pt x="1" y="977"/>
                    <a:pt x="281" y="1257"/>
                  </a:cubicBezTo>
                  <a:cubicBezTo>
                    <a:pt x="400" y="1391"/>
                    <a:pt x="548" y="1450"/>
                    <a:pt x="710" y="1464"/>
                  </a:cubicBezTo>
                  <a:lnTo>
                    <a:pt x="710" y="7956"/>
                  </a:lnTo>
                  <a:cubicBezTo>
                    <a:pt x="562" y="7985"/>
                    <a:pt x="429" y="8044"/>
                    <a:pt x="326" y="8163"/>
                  </a:cubicBezTo>
                  <a:cubicBezTo>
                    <a:pt x="30" y="8444"/>
                    <a:pt x="30" y="8917"/>
                    <a:pt x="326" y="9198"/>
                  </a:cubicBezTo>
                  <a:cubicBezTo>
                    <a:pt x="466" y="9346"/>
                    <a:pt x="655" y="9419"/>
                    <a:pt x="843" y="9419"/>
                  </a:cubicBezTo>
                  <a:cubicBezTo>
                    <a:pt x="1032" y="9419"/>
                    <a:pt x="1220" y="9346"/>
                    <a:pt x="1361" y="9198"/>
                  </a:cubicBezTo>
                  <a:cubicBezTo>
                    <a:pt x="1657" y="8917"/>
                    <a:pt x="1657" y="8444"/>
                    <a:pt x="1361" y="8163"/>
                  </a:cubicBezTo>
                  <a:cubicBezTo>
                    <a:pt x="1243" y="8030"/>
                    <a:pt x="1095" y="7970"/>
                    <a:pt x="932" y="7956"/>
                  </a:cubicBezTo>
                  <a:lnTo>
                    <a:pt x="932" y="1464"/>
                  </a:lnTo>
                  <a:cubicBezTo>
                    <a:pt x="1080" y="1450"/>
                    <a:pt x="1213" y="1376"/>
                    <a:pt x="1331" y="1257"/>
                  </a:cubicBezTo>
                  <a:cubicBezTo>
                    <a:pt x="1612" y="977"/>
                    <a:pt x="1612" y="503"/>
                    <a:pt x="1331" y="222"/>
                  </a:cubicBezTo>
                  <a:cubicBezTo>
                    <a:pt x="1183" y="75"/>
                    <a:pt x="991" y="1"/>
                    <a:pt x="79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6" name="Google Shape;166;p14"/>
          <p:cNvGrpSpPr/>
          <p:nvPr/>
        </p:nvGrpSpPr>
        <p:grpSpPr>
          <a:xfrm>
            <a:off x="-1405792" y="-28815"/>
            <a:ext cx="3111009" cy="2934907"/>
            <a:chOff x="-1405792" y="-28815"/>
            <a:chExt cx="3111009" cy="2934907"/>
          </a:xfrm>
        </p:grpSpPr>
        <p:sp>
          <p:nvSpPr>
            <p:cNvPr id="167" name="Google Shape;167;p14"/>
            <p:cNvSpPr/>
            <p:nvPr/>
          </p:nvSpPr>
          <p:spPr>
            <a:xfrm rot="-2700000">
              <a:off x="-826469" y="600061"/>
              <a:ext cx="2233987" cy="1767370"/>
            </a:xfrm>
            <a:custGeom>
              <a:rect b="b" l="l" r="r" t="t"/>
              <a:pathLst>
                <a:path extrusionOk="0" h="29070" w="36745">
                  <a:moveTo>
                    <a:pt x="35414" y="207"/>
                  </a:moveTo>
                  <a:cubicBezTo>
                    <a:pt x="35148" y="488"/>
                    <a:pt x="35133" y="917"/>
                    <a:pt x="35384" y="1213"/>
                  </a:cubicBezTo>
                  <a:lnTo>
                    <a:pt x="35384" y="1213"/>
                  </a:lnTo>
                  <a:lnTo>
                    <a:pt x="28937" y="7645"/>
                  </a:lnTo>
                  <a:lnTo>
                    <a:pt x="23540" y="7645"/>
                  </a:lnTo>
                  <a:lnTo>
                    <a:pt x="15630" y="15555"/>
                  </a:lnTo>
                  <a:lnTo>
                    <a:pt x="15630" y="21174"/>
                  </a:lnTo>
                  <a:lnTo>
                    <a:pt x="10750" y="26054"/>
                  </a:lnTo>
                  <a:lnTo>
                    <a:pt x="2869" y="26054"/>
                  </a:lnTo>
                  <a:lnTo>
                    <a:pt x="2825" y="26054"/>
                  </a:lnTo>
                  <a:lnTo>
                    <a:pt x="1169" y="27710"/>
                  </a:lnTo>
                  <a:cubicBezTo>
                    <a:pt x="1051" y="27621"/>
                    <a:pt x="888" y="27577"/>
                    <a:pt x="725" y="27577"/>
                  </a:cubicBezTo>
                  <a:lnTo>
                    <a:pt x="725" y="27577"/>
                  </a:lnTo>
                  <a:cubicBezTo>
                    <a:pt x="326" y="27606"/>
                    <a:pt x="1" y="27946"/>
                    <a:pt x="16" y="28345"/>
                  </a:cubicBezTo>
                  <a:lnTo>
                    <a:pt x="16" y="28345"/>
                  </a:lnTo>
                  <a:cubicBezTo>
                    <a:pt x="30" y="28538"/>
                    <a:pt x="104" y="28715"/>
                    <a:pt x="237" y="28848"/>
                  </a:cubicBezTo>
                  <a:lnTo>
                    <a:pt x="237" y="28848"/>
                  </a:lnTo>
                  <a:cubicBezTo>
                    <a:pt x="370" y="28981"/>
                    <a:pt x="577" y="29070"/>
                    <a:pt x="784" y="29055"/>
                  </a:cubicBezTo>
                  <a:lnTo>
                    <a:pt x="784" y="29055"/>
                  </a:lnTo>
                  <a:lnTo>
                    <a:pt x="784" y="29055"/>
                  </a:lnTo>
                  <a:cubicBezTo>
                    <a:pt x="1198" y="29040"/>
                    <a:pt x="1509" y="28700"/>
                    <a:pt x="1494" y="28286"/>
                  </a:cubicBezTo>
                  <a:lnTo>
                    <a:pt x="1494" y="28286"/>
                  </a:lnTo>
                  <a:cubicBezTo>
                    <a:pt x="1494" y="28124"/>
                    <a:pt x="1435" y="27976"/>
                    <a:pt x="1331" y="27857"/>
                  </a:cubicBezTo>
                  <a:lnTo>
                    <a:pt x="1331" y="27857"/>
                  </a:lnTo>
                  <a:lnTo>
                    <a:pt x="2914" y="26275"/>
                  </a:lnTo>
                  <a:lnTo>
                    <a:pt x="10795" y="26275"/>
                  </a:lnTo>
                  <a:lnTo>
                    <a:pt x="10839" y="26275"/>
                  </a:lnTo>
                  <a:lnTo>
                    <a:pt x="15852" y="21263"/>
                  </a:lnTo>
                  <a:lnTo>
                    <a:pt x="15852" y="15644"/>
                  </a:lnTo>
                  <a:lnTo>
                    <a:pt x="23629" y="7866"/>
                  </a:lnTo>
                  <a:lnTo>
                    <a:pt x="29026" y="7866"/>
                  </a:lnTo>
                  <a:lnTo>
                    <a:pt x="35547" y="1361"/>
                  </a:lnTo>
                  <a:cubicBezTo>
                    <a:pt x="35828" y="1538"/>
                    <a:pt x="36212" y="1508"/>
                    <a:pt x="36463" y="1257"/>
                  </a:cubicBezTo>
                  <a:lnTo>
                    <a:pt x="36463" y="1257"/>
                  </a:lnTo>
                  <a:cubicBezTo>
                    <a:pt x="36744" y="961"/>
                    <a:pt x="36744" y="503"/>
                    <a:pt x="36463" y="207"/>
                  </a:cubicBezTo>
                  <a:lnTo>
                    <a:pt x="36463" y="207"/>
                  </a:lnTo>
                  <a:cubicBezTo>
                    <a:pt x="36316" y="59"/>
                    <a:pt x="36123" y="0"/>
                    <a:pt x="35931" y="0"/>
                  </a:cubicBezTo>
                  <a:lnTo>
                    <a:pt x="35931" y="0"/>
                  </a:lnTo>
                  <a:cubicBezTo>
                    <a:pt x="35754" y="0"/>
                    <a:pt x="35562" y="59"/>
                    <a:pt x="35414" y="207"/>
                  </a:cubicBezTo>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4"/>
            <p:cNvSpPr/>
            <p:nvPr/>
          </p:nvSpPr>
          <p:spPr>
            <a:xfrm rot="-2700000">
              <a:off x="-89715" y="372719"/>
              <a:ext cx="1213691" cy="1051850"/>
            </a:xfrm>
            <a:custGeom>
              <a:rect b="b" l="l" r="r" t="t"/>
              <a:pathLst>
                <a:path extrusionOk="0" h="17301" w="19963">
                  <a:moveTo>
                    <a:pt x="19149" y="0"/>
                  </a:moveTo>
                  <a:cubicBezTo>
                    <a:pt x="18972" y="0"/>
                    <a:pt x="18779" y="60"/>
                    <a:pt x="18631" y="207"/>
                  </a:cubicBezTo>
                  <a:cubicBezTo>
                    <a:pt x="18365" y="474"/>
                    <a:pt x="18351" y="902"/>
                    <a:pt x="18572" y="1183"/>
                  </a:cubicBezTo>
                  <a:lnTo>
                    <a:pt x="11046" y="8724"/>
                  </a:lnTo>
                  <a:lnTo>
                    <a:pt x="5841" y="8724"/>
                  </a:lnTo>
                  <a:lnTo>
                    <a:pt x="622" y="13929"/>
                  </a:lnTo>
                  <a:lnTo>
                    <a:pt x="622" y="15851"/>
                  </a:lnTo>
                  <a:cubicBezTo>
                    <a:pt x="504" y="15881"/>
                    <a:pt x="385" y="15940"/>
                    <a:pt x="297" y="16043"/>
                  </a:cubicBezTo>
                  <a:cubicBezTo>
                    <a:pt x="1" y="16324"/>
                    <a:pt x="1" y="16798"/>
                    <a:pt x="297" y="17078"/>
                  </a:cubicBezTo>
                  <a:cubicBezTo>
                    <a:pt x="437" y="17226"/>
                    <a:pt x="626" y="17300"/>
                    <a:pt x="814" y="17300"/>
                  </a:cubicBezTo>
                  <a:cubicBezTo>
                    <a:pt x="1003" y="17300"/>
                    <a:pt x="1191" y="17226"/>
                    <a:pt x="1332" y="17078"/>
                  </a:cubicBezTo>
                  <a:cubicBezTo>
                    <a:pt x="1627" y="16798"/>
                    <a:pt x="1627" y="16324"/>
                    <a:pt x="1332" y="16043"/>
                  </a:cubicBezTo>
                  <a:cubicBezTo>
                    <a:pt x="1199" y="15896"/>
                    <a:pt x="1021" y="15836"/>
                    <a:pt x="844" y="15822"/>
                  </a:cubicBezTo>
                  <a:lnTo>
                    <a:pt x="844" y="14033"/>
                  </a:lnTo>
                  <a:lnTo>
                    <a:pt x="5930" y="8946"/>
                  </a:lnTo>
                  <a:lnTo>
                    <a:pt x="11135" y="8946"/>
                  </a:lnTo>
                  <a:lnTo>
                    <a:pt x="18735" y="1346"/>
                  </a:lnTo>
                  <a:cubicBezTo>
                    <a:pt x="18863" y="1429"/>
                    <a:pt x="19008" y="1471"/>
                    <a:pt x="19153" y="1471"/>
                  </a:cubicBezTo>
                  <a:cubicBezTo>
                    <a:pt x="19342" y="1471"/>
                    <a:pt x="19530" y="1400"/>
                    <a:pt x="19681" y="1257"/>
                  </a:cubicBezTo>
                  <a:cubicBezTo>
                    <a:pt x="19962" y="962"/>
                    <a:pt x="19962" y="503"/>
                    <a:pt x="19681" y="207"/>
                  </a:cubicBezTo>
                  <a:cubicBezTo>
                    <a:pt x="19533" y="60"/>
                    <a:pt x="19341" y="0"/>
                    <a:pt x="1914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4"/>
            <p:cNvSpPr/>
            <p:nvPr/>
          </p:nvSpPr>
          <p:spPr>
            <a:xfrm rot="-2700000">
              <a:off x="-1075828" y="693182"/>
              <a:ext cx="2002959" cy="1762932"/>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14"/>
            <p:cNvSpPr/>
            <p:nvPr/>
          </p:nvSpPr>
          <p:spPr>
            <a:xfrm rot="-2700000">
              <a:off x="-58163" y="138595"/>
              <a:ext cx="329946" cy="321860"/>
            </a:xfrm>
            <a:custGeom>
              <a:rect b="b" l="l" r="r" t="t"/>
              <a:pathLst>
                <a:path extrusionOk="0" h="5294" w="5427">
                  <a:moveTo>
                    <a:pt x="4628" y="0"/>
                  </a:moveTo>
                  <a:cubicBezTo>
                    <a:pt x="4436" y="0"/>
                    <a:pt x="4244" y="74"/>
                    <a:pt x="4096" y="207"/>
                  </a:cubicBezTo>
                  <a:cubicBezTo>
                    <a:pt x="3830" y="474"/>
                    <a:pt x="3815" y="902"/>
                    <a:pt x="4037" y="1183"/>
                  </a:cubicBezTo>
                  <a:lnTo>
                    <a:pt x="1257" y="3963"/>
                  </a:lnTo>
                  <a:cubicBezTo>
                    <a:pt x="1123" y="3869"/>
                    <a:pt x="968" y="3821"/>
                    <a:pt x="813" y="3821"/>
                  </a:cubicBezTo>
                  <a:cubicBezTo>
                    <a:pt x="627" y="3821"/>
                    <a:pt x="441" y="3891"/>
                    <a:pt x="296" y="4037"/>
                  </a:cubicBezTo>
                  <a:cubicBezTo>
                    <a:pt x="0" y="4318"/>
                    <a:pt x="0" y="4791"/>
                    <a:pt x="296" y="5072"/>
                  </a:cubicBezTo>
                  <a:cubicBezTo>
                    <a:pt x="436" y="5220"/>
                    <a:pt x="625" y="5294"/>
                    <a:pt x="813" y="5294"/>
                  </a:cubicBezTo>
                  <a:cubicBezTo>
                    <a:pt x="1002" y="5294"/>
                    <a:pt x="1190" y="5220"/>
                    <a:pt x="1331" y="5072"/>
                  </a:cubicBezTo>
                  <a:cubicBezTo>
                    <a:pt x="1597" y="4821"/>
                    <a:pt x="1627" y="4421"/>
                    <a:pt x="1420" y="4126"/>
                  </a:cubicBezTo>
                  <a:lnTo>
                    <a:pt x="4199" y="1346"/>
                  </a:lnTo>
                  <a:cubicBezTo>
                    <a:pt x="4321" y="1429"/>
                    <a:pt x="4468" y="1471"/>
                    <a:pt x="4615" y="1471"/>
                  </a:cubicBezTo>
                  <a:cubicBezTo>
                    <a:pt x="4809" y="1471"/>
                    <a:pt x="5003" y="1400"/>
                    <a:pt x="5146" y="1257"/>
                  </a:cubicBezTo>
                  <a:cubicBezTo>
                    <a:pt x="5427" y="961"/>
                    <a:pt x="5427" y="503"/>
                    <a:pt x="5146" y="207"/>
                  </a:cubicBezTo>
                  <a:cubicBezTo>
                    <a:pt x="4998" y="74"/>
                    <a:pt x="4806" y="0"/>
                    <a:pt x="4628"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4"/>
            <p:cNvSpPr/>
            <p:nvPr/>
          </p:nvSpPr>
          <p:spPr>
            <a:xfrm rot="-2700000">
              <a:off x="-207158" y="149805"/>
              <a:ext cx="767745" cy="633809"/>
            </a:xfrm>
            <a:custGeom>
              <a:rect b="b" l="l" r="r" t="t"/>
              <a:pathLst>
                <a:path extrusionOk="0" h="10425" w="12628">
                  <a:moveTo>
                    <a:pt x="11815" y="1"/>
                  </a:moveTo>
                  <a:cubicBezTo>
                    <a:pt x="11622" y="1"/>
                    <a:pt x="11430" y="75"/>
                    <a:pt x="11297" y="208"/>
                  </a:cubicBezTo>
                  <a:cubicBezTo>
                    <a:pt x="11001" y="503"/>
                    <a:pt x="11001" y="977"/>
                    <a:pt x="11297" y="1257"/>
                  </a:cubicBezTo>
                  <a:cubicBezTo>
                    <a:pt x="11415" y="1376"/>
                    <a:pt x="11563" y="1450"/>
                    <a:pt x="11726" y="1464"/>
                  </a:cubicBezTo>
                  <a:lnTo>
                    <a:pt x="11726" y="3475"/>
                  </a:lnTo>
                  <a:lnTo>
                    <a:pt x="6891" y="8310"/>
                  </a:lnTo>
                  <a:lnTo>
                    <a:pt x="2056" y="8310"/>
                  </a:lnTo>
                  <a:lnTo>
                    <a:pt x="1272" y="9109"/>
                  </a:lnTo>
                  <a:cubicBezTo>
                    <a:pt x="1137" y="9001"/>
                    <a:pt x="978" y="8948"/>
                    <a:pt x="819" y="8948"/>
                  </a:cubicBezTo>
                  <a:cubicBezTo>
                    <a:pt x="630" y="8948"/>
                    <a:pt x="441" y="9023"/>
                    <a:pt x="296" y="9168"/>
                  </a:cubicBezTo>
                  <a:cubicBezTo>
                    <a:pt x="0" y="9449"/>
                    <a:pt x="0" y="9922"/>
                    <a:pt x="296" y="10203"/>
                  </a:cubicBezTo>
                  <a:cubicBezTo>
                    <a:pt x="437" y="10351"/>
                    <a:pt x="625" y="10425"/>
                    <a:pt x="814" y="10425"/>
                  </a:cubicBezTo>
                  <a:cubicBezTo>
                    <a:pt x="1002" y="10425"/>
                    <a:pt x="1191" y="10351"/>
                    <a:pt x="1331" y="10203"/>
                  </a:cubicBezTo>
                  <a:cubicBezTo>
                    <a:pt x="1597" y="9952"/>
                    <a:pt x="1627" y="9553"/>
                    <a:pt x="1420" y="9257"/>
                  </a:cubicBezTo>
                  <a:lnTo>
                    <a:pt x="2144" y="8532"/>
                  </a:lnTo>
                  <a:lnTo>
                    <a:pt x="6994" y="8532"/>
                  </a:lnTo>
                  <a:lnTo>
                    <a:pt x="11948" y="3579"/>
                  </a:lnTo>
                  <a:lnTo>
                    <a:pt x="11948" y="1464"/>
                  </a:lnTo>
                  <a:cubicBezTo>
                    <a:pt x="12096" y="1435"/>
                    <a:pt x="12229" y="1376"/>
                    <a:pt x="12332" y="1257"/>
                  </a:cubicBezTo>
                  <a:cubicBezTo>
                    <a:pt x="12628" y="977"/>
                    <a:pt x="12628" y="503"/>
                    <a:pt x="12332" y="208"/>
                  </a:cubicBezTo>
                  <a:cubicBezTo>
                    <a:pt x="12184" y="75"/>
                    <a:pt x="12007" y="1"/>
                    <a:pt x="1181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4"/>
            <p:cNvSpPr/>
            <p:nvPr/>
          </p:nvSpPr>
          <p:spPr>
            <a:xfrm rot="-2700000">
              <a:off x="-923777" y="537580"/>
              <a:ext cx="2084731" cy="1807861"/>
            </a:xfrm>
            <a:custGeom>
              <a:rect b="b" l="l" r="r" t="t"/>
              <a:pathLst>
                <a:path extrusionOk="0" h="29736" w="34290">
                  <a:moveTo>
                    <a:pt x="33477" y="0"/>
                  </a:moveTo>
                  <a:cubicBezTo>
                    <a:pt x="33285" y="0"/>
                    <a:pt x="33107" y="59"/>
                    <a:pt x="32959" y="207"/>
                  </a:cubicBezTo>
                  <a:cubicBezTo>
                    <a:pt x="32708" y="458"/>
                    <a:pt x="32678" y="843"/>
                    <a:pt x="32856" y="1124"/>
                  </a:cubicBezTo>
                  <a:lnTo>
                    <a:pt x="28908" y="5072"/>
                  </a:lnTo>
                  <a:lnTo>
                    <a:pt x="24073" y="5072"/>
                  </a:lnTo>
                  <a:lnTo>
                    <a:pt x="21160" y="7999"/>
                  </a:lnTo>
                  <a:lnTo>
                    <a:pt x="21160" y="10779"/>
                  </a:lnTo>
                  <a:lnTo>
                    <a:pt x="18277" y="13722"/>
                  </a:lnTo>
                  <a:lnTo>
                    <a:pt x="13471" y="18542"/>
                  </a:lnTo>
                  <a:lnTo>
                    <a:pt x="13471" y="23865"/>
                  </a:lnTo>
                  <a:lnTo>
                    <a:pt x="11046" y="26290"/>
                  </a:lnTo>
                  <a:lnTo>
                    <a:pt x="3298" y="26290"/>
                  </a:lnTo>
                  <a:lnTo>
                    <a:pt x="1184" y="28404"/>
                  </a:lnTo>
                  <a:cubicBezTo>
                    <a:pt x="1064" y="28311"/>
                    <a:pt x="921" y="28254"/>
                    <a:pt x="775" y="28254"/>
                  </a:cubicBezTo>
                  <a:cubicBezTo>
                    <a:pt x="759" y="28254"/>
                    <a:pt x="742" y="28255"/>
                    <a:pt x="725" y="28257"/>
                  </a:cubicBezTo>
                  <a:cubicBezTo>
                    <a:pt x="518" y="28257"/>
                    <a:pt x="341" y="28345"/>
                    <a:pt x="208" y="28493"/>
                  </a:cubicBezTo>
                  <a:cubicBezTo>
                    <a:pt x="75" y="28641"/>
                    <a:pt x="1" y="28818"/>
                    <a:pt x="16" y="29025"/>
                  </a:cubicBezTo>
                  <a:cubicBezTo>
                    <a:pt x="16" y="29203"/>
                    <a:pt x="90" y="29380"/>
                    <a:pt x="223" y="29513"/>
                  </a:cubicBezTo>
                  <a:cubicBezTo>
                    <a:pt x="237" y="29513"/>
                    <a:pt x="237" y="29528"/>
                    <a:pt x="252" y="29528"/>
                  </a:cubicBezTo>
                  <a:cubicBezTo>
                    <a:pt x="385" y="29661"/>
                    <a:pt x="577" y="29735"/>
                    <a:pt x="770" y="29735"/>
                  </a:cubicBezTo>
                  <a:cubicBezTo>
                    <a:pt x="977" y="29720"/>
                    <a:pt x="1154" y="29632"/>
                    <a:pt x="1287" y="29499"/>
                  </a:cubicBezTo>
                  <a:cubicBezTo>
                    <a:pt x="1420" y="29351"/>
                    <a:pt x="1494" y="29158"/>
                    <a:pt x="1479" y="28966"/>
                  </a:cubicBezTo>
                  <a:cubicBezTo>
                    <a:pt x="1479" y="28818"/>
                    <a:pt x="1435" y="28671"/>
                    <a:pt x="1346" y="28552"/>
                  </a:cubicBezTo>
                  <a:lnTo>
                    <a:pt x="3387" y="26512"/>
                  </a:lnTo>
                  <a:lnTo>
                    <a:pt x="11135" y="26512"/>
                  </a:lnTo>
                  <a:lnTo>
                    <a:pt x="13678" y="23954"/>
                  </a:lnTo>
                  <a:lnTo>
                    <a:pt x="13678" y="18631"/>
                  </a:lnTo>
                  <a:lnTo>
                    <a:pt x="18424" y="13884"/>
                  </a:lnTo>
                  <a:lnTo>
                    <a:pt x="21352" y="10912"/>
                  </a:lnTo>
                  <a:lnTo>
                    <a:pt x="21382" y="10883"/>
                  </a:lnTo>
                  <a:lnTo>
                    <a:pt x="21382" y="8088"/>
                  </a:lnTo>
                  <a:lnTo>
                    <a:pt x="24161" y="5294"/>
                  </a:lnTo>
                  <a:lnTo>
                    <a:pt x="28997" y="5294"/>
                  </a:lnTo>
                  <a:lnTo>
                    <a:pt x="33004" y="1301"/>
                  </a:lnTo>
                  <a:cubicBezTo>
                    <a:pt x="33143" y="1413"/>
                    <a:pt x="33311" y="1468"/>
                    <a:pt x="33479" y="1468"/>
                  </a:cubicBezTo>
                  <a:cubicBezTo>
                    <a:pt x="33667" y="1468"/>
                    <a:pt x="33853" y="1398"/>
                    <a:pt x="33994" y="1257"/>
                  </a:cubicBezTo>
                  <a:cubicBezTo>
                    <a:pt x="34290" y="961"/>
                    <a:pt x="34290" y="503"/>
                    <a:pt x="33994" y="207"/>
                  </a:cubicBezTo>
                  <a:cubicBezTo>
                    <a:pt x="33861" y="59"/>
                    <a:pt x="33669" y="0"/>
                    <a:pt x="3347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bg>
      <p:bgPr>
        <a:gradFill>
          <a:gsLst>
            <a:gs pos="0">
              <a:schemeClr val="lt2"/>
            </a:gs>
            <a:gs pos="100000">
              <a:schemeClr val="lt1"/>
            </a:gs>
          </a:gsLst>
          <a:path path="circle">
            <a:fillToRect b="50%" l="50%" r="50%" t="50%"/>
          </a:path>
          <a:tileRect/>
        </a:gradFill>
      </p:bgPr>
    </p:bg>
    <p:spTree>
      <p:nvGrpSpPr>
        <p:cNvPr id="173" name="Shape 173"/>
        <p:cNvGrpSpPr/>
        <p:nvPr/>
      </p:nvGrpSpPr>
      <p:grpSpPr>
        <a:xfrm>
          <a:off x="0" y="0"/>
          <a:ext cx="0" cy="0"/>
          <a:chOff x="0" y="0"/>
          <a:chExt cx="0" cy="0"/>
        </a:xfrm>
      </p:grpSpPr>
      <p:sp>
        <p:nvSpPr>
          <p:cNvPr id="174" name="Google Shape;174;p15"/>
          <p:cNvSpPr/>
          <p:nvPr/>
        </p:nvSpPr>
        <p:spPr>
          <a:xfrm>
            <a:off x="7013863" y="2735075"/>
            <a:ext cx="2954100" cy="29541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5"/>
          <p:cNvSpPr txBox="1"/>
          <p:nvPr>
            <p:ph type="title"/>
          </p:nvPr>
        </p:nvSpPr>
        <p:spPr>
          <a:xfrm>
            <a:off x="1458150" y="2843525"/>
            <a:ext cx="6227700" cy="595800"/>
          </a:xfrm>
          <a:prstGeom prst="rect">
            <a:avLst/>
          </a:prstGeom>
        </p:spPr>
        <p:txBody>
          <a:bodyPr anchorCtr="0" anchor="t" bIns="91425" lIns="91425" spcFirstLastPara="1" rIns="91425" wrap="square" tIns="91425">
            <a:noAutofit/>
          </a:bodyPr>
          <a:lstStyle>
            <a:lvl1pPr lvl="0" rtl="0" algn="r">
              <a:spcBef>
                <a:spcPts val="0"/>
              </a:spcBef>
              <a:spcAft>
                <a:spcPts val="0"/>
              </a:spcAft>
              <a:buSzPts val="3000"/>
              <a:buNone/>
              <a:defRPr sz="3000"/>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p:txBody>
      </p:sp>
      <p:sp>
        <p:nvSpPr>
          <p:cNvPr id="176" name="Google Shape;176;p15"/>
          <p:cNvSpPr txBox="1"/>
          <p:nvPr>
            <p:ph idx="1" type="subTitle"/>
          </p:nvPr>
        </p:nvSpPr>
        <p:spPr>
          <a:xfrm>
            <a:off x="1458150" y="1399375"/>
            <a:ext cx="6227700" cy="1444200"/>
          </a:xfrm>
          <a:prstGeom prst="rect">
            <a:avLst/>
          </a:prstGeom>
        </p:spPr>
        <p:txBody>
          <a:bodyPr anchorCtr="0" anchor="b" bIns="91425" lIns="91425" spcFirstLastPara="1" rIns="91425" wrap="square" tIns="91425">
            <a:noAutofit/>
          </a:bodyPr>
          <a:lstStyle>
            <a:lvl1pPr lvl="0" rtl="0" algn="r">
              <a:lnSpc>
                <a:spcPct val="100000"/>
              </a:lnSpc>
              <a:spcBef>
                <a:spcPts val="0"/>
              </a:spcBef>
              <a:spcAft>
                <a:spcPts val="0"/>
              </a:spcAft>
              <a:buSzPts val="2500"/>
              <a:buNone/>
              <a:defRPr sz="2500"/>
            </a:lvl1pPr>
            <a:lvl2pPr lvl="1" rtl="0" algn="ctr">
              <a:lnSpc>
                <a:spcPct val="100000"/>
              </a:lnSpc>
              <a:spcBef>
                <a:spcPts val="0"/>
              </a:spcBef>
              <a:spcAft>
                <a:spcPts val="0"/>
              </a:spcAft>
              <a:buSzPts val="2500"/>
              <a:buNone/>
              <a:defRPr sz="2500"/>
            </a:lvl2pPr>
            <a:lvl3pPr lvl="2" rtl="0" algn="ctr">
              <a:lnSpc>
                <a:spcPct val="100000"/>
              </a:lnSpc>
              <a:spcBef>
                <a:spcPts val="0"/>
              </a:spcBef>
              <a:spcAft>
                <a:spcPts val="0"/>
              </a:spcAft>
              <a:buSzPts val="2500"/>
              <a:buNone/>
              <a:defRPr sz="2500"/>
            </a:lvl3pPr>
            <a:lvl4pPr lvl="3" rtl="0" algn="ctr">
              <a:lnSpc>
                <a:spcPct val="100000"/>
              </a:lnSpc>
              <a:spcBef>
                <a:spcPts val="0"/>
              </a:spcBef>
              <a:spcAft>
                <a:spcPts val="0"/>
              </a:spcAft>
              <a:buSzPts val="2500"/>
              <a:buNone/>
              <a:defRPr sz="2500"/>
            </a:lvl4pPr>
            <a:lvl5pPr lvl="4" rtl="0" algn="ctr">
              <a:lnSpc>
                <a:spcPct val="100000"/>
              </a:lnSpc>
              <a:spcBef>
                <a:spcPts val="0"/>
              </a:spcBef>
              <a:spcAft>
                <a:spcPts val="0"/>
              </a:spcAft>
              <a:buSzPts val="2500"/>
              <a:buNone/>
              <a:defRPr sz="2500"/>
            </a:lvl5pPr>
            <a:lvl6pPr lvl="5" rtl="0" algn="ctr">
              <a:lnSpc>
                <a:spcPct val="100000"/>
              </a:lnSpc>
              <a:spcBef>
                <a:spcPts val="0"/>
              </a:spcBef>
              <a:spcAft>
                <a:spcPts val="0"/>
              </a:spcAft>
              <a:buSzPts val="2500"/>
              <a:buNone/>
              <a:defRPr sz="2500"/>
            </a:lvl6pPr>
            <a:lvl7pPr lvl="6" rtl="0" algn="ctr">
              <a:lnSpc>
                <a:spcPct val="100000"/>
              </a:lnSpc>
              <a:spcBef>
                <a:spcPts val="0"/>
              </a:spcBef>
              <a:spcAft>
                <a:spcPts val="0"/>
              </a:spcAft>
              <a:buSzPts val="2500"/>
              <a:buNone/>
              <a:defRPr sz="2500"/>
            </a:lvl7pPr>
            <a:lvl8pPr lvl="7" rtl="0" algn="ctr">
              <a:lnSpc>
                <a:spcPct val="100000"/>
              </a:lnSpc>
              <a:spcBef>
                <a:spcPts val="0"/>
              </a:spcBef>
              <a:spcAft>
                <a:spcPts val="0"/>
              </a:spcAft>
              <a:buSzPts val="2500"/>
              <a:buNone/>
              <a:defRPr sz="2500"/>
            </a:lvl8pPr>
            <a:lvl9pPr lvl="8" rtl="0" algn="ctr">
              <a:lnSpc>
                <a:spcPct val="100000"/>
              </a:lnSpc>
              <a:spcBef>
                <a:spcPts val="0"/>
              </a:spcBef>
              <a:spcAft>
                <a:spcPts val="0"/>
              </a:spcAft>
              <a:buSzPts val="2500"/>
              <a:buNone/>
              <a:defRPr sz="2500"/>
            </a:lvl9pPr>
          </a:lstStyle>
          <a:p/>
        </p:txBody>
      </p:sp>
      <p:sp>
        <p:nvSpPr>
          <p:cNvPr id="177" name="Google Shape;177;p15"/>
          <p:cNvSpPr/>
          <p:nvPr/>
        </p:nvSpPr>
        <p:spPr>
          <a:xfrm>
            <a:off x="-1298975" y="168950"/>
            <a:ext cx="3108000" cy="31080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
    <p:bg>
      <p:bgPr>
        <a:gradFill>
          <a:gsLst>
            <a:gs pos="0">
              <a:schemeClr val="lt2"/>
            </a:gs>
            <a:gs pos="100000">
              <a:schemeClr val="lt1"/>
            </a:gs>
          </a:gsLst>
          <a:path path="circle">
            <a:fillToRect b="50%" l="50%" r="50%" t="50%"/>
          </a:path>
          <a:tileRect/>
        </a:gradFill>
      </p:bgPr>
    </p:bg>
    <p:spTree>
      <p:nvGrpSpPr>
        <p:cNvPr id="178" name="Shape 178"/>
        <p:cNvGrpSpPr/>
        <p:nvPr/>
      </p:nvGrpSpPr>
      <p:grpSpPr>
        <a:xfrm>
          <a:off x="0" y="0"/>
          <a:ext cx="0" cy="0"/>
          <a:chOff x="0" y="0"/>
          <a:chExt cx="0" cy="0"/>
        </a:xfrm>
      </p:grpSpPr>
      <p:sp>
        <p:nvSpPr>
          <p:cNvPr id="179" name="Google Shape;179;p16"/>
          <p:cNvSpPr/>
          <p:nvPr/>
        </p:nvSpPr>
        <p:spPr>
          <a:xfrm>
            <a:off x="8254325" y="2056500"/>
            <a:ext cx="2125200" cy="2125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6"/>
          <p:cNvSpPr/>
          <p:nvPr/>
        </p:nvSpPr>
        <p:spPr>
          <a:xfrm>
            <a:off x="3690375" y="-447450"/>
            <a:ext cx="3019200" cy="3019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6"/>
          <p:cNvSpPr txBox="1"/>
          <p:nvPr>
            <p:ph idx="1" type="subTitle"/>
          </p:nvPr>
        </p:nvSpPr>
        <p:spPr>
          <a:xfrm>
            <a:off x="6108500" y="1497518"/>
            <a:ext cx="2329800" cy="1179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p:txBody>
      </p:sp>
      <p:sp>
        <p:nvSpPr>
          <p:cNvPr id="182" name="Google Shape;182;p16"/>
          <p:cNvSpPr txBox="1"/>
          <p:nvPr>
            <p:ph type="title"/>
          </p:nvPr>
        </p:nvSpPr>
        <p:spPr>
          <a:xfrm>
            <a:off x="6108500" y="619775"/>
            <a:ext cx="2329800" cy="927300"/>
          </a:xfrm>
          <a:prstGeom prst="rect">
            <a:avLst/>
          </a:prstGeom>
        </p:spPr>
        <p:txBody>
          <a:bodyPr anchorCtr="0" anchor="b" bIns="91425" lIns="91425" spcFirstLastPara="1" rIns="91425" wrap="square" tIns="91425">
            <a:noAutofit/>
          </a:bodyPr>
          <a:lstStyle>
            <a:lvl1pPr lvl="0" rtl="0">
              <a:spcBef>
                <a:spcPts val="0"/>
              </a:spcBef>
              <a:spcAft>
                <a:spcPts val="0"/>
              </a:spcAft>
              <a:buSzPts val="27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183" name="Google Shape;183;p16"/>
          <p:cNvGrpSpPr/>
          <p:nvPr/>
        </p:nvGrpSpPr>
        <p:grpSpPr>
          <a:xfrm>
            <a:off x="8001262" y="-663982"/>
            <a:ext cx="1738725" cy="1787692"/>
            <a:chOff x="3751137" y="-268257"/>
            <a:chExt cx="1738725" cy="1787692"/>
          </a:xfrm>
        </p:grpSpPr>
        <p:sp>
          <p:nvSpPr>
            <p:cNvPr id="184" name="Google Shape;184;p16"/>
            <p:cNvSpPr/>
            <p:nvPr/>
          </p:nvSpPr>
          <p:spPr>
            <a:xfrm rot="2700100">
              <a:off x="3963446" y="248430"/>
              <a:ext cx="1072552" cy="1044797"/>
            </a:xfrm>
            <a:custGeom>
              <a:rect b="b" l="l" r="r" t="t"/>
              <a:pathLst>
                <a:path extrusionOk="0" h="17185" w="17641">
                  <a:moveTo>
                    <a:pt x="16857" y="1"/>
                  </a:moveTo>
                  <a:cubicBezTo>
                    <a:pt x="16443" y="30"/>
                    <a:pt x="16132" y="371"/>
                    <a:pt x="16147" y="770"/>
                  </a:cubicBezTo>
                  <a:cubicBezTo>
                    <a:pt x="16147" y="947"/>
                    <a:pt x="16206" y="1095"/>
                    <a:pt x="16310" y="1213"/>
                  </a:cubicBezTo>
                  <a:lnTo>
                    <a:pt x="14122" y="3402"/>
                  </a:lnTo>
                  <a:lnTo>
                    <a:pt x="8473" y="3402"/>
                  </a:lnTo>
                  <a:lnTo>
                    <a:pt x="607" y="11283"/>
                  </a:lnTo>
                  <a:lnTo>
                    <a:pt x="607" y="15733"/>
                  </a:lnTo>
                  <a:cubicBezTo>
                    <a:pt x="444" y="15763"/>
                    <a:pt x="311" y="15837"/>
                    <a:pt x="193" y="15955"/>
                  </a:cubicBezTo>
                  <a:cubicBezTo>
                    <a:pt x="60" y="16088"/>
                    <a:pt x="1" y="16281"/>
                    <a:pt x="1" y="16473"/>
                  </a:cubicBezTo>
                  <a:cubicBezTo>
                    <a:pt x="15" y="16680"/>
                    <a:pt x="89" y="16857"/>
                    <a:pt x="237" y="16990"/>
                  </a:cubicBezTo>
                  <a:cubicBezTo>
                    <a:pt x="373" y="17112"/>
                    <a:pt x="545" y="17184"/>
                    <a:pt x="721" y="17184"/>
                  </a:cubicBezTo>
                  <a:cubicBezTo>
                    <a:pt x="737" y="17184"/>
                    <a:pt x="753" y="17184"/>
                    <a:pt x="770" y="17182"/>
                  </a:cubicBezTo>
                  <a:cubicBezTo>
                    <a:pt x="962" y="17182"/>
                    <a:pt x="1154" y="17094"/>
                    <a:pt x="1287" y="16946"/>
                  </a:cubicBezTo>
                  <a:cubicBezTo>
                    <a:pt x="1420" y="16813"/>
                    <a:pt x="1479" y="16621"/>
                    <a:pt x="1479" y="16428"/>
                  </a:cubicBezTo>
                  <a:cubicBezTo>
                    <a:pt x="1465" y="16236"/>
                    <a:pt x="1391" y="16059"/>
                    <a:pt x="1258" y="15926"/>
                  </a:cubicBezTo>
                  <a:cubicBezTo>
                    <a:pt x="1258" y="15926"/>
                    <a:pt x="1243" y="15911"/>
                    <a:pt x="1243" y="15911"/>
                  </a:cubicBezTo>
                  <a:cubicBezTo>
                    <a:pt x="1124" y="15793"/>
                    <a:pt x="977" y="15733"/>
                    <a:pt x="814" y="15719"/>
                  </a:cubicBezTo>
                  <a:lnTo>
                    <a:pt x="814" y="11372"/>
                  </a:lnTo>
                  <a:lnTo>
                    <a:pt x="8577" y="3624"/>
                  </a:lnTo>
                  <a:lnTo>
                    <a:pt x="14210" y="3624"/>
                  </a:lnTo>
                  <a:lnTo>
                    <a:pt x="16473" y="1361"/>
                  </a:lnTo>
                  <a:cubicBezTo>
                    <a:pt x="16589" y="1439"/>
                    <a:pt x="16716" y="1482"/>
                    <a:pt x="16855" y="1482"/>
                  </a:cubicBezTo>
                  <a:cubicBezTo>
                    <a:pt x="16875" y="1482"/>
                    <a:pt x="16895" y="1481"/>
                    <a:pt x="16916" y="1480"/>
                  </a:cubicBezTo>
                  <a:cubicBezTo>
                    <a:pt x="17315" y="1465"/>
                    <a:pt x="17641" y="1125"/>
                    <a:pt x="17626" y="711"/>
                  </a:cubicBezTo>
                  <a:cubicBezTo>
                    <a:pt x="17611" y="518"/>
                    <a:pt x="17537" y="356"/>
                    <a:pt x="17404" y="223"/>
                  </a:cubicBezTo>
                  <a:cubicBezTo>
                    <a:pt x="17271" y="90"/>
                    <a:pt x="17079" y="1"/>
                    <a:pt x="16887"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6"/>
            <p:cNvSpPr/>
            <p:nvPr/>
          </p:nvSpPr>
          <p:spPr>
            <a:xfrm rot="2700100">
              <a:off x="4569111" y="189981"/>
              <a:ext cx="748008" cy="352440"/>
            </a:xfrm>
            <a:custGeom>
              <a:rect b="b" l="l" r="r" t="t"/>
              <a:pathLst>
                <a:path extrusionOk="0" h="5797" w="12303">
                  <a:moveTo>
                    <a:pt x="11519" y="0"/>
                  </a:moveTo>
                  <a:cubicBezTo>
                    <a:pt x="11120" y="15"/>
                    <a:pt x="10795" y="355"/>
                    <a:pt x="10809" y="754"/>
                  </a:cubicBezTo>
                  <a:cubicBezTo>
                    <a:pt x="10824" y="947"/>
                    <a:pt x="10898" y="1109"/>
                    <a:pt x="11016" y="1227"/>
                  </a:cubicBezTo>
                  <a:lnTo>
                    <a:pt x="7275" y="4968"/>
                  </a:lnTo>
                  <a:lnTo>
                    <a:pt x="1494" y="4968"/>
                  </a:lnTo>
                  <a:cubicBezTo>
                    <a:pt x="1464" y="4791"/>
                    <a:pt x="1391" y="4658"/>
                    <a:pt x="1287" y="4540"/>
                  </a:cubicBezTo>
                  <a:cubicBezTo>
                    <a:pt x="1139" y="4392"/>
                    <a:pt x="947" y="4318"/>
                    <a:pt x="725" y="4318"/>
                  </a:cubicBezTo>
                  <a:cubicBezTo>
                    <a:pt x="326" y="4333"/>
                    <a:pt x="1" y="4687"/>
                    <a:pt x="15" y="5087"/>
                  </a:cubicBezTo>
                  <a:cubicBezTo>
                    <a:pt x="30" y="5491"/>
                    <a:pt x="369" y="5797"/>
                    <a:pt x="757" y="5797"/>
                  </a:cubicBezTo>
                  <a:cubicBezTo>
                    <a:pt x="766" y="5797"/>
                    <a:pt x="775" y="5797"/>
                    <a:pt x="784" y="5796"/>
                  </a:cubicBezTo>
                  <a:cubicBezTo>
                    <a:pt x="1139" y="5782"/>
                    <a:pt x="1435" y="5515"/>
                    <a:pt x="1494" y="5175"/>
                  </a:cubicBezTo>
                  <a:lnTo>
                    <a:pt x="7379" y="5175"/>
                  </a:lnTo>
                  <a:lnTo>
                    <a:pt x="11179" y="1375"/>
                  </a:lnTo>
                  <a:cubicBezTo>
                    <a:pt x="11282" y="1427"/>
                    <a:pt x="11396" y="1467"/>
                    <a:pt x="11521" y="1467"/>
                  </a:cubicBezTo>
                  <a:cubicBezTo>
                    <a:pt x="11540" y="1467"/>
                    <a:pt x="11559" y="1466"/>
                    <a:pt x="11578" y="1464"/>
                  </a:cubicBezTo>
                  <a:cubicBezTo>
                    <a:pt x="11992" y="1449"/>
                    <a:pt x="12303" y="1109"/>
                    <a:pt x="12288" y="710"/>
                  </a:cubicBezTo>
                  <a:cubicBezTo>
                    <a:pt x="12288" y="518"/>
                    <a:pt x="12214" y="340"/>
                    <a:pt x="12081" y="207"/>
                  </a:cubicBezTo>
                  <a:cubicBezTo>
                    <a:pt x="12066" y="207"/>
                    <a:pt x="12066" y="192"/>
                    <a:pt x="12051" y="192"/>
                  </a:cubicBezTo>
                  <a:cubicBezTo>
                    <a:pt x="11918" y="59"/>
                    <a:pt x="11741" y="0"/>
                    <a:pt x="1154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6"/>
            <p:cNvSpPr/>
            <p:nvPr/>
          </p:nvSpPr>
          <p:spPr>
            <a:xfrm rot="2700100">
              <a:off x="4378462" y="-56010"/>
              <a:ext cx="951197" cy="847146"/>
            </a:xfrm>
            <a:custGeom>
              <a:rect b="b" l="l" r="r" t="t"/>
              <a:pathLst>
                <a:path extrusionOk="0" h="13934" w="15645">
                  <a:moveTo>
                    <a:pt x="14890" y="1"/>
                  </a:moveTo>
                  <a:cubicBezTo>
                    <a:pt x="14875" y="1"/>
                    <a:pt x="14861" y="1"/>
                    <a:pt x="14861" y="16"/>
                  </a:cubicBezTo>
                  <a:cubicBezTo>
                    <a:pt x="14447" y="30"/>
                    <a:pt x="14136" y="370"/>
                    <a:pt x="14151" y="770"/>
                  </a:cubicBezTo>
                  <a:cubicBezTo>
                    <a:pt x="14151" y="918"/>
                    <a:pt x="14210" y="1051"/>
                    <a:pt x="14284" y="1154"/>
                  </a:cubicBezTo>
                  <a:lnTo>
                    <a:pt x="10159" y="5279"/>
                  </a:lnTo>
                  <a:lnTo>
                    <a:pt x="3239" y="5279"/>
                  </a:lnTo>
                  <a:lnTo>
                    <a:pt x="666" y="7852"/>
                  </a:lnTo>
                  <a:lnTo>
                    <a:pt x="666" y="12466"/>
                  </a:lnTo>
                  <a:cubicBezTo>
                    <a:pt x="533" y="12495"/>
                    <a:pt x="400" y="12569"/>
                    <a:pt x="281" y="12673"/>
                  </a:cubicBezTo>
                  <a:cubicBezTo>
                    <a:pt x="1" y="12954"/>
                    <a:pt x="1" y="13427"/>
                    <a:pt x="281" y="13722"/>
                  </a:cubicBezTo>
                  <a:cubicBezTo>
                    <a:pt x="429" y="13863"/>
                    <a:pt x="618" y="13933"/>
                    <a:pt x="806" y="13933"/>
                  </a:cubicBezTo>
                  <a:cubicBezTo>
                    <a:pt x="995" y="13933"/>
                    <a:pt x="1183" y="13863"/>
                    <a:pt x="1331" y="13722"/>
                  </a:cubicBezTo>
                  <a:cubicBezTo>
                    <a:pt x="1612" y="13427"/>
                    <a:pt x="1612" y="12954"/>
                    <a:pt x="1331" y="12673"/>
                  </a:cubicBezTo>
                  <a:cubicBezTo>
                    <a:pt x="1213" y="12554"/>
                    <a:pt x="1050" y="12480"/>
                    <a:pt x="888" y="12466"/>
                  </a:cubicBezTo>
                  <a:lnTo>
                    <a:pt x="888" y="7941"/>
                  </a:lnTo>
                  <a:lnTo>
                    <a:pt x="3342" y="5501"/>
                  </a:lnTo>
                  <a:lnTo>
                    <a:pt x="10247" y="5501"/>
                  </a:lnTo>
                  <a:lnTo>
                    <a:pt x="14432" y="1317"/>
                  </a:lnTo>
                  <a:cubicBezTo>
                    <a:pt x="14551" y="1423"/>
                    <a:pt x="14695" y="1482"/>
                    <a:pt x="14862" y="1482"/>
                  </a:cubicBezTo>
                  <a:cubicBezTo>
                    <a:pt x="14881" y="1482"/>
                    <a:pt x="14900" y="1481"/>
                    <a:pt x="14920" y="1479"/>
                  </a:cubicBezTo>
                  <a:cubicBezTo>
                    <a:pt x="15319" y="1465"/>
                    <a:pt x="15644" y="1125"/>
                    <a:pt x="15630" y="711"/>
                  </a:cubicBezTo>
                  <a:cubicBezTo>
                    <a:pt x="15615" y="518"/>
                    <a:pt x="15541" y="356"/>
                    <a:pt x="15408" y="223"/>
                  </a:cubicBezTo>
                  <a:cubicBezTo>
                    <a:pt x="15275" y="90"/>
                    <a:pt x="15082" y="1"/>
                    <a:pt x="1489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6"/>
            <p:cNvSpPr/>
            <p:nvPr/>
          </p:nvSpPr>
          <p:spPr>
            <a:xfrm rot="2700100">
              <a:off x="4044622" y="533075"/>
              <a:ext cx="970045" cy="598790"/>
            </a:xfrm>
            <a:custGeom>
              <a:rect b="b" l="l" r="r" t="t"/>
              <a:pathLst>
                <a:path extrusionOk="0" h="9849" w="15955">
                  <a:moveTo>
                    <a:pt x="15171" y="1"/>
                  </a:moveTo>
                  <a:cubicBezTo>
                    <a:pt x="14979" y="15"/>
                    <a:pt x="14786" y="89"/>
                    <a:pt x="14653" y="237"/>
                  </a:cubicBezTo>
                  <a:cubicBezTo>
                    <a:pt x="14520" y="385"/>
                    <a:pt x="14461" y="577"/>
                    <a:pt x="14461" y="769"/>
                  </a:cubicBezTo>
                  <a:cubicBezTo>
                    <a:pt x="14476" y="932"/>
                    <a:pt x="14535" y="1080"/>
                    <a:pt x="14638" y="1213"/>
                  </a:cubicBezTo>
                  <a:lnTo>
                    <a:pt x="12391" y="3446"/>
                  </a:lnTo>
                  <a:lnTo>
                    <a:pt x="6284" y="3446"/>
                  </a:lnTo>
                  <a:lnTo>
                    <a:pt x="1198" y="8532"/>
                  </a:lnTo>
                  <a:cubicBezTo>
                    <a:pt x="1065" y="8429"/>
                    <a:pt x="902" y="8370"/>
                    <a:pt x="725" y="8370"/>
                  </a:cubicBezTo>
                  <a:cubicBezTo>
                    <a:pt x="311" y="8399"/>
                    <a:pt x="0" y="8739"/>
                    <a:pt x="15" y="9138"/>
                  </a:cubicBezTo>
                  <a:cubicBezTo>
                    <a:pt x="29" y="9543"/>
                    <a:pt x="354" y="9849"/>
                    <a:pt x="755" y="9849"/>
                  </a:cubicBezTo>
                  <a:cubicBezTo>
                    <a:pt x="765" y="9849"/>
                    <a:pt x="774" y="9848"/>
                    <a:pt x="784" y="9848"/>
                  </a:cubicBezTo>
                  <a:cubicBezTo>
                    <a:pt x="1183" y="9833"/>
                    <a:pt x="1508" y="9493"/>
                    <a:pt x="1494" y="9079"/>
                  </a:cubicBezTo>
                  <a:cubicBezTo>
                    <a:pt x="1479" y="8946"/>
                    <a:pt x="1434" y="8798"/>
                    <a:pt x="1360" y="8695"/>
                  </a:cubicBezTo>
                  <a:lnTo>
                    <a:pt x="6373" y="3668"/>
                  </a:lnTo>
                  <a:lnTo>
                    <a:pt x="12494" y="3668"/>
                  </a:lnTo>
                  <a:lnTo>
                    <a:pt x="14801" y="1361"/>
                  </a:lnTo>
                  <a:cubicBezTo>
                    <a:pt x="14934" y="1435"/>
                    <a:pt x="15082" y="1479"/>
                    <a:pt x="15230" y="1479"/>
                  </a:cubicBezTo>
                  <a:cubicBezTo>
                    <a:pt x="15422" y="1464"/>
                    <a:pt x="15614" y="1390"/>
                    <a:pt x="15747" y="1243"/>
                  </a:cubicBezTo>
                  <a:cubicBezTo>
                    <a:pt x="15881" y="1095"/>
                    <a:pt x="15954" y="903"/>
                    <a:pt x="15940" y="710"/>
                  </a:cubicBezTo>
                  <a:cubicBezTo>
                    <a:pt x="15940" y="518"/>
                    <a:pt x="15851" y="355"/>
                    <a:pt x="15718" y="222"/>
                  </a:cubicBezTo>
                  <a:cubicBezTo>
                    <a:pt x="15718" y="208"/>
                    <a:pt x="15718" y="208"/>
                    <a:pt x="15703" y="193"/>
                  </a:cubicBezTo>
                  <a:cubicBezTo>
                    <a:pt x="15570" y="74"/>
                    <a:pt x="15393" y="1"/>
                    <a:pt x="1520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BLANK_1_1_1_2">
    <p:bg>
      <p:bgPr>
        <a:gradFill>
          <a:gsLst>
            <a:gs pos="0">
              <a:schemeClr val="lt2"/>
            </a:gs>
            <a:gs pos="100000">
              <a:schemeClr val="lt1"/>
            </a:gs>
          </a:gsLst>
          <a:path path="circle">
            <a:fillToRect b="50%" l="50%" r="50%" t="50%"/>
          </a:path>
          <a:tileRect/>
        </a:gradFill>
      </p:bgPr>
    </p:bg>
    <p:spTree>
      <p:nvGrpSpPr>
        <p:cNvPr id="188" name="Shape 188"/>
        <p:cNvGrpSpPr/>
        <p:nvPr/>
      </p:nvGrpSpPr>
      <p:grpSpPr>
        <a:xfrm>
          <a:off x="0" y="0"/>
          <a:ext cx="0" cy="0"/>
          <a:chOff x="0" y="0"/>
          <a:chExt cx="0" cy="0"/>
        </a:xfrm>
      </p:grpSpPr>
      <p:sp>
        <p:nvSpPr>
          <p:cNvPr id="189" name="Google Shape;189;p1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7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90" name="Google Shape;190;p17"/>
          <p:cNvSpPr txBox="1"/>
          <p:nvPr>
            <p:ph idx="1" type="subTitle"/>
          </p:nvPr>
        </p:nvSpPr>
        <p:spPr>
          <a:xfrm>
            <a:off x="1000000" y="1572275"/>
            <a:ext cx="2180400" cy="7818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91" name="Google Shape;191;p17"/>
          <p:cNvSpPr txBox="1"/>
          <p:nvPr>
            <p:ph idx="2" type="subTitle"/>
          </p:nvPr>
        </p:nvSpPr>
        <p:spPr>
          <a:xfrm>
            <a:off x="999999" y="2326880"/>
            <a:ext cx="2180400" cy="1881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92" name="Google Shape;192;p17"/>
          <p:cNvSpPr txBox="1"/>
          <p:nvPr>
            <p:ph idx="3" type="subTitle"/>
          </p:nvPr>
        </p:nvSpPr>
        <p:spPr>
          <a:xfrm>
            <a:off x="3481800" y="2326880"/>
            <a:ext cx="2180400" cy="1881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93" name="Google Shape;193;p17"/>
          <p:cNvSpPr txBox="1"/>
          <p:nvPr>
            <p:ph idx="4" type="subTitle"/>
          </p:nvPr>
        </p:nvSpPr>
        <p:spPr>
          <a:xfrm>
            <a:off x="5963601" y="2326880"/>
            <a:ext cx="2180400" cy="1881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94" name="Google Shape;194;p17"/>
          <p:cNvSpPr txBox="1"/>
          <p:nvPr>
            <p:ph idx="5" type="subTitle"/>
          </p:nvPr>
        </p:nvSpPr>
        <p:spPr>
          <a:xfrm>
            <a:off x="3481788" y="1572275"/>
            <a:ext cx="2180400" cy="7818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95" name="Google Shape;195;p17"/>
          <p:cNvSpPr txBox="1"/>
          <p:nvPr>
            <p:ph idx="6" type="subTitle"/>
          </p:nvPr>
        </p:nvSpPr>
        <p:spPr>
          <a:xfrm>
            <a:off x="5963600" y="1572275"/>
            <a:ext cx="2180400" cy="7818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grpSp>
        <p:nvGrpSpPr>
          <p:cNvPr id="196" name="Google Shape;196;p17"/>
          <p:cNvGrpSpPr/>
          <p:nvPr/>
        </p:nvGrpSpPr>
        <p:grpSpPr>
          <a:xfrm>
            <a:off x="-976438" y="1317128"/>
            <a:ext cx="1639593" cy="2964960"/>
            <a:chOff x="-976438" y="1317128"/>
            <a:chExt cx="1639593" cy="2964960"/>
          </a:xfrm>
        </p:grpSpPr>
        <p:sp>
          <p:nvSpPr>
            <p:cNvPr id="197" name="Google Shape;197;p17"/>
            <p:cNvSpPr/>
            <p:nvPr/>
          </p:nvSpPr>
          <p:spPr>
            <a:xfrm flipH="1" rot="10800000">
              <a:off x="-749858" y="2759442"/>
              <a:ext cx="1377122" cy="742408"/>
            </a:xfrm>
            <a:custGeom>
              <a:rect b="b" l="l" r="r" t="t"/>
              <a:pathLst>
                <a:path extrusionOk="0" h="10706" w="19859">
                  <a:moveTo>
                    <a:pt x="19045" y="0"/>
                  </a:moveTo>
                  <a:cubicBezTo>
                    <a:pt x="18867" y="0"/>
                    <a:pt x="18675" y="74"/>
                    <a:pt x="18527" y="222"/>
                  </a:cubicBezTo>
                  <a:cubicBezTo>
                    <a:pt x="18261" y="488"/>
                    <a:pt x="18246" y="888"/>
                    <a:pt x="18453" y="1169"/>
                  </a:cubicBezTo>
                  <a:lnTo>
                    <a:pt x="16043" y="3593"/>
                  </a:lnTo>
                  <a:lnTo>
                    <a:pt x="5323" y="3593"/>
                  </a:lnTo>
                  <a:lnTo>
                    <a:pt x="0" y="8902"/>
                  </a:lnTo>
                  <a:lnTo>
                    <a:pt x="0" y="10706"/>
                  </a:lnTo>
                  <a:lnTo>
                    <a:pt x="222" y="10706"/>
                  </a:lnTo>
                  <a:lnTo>
                    <a:pt x="222" y="8990"/>
                  </a:lnTo>
                  <a:lnTo>
                    <a:pt x="5412" y="3815"/>
                  </a:lnTo>
                  <a:lnTo>
                    <a:pt x="16132" y="3815"/>
                  </a:lnTo>
                  <a:lnTo>
                    <a:pt x="18601" y="1331"/>
                  </a:lnTo>
                  <a:cubicBezTo>
                    <a:pt x="18738" y="1434"/>
                    <a:pt x="18900" y="1486"/>
                    <a:pt x="19061" y="1486"/>
                  </a:cubicBezTo>
                  <a:cubicBezTo>
                    <a:pt x="19248" y="1486"/>
                    <a:pt x="19434" y="1415"/>
                    <a:pt x="19577" y="1272"/>
                  </a:cubicBezTo>
                  <a:cubicBezTo>
                    <a:pt x="19858" y="976"/>
                    <a:pt x="19858" y="503"/>
                    <a:pt x="19577" y="222"/>
                  </a:cubicBezTo>
                  <a:cubicBezTo>
                    <a:pt x="19429" y="74"/>
                    <a:pt x="19237" y="0"/>
                    <a:pt x="1904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17"/>
            <p:cNvSpPr/>
            <p:nvPr/>
          </p:nvSpPr>
          <p:spPr>
            <a:xfrm flipH="1" rot="10800000">
              <a:off x="-529371" y="1368618"/>
              <a:ext cx="1192526" cy="1222275"/>
            </a:xfrm>
            <a:custGeom>
              <a:rect b="b" l="l" r="r" t="t"/>
              <a:pathLst>
                <a:path extrusionOk="0" h="17626" w="17197">
                  <a:moveTo>
                    <a:pt x="16458" y="0"/>
                  </a:moveTo>
                  <a:cubicBezTo>
                    <a:pt x="16058" y="0"/>
                    <a:pt x="15733" y="311"/>
                    <a:pt x="15718" y="710"/>
                  </a:cubicBezTo>
                  <a:cubicBezTo>
                    <a:pt x="15718" y="873"/>
                    <a:pt x="15763" y="1021"/>
                    <a:pt x="15837" y="1154"/>
                  </a:cubicBezTo>
                  <a:lnTo>
                    <a:pt x="13589" y="3416"/>
                  </a:lnTo>
                  <a:lnTo>
                    <a:pt x="13589" y="9050"/>
                  </a:lnTo>
                  <a:lnTo>
                    <a:pt x="5841" y="16797"/>
                  </a:lnTo>
                  <a:lnTo>
                    <a:pt x="1479" y="16797"/>
                  </a:lnTo>
                  <a:cubicBezTo>
                    <a:pt x="1464" y="16650"/>
                    <a:pt x="1405" y="16502"/>
                    <a:pt x="1287" y="16383"/>
                  </a:cubicBezTo>
                  <a:cubicBezTo>
                    <a:pt x="1287" y="16369"/>
                    <a:pt x="1287" y="16369"/>
                    <a:pt x="1272" y="16369"/>
                  </a:cubicBezTo>
                  <a:cubicBezTo>
                    <a:pt x="1139" y="16236"/>
                    <a:pt x="962" y="16147"/>
                    <a:pt x="784" y="16147"/>
                  </a:cubicBezTo>
                  <a:cubicBezTo>
                    <a:pt x="767" y="16146"/>
                    <a:pt x="749" y="16145"/>
                    <a:pt x="732" y="16145"/>
                  </a:cubicBezTo>
                  <a:cubicBezTo>
                    <a:pt x="547" y="16145"/>
                    <a:pt x="387" y="16217"/>
                    <a:pt x="252" y="16339"/>
                  </a:cubicBezTo>
                  <a:cubicBezTo>
                    <a:pt x="104" y="16472"/>
                    <a:pt x="15" y="16664"/>
                    <a:pt x="15" y="16857"/>
                  </a:cubicBezTo>
                  <a:cubicBezTo>
                    <a:pt x="1" y="17049"/>
                    <a:pt x="75" y="17241"/>
                    <a:pt x="208" y="17389"/>
                  </a:cubicBezTo>
                  <a:cubicBezTo>
                    <a:pt x="341" y="17537"/>
                    <a:pt x="533" y="17611"/>
                    <a:pt x="725" y="17626"/>
                  </a:cubicBezTo>
                  <a:cubicBezTo>
                    <a:pt x="917" y="17626"/>
                    <a:pt x="1110" y="17566"/>
                    <a:pt x="1257" y="17433"/>
                  </a:cubicBezTo>
                  <a:cubicBezTo>
                    <a:pt x="1376" y="17315"/>
                    <a:pt x="1450" y="17182"/>
                    <a:pt x="1479" y="17019"/>
                  </a:cubicBezTo>
                  <a:lnTo>
                    <a:pt x="5930" y="17019"/>
                  </a:lnTo>
                  <a:lnTo>
                    <a:pt x="13811" y="9138"/>
                  </a:lnTo>
                  <a:lnTo>
                    <a:pt x="13811" y="3505"/>
                  </a:lnTo>
                  <a:lnTo>
                    <a:pt x="15984" y="1316"/>
                  </a:lnTo>
                  <a:cubicBezTo>
                    <a:pt x="16118" y="1405"/>
                    <a:pt x="16265" y="1479"/>
                    <a:pt x="16428" y="1479"/>
                  </a:cubicBezTo>
                  <a:cubicBezTo>
                    <a:pt x="16437" y="1479"/>
                    <a:pt x="16446" y="1479"/>
                    <a:pt x="16455" y="1479"/>
                  </a:cubicBezTo>
                  <a:cubicBezTo>
                    <a:pt x="16843" y="1479"/>
                    <a:pt x="17182" y="1174"/>
                    <a:pt x="17197" y="769"/>
                  </a:cubicBezTo>
                  <a:cubicBezTo>
                    <a:pt x="17197" y="562"/>
                    <a:pt x="17123" y="355"/>
                    <a:pt x="16975" y="222"/>
                  </a:cubicBezTo>
                  <a:cubicBezTo>
                    <a:pt x="16857" y="89"/>
                    <a:pt x="16679" y="15"/>
                    <a:pt x="1648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17"/>
            <p:cNvSpPr/>
            <p:nvPr/>
          </p:nvSpPr>
          <p:spPr>
            <a:xfrm flipH="1" rot="10800000">
              <a:off x="-976438" y="2752198"/>
              <a:ext cx="1639593" cy="1529889"/>
            </a:xfrm>
            <a:custGeom>
              <a:rect b="b" l="l" r="r" t="t"/>
              <a:pathLst>
                <a:path extrusionOk="0" h="22062" w="23644">
                  <a:moveTo>
                    <a:pt x="22890" y="0"/>
                  </a:moveTo>
                  <a:cubicBezTo>
                    <a:pt x="22712" y="0"/>
                    <a:pt x="22535" y="74"/>
                    <a:pt x="22387" y="192"/>
                  </a:cubicBezTo>
                  <a:cubicBezTo>
                    <a:pt x="22254" y="325"/>
                    <a:pt x="22165" y="518"/>
                    <a:pt x="22151" y="710"/>
                  </a:cubicBezTo>
                  <a:cubicBezTo>
                    <a:pt x="22151" y="887"/>
                    <a:pt x="22210" y="1050"/>
                    <a:pt x="22313" y="1183"/>
                  </a:cubicBezTo>
                  <a:lnTo>
                    <a:pt x="19474" y="4022"/>
                  </a:lnTo>
                  <a:lnTo>
                    <a:pt x="19474" y="12938"/>
                  </a:lnTo>
                  <a:lnTo>
                    <a:pt x="15009" y="17403"/>
                  </a:lnTo>
                  <a:lnTo>
                    <a:pt x="4126" y="17403"/>
                  </a:lnTo>
                  <a:lnTo>
                    <a:pt x="563" y="20952"/>
                  </a:lnTo>
                  <a:lnTo>
                    <a:pt x="1" y="21529"/>
                  </a:lnTo>
                  <a:lnTo>
                    <a:pt x="1" y="22046"/>
                  </a:lnTo>
                  <a:cubicBezTo>
                    <a:pt x="60" y="22061"/>
                    <a:pt x="134" y="22061"/>
                    <a:pt x="208" y="22061"/>
                  </a:cubicBezTo>
                  <a:lnTo>
                    <a:pt x="208" y="21618"/>
                  </a:lnTo>
                  <a:lnTo>
                    <a:pt x="1080" y="20745"/>
                  </a:lnTo>
                  <a:lnTo>
                    <a:pt x="4215" y="17625"/>
                  </a:lnTo>
                  <a:lnTo>
                    <a:pt x="15097" y="17625"/>
                  </a:lnTo>
                  <a:lnTo>
                    <a:pt x="19696" y="13042"/>
                  </a:lnTo>
                  <a:lnTo>
                    <a:pt x="19696" y="4111"/>
                  </a:lnTo>
                  <a:lnTo>
                    <a:pt x="22461" y="1346"/>
                  </a:lnTo>
                  <a:cubicBezTo>
                    <a:pt x="22579" y="1420"/>
                    <a:pt x="22727" y="1479"/>
                    <a:pt x="22860" y="1479"/>
                  </a:cubicBezTo>
                  <a:cubicBezTo>
                    <a:pt x="23067" y="1479"/>
                    <a:pt x="23245" y="1420"/>
                    <a:pt x="23393" y="1287"/>
                  </a:cubicBezTo>
                  <a:cubicBezTo>
                    <a:pt x="23540" y="1153"/>
                    <a:pt x="23629" y="961"/>
                    <a:pt x="23629" y="769"/>
                  </a:cubicBezTo>
                  <a:cubicBezTo>
                    <a:pt x="23644" y="577"/>
                    <a:pt x="23570" y="385"/>
                    <a:pt x="23437" y="237"/>
                  </a:cubicBezTo>
                  <a:cubicBezTo>
                    <a:pt x="23437" y="237"/>
                    <a:pt x="23422" y="222"/>
                    <a:pt x="23422" y="222"/>
                  </a:cubicBezTo>
                  <a:cubicBezTo>
                    <a:pt x="23289" y="89"/>
                    <a:pt x="23112" y="15"/>
                    <a:pt x="2291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7"/>
            <p:cNvSpPr/>
            <p:nvPr/>
          </p:nvSpPr>
          <p:spPr>
            <a:xfrm flipH="1" rot="10800000">
              <a:off x="-240215" y="1427009"/>
              <a:ext cx="684990" cy="1104458"/>
            </a:xfrm>
            <a:custGeom>
              <a:rect b="b" l="l" r="r" t="t"/>
              <a:pathLst>
                <a:path extrusionOk="0" h="15927" w="9878">
                  <a:moveTo>
                    <a:pt x="9138" y="1"/>
                  </a:moveTo>
                  <a:cubicBezTo>
                    <a:pt x="8946" y="1"/>
                    <a:pt x="8769" y="60"/>
                    <a:pt x="8635" y="193"/>
                  </a:cubicBezTo>
                  <a:cubicBezTo>
                    <a:pt x="8488" y="326"/>
                    <a:pt x="8399" y="504"/>
                    <a:pt x="8399" y="711"/>
                  </a:cubicBezTo>
                  <a:cubicBezTo>
                    <a:pt x="8384" y="859"/>
                    <a:pt x="8428" y="1006"/>
                    <a:pt x="8517" y="1140"/>
                  </a:cubicBezTo>
                  <a:lnTo>
                    <a:pt x="6196" y="3446"/>
                  </a:lnTo>
                  <a:lnTo>
                    <a:pt x="6196" y="9568"/>
                  </a:lnTo>
                  <a:lnTo>
                    <a:pt x="1183" y="14580"/>
                  </a:lnTo>
                  <a:cubicBezTo>
                    <a:pt x="1065" y="14491"/>
                    <a:pt x="932" y="14447"/>
                    <a:pt x="784" y="14447"/>
                  </a:cubicBezTo>
                  <a:cubicBezTo>
                    <a:pt x="775" y="14447"/>
                    <a:pt x="766" y="14447"/>
                    <a:pt x="757" y="14447"/>
                  </a:cubicBezTo>
                  <a:cubicBezTo>
                    <a:pt x="369" y="14447"/>
                    <a:pt x="44" y="14752"/>
                    <a:pt x="15" y="15157"/>
                  </a:cubicBezTo>
                  <a:cubicBezTo>
                    <a:pt x="0" y="15556"/>
                    <a:pt x="326" y="15911"/>
                    <a:pt x="725" y="15926"/>
                  </a:cubicBezTo>
                  <a:cubicBezTo>
                    <a:pt x="734" y="15926"/>
                    <a:pt x="743" y="15926"/>
                    <a:pt x="752" y="15926"/>
                  </a:cubicBezTo>
                  <a:cubicBezTo>
                    <a:pt x="1154" y="15926"/>
                    <a:pt x="1479" y="15606"/>
                    <a:pt x="1494" y="15216"/>
                  </a:cubicBezTo>
                  <a:cubicBezTo>
                    <a:pt x="1508" y="15039"/>
                    <a:pt x="1449" y="14876"/>
                    <a:pt x="1346" y="14728"/>
                  </a:cubicBezTo>
                  <a:lnTo>
                    <a:pt x="6418" y="9656"/>
                  </a:lnTo>
                  <a:lnTo>
                    <a:pt x="6418" y="3535"/>
                  </a:lnTo>
                  <a:lnTo>
                    <a:pt x="8665" y="1302"/>
                  </a:lnTo>
                  <a:cubicBezTo>
                    <a:pt x="8783" y="1406"/>
                    <a:pt x="8946" y="1465"/>
                    <a:pt x="9109" y="1465"/>
                  </a:cubicBezTo>
                  <a:cubicBezTo>
                    <a:pt x="9125" y="1466"/>
                    <a:pt x="9141" y="1467"/>
                    <a:pt x="9157" y="1467"/>
                  </a:cubicBezTo>
                  <a:cubicBezTo>
                    <a:pt x="9333" y="1467"/>
                    <a:pt x="9506" y="1394"/>
                    <a:pt x="9641" y="1273"/>
                  </a:cubicBezTo>
                  <a:cubicBezTo>
                    <a:pt x="9774" y="1140"/>
                    <a:pt x="9863" y="962"/>
                    <a:pt x="9877" y="755"/>
                  </a:cubicBezTo>
                  <a:cubicBezTo>
                    <a:pt x="9877" y="563"/>
                    <a:pt x="9804" y="371"/>
                    <a:pt x="9670" y="238"/>
                  </a:cubicBezTo>
                  <a:cubicBezTo>
                    <a:pt x="9670" y="223"/>
                    <a:pt x="9656" y="223"/>
                    <a:pt x="9656" y="208"/>
                  </a:cubicBezTo>
                  <a:cubicBezTo>
                    <a:pt x="9523" y="75"/>
                    <a:pt x="9345" y="1"/>
                    <a:pt x="9168"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7"/>
            <p:cNvSpPr/>
            <p:nvPr/>
          </p:nvSpPr>
          <p:spPr>
            <a:xfrm flipH="1" rot="10800000">
              <a:off x="-529373" y="2739978"/>
              <a:ext cx="936158" cy="221557"/>
            </a:xfrm>
            <a:custGeom>
              <a:rect b="b" l="l" r="r" t="t"/>
              <a:pathLst>
                <a:path extrusionOk="0" h="3195" w="13500">
                  <a:moveTo>
                    <a:pt x="1494" y="1"/>
                  </a:moveTo>
                  <a:lnTo>
                    <a:pt x="429" y="1051"/>
                  </a:lnTo>
                  <a:lnTo>
                    <a:pt x="0" y="1494"/>
                  </a:lnTo>
                  <a:cubicBezTo>
                    <a:pt x="118" y="1465"/>
                    <a:pt x="251" y="1435"/>
                    <a:pt x="385" y="1420"/>
                  </a:cubicBezTo>
                  <a:lnTo>
                    <a:pt x="769" y="1036"/>
                  </a:lnTo>
                  <a:lnTo>
                    <a:pt x="1582" y="223"/>
                  </a:lnTo>
                  <a:lnTo>
                    <a:pt x="10498" y="223"/>
                  </a:lnTo>
                  <a:lnTo>
                    <a:pt x="12849" y="2574"/>
                  </a:lnTo>
                  <a:cubicBezTo>
                    <a:pt x="12790" y="2647"/>
                    <a:pt x="12761" y="2721"/>
                    <a:pt x="12761" y="2825"/>
                  </a:cubicBezTo>
                  <a:cubicBezTo>
                    <a:pt x="12761" y="3032"/>
                    <a:pt x="12923" y="3195"/>
                    <a:pt x="13130" y="3195"/>
                  </a:cubicBezTo>
                  <a:cubicBezTo>
                    <a:pt x="13337" y="3195"/>
                    <a:pt x="13500" y="3032"/>
                    <a:pt x="13500" y="2825"/>
                  </a:cubicBezTo>
                  <a:cubicBezTo>
                    <a:pt x="13500" y="2618"/>
                    <a:pt x="13337" y="2455"/>
                    <a:pt x="13130" y="2455"/>
                  </a:cubicBezTo>
                  <a:lnTo>
                    <a:pt x="13056" y="2455"/>
                  </a:lnTo>
                  <a:lnTo>
                    <a:pt x="10587" y="1"/>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7"/>
            <p:cNvSpPr/>
            <p:nvPr/>
          </p:nvSpPr>
          <p:spPr>
            <a:xfrm flipH="1" rot="10800000">
              <a:off x="78620" y="1317128"/>
              <a:ext cx="452268" cy="441242"/>
            </a:xfrm>
            <a:custGeom>
              <a:rect b="b" l="l" r="r" t="t"/>
              <a:pathLst>
                <a:path extrusionOk="0" h="6363" w="6522">
                  <a:moveTo>
                    <a:pt x="5782" y="1"/>
                  </a:moveTo>
                  <a:cubicBezTo>
                    <a:pt x="5590" y="1"/>
                    <a:pt x="5413" y="75"/>
                    <a:pt x="5279" y="208"/>
                  </a:cubicBezTo>
                  <a:cubicBezTo>
                    <a:pt x="5132" y="341"/>
                    <a:pt x="5043" y="518"/>
                    <a:pt x="5043" y="711"/>
                  </a:cubicBezTo>
                  <a:cubicBezTo>
                    <a:pt x="5028" y="873"/>
                    <a:pt x="5072" y="1021"/>
                    <a:pt x="5161" y="1139"/>
                  </a:cubicBezTo>
                  <a:lnTo>
                    <a:pt x="1258" y="5043"/>
                  </a:lnTo>
                  <a:cubicBezTo>
                    <a:pt x="1121" y="4940"/>
                    <a:pt x="959" y="4888"/>
                    <a:pt x="798" y="4888"/>
                  </a:cubicBezTo>
                  <a:cubicBezTo>
                    <a:pt x="611" y="4888"/>
                    <a:pt x="425" y="4959"/>
                    <a:pt x="282" y="5102"/>
                  </a:cubicBezTo>
                  <a:cubicBezTo>
                    <a:pt x="1" y="5398"/>
                    <a:pt x="1" y="5871"/>
                    <a:pt x="282" y="6152"/>
                  </a:cubicBezTo>
                  <a:cubicBezTo>
                    <a:pt x="430" y="6292"/>
                    <a:pt x="618" y="6363"/>
                    <a:pt x="807" y="6363"/>
                  </a:cubicBezTo>
                  <a:cubicBezTo>
                    <a:pt x="995" y="6363"/>
                    <a:pt x="1184" y="6292"/>
                    <a:pt x="1332" y="6152"/>
                  </a:cubicBezTo>
                  <a:cubicBezTo>
                    <a:pt x="1583" y="5900"/>
                    <a:pt x="1613" y="5486"/>
                    <a:pt x="1406" y="5206"/>
                  </a:cubicBezTo>
                  <a:lnTo>
                    <a:pt x="5309" y="1302"/>
                  </a:lnTo>
                  <a:cubicBezTo>
                    <a:pt x="5427" y="1405"/>
                    <a:pt x="5575" y="1479"/>
                    <a:pt x="5753" y="1479"/>
                  </a:cubicBezTo>
                  <a:cubicBezTo>
                    <a:pt x="5769" y="1481"/>
                    <a:pt x="5785" y="1481"/>
                    <a:pt x="5801" y="1481"/>
                  </a:cubicBezTo>
                  <a:cubicBezTo>
                    <a:pt x="5977" y="1481"/>
                    <a:pt x="6150" y="1409"/>
                    <a:pt x="6285" y="1287"/>
                  </a:cubicBezTo>
                  <a:cubicBezTo>
                    <a:pt x="6418" y="1154"/>
                    <a:pt x="6507" y="977"/>
                    <a:pt x="6522" y="770"/>
                  </a:cubicBezTo>
                  <a:cubicBezTo>
                    <a:pt x="6522" y="577"/>
                    <a:pt x="6448" y="385"/>
                    <a:pt x="6315" y="237"/>
                  </a:cubicBezTo>
                  <a:cubicBezTo>
                    <a:pt x="6315" y="237"/>
                    <a:pt x="6300" y="223"/>
                    <a:pt x="6300" y="223"/>
                  </a:cubicBezTo>
                  <a:cubicBezTo>
                    <a:pt x="6167" y="89"/>
                    <a:pt x="5989" y="16"/>
                    <a:pt x="5812"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3" name="Google Shape;203;p17"/>
          <p:cNvGrpSpPr/>
          <p:nvPr/>
        </p:nvGrpSpPr>
        <p:grpSpPr>
          <a:xfrm>
            <a:off x="7160364" y="1816005"/>
            <a:ext cx="3288586" cy="3220788"/>
            <a:chOff x="7160364" y="1816005"/>
            <a:chExt cx="3288586" cy="3220788"/>
          </a:xfrm>
        </p:grpSpPr>
        <p:sp>
          <p:nvSpPr>
            <p:cNvPr id="204" name="Google Shape;204;p17"/>
            <p:cNvSpPr/>
            <p:nvPr/>
          </p:nvSpPr>
          <p:spPr>
            <a:xfrm rot="8100000">
              <a:off x="7803994" y="2326168"/>
              <a:ext cx="2270858" cy="1998728"/>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17"/>
            <p:cNvSpPr/>
            <p:nvPr/>
          </p:nvSpPr>
          <p:spPr>
            <a:xfrm rot="8100000">
              <a:off x="7538894" y="2451647"/>
              <a:ext cx="2363567" cy="2049666"/>
            </a:xfrm>
            <a:custGeom>
              <a:rect b="b" l="l" r="r" t="t"/>
              <a:pathLst>
                <a:path extrusionOk="0" h="29736" w="34290">
                  <a:moveTo>
                    <a:pt x="33477" y="0"/>
                  </a:moveTo>
                  <a:cubicBezTo>
                    <a:pt x="33285" y="0"/>
                    <a:pt x="33107" y="59"/>
                    <a:pt x="32959" y="207"/>
                  </a:cubicBezTo>
                  <a:cubicBezTo>
                    <a:pt x="32708" y="458"/>
                    <a:pt x="32678" y="843"/>
                    <a:pt x="32856" y="1124"/>
                  </a:cubicBezTo>
                  <a:lnTo>
                    <a:pt x="28908" y="5072"/>
                  </a:lnTo>
                  <a:lnTo>
                    <a:pt x="24073" y="5072"/>
                  </a:lnTo>
                  <a:lnTo>
                    <a:pt x="21160" y="7999"/>
                  </a:lnTo>
                  <a:lnTo>
                    <a:pt x="21160" y="10779"/>
                  </a:lnTo>
                  <a:lnTo>
                    <a:pt x="18277" y="13722"/>
                  </a:lnTo>
                  <a:lnTo>
                    <a:pt x="13471" y="18542"/>
                  </a:lnTo>
                  <a:lnTo>
                    <a:pt x="13471" y="23865"/>
                  </a:lnTo>
                  <a:lnTo>
                    <a:pt x="11046" y="26290"/>
                  </a:lnTo>
                  <a:lnTo>
                    <a:pt x="3298" y="26290"/>
                  </a:lnTo>
                  <a:lnTo>
                    <a:pt x="1184" y="28404"/>
                  </a:lnTo>
                  <a:cubicBezTo>
                    <a:pt x="1064" y="28311"/>
                    <a:pt x="921" y="28254"/>
                    <a:pt x="775" y="28254"/>
                  </a:cubicBezTo>
                  <a:cubicBezTo>
                    <a:pt x="759" y="28254"/>
                    <a:pt x="742" y="28255"/>
                    <a:pt x="725" y="28257"/>
                  </a:cubicBezTo>
                  <a:cubicBezTo>
                    <a:pt x="518" y="28257"/>
                    <a:pt x="341" y="28345"/>
                    <a:pt x="208" y="28493"/>
                  </a:cubicBezTo>
                  <a:cubicBezTo>
                    <a:pt x="75" y="28641"/>
                    <a:pt x="1" y="28818"/>
                    <a:pt x="16" y="29025"/>
                  </a:cubicBezTo>
                  <a:cubicBezTo>
                    <a:pt x="16" y="29203"/>
                    <a:pt x="90" y="29380"/>
                    <a:pt x="223" y="29513"/>
                  </a:cubicBezTo>
                  <a:cubicBezTo>
                    <a:pt x="237" y="29513"/>
                    <a:pt x="237" y="29528"/>
                    <a:pt x="252" y="29528"/>
                  </a:cubicBezTo>
                  <a:cubicBezTo>
                    <a:pt x="385" y="29661"/>
                    <a:pt x="577" y="29735"/>
                    <a:pt x="770" y="29735"/>
                  </a:cubicBezTo>
                  <a:cubicBezTo>
                    <a:pt x="977" y="29720"/>
                    <a:pt x="1154" y="29632"/>
                    <a:pt x="1287" y="29499"/>
                  </a:cubicBezTo>
                  <a:cubicBezTo>
                    <a:pt x="1420" y="29351"/>
                    <a:pt x="1494" y="29158"/>
                    <a:pt x="1479" y="28966"/>
                  </a:cubicBezTo>
                  <a:cubicBezTo>
                    <a:pt x="1479" y="28818"/>
                    <a:pt x="1435" y="28671"/>
                    <a:pt x="1346" y="28552"/>
                  </a:cubicBezTo>
                  <a:lnTo>
                    <a:pt x="3387" y="26512"/>
                  </a:lnTo>
                  <a:lnTo>
                    <a:pt x="11135" y="26512"/>
                  </a:lnTo>
                  <a:lnTo>
                    <a:pt x="13678" y="23954"/>
                  </a:lnTo>
                  <a:lnTo>
                    <a:pt x="13678" y="18631"/>
                  </a:lnTo>
                  <a:lnTo>
                    <a:pt x="18424" y="13884"/>
                  </a:lnTo>
                  <a:lnTo>
                    <a:pt x="21352" y="10912"/>
                  </a:lnTo>
                  <a:lnTo>
                    <a:pt x="21382" y="10883"/>
                  </a:lnTo>
                  <a:lnTo>
                    <a:pt x="21382" y="8088"/>
                  </a:lnTo>
                  <a:lnTo>
                    <a:pt x="24161" y="5294"/>
                  </a:lnTo>
                  <a:lnTo>
                    <a:pt x="28997" y="5294"/>
                  </a:lnTo>
                  <a:lnTo>
                    <a:pt x="33004" y="1301"/>
                  </a:lnTo>
                  <a:cubicBezTo>
                    <a:pt x="33143" y="1413"/>
                    <a:pt x="33311" y="1468"/>
                    <a:pt x="33479" y="1468"/>
                  </a:cubicBezTo>
                  <a:cubicBezTo>
                    <a:pt x="33667" y="1468"/>
                    <a:pt x="33853" y="1398"/>
                    <a:pt x="33994" y="1257"/>
                  </a:cubicBezTo>
                  <a:cubicBezTo>
                    <a:pt x="34290" y="961"/>
                    <a:pt x="34290" y="503"/>
                    <a:pt x="33994" y="207"/>
                  </a:cubicBezTo>
                  <a:cubicBezTo>
                    <a:pt x="33861" y="59"/>
                    <a:pt x="33669" y="0"/>
                    <a:pt x="3347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6" name="Google Shape;206;p17"/>
          <p:cNvSpPr/>
          <p:nvPr/>
        </p:nvSpPr>
        <p:spPr>
          <a:xfrm>
            <a:off x="-1028650" y="1669650"/>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7"/>
          <p:cNvSpPr/>
          <p:nvPr/>
        </p:nvSpPr>
        <p:spPr>
          <a:xfrm>
            <a:off x="8307550" y="1055475"/>
            <a:ext cx="2141400" cy="21414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BLANK_1_1_1_2_1">
    <p:bg>
      <p:bgPr>
        <a:gradFill>
          <a:gsLst>
            <a:gs pos="0">
              <a:schemeClr val="lt2"/>
            </a:gs>
            <a:gs pos="100000">
              <a:schemeClr val="lt1"/>
            </a:gs>
          </a:gsLst>
          <a:path path="circle">
            <a:fillToRect b="50%" l="50%" r="50%" t="50%"/>
          </a:path>
          <a:tileRect/>
        </a:gradFill>
      </p:bgPr>
    </p:bg>
    <p:spTree>
      <p:nvGrpSpPr>
        <p:cNvPr id="208" name="Shape 208"/>
        <p:cNvGrpSpPr/>
        <p:nvPr/>
      </p:nvGrpSpPr>
      <p:grpSpPr>
        <a:xfrm>
          <a:off x="0" y="0"/>
          <a:ext cx="0" cy="0"/>
          <a:chOff x="0" y="0"/>
          <a:chExt cx="0" cy="0"/>
        </a:xfrm>
      </p:grpSpPr>
      <p:sp>
        <p:nvSpPr>
          <p:cNvPr id="209" name="Google Shape;209;p1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7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10" name="Google Shape;210;p18"/>
          <p:cNvSpPr txBox="1"/>
          <p:nvPr>
            <p:ph idx="1" type="subTitle"/>
          </p:nvPr>
        </p:nvSpPr>
        <p:spPr>
          <a:xfrm>
            <a:off x="2258450" y="1663401"/>
            <a:ext cx="4420200" cy="5262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11" name="Google Shape;211;p18"/>
          <p:cNvSpPr txBox="1"/>
          <p:nvPr>
            <p:ph idx="2" type="subTitle"/>
          </p:nvPr>
        </p:nvSpPr>
        <p:spPr>
          <a:xfrm>
            <a:off x="2258450" y="2833333"/>
            <a:ext cx="4420200" cy="526200"/>
          </a:xfrm>
          <a:prstGeom prst="rect">
            <a:avLst/>
          </a:prstGeom>
          <a:ln>
            <a:noFill/>
          </a:ln>
        </p:spPr>
        <p:txBody>
          <a:bodyPr anchorCtr="0" anchor="b" bIns="91425" lIns="91425" spcFirstLastPara="1" rIns="91425" wrap="square" tIns="91425">
            <a:noAutofit/>
          </a:bodyPr>
          <a:lstStyle>
            <a:lvl1pPr lvl="0" rtl="0" algn="r">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12" name="Google Shape;212;p18"/>
          <p:cNvSpPr txBox="1"/>
          <p:nvPr>
            <p:ph idx="3" type="subTitle"/>
          </p:nvPr>
        </p:nvSpPr>
        <p:spPr>
          <a:xfrm>
            <a:off x="2258450" y="4003265"/>
            <a:ext cx="4420200" cy="5262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13" name="Google Shape;213;p18"/>
          <p:cNvSpPr txBox="1"/>
          <p:nvPr>
            <p:ph idx="4" type="subTitle"/>
          </p:nvPr>
        </p:nvSpPr>
        <p:spPr>
          <a:xfrm>
            <a:off x="2258450" y="1232200"/>
            <a:ext cx="4420200" cy="4587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14" name="Google Shape;214;p18"/>
          <p:cNvSpPr txBox="1"/>
          <p:nvPr>
            <p:ph idx="5" type="subTitle"/>
          </p:nvPr>
        </p:nvSpPr>
        <p:spPr>
          <a:xfrm>
            <a:off x="2258450" y="2403317"/>
            <a:ext cx="4420200" cy="458700"/>
          </a:xfrm>
          <a:prstGeom prst="rect">
            <a:avLst/>
          </a:prstGeom>
        </p:spPr>
        <p:txBody>
          <a:bodyPr anchorCtr="0" anchor="b" bIns="91425" lIns="91425" spcFirstLastPara="1" rIns="91425" wrap="square" tIns="91425">
            <a:noAutofit/>
          </a:bodyPr>
          <a:lstStyle>
            <a:lvl1pPr lvl="0" rtl="0" algn="r">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15" name="Google Shape;215;p18"/>
          <p:cNvSpPr txBox="1"/>
          <p:nvPr>
            <p:ph idx="6" type="subTitle"/>
          </p:nvPr>
        </p:nvSpPr>
        <p:spPr>
          <a:xfrm>
            <a:off x="2258450" y="3574435"/>
            <a:ext cx="4420200" cy="4587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16" name="Google Shape;216;p18"/>
          <p:cNvSpPr/>
          <p:nvPr/>
        </p:nvSpPr>
        <p:spPr>
          <a:xfrm>
            <a:off x="-1848683" y="-2056425"/>
            <a:ext cx="4239000" cy="42390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8"/>
          <p:cNvSpPr/>
          <p:nvPr/>
        </p:nvSpPr>
        <p:spPr>
          <a:xfrm>
            <a:off x="6951650" y="277075"/>
            <a:ext cx="2057100" cy="20571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BLANK_1_1_1_1">
    <p:bg>
      <p:bgPr>
        <a:gradFill>
          <a:gsLst>
            <a:gs pos="0">
              <a:schemeClr val="lt2"/>
            </a:gs>
            <a:gs pos="100000">
              <a:schemeClr val="lt1"/>
            </a:gs>
          </a:gsLst>
          <a:path path="circle">
            <a:fillToRect b="50%" l="50%" r="50%" t="50%"/>
          </a:path>
          <a:tileRect/>
        </a:gradFill>
      </p:bgPr>
    </p:bg>
    <p:spTree>
      <p:nvGrpSpPr>
        <p:cNvPr id="218" name="Shape 218"/>
        <p:cNvGrpSpPr/>
        <p:nvPr/>
      </p:nvGrpSpPr>
      <p:grpSpPr>
        <a:xfrm>
          <a:off x="0" y="0"/>
          <a:ext cx="0" cy="0"/>
          <a:chOff x="0" y="0"/>
          <a:chExt cx="0" cy="0"/>
        </a:xfrm>
      </p:grpSpPr>
      <p:sp>
        <p:nvSpPr>
          <p:cNvPr id="219" name="Google Shape;219;p19"/>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7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20" name="Google Shape;220;p19"/>
          <p:cNvSpPr txBox="1"/>
          <p:nvPr>
            <p:ph idx="1" type="subTitle"/>
          </p:nvPr>
        </p:nvSpPr>
        <p:spPr>
          <a:xfrm>
            <a:off x="1362712" y="1306475"/>
            <a:ext cx="2967000" cy="5259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21" name="Google Shape;221;p19"/>
          <p:cNvSpPr txBox="1"/>
          <p:nvPr>
            <p:ph idx="2" type="subTitle"/>
          </p:nvPr>
        </p:nvSpPr>
        <p:spPr>
          <a:xfrm>
            <a:off x="1362714" y="1803474"/>
            <a:ext cx="2967000" cy="10278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22" name="Google Shape;222;p19"/>
          <p:cNvSpPr txBox="1"/>
          <p:nvPr>
            <p:ph idx="3" type="subTitle"/>
          </p:nvPr>
        </p:nvSpPr>
        <p:spPr>
          <a:xfrm>
            <a:off x="4814290" y="1803474"/>
            <a:ext cx="2967000" cy="10278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23" name="Google Shape;223;p19"/>
          <p:cNvSpPr txBox="1"/>
          <p:nvPr>
            <p:ph idx="4" type="subTitle"/>
          </p:nvPr>
        </p:nvSpPr>
        <p:spPr>
          <a:xfrm>
            <a:off x="1362714" y="3553430"/>
            <a:ext cx="2967000" cy="10278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24" name="Google Shape;224;p19"/>
          <p:cNvSpPr txBox="1"/>
          <p:nvPr>
            <p:ph idx="5" type="subTitle"/>
          </p:nvPr>
        </p:nvSpPr>
        <p:spPr>
          <a:xfrm>
            <a:off x="4814290" y="3553430"/>
            <a:ext cx="2967000" cy="10278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25" name="Google Shape;225;p19"/>
          <p:cNvSpPr txBox="1"/>
          <p:nvPr>
            <p:ph idx="6" type="subTitle"/>
          </p:nvPr>
        </p:nvSpPr>
        <p:spPr>
          <a:xfrm>
            <a:off x="1362712" y="3054800"/>
            <a:ext cx="2967000" cy="5259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26" name="Google Shape;226;p19"/>
          <p:cNvSpPr txBox="1"/>
          <p:nvPr>
            <p:ph idx="7" type="subTitle"/>
          </p:nvPr>
        </p:nvSpPr>
        <p:spPr>
          <a:xfrm>
            <a:off x="4814288" y="1306475"/>
            <a:ext cx="2967000" cy="5259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27" name="Google Shape;227;p19"/>
          <p:cNvSpPr txBox="1"/>
          <p:nvPr>
            <p:ph idx="8" type="subTitle"/>
          </p:nvPr>
        </p:nvSpPr>
        <p:spPr>
          <a:xfrm>
            <a:off x="4814288" y="3054800"/>
            <a:ext cx="2967000" cy="5259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grpSp>
        <p:nvGrpSpPr>
          <p:cNvPr id="228" name="Google Shape;228;p19"/>
          <p:cNvGrpSpPr/>
          <p:nvPr/>
        </p:nvGrpSpPr>
        <p:grpSpPr>
          <a:xfrm>
            <a:off x="7343407" y="1104256"/>
            <a:ext cx="2900704" cy="2934979"/>
            <a:chOff x="7343407" y="1104256"/>
            <a:chExt cx="2900704" cy="2934979"/>
          </a:xfrm>
        </p:grpSpPr>
        <p:sp>
          <p:nvSpPr>
            <p:cNvPr id="229" name="Google Shape;229;p19"/>
            <p:cNvSpPr/>
            <p:nvPr/>
          </p:nvSpPr>
          <p:spPr>
            <a:xfrm rot="-2699900">
              <a:off x="7673383" y="1826264"/>
              <a:ext cx="2003017" cy="1762983"/>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9"/>
            <p:cNvSpPr/>
            <p:nvPr/>
          </p:nvSpPr>
          <p:spPr>
            <a:xfrm rot="-2699900">
              <a:off x="8691037" y="1271668"/>
              <a:ext cx="329955" cy="321869"/>
            </a:xfrm>
            <a:custGeom>
              <a:rect b="b" l="l" r="r" t="t"/>
              <a:pathLst>
                <a:path extrusionOk="0" h="5294" w="5427">
                  <a:moveTo>
                    <a:pt x="4628" y="0"/>
                  </a:moveTo>
                  <a:cubicBezTo>
                    <a:pt x="4436" y="0"/>
                    <a:pt x="4244" y="74"/>
                    <a:pt x="4096" y="207"/>
                  </a:cubicBezTo>
                  <a:cubicBezTo>
                    <a:pt x="3830" y="474"/>
                    <a:pt x="3815" y="902"/>
                    <a:pt x="4037" y="1183"/>
                  </a:cubicBezTo>
                  <a:lnTo>
                    <a:pt x="1257" y="3963"/>
                  </a:lnTo>
                  <a:cubicBezTo>
                    <a:pt x="1123" y="3869"/>
                    <a:pt x="968" y="3821"/>
                    <a:pt x="813" y="3821"/>
                  </a:cubicBezTo>
                  <a:cubicBezTo>
                    <a:pt x="627" y="3821"/>
                    <a:pt x="441" y="3891"/>
                    <a:pt x="296" y="4037"/>
                  </a:cubicBezTo>
                  <a:cubicBezTo>
                    <a:pt x="0" y="4318"/>
                    <a:pt x="0" y="4791"/>
                    <a:pt x="296" y="5072"/>
                  </a:cubicBezTo>
                  <a:cubicBezTo>
                    <a:pt x="436" y="5220"/>
                    <a:pt x="625" y="5294"/>
                    <a:pt x="813" y="5294"/>
                  </a:cubicBezTo>
                  <a:cubicBezTo>
                    <a:pt x="1002" y="5294"/>
                    <a:pt x="1190" y="5220"/>
                    <a:pt x="1331" y="5072"/>
                  </a:cubicBezTo>
                  <a:cubicBezTo>
                    <a:pt x="1597" y="4821"/>
                    <a:pt x="1627" y="4421"/>
                    <a:pt x="1420" y="4126"/>
                  </a:cubicBezTo>
                  <a:lnTo>
                    <a:pt x="4199" y="1346"/>
                  </a:lnTo>
                  <a:cubicBezTo>
                    <a:pt x="4321" y="1429"/>
                    <a:pt x="4468" y="1471"/>
                    <a:pt x="4615" y="1471"/>
                  </a:cubicBezTo>
                  <a:cubicBezTo>
                    <a:pt x="4809" y="1471"/>
                    <a:pt x="5003" y="1400"/>
                    <a:pt x="5146" y="1257"/>
                  </a:cubicBezTo>
                  <a:cubicBezTo>
                    <a:pt x="5427" y="961"/>
                    <a:pt x="5427" y="503"/>
                    <a:pt x="5146" y="207"/>
                  </a:cubicBezTo>
                  <a:cubicBezTo>
                    <a:pt x="4998" y="74"/>
                    <a:pt x="4806" y="0"/>
                    <a:pt x="4628"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9"/>
            <p:cNvSpPr/>
            <p:nvPr/>
          </p:nvSpPr>
          <p:spPr>
            <a:xfrm rot="-2699900">
              <a:off x="8542046" y="1282880"/>
              <a:ext cx="767767" cy="633828"/>
            </a:xfrm>
            <a:custGeom>
              <a:rect b="b" l="l" r="r" t="t"/>
              <a:pathLst>
                <a:path extrusionOk="0" h="10425" w="12628">
                  <a:moveTo>
                    <a:pt x="11815" y="1"/>
                  </a:moveTo>
                  <a:cubicBezTo>
                    <a:pt x="11622" y="1"/>
                    <a:pt x="11430" y="75"/>
                    <a:pt x="11297" y="208"/>
                  </a:cubicBezTo>
                  <a:cubicBezTo>
                    <a:pt x="11001" y="503"/>
                    <a:pt x="11001" y="977"/>
                    <a:pt x="11297" y="1257"/>
                  </a:cubicBezTo>
                  <a:cubicBezTo>
                    <a:pt x="11415" y="1376"/>
                    <a:pt x="11563" y="1450"/>
                    <a:pt x="11726" y="1464"/>
                  </a:cubicBezTo>
                  <a:lnTo>
                    <a:pt x="11726" y="3475"/>
                  </a:lnTo>
                  <a:lnTo>
                    <a:pt x="6891" y="8310"/>
                  </a:lnTo>
                  <a:lnTo>
                    <a:pt x="2056" y="8310"/>
                  </a:lnTo>
                  <a:lnTo>
                    <a:pt x="1272" y="9109"/>
                  </a:lnTo>
                  <a:cubicBezTo>
                    <a:pt x="1137" y="9001"/>
                    <a:pt x="978" y="8948"/>
                    <a:pt x="819" y="8948"/>
                  </a:cubicBezTo>
                  <a:cubicBezTo>
                    <a:pt x="630" y="8948"/>
                    <a:pt x="441" y="9023"/>
                    <a:pt x="296" y="9168"/>
                  </a:cubicBezTo>
                  <a:cubicBezTo>
                    <a:pt x="0" y="9449"/>
                    <a:pt x="0" y="9922"/>
                    <a:pt x="296" y="10203"/>
                  </a:cubicBezTo>
                  <a:cubicBezTo>
                    <a:pt x="437" y="10351"/>
                    <a:pt x="625" y="10425"/>
                    <a:pt x="814" y="10425"/>
                  </a:cubicBezTo>
                  <a:cubicBezTo>
                    <a:pt x="1002" y="10425"/>
                    <a:pt x="1191" y="10351"/>
                    <a:pt x="1331" y="10203"/>
                  </a:cubicBezTo>
                  <a:cubicBezTo>
                    <a:pt x="1597" y="9952"/>
                    <a:pt x="1627" y="9553"/>
                    <a:pt x="1420" y="9257"/>
                  </a:cubicBezTo>
                  <a:lnTo>
                    <a:pt x="2144" y="8532"/>
                  </a:lnTo>
                  <a:lnTo>
                    <a:pt x="6994" y="8532"/>
                  </a:lnTo>
                  <a:lnTo>
                    <a:pt x="11948" y="3579"/>
                  </a:lnTo>
                  <a:lnTo>
                    <a:pt x="11948" y="1464"/>
                  </a:lnTo>
                  <a:cubicBezTo>
                    <a:pt x="12096" y="1435"/>
                    <a:pt x="12229" y="1376"/>
                    <a:pt x="12332" y="1257"/>
                  </a:cubicBezTo>
                  <a:cubicBezTo>
                    <a:pt x="12628" y="977"/>
                    <a:pt x="12628" y="503"/>
                    <a:pt x="12332" y="208"/>
                  </a:cubicBezTo>
                  <a:cubicBezTo>
                    <a:pt x="12184" y="75"/>
                    <a:pt x="12007" y="1"/>
                    <a:pt x="1181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9"/>
            <p:cNvSpPr/>
            <p:nvPr/>
          </p:nvSpPr>
          <p:spPr>
            <a:xfrm rot="-2699900">
              <a:off x="7825434" y="1670662"/>
              <a:ext cx="2084791" cy="1807913"/>
            </a:xfrm>
            <a:custGeom>
              <a:rect b="b" l="l" r="r" t="t"/>
              <a:pathLst>
                <a:path extrusionOk="0" h="29736" w="34290">
                  <a:moveTo>
                    <a:pt x="33477" y="0"/>
                  </a:moveTo>
                  <a:cubicBezTo>
                    <a:pt x="33285" y="0"/>
                    <a:pt x="33107" y="59"/>
                    <a:pt x="32959" y="207"/>
                  </a:cubicBezTo>
                  <a:cubicBezTo>
                    <a:pt x="32708" y="458"/>
                    <a:pt x="32678" y="843"/>
                    <a:pt x="32856" y="1124"/>
                  </a:cubicBezTo>
                  <a:lnTo>
                    <a:pt x="28908" y="5072"/>
                  </a:lnTo>
                  <a:lnTo>
                    <a:pt x="24073" y="5072"/>
                  </a:lnTo>
                  <a:lnTo>
                    <a:pt x="21160" y="7999"/>
                  </a:lnTo>
                  <a:lnTo>
                    <a:pt x="21160" y="10779"/>
                  </a:lnTo>
                  <a:lnTo>
                    <a:pt x="18277" y="13722"/>
                  </a:lnTo>
                  <a:lnTo>
                    <a:pt x="13471" y="18542"/>
                  </a:lnTo>
                  <a:lnTo>
                    <a:pt x="13471" y="23865"/>
                  </a:lnTo>
                  <a:lnTo>
                    <a:pt x="11046" y="26290"/>
                  </a:lnTo>
                  <a:lnTo>
                    <a:pt x="3298" y="26290"/>
                  </a:lnTo>
                  <a:lnTo>
                    <a:pt x="1184" y="28404"/>
                  </a:lnTo>
                  <a:cubicBezTo>
                    <a:pt x="1064" y="28311"/>
                    <a:pt x="921" y="28254"/>
                    <a:pt x="775" y="28254"/>
                  </a:cubicBezTo>
                  <a:cubicBezTo>
                    <a:pt x="759" y="28254"/>
                    <a:pt x="742" y="28255"/>
                    <a:pt x="725" y="28257"/>
                  </a:cubicBezTo>
                  <a:cubicBezTo>
                    <a:pt x="518" y="28257"/>
                    <a:pt x="341" y="28345"/>
                    <a:pt x="208" y="28493"/>
                  </a:cubicBezTo>
                  <a:cubicBezTo>
                    <a:pt x="75" y="28641"/>
                    <a:pt x="1" y="28818"/>
                    <a:pt x="16" y="29025"/>
                  </a:cubicBezTo>
                  <a:cubicBezTo>
                    <a:pt x="16" y="29203"/>
                    <a:pt x="90" y="29380"/>
                    <a:pt x="223" y="29513"/>
                  </a:cubicBezTo>
                  <a:cubicBezTo>
                    <a:pt x="237" y="29513"/>
                    <a:pt x="237" y="29528"/>
                    <a:pt x="252" y="29528"/>
                  </a:cubicBezTo>
                  <a:cubicBezTo>
                    <a:pt x="385" y="29661"/>
                    <a:pt x="577" y="29735"/>
                    <a:pt x="770" y="29735"/>
                  </a:cubicBezTo>
                  <a:cubicBezTo>
                    <a:pt x="977" y="29720"/>
                    <a:pt x="1154" y="29632"/>
                    <a:pt x="1287" y="29499"/>
                  </a:cubicBezTo>
                  <a:cubicBezTo>
                    <a:pt x="1420" y="29351"/>
                    <a:pt x="1494" y="29158"/>
                    <a:pt x="1479" y="28966"/>
                  </a:cubicBezTo>
                  <a:cubicBezTo>
                    <a:pt x="1479" y="28818"/>
                    <a:pt x="1435" y="28671"/>
                    <a:pt x="1346" y="28552"/>
                  </a:cubicBezTo>
                  <a:lnTo>
                    <a:pt x="3387" y="26512"/>
                  </a:lnTo>
                  <a:lnTo>
                    <a:pt x="11135" y="26512"/>
                  </a:lnTo>
                  <a:lnTo>
                    <a:pt x="13678" y="23954"/>
                  </a:lnTo>
                  <a:lnTo>
                    <a:pt x="13678" y="18631"/>
                  </a:lnTo>
                  <a:lnTo>
                    <a:pt x="18424" y="13884"/>
                  </a:lnTo>
                  <a:lnTo>
                    <a:pt x="21352" y="10912"/>
                  </a:lnTo>
                  <a:lnTo>
                    <a:pt x="21382" y="10883"/>
                  </a:lnTo>
                  <a:lnTo>
                    <a:pt x="21382" y="8088"/>
                  </a:lnTo>
                  <a:lnTo>
                    <a:pt x="24161" y="5294"/>
                  </a:lnTo>
                  <a:lnTo>
                    <a:pt x="28997" y="5294"/>
                  </a:lnTo>
                  <a:lnTo>
                    <a:pt x="33004" y="1301"/>
                  </a:lnTo>
                  <a:cubicBezTo>
                    <a:pt x="33143" y="1413"/>
                    <a:pt x="33311" y="1468"/>
                    <a:pt x="33479" y="1468"/>
                  </a:cubicBezTo>
                  <a:cubicBezTo>
                    <a:pt x="33667" y="1468"/>
                    <a:pt x="33853" y="1398"/>
                    <a:pt x="33994" y="1257"/>
                  </a:cubicBezTo>
                  <a:cubicBezTo>
                    <a:pt x="34290" y="961"/>
                    <a:pt x="34290" y="503"/>
                    <a:pt x="33994" y="207"/>
                  </a:cubicBezTo>
                  <a:cubicBezTo>
                    <a:pt x="33861" y="59"/>
                    <a:pt x="33669" y="0"/>
                    <a:pt x="3347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3" name="Google Shape;233;p19"/>
          <p:cNvGrpSpPr/>
          <p:nvPr/>
        </p:nvGrpSpPr>
        <p:grpSpPr>
          <a:xfrm>
            <a:off x="-1188863" y="136721"/>
            <a:ext cx="2962868" cy="2926137"/>
            <a:chOff x="-1188863" y="136721"/>
            <a:chExt cx="2962868" cy="2926137"/>
          </a:xfrm>
        </p:grpSpPr>
        <p:sp>
          <p:nvSpPr>
            <p:cNvPr id="234" name="Google Shape;234;p19"/>
            <p:cNvSpPr/>
            <p:nvPr/>
          </p:nvSpPr>
          <p:spPr>
            <a:xfrm rot="-2700000">
              <a:off x="-526352" y="436826"/>
              <a:ext cx="1771930" cy="2228576"/>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19"/>
            <p:cNvSpPr/>
            <p:nvPr/>
          </p:nvSpPr>
          <p:spPr>
            <a:xfrm rot="-2700000">
              <a:off x="58096" y="1532941"/>
              <a:ext cx="1060848" cy="1204876"/>
            </a:xfrm>
            <a:custGeom>
              <a:rect b="b" l="l" r="r" t="t"/>
              <a:pathLst>
                <a:path extrusionOk="0" h="19818" w="17449">
                  <a:moveTo>
                    <a:pt x="16635" y="0"/>
                  </a:moveTo>
                  <a:cubicBezTo>
                    <a:pt x="16443" y="0"/>
                    <a:pt x="16251" y="74"/>
                    <a:pt x="16118" y="222"/>
                  </a:cubicBezTo>
                  <a:cubicBezTo>
                    <a:pt x="16014" y="311"/>
                    <a:pt x="15955" y="429"/>
                    <a:pt x="15925" y="548"/>
                  </a:cubicBezTo>
                  <a:lnTo>
                    <a:pt x="14003" y="548"/>
                  </a:lnTo>
                  <a:lnTo>
                    <a:pt x="8799" y="5767"/>
                  </a:lnTo>
                  <a:lnTo>
                    <a:pt x="8799" y="10972"/>
                  </a:lnTo>
                  <a:lnTo>
                    <a:pt x="1258" y="18513"/>
                  </a:lnTo>
                  <a:cubicBezTo>
                    <a:pt x="1125" y="18401"/>
                    <a:pt x="960" y="18346"/>
                    <a:pt x="795" y="18346"/>
                  </a:cubicBezTo>
                  <a:cubicBezTo>
                    <a:pt x="609" y="18346"/>
                    <a:pt x="423" y="18416"/>
                    <a:pt x="282" y="18557"/>
                  </a:cubicBezTo>
                  <a:cubicBezTo>
                    <a:pt x="1" y="18853"/>
                    <a:pt x="1" y="19311"/>
                    <a:pt x="282" y="19607"/>
                  </a:cubicBezTo>
                  <a:cubicBezTo>
                    <a:pt x="430" y="19747"/>
                    <a:pt x="618" y="19818"/>
                    <a:pt x="807" y="19818"/>
                  </a:cubicBezTo>
                  <a:cubicBezTo>
                    <a:pt x="995" y="19818"/>
                    <a:pt x="1184" y="19747"/>
                    <a:pt x="1331" y="19607"/>
                  </a:cubicBezTo>
                  <a:cubicBezTo>
                    <a:pt x="1583" y="19356"/>
                    <a:pt x="1612" y="18956"/>
                    <a:pt x="1420" y="18661"/>
                  </a:cubicBezTo>
                  <a:lnTo>
                    <a:pt x="9020" y="11061"/>
                  </a:lnTo>
                  <a:lnTo>
                    <a:pt x="9020" y="5856"/>
                  </a:lnTo>
                  <a:lnTo>
                    <a:pt x="14092" y="769"/>
                  </a:lnTo>
                  <a:lnTo>
                    <a:pt x="15896" y="769"/>
                  </a:lnTo>
                  <a:cubicBezTo>
                    <a:pt x="15911" y="947"/>
                    <a:pt x="15970" y="1124"/>
                    <a:pt x="16118" y="1257"/>
                  </a:cubicBezTo>
                  <a:cubicBezTo>
                    <a:pt x="16258" y="1405"/>
                    <a:pt x="16447" y="1479"/>
                    <a:pt x="16635" y="1479"/>
                  </a:cubicBezTo>
                  <a:cubicBezTo>
                    <a:pt x="16824" y="1479"/>
                    <a:pt x="17012" y="1405"/>
                    <a:pt x="17153" y="1257"/>
                  </a:cubicBezTo>
                  <a:cubicBezTo>
                    <a:pt x="17448" y="976"/>
                    <a:pt x="17448" y="503"/>
                    <a:pt x="17153" y="222"/>
                  </a:cubicBezTo>
                  <a:cubicBezTo>
                    <a:pt x="17005" y="74"/>
                    <a:pt x="16827" y="0"/>
                    <a:pt x="1663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19"/>
            <p:cNvSpPr/>
            <p:nvPr/>
          </p:nvSpPr>
          <p:spPr>
            <a:xfrm rot="-2700000">
              <a:off x="-73029" y="2188562"/>
              <a:ext cx="642868" cy="758018"/>
            </a:xfrm>
            <a:custGeom>
              <a:rect b="b" l="l" r="r" t="t"/>
              <a:pathLst>
                <a:path extrusionOk="0" h="12468" w="10574">
                  <a:moveTo>
                    <a:pt x="9760" y="1"/>
                  </a:moveTo>
                  <a:cubicBezTo>
                    <a:pt x="9568" y="1"/>
                    <a:pt x="9375" y="60"/>
                    <a:pt x="9242" y="208"/>
                  </a:cubicBezTo>
                  <a:cubicBezTo>
                    <a:pt x="8976" y="474"/>
                    <a:pt x="8947" y="888"/>
                    <a:pt x="9183" y="1184"/>
                  </a:cubicBezTo>
                  <a:lnTo>
                    <a:pt x="8385" y="1982"/>
                  </a:lnTo>
                  <a:lnTo>
                    <a:pt x="8385" y="6817"/>
                  </a:lnTo>
                  <a:lnTo>
                    <a:pt x="3550" y="11638"/>
                  </a:lnTo>
                  <a:lnTo>
                    <a:pt x="1539" y="11638"/>
                  </a:lnTo>
                  <a:cubicBezTo>
                    <a:pt x="1524" y="11490"/>
                    <a:pt x="1450" y="11327"/>
                    <a:pt x="1332" y="11209"/>
                  </a:cubicBezTo>
                  <a:cubicBezTo>
                    <a:pt x="1191" y="11061"/>
                    <a:pt x="1003" y="10987"/>
                    <a:pt x="812" y="10987"/>
                  </a:cubicBezTo>
                  <a:cubicBezTo>
                    <a:pt x="622" y="10987"/>
                    <a:pt x="430" y="11061"/>
                    <a:pt x="282" y="11209"/>
                  </a:cubicBezTo>
                  <a:cubicBezTo>
                    <a:pt x="1" y="11490"/>
                    <a:pt x="1" y="11963"/>
                    <a:pt x="282" y="12259"/>
                  </a:cubicBezTo>
                  <a:cubicBezTo>
                    <a:pt x="428" y="12397"/>
                    <a:pt x="617" y="12467"/>
                    <a:pt x="805" y="12467"/>
                  </a:cubicBezTo>
                  <a:cubicBezTo>
                    <a:pt x="998" y="12467"/>
                    <a:pt x="1189" y="12394"/>
                    <a:pt x="1332" y="12244"/>
                  </a:cubicBezTo>
                  <a:cubicBezTo>
                    <a:pt x="1435" y="12140"/>
                    <a:pt x="1509" y="12007"/>
                    <a:pt x="1539" y="11859"/>
                  </a:cubicBezTo>
                  <a:lnTo>
                    <a:pt x="3653" y="11859"/>
                  </a:lnTo>
                  <a:lnTo>
                    <a:pt x="8606" y="6906"/>
                  </a:lnTo>
                  <a:lnTo>
                    <a:pt x="8606" y="2071"/>
                  </a:lnTo>
                  <a:lnTo>
                    <a:pt x="9331" y="1332"/>
                  </a:lnTo>
                  <a:cubicBezTo>
                    <a:pt x="9462" y="1423"/>
                    <a:pt x="9614" y="1469"/>
                    <a:pt x="9764" y="1469"/>
                  </a:cubicBezTo>
                  <a:cubicBezTo>
                    <a:pt x="9952" y="1469"/>
                    <a:pt x="10137" y="1397"/>
                    <a:pt x="10277" y="1258"/>
                  </a:cubicBezTo>
                  <a:cubicBezTo>
                    <a:pt x="10573" y="962"/>
                    <a:pt x="10573" y="504"/>
                    <a:pt x="10277" y="208"/>
                  </a:cubicBezTo>
                  <a:cubicBezTo>
                    <a:pt x="10129" y="60"/>
                    <a:pt x="9952" y="1"/>
                    <a:pt x="976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9"/>
            <p:cNvSpPr/>
            <p:nvPr/>
          </p:nvSpPr>
          <p:spPr>
            <a:xfrm rot="-2700000">
              <a:off x="13007" y="2573774"/>
              <a:ext cx="330857" cy="321920"/>
            </a:xfrm>
            <a:custGeom>
              <a:rect b="b" l="l" r="r" t="t"/>
              <a:pathLst>
                <a:path extrusionOk="0" h="5295" w="5442">
                  <a:moveTo>
                    <a:pt x="4629" y="1"/>
                  </a:moveTo>
                  <a:cubicBezTo>
                    <a:pt x="4437" y="1"/>
                    <a:pt x="4244" y="75"/>
                    <a:pt x="4111" y="222"/>
                  </a:cubicBezTo>
                  <a:cubicBezTo>
                    <a:pt x="3845" y="489"/>
                    <a:pt x="3830" y="903"/>
                    <a:pt x="4037" y="1183"/>
                  </a:cubicBezTo>
                  <a:lnTo>
                    <a:pt x="1258" y="3978"/>
                  </a:lnTo>
                  <a:cubicBezTo>
                    <a:pt x="1123" y="3870"/>
                    <a:pt x="963" y="3818"/>
                    <a:pt x="804" y="3818"/>
                  </a:cubicBezTo>
                  <a:cubicBezTo>
                    <a:pt x="615" y="3818"/>
                    <a:pt x="426" y="3892"/>
                    <a:pt x="282" y="4037"/>
                  </a:cubicBezTo>
                  <a:cubicBezTo>
                    <a:pt x="1" y="4318"/>
                    <a:pt x="1" y="4791"/>
                    <a:pt x="282" y="5072"/>
                  </a:cubicBezTo>
                  <a:cubicBezTo>
                    <a:pt x="429" y="5220"/>
                    <a:pt x="618" y="5294"/>
                    <a:pt x="807" y="5294"/>
                  </a:cubicBezTo>
                  <a:cubicBezTo>
                    <a:pt x="995" y="5294"/>
                    <a:pt x="1184" y="5220"/>
                    <a:pt x="1331" y="5072"/>
                  </a:cubicBezTo>
                  <a:cubicBezTo>
                    <a:pt x="1583" y="4821"/>
                    <a:pt x="1612" y="4422"/>
                    <a:pt x="1405" y="4126"/>
                  </a:cubicBezTo>
                  <a:lnTo>
                    <a:pt x="4200" y="1346"/>
                  </a:lnTo>
                  <a:cubicBezTo>
                    <a:pt x="4325" y="1438"/>
                    <a:pt x="4475" y="1483"/>
                    <a:pt x="4627" y="1483"/>
                  </a:cubicBezTo>
                  <a:cubicBezTo>
                    <a:pt x="4816" y="1483"/>
                    <a:pt x="5006" y="1412"/>
                    <a:pt x="5146" y="1272"/>
                  </a:cubicBezTo>
                  <a:cubicBezTo>
                    <a:pt x="5442" y="976"/>
                    <a:pt x="5442" y="518"/>
                    <a:pt x="5146" y="222"/>
                  </a:cubicBezTo>
                  <a:cubicBezTo>
                    <a:pt x="5013" y="75"/>
                    <a:pt x="4821" y="1"/>
                    <a:pt x="462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19"/>
            <p:cNvSpPr/>
            <p:nvPr/>
          </p:nvSpPr>
          <p:spPr>
            <a:xfrm rot="-2700000">
              <a:off x="-719040" y="553074"/>
              <a:ext cx="1812360" cy="2079563"/>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39" name="Google Shape;239;p19"/>
          <p:cNvSpPr/>
          <p:nvPr/>
        </p:nvSpPr>
        <p:spPr>
          <a:xfrm>
            <a:off x="-1097075" y="1506750"/>
            <a:ext cx="2260800" cy="22608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19"/>
          <p:cNvSpPr/>
          <p:nvPr/>
        </p:nvSpPr>
        <p:spPr>
          <a:xfrm>
            <a:off x="7940975" y="535000"/>
            <a:ext cx="2260800" cy="22608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BLANK_1_1_1_1_1">
    <p:bg>
      <p:bgPr>
        <a:gradFill>
          <a:gsLst>
            <a:gs pos="0">
              <a:schemeClr val="lt2"/>
            </a:gs>
            <a:gs pos="100000">
              <a:schemeClr val="lt1"/>
            </a:gs>
          </a:gsLst>
          <a:path path="circle">
            <a:fillToRect b="50%" l="50%" r="50%" t="50%"/>
          </a:path>
          <a:tileRect/>
        </a:gradFill>
      </p:bgPr>
    </p:bg>
    <p:spTree>
      <p:nvGrpSpPr>
        <p:cNvPr id="241" name="Shape 241"/>
        <p:cNvGrpSpPr/>
        <p:nvPr/>
      </p:nvGrpSpPr>
      <p:grpSpPr>
        <a:xfrm>
          <a:off x="0" y="0"/>
          <a:ext cx="0" cy="0"/>
          <a:chOff x="0" y="0"/>
          <a:chExt cx="0" cy="0"/>
        </a:xfrm>
      </p:grpSpPr>
      <p:sp>
        <p:nvSpPr>
          <p:cNvPr id="242" name="Google Shape;242;p2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7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43" name="Google Shape;243;p20"/>
          <p:cNvSpPr txBox="1"/>
          <p:nvPr>
            <p:ph idx="1" type="subTitle"/>
          </p:nvPr>
        </p:nvSpPr>
        <p:spPr>
          <a:xfrm>
            <a:off x="725269" y="1891467"/>
            <a:ext cx="2459100" cy="10557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44" name="Google Shape;244;p20"/>
          <p:cNvSpPr txBox="1"/>
          <p:nvPr>
            <p:ph idx="2" type="subTitle"/>
          </p:nvPr>
        </p:nvSpPr>
        <p:spPr>
          <a:xfrm>
            <a:off x="3345000" y="1891467"/>
            <a:ext cx="2459100" cy="10557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45" name="Google Shape;245;p20"/>
          <p:cNvSpPr txBox="1"/>
          <p:nvPr>
            <p:ph idx="3" type="subTitle"/>
          </p:nvPr>
        </p:nvSpPr>
        <p:spPr>
          <a:xfrm>
            <a:off x="5964731" y="1891467"/>
            <a:ext cx="2459700" cy="10557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46" name="Google Shape;246;p20"/>
          <p:cNvSpPr txBox="1"/>
          <p:nvPr>
            <p:ph idx="4" type="subTitle"/>
          </p:nvPr>
        </p:nvSpPr>
        <p:spPr>
          <a:xfrm>
            <a:off x="725143" y="3483267"/>
            <a:ext cx="2459100" cy="10557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47" name="Google Shape;247;p20"/>
          <p:cNvSpPr txBox="1"/>
          <p:nvPr>
            <p:ph idx="5" type="subTitle"/>
          </p:nvPr>
        </p:nvSpPr>
        <p:spPr>
          <a:xfrm>
            <a:off x="3344875" y="3483267"/>
            <a:ext cx="2459100" cy="10557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48" name="Google Shape;248;p20"/>
          <p:cNvSpPr txBox="1"/>
          <p:nvPr>
            <p:ph idx="6" type="subTitle"/>
          </p:nvPr>
        </p:nvSpPr>
        <p:spPr>
          <a:xfrm>
            <a:off x="5964606" y="3483267"/>
            <a:ext cx="2459700" cy="10557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49" name="Google Shape;249;p20"/>
          <p:cNvSpPr txBox="1"/>
          <p:nvPr>
            <p:ph idx="7" type="subTitle"/>
          </p:nvPr>
        </p:nvSpPr>
        <p:spPr>
          <a:xfrm>
            <a:off x="720000" y="1498975"/>
            <a:ext cx="2459100" cy="4212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50" name="Google Shape;250;p20"/>
          <p:cNvSpPr txBox="1"/>
          <p:nvPr>
            <p:ph idx="8" type="subTitle"/>
          </p:nvPr>
        </p:nvSpPr>
        <p:spPr>
          <a:xfrm>
            <a:off x="3344876" y="1498975"/>
            <a:ext cx="2459100" cy="4212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51" name="Google Shape;251;p20"/>
          <p:cNvSpPr txBox="1"/>
          <p:nvPr>
            <p:ph idx="9" type="subTitle"/>
          </p:nvPr>
        </p:nvSpPr>
        <p:spPr>
          <a:xfrm>
            <a:off x="5969752" y="1498975"/>
            <a:ext cx="2459700" cy="4212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52" name="Google Shape;252;p20"/>
          <p:cNvSpPr txBox="1"/>
          <p:nvPr>
            <p:ph idx="13" type="subTitle"/>
          </p:nvPr>
        </p:nvSpPr>
        <p:spPr>
          <a:xfrm>
            <a:off x="720350" y="3089375"/>
            <a:ext cx="2459100" cy="4212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53" name="Google Shape;253;p20"/>
          <p:cNvSpPr txBox="1"/>
          <p:nvPr>
            <p:ph idx="14" type="subTitle"/>
          </p:nvPr>
        </p:nvSpPr>
        <p:spPr>
          <a:xfrm>
            <a:off x="3343751" y="3089375"/>
            <a:ext cx="2459100" cy="4212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54" name="Google Shape;254;p20"/>
          <p:cNvSpPr txBox="1"/>
          <p:nvPr>
            <p:ph idx="15" type="subTitle"/>
          </p:nvPr>
        </p:nvSpPr>
        <p:spPr>
          <a:xfrm>
            <a:off x="5967151" y="3089375"/>
            <a:ext cx="2459100" cy="4212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55" name="Google Shape;255;p20"/>
          <p:cNvSpPr/>
          <p:nvPr/>
        </p:nvSpPr>
        <p:spPr>
          <a:xfrm rot="5400000">
            <a:off x="1900882" y="-180251"/>
            <a:ext cx="335359" cy="901749"/>
          </a:xfrm>
          <a:custGeom>
            <a:rect b="b" l="l" r="r" t="t"/>
            <a:pathLst>
              <a:path extrusionOk="0" h="14832" w="5516">
                <a:moveTo>
                  <a:pt x="2676" y="1"/>
                </a:moveTo>
                <a:cubicBezTo>
                  <a:pt x="2484" y="1"/>
                  <a:pt x="2307" y="164"/>
                  <a:pt x="2307" y="371"/>
                </a:cubicBezTo>
                <a:cubicBezTo>
                  <a:pt x="2307" y="563"/>
                  <a:pt x="2484" y="740"/>
                  <a:pt x="2676" y="740"/>
                </a:cubicBezTo>
                <a:cubicBezTo>
                  <a:pt x="2780" y="740"/>
                  <a:pt x="2869" y="696"/>
                  <a:pt x="2928" y="637"/>
                </a:cubicBezTo>
                <a:lnTo>
                  <a:pt x="5294" y="3003"/>
                </a:lnTo>
                <a:lnTo>
                  <a:pt x="5294" y="11904"/>
                </a:lnTo>
                <a:lnTo>
                  <a:pt x="2676" y="14521"/>
                </a:lnTo>
                <a:lnTo>
                  <a:pt x="488" y="12347"/>
                </a:lnTo>
                <a:lnTo>
                  <a:pt x="488" y="3180"/>
                </a:lnTo>
                <a:cubicBezTo>
                  <a:pt x="636" y="3136"/>
                  <a:pt x="739" y="3003"/>
                  <a:pt x="739" y="2840"/>
                </a:cubicBezTo>
                <a:cubicBezTo>
                  <a:pt x="739" y="2633"/>
                  <a:pt x="562" y="2470"/>
                  <a:pt x="370" y="2470"/>
                </a:cubicBezTo>
                <a:cubicBezTo>
                  <a:pt x="163" y="2470"/>
                  <a:pt x="0" y="2633"/>
                  <a:pt x="0" y="2840"/>
                </a:cubicBezTo>
                <a:cubicBezTo>
                  <a:pt x="0" y="3003"/>
                  <a:pt x="104" y="3150"/>
                  <a:pt x="266" y="3195"/>
                </a:cubicBezTo>
                <a:lnTo>
                  <a:pt x="266" y="12392"/>
                </a:lnTo>
                <a:lnTo>
                  <a:pt x="266" y="12436"/>
                </a:lnTo>
                <a:lnTo>
                  <a:pt x="2676" y="14832"/>
                </a:lnTo>
                <a:lnTo>
                  <a:pt x="5515" y="11993"/>
                </a:lnTo>
                <a:lnTo>
                  <a:pt x="5515" y="2958"/>
                </a:lnTo>
                <a:lnTo>
                  <a:pt x="5515" y="2899"/>
                </a:lnTo>
                <a:lnTo>
                  <a:pt x="3046" y="445"/>
                </a:lnTo>
                <a:cubicBezTo>
                  <a:pt x="3046" y="415"/>
                  <a:pt x="3046" y="385"/>
                  <a:pt x="3046" y="371"/>
                </a:cubicBezTo>
                <a:cubicBezTo>
                  <a:pt x="3046" y="164"/>
                  <a:pt x="2883" y="1"/>
                  <a:pt x="267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20"/>
          <p:cNvSpPr/>
          <p:nvPr/>
        </p:nvSpPr>
        <p:spPr>
          <a:xfrm rot="5400000">
            <a:off x="1968190" y="-8684"/>
            <a:ext cx="100741" cy="572044"/>
          </a:xfrm>
          <a:custGeom>
            <a:rect b="b" l="l" r="r" t="t"/>
            <a:pathLst>
              <a:path extrusionOk="0" h="9409" w="1657">
                <a:moveTo>
                  <a:pt x="799" y="1"/>
                </a:moveTo>
                <a:cubicBezTo>
                  <a:pt x="622" y="1"/>
                  <a:pt x="429" y="75"/>
                  <a:pt x="282" y="208"/>
                </a:cubicBezTo>
                <a:cubicBezTo>
                  <a:pt x="1" y="504"/>
                  <a:pt x="1" y="977"/>
                  <a:pt x="282" y="1258"/>
                </a:cubicBezTo>
                <a:cubicBezTo>
                  <a:pt x="400" y="1376"/>
                  <a:pt x="563" y="1450"/>
                  <a:pt x="710" y="1465"/>
                </a:cubicBezTo>
                <a:lnTo>
                  <a:pt x="710" y="7941"/>
                </a:lnTo>
                <a:cubicBezTo>
                  <a:pt x="577" y="7971"/>
                  <a:pt x="429" y="8045"/>
                  <a:pt x="326" y="8148"/>
                </a:cubicBezTo>
                <a:cubicBezTo>
                  <a:pt x="30" y="8444"/>
                  <a:pt x="30" y="8902"/>
                  <a:pt x="326" y="9198"/>
                </a:cubicBezTo>
                <a:cubicBezTo>
                  <a:pt x="466" y="9338"/>
                  <a:pt x="655" y="9409"/>
                  <a:pt x="843" y="9409"/>
                </a:cubicBezTo>
                <a:cubicBezTo>
                  <a:pt x="1032" y="9409"/>
                  <a:pt x="1220" y="9338"/>
                  <a:pt x="1361" y="9198"/>
                </a:cubicBezTo>
                <a:cubicBezTo>
                  <a:pt x="1657" y="8902"/>
                  <a:pt x="1657" y="8444"/>
                  <a:pt x="1361" y="8148"/>
                </a:cubicBezTo>
                <a:cubicBezTo>
                  <a:pt x="1243" y="8030"/>
                  <a:pt x="1095" y="7971"/>
                  <a:pt x="932" y="7941"/>
                </a:cubicBezTo>
                <a:lnTo>
                  <a:pt x="932" y="1465"/>
                </a:lnTo>
                <a:cubicBezTo>
                  <a:pt x="1080" y="1435"/>
                  <a:pt x="1213" y="1376"/>
                  <a:pt x="1331" y="1258"/>
                </a:cubicBezTo>
                <a:cubicBezTo>
                  <a:pt x="1612" y="977"/>
                  <a:pt x="1612" y="504"/>
                  <a:pt x="1331" y="208"/>
                </a:cubicBezTo>
                <a:cubicBezTo>
                  <a:pt x="1184" y="75"/>
                  <a:pt x="991" y="1"/>
                  <a:pt x="79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20"/>
          <p:cNvSpPr/>
          <p:nvPr/>
        </p:nvSpPr>
        <p:spPr>
          <a:xfrm rot="5400000">
            <a:off x="998716" y="-173961"/>
            <a:ext cx="335359" cy="902600"/>
          </a:xfrm>
          <a:custGeom>
            <a:rect b="b" l="l" r="r" t="t"/>
            <a:pathLst>
              <a:path extrusionOk="0" h="14846" w="5516">
                <a:moveTo>
                  <a:pt x="2839" y="0"/>
                </a:moveTo>
                <a:lnTo>
                  <a:pt x="0" y="2839"/>
                </a:lnTo>
                <a:lnTo>
                  <a:pt x="0" y="11889"/>
                </a:lnTo>
                <a:lnTo>
                  <a:pt x="0" y="11933"/>
                </a:lnTo>
                <a:lnTo>
                  <a:pt x="2470" y="14387"/>
                </a:lnTo>
                <a:cubicBezTo>
                  <a:pt x="2455" y="14417"/>
                  <a:pt x="2455" y="14447"/>
                  <a:pt x="2455" y="14476"/>
                </a:cubicBezTo>
                <a:cubicBezTo>
                  <a:pt x="2455" y="14683"/>
                  <a:pt x="2632" y="14846"/>
                  <a:pt x="2824" y="14846"/>
                </a:cubicBezTo>
                <a:cubicBezTo>
                  <a:pt x="3031" y="14846"/>
                  <a:pt x="3194" y="14683"/>
                  <a:pt x="3194" y="14476"/>
                </a:cubicBezTo>
                <a:cubicBezTo>
                  <a:pt x="3194" y="14269"/>
                  <a:pt x="3031" y="14106"/>
                  <a:pt x="2824" y="14106"/>
                </a:cubicBezTo>
                <a:cubicBezTo>
                  <a:pt x="2736" y="14106"/>
                  <a:pt x="2647" y="14136"/>
                  <a:pt x="2588" y="14195"/>
                </a:cubicBezTo>
                <a:lnTo>
                  <a:pt x="222" y="11844"/>
                </a:lnTo>
                <a:lnTo>
                  <a:pt x="222" y="2928"/>
                </a:lnTo>
                <a:lnTo>
                  <a:pt x="2839" y="311"/>
                </a:lnTo>
                <a:lnTo>
                  <a:pt x="5028" y="2499"/>
                </a:lnTo>
                <a:lnTo>
                  <a:pt x="5028" y="11652"/>
                </a:lnTo>
                <a:cubicBezTo>
                  <a:pt x="4880" y="11711"/>
                  <a:pt x="4776" y="11844"/>
                  <a:pt x="4776" y="12007"/>
                </a:cubicBezTo>
                <a:cubicBezTo>
                  <a:pt x="4776" y="12214"/>
                  <a:pt x="4939" y="12376"/>
                  <a:pt x="5146" y="12376"/>
                </a:cubicBezTo>
                <a:cubicBezTo>
                  <a:pt x="5353" y="12376"/>
                  <a:pt x="5515" y="12214"/>
                  <a:pt x="5515" y="12007"/>
                </a:cubicBezTo>
                <a:cubicBezTo>
                  <a:pt x="5515" y="11829"/>
                  <a:pt x="5397" y="11682"/>
                  <a:pt x="5249" y="11652"/>
                </a:cubicBezTo>
                <a:lnTo>
                  <a:pt x="5249" y="2455"/>
                </a:lnTo>
                <a:lnTo>
                  <a:pt x="5249" y="2396"/>
                </a:lnTo>
                <a:lnTo>
                  <a:pt x="2839"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20"/>
          <p:cNvSpPr/>
          <p:nvPr/>
        </p:nvSpPr>
        <p:spPr>
          <a:xfrm rot="5400000">
            <a:off x="1166246" y="-15434"/>
            <a:ext cx="100741" cy="571983"/>
          </a:xfrm>
          <a:custGeom>
            <a:rect b="b" l="l" r="r" t="t"/>
            <a:pathLst>
              <a:path extrusionOk="0" h="9408" w="1657">
                <a:moveTo>
                  <a:pt x="814" y="0"/>
                </a:moveTo>
                <a:cubicBezTo>
                  <a:pt x="622" y="0"/>
                  <a:pt x="430" y="74"/>
                  <a:pt x="297" y="207"/>
                </a:cubicBezTo>
                <a:cubicBezTo>
                  <a:pt x="1" y="503"/>
                  <a:pt x="1" y="976"/>
                  <a:pt x="297" y="1257"/>
                </a:cubicBezTo>
                <a:cubicBezTo>
                  <a:pt x="415" y="1375"/>
                  <a:pt x="563" y="1449"/>
                  <a:pt x="711" y="1464"/>
                </a:cubicBezTo>
                <a:lnTo>
                  <a:pt x="711" y="7955"/>
                </a:lnTo>
                <a:cubicBezTo>
                  <a:pt x="578" y="7970"/>
                  <a:pt x="430" y="8044"/>
                  <a:pt x="326" y="8147"/>
                </a:cubicBezTo>
                <a:cubicBezTo>
                  <a:pt x="45" y="8443"/>
                  <a:pt x="45" y="8901"/>
                  <a:pt x="326" y="9197"/>
                </a:cubicBezTo>
                <a:cubicBezTo>
                  <a:pt x="467" y="9338"/>
                  <a:pt x="655" y="9408"/>
                  <a:pt x="846" y="9408"/>
                </a:cubicBezTo>
                <a:cubicBezTo>
                  <a:pt x="1036" y="9408"/>
                  <a:pt x="1228" y="9338"/>
                  <a:pt x="1376" y="9197"/>
                </a:cubicBezTo>
                <a:cubicBezTo>
                  <a:pt x="1657" y="8901"/>
                  <a:pt x="1657" y="8443"/>
                  <a:pt x="1376" y="8147"/>
                </a:cubicBezTo>
                <a:cubicBezTo>
                  <a:pt x="1243" y="8029"/>
                  <a:pt x="1095" y="7970"/>
                  <a:pt x="932" y="7940"/>
                </a:cubicBezTo>
                <a:lnTo>
                  <a:pt x="932" y="1464"/>
                </a:lnTo>
                <a:cubicBezTo>
                  <a:pt x="1080" y="1434"/>
                  <a:pt x="1228" y="1375"/>
                  <a:pt x="1332" y="1257"/>
                </a:cubicBezTo>
                <a:cubicBezTo>
                  <a:pt x="1627" y="976"/>
                  <a:pt x="1627" y="503"/>
                  <a:pt x="1332" y="207"/>
                </a:cubicBezTo>
                <a:cubicBezTo>
                  <a:pt x="1184"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20"/>
          <p:cNvSpPr/>
          <p:nvPr/>
        </p:nvSpPr>
        <p:spPr>
          <a:xfrm>
            <a:off x="251203" y="109661"/>
            <a:ext cx="335359" cy="901749"/>
          </a:xfrm>
          <a:custGeom>
            <a:rect b="b" l="l" r="r" t="t"/>
            <a:pathLst>
              <a:path extrusionOk="0" h="14832" w="5516">
                <a:moveTo>
                  <a:pt x="2676" y="1"/>
                </a:moveTo>
                <a:cubicBezTo>
                  <a:pt x="2484" y="1"/>
                  <a:pt x="2307" y="164"/>
                  <a:pt x="2307" y="371"/>
                </a:cubicBezTo>
                <a:cubicBezTo>
                  <a:pt x="2307" y="563"/>
                  <a:pt x="2484" y="740"/>
                  <a:pt x="2676" y="740"/>
                </a:cubicBezTo>
                <a:cubicBezTo>
                  <a:pt x="2780" y="740"/>
                  <a:pt x="2869" y="696"/>
                  <a:pt x="2928" y="637"/>
                </a:cubicBezTo>
                <a:lnTo>
                  <a:pt x="5294" y="3003"/>
                </a:lnTo>
                <a:lnTo>
                  <a:pt x="5294" y="11904"/>
                </a:lnTo>
                <a:lnTo>
                  <a:pt x="2676" y="14521"/>
                </a:lnTo>
                <a:lnTo>
                  <a:pt x="488" y="12347"/>
                </a:lnTo>
                <a:lnTo>
                  <a:pt x="488" y="3180"/>
                </a:lnTo>
                <a:cubicBezTo>
                  <a:pt x="636" y="3136"/>
                  <a:pt x="739" y="3003"/>
                  <a:pt x="739" y="2840"/>
                </a:cubicBezTo>
                <a:cubicBezTo>
                  <a:pt x="739" y="2633"/>
                  <a:pt x="562" y="2470"/>
                  <a:pt x="370" y="2470"/>
                </a:cubicBezTo>
                <a:cubicBezTo>
                  <a:pt x="163" y="2470"/>
                  <a:pt x="0" y="2633"/>
                  <a:pt x="0" y="2840"/>
                </a:cubicBezTo>
                <a:cubicBezTo>
                  <a:pt x="0" y="3003"/>
                  <a:pt x="104" y="3150"/>
                  <a:pt x="266" y="3195"/>
                </a:cubicBezTo>
                <a:lnTo>
                  <a:pt x="266" y="12392"/>
                </a:lnTo>
                <a:lnTo>
                  <a:pt x="266" y="12436"/>
                </a:lnTo>
                <a:lnTo>
                  <a:pt x="2676" y="14832"/>
                </a:lnTo>
                <a:lnTo>
                  <a:pt x="5515" y="11993"/>
                </a:lnTo>
                <a:lnTo>
                  <a:pt x="5515" y="2958"/>
                </a:lnTo>
                <a:lnTo>
                  <a:pt x="5515" y="2899"/>
                </a:lnTo>
                <a:lnTo>
                  <a:pt x="3046" y="445"/>
                </a:lnTo>
                <a:cubicBezTo>
                  <a:pt x="3046" y="415"/>
                  <a:pt x="3046" y="385"/>
                  <a:pt x="3046" y="371"/>
                </a:cubicBezTo>
                <a:cubicBezTo>
                  <a:pt x="3046" y="164"/>
                  <a:pt x="2883" y="1"/>
                  <a:pt x="267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20"/>
          <p:cNvSpPr/>
          <p:nvPr/>
        </p:nvSpPr>
        <p:spPr>
          <a:xfrm>
            <a:off x="375227" y="324514"/>
            <a:ext cx="100741" cy="572044"/>
          </a:xfrm>
          <a:custGeom>
            <a:rect b="b" l="l" r="r" t="t"/>
            <a:pathLst>
              <a:path extrusionOk="0" h="9409" w="1657">
                <a:moveTo>
                  <a:pt x="799" y="1"/>
                </a:moveTo>
                <a:cubicBezTo>
                  <a:pt x="622" y="1"/>
                  <a:pt x="429" y="75"/>
                  <a:pt x="282" y="208"/>
                </a:cubicBezTo>
                <a:cubicBezTo>
                  <a:pt x="1" y="504"/>
                  <a:pt x="1" y="977"/>
                  <a:pt x="282" y="1258"/>
                </a:cubicBezTo>
                <a:cubicBezTo>
                  <a:pt x="400" y="1376"/>
                  <a:pt x="563" y="1450"/>
                  <a:pt x="710" y="1465"/>
                </a:cubicBezTo>
                <a:lnTo>
                  <a:pt x="710" y="7941"/>
                </a:lnTo>
                <a:cubicBezTo>
                  <a:pt x="577" y="7971"/>
                  <a:pt x="429" y="8045"/>
                  <a:pt x="326" y="8148"/>
                </a:cubicBezTo>
                <a:cubicBezTo>
                  <a:pt x="30" y="8444"/>
                  <a:pt x="30" y="8902"/>
                  <a:pt x="326" y="9198"/>
                </a:cubicBezTo>
                <a:cubicBezTo>
                  <a:pt x="466" y="9338"/>
                  <a:pt x="655" y="9409"/>
                  <a:pt x="843" y="9409"/>
                </a:cubicBezTo>
                <a:cubicBezTo>
                  <a:pt x="1032" y="9409"/>
                  <a:pt x="1220" y="9338"/>
                  <a:pt x="1361" y="9198"/>
                </a:cubicBezTo>
                <a:cubicBezTo>
                  <a:pt x="1657" y="8902"/>
                  <a:pt x="1657" y="8444"/>
                  <a:pt x="1361" y="8148"/>
                </a:cubicBezTo>
                <a:cubicBezTo>
                  <a:pt x="1243" y="8030"/>
                  <a:pt x="1095" y="7971"/>
                  <a:pt x="932" y="7941"/>
                </a:cubicBezTo>
                <a:lnTo>
                  <a:pt x="932" y="1465"/>
                </a:lnTo>
                <a:cubicBezTo>
                  <a:pt x="1080" y="1435"/>
                  <a:pt x="1213" y="1376"/>
                  <a:pt x="1331" y="1258"/>
                </a:cubicBezTo>
                <a:cubicBezTo>
                  <a:pt x="1612" y="977"/>
                  <a:pt x="1612" y="504"/>
                  <a:pt x="1331" y="208"/>
                </a:cubicBezTo>
                <a:cubicBezTo>
                  <a:pt x="1184" y="75"/>
                  <a:pt x="991" y="1"/>
                  <a:pt x="79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20"/>
          <p:cNvSpPr/>
          <p:nvPr/>
        </p:nvSpPr>
        <p:spPr>
          <a:xfrm>
            <a:off x="257919" y="1011401"/>
            <a:ext cx="335359" cy="902600"/>
          </a:xfrm>
          <a:custGeom>
            <a:rect b="b" l="l" r="r" t="t"/>
            <a:pathLst>
              <a:path extrusionOk="0" h="14846" w="5516">
                <a:moveTo>
                  <a:pt x="2839" y="0"/>
                </a:moveTo>
                <a:lnTo>
                  <a:pt x="0" y="2839"/>
                </a:lnTo>
                <a:lnTo>
                  <a:pt x="0" y="11889"/>
                </a:lnTo>
                <a:lnTo>
                  <a:pt x="0" y="11933"/>
                </a:lnTo>
                <a:lnTo>
                  <a:pt x="2470" y="14387"/>
                </a:lnTo>
                <a:cubicBezTo>
                  <a:pt x="2455" y="14417"/>
                  <a:pt x="2455" y="14447"/>
                  <a:pt x="2455" y="14476"/>
                </a:cubicBezTo>
                <a:cubicBezTo>
                  <a:pt x="2455" y="14683"/>
                  <a:pt x="2632" y="14846"/>
                  <a:pt x="2824" y="14846"/>
                </a:cubicBezTo>
                <a:cubicBezTo>
                  <a:pt x="3031" y="14846"/>
                  <a:pt x="3194" y="14683"/>
                  <a:pt x="3194" y="14476"/>
                </a:cubicBezTo>
                <a:cubicBezTo>
                  <a:pt x="3194" y="14269"/>
                  <a:pt x="3031" y="14106"/>
                  <a:pt x="2824" y="14106"/>
                </a:cubicBezTo>
                <a:cubicBezTo>
                  <a:pt x="2736" y="14106"/>
                  <a:pt x="2647" y="14136"/>
                  <a:pt x="2588" y="14195"/>
                </a:cubicBezTo>
                <a:lnTo>
                  <a:pt x="222" y="11844"/>
                </a:lnTo>
                <a:lnTo>
                  <a:pt x="222" y="2928"/>
                </a:lnTo>
                <a:lnTo>
                  <a:pt x="2839" y="311"/>
                </a:lnTo>
                <a:lnTo>
                  <a:pt x="5028" y="2499"/>
                </a:lnTo>
                <a:lnTo>
                  <a:pt x="5028" y="11652"/>
                </a:lnTo>
                <a:cubicBezTo>
                  <a:pt x="4880" y="11711"/>
                  <a:pt x="4776" y="11844"/>
                  <a:pt x="4776" y="12007"/>
                </a:cubicBezTo>
                <a:cubicBezTo>
                  <a:pt x="4776" y="12214"/>
                  <a:pt x="4939" y="12376"/>
                  <a:pt x="5146" y="12376"/>
                </a:cubicBezTo>
                <a:cubicBezTo>
                  <a:pt x="5353" y="12376"/>
                  <a:pt x="5515" y="12214"/>
                  <a:pt x="5515" y="12007"/>
                </a:cubicBezTo>
                <a:cubicBezTo>
                  <a:pt x="5515" y="11829"/>
                  <a:pt x="5397" y="11682"/>
                  <a:pt x="5249" y="11652"/>
                </a:cubicBezTo>
                <a:lnTo>
                  <a:pt x="5249" y="2455"/>
                </a:lnTo>
                <a:lnTo>
                  <a:pt x="5249" y="2396"/>
                </a:lnTo>
                <a:lnTo>
                  <a:pt x="2839"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0"/>
          <p:cNvSpPr/>
          <p:nvPr/>
        </p:nvSpPr>
        <p:spPr>
          <a:xfrm>
            <a:off x="368446" y="1126488"/>
            <a:ext cx="100741" cy="571983"/>
          </a:xfrm>
          <a:custGeom>
            <a:rect b="b" l="l" r="r" t="t"/>
            <a:pathLst>
              <a:path extrusionOk="0" h="9408" w="1657">
                <a:moveTo>
                  <a:pt x="814" y="0"/>
                </a:moveTo>
                <a:cubicBezTo>
                  <a:pt x="622" y="0"/>
                  <a:pt x="430" y="74"/>
                  <a:pt x="297" y="207"/>
                </a:cubicBezTo>
                <a:cubicBezTo>
                  <a:pt x="1" y="503"/>
                  <a:pt x="1" y="976"/>
                  <a:pt x="297" y="1257"/>
                </a:cubicBezTo>
                <a:cubicBezTo>
                  <a:pt x="415" y="1375"/>
                  <a:pt x="563" y="1449"/>
                  <a:pt x="711" y="1464"/>
                </a:cubicBezTo>
                <a:lnTo>
                  <a:pt x="711" y="7955"/>
                </a:lnTo>
                <a:cubicBezTo>
                  <a:pt x="578" y="7970"/>
                  <a:pt x="430" y="8044"/>
                  <a:pt x="326" y="8147"/>
                </a:cubicBezTo>
                <a:cubicBezTo>
                  <a:pt x="45" y="8443"/>
                  <a:pt x="45" y="8901"/>
                  <a:pt x="326" y="9197"/>
                </a:cubicBezTo>
                <a:cubicBezTo>
                  <a:pt x="467" y="9338"/>
                  <a:pt x="655" y="9408"/>
                  <a:pt x="846" y="9408"/>
                </a:cubicBezTo>
                <a:cubicBezTo>
                  <a:pt x="1036" y="9408"/>
                  <a:pt x="1228" y="9338"/>
                  <a:pt x="1376" y="9197"/>
                </a:cubicBezTo>
                <a:cubicBezTo>
                  <a:pt x="1657" y="8901"/>
                  <a:pt x="1657" y="8443"/>
                  <a:pt x="1376" y="8147"/>
                </a:cubicBezTo>
                <a:cubicBezTo>
                  <a:pt x="1243" y="8029"/>
                  <a:pt x="1095" y="7970"/>
                  <a:pt x="932" y="7940"/>
                </a:cubicBezTo>
                <a:lnTo>
                  <a:pt x="932" y="1464"/>
                </a:lnTo>
                <a:cubicBezTo>
                  <a:pt x="1080" y="1434"/>
                  <a:pt x="1228" y="1375"/>
                  <a:pt x="1332" y="1257"/>
                </a:cubicBezTo>
                <a:cubicBezTo>
                  <a:pt x="1627" y="976"/>
                  <a:pt x="1627" y="503"/>
                  <a:pt x="1332" y="207"/>
                </a:cubicBezTo>
                <a:cubicBezTo>
                  <a:pt x="1184"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63" name="Google Shape;263;p20"/>
          <p:cNvGrpSpPr/>
          <p:nvPr/>
        </p:nvGrpSpPr>
        <p:grpSpPr>
          <a:xfrm>
            <a:off x="6638679" y="1816005"/>
            <a:ext cx="3810271" cy="4599912"/>
            <a:chOff x="6638679" y="1816005"/>
            <a:chExt cx="3810271" cy="4599912"/>
          </a:xfrm>
        </p:grpSpPr>
        <p:grpSp>
          <p:nvGrpSpPr>
            <p:cNvPr id="264" name="Google Shape;264;p20"/>
            <p:cNvGrpSpPr/>
            <p:nvPr/>
          </p:nvGrpSpPr>
          <p:grpSpPr>
            <a:xfrm rot="2700000">
              <a:off x="7018166" y="3870881"/>
              <a:ext cx="2303575" cy="2027523"/>
              <a:chOff x="715100" y="1571201"/>
              <a:chExt cx="2303597" cy="2027543"/>
            </a:xfrm>
          </p:grpSpPr>
          <p:sp>
            <p:nvSpPr>
              <p:cNvPr id="265" name="Google Shape;265;p20"/>
              <p:cNvSpPr/>
              <p:nvPr/>
            </p:nvSpPr>
            <p:spPr>
              <a:xfrm>
                <a:off x="715100" y="1571201"/>
                <a:ext cx="2303597" cy="2027543"/>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20"/>
              <p:cNvSpPr/>
              <p:nvPr/>
            </p:nvSpPr>
            <p:spPr>
              <a:xfrm>
                <a:off x="861935" y="2976281"/>
                <a:ext cx="902630" cy="612241"/>
              </a:xfrm>
              <a:custGeom>
                <a:rect b="b" l="l" r="r" t="t"/>
                <a:pathLst>
                  <a:path extrusionOk="0" h="8756" w="12909">
                    <a:moveTo>
                      <a:pt x="12125" y="0"/>
                    </a:moveTo>
                    <a:cubicBezTo>
                      <a:pt x="11711" y="15"/>
                      <a:pt x="11401" y="355"/>
                      <a:pt x="11415" y="769"/>
                    </a:cubicBezTo>
                    <a:cubicBezTo>
                      <a:pt x="11415" y="947"/>
                      <a:pt x="11489" y="1124"/>
                      <a:pt x="11622" y="1257"/>
                    </a:cubicBezTo>
                    <a:cubicBezTo>
                      <a:pt x="11637" y="1272"/>
                      <a:pt x="11637" y="1272"/>
                      <a:pt x="11652" y="1287"/>
                    </a:cubicBezTo>
                    <a:cubicBezTo>
                      <a:pt x="11770" y="1390"/>
                      <a:pt x="11903" y="1449"/>
                      <a:pt x="12051" y="1464"/>
                    </a:cubicBezTo>
                    <a:lnTo>
                      <a:pt x="12051" y="3519"/>
                    </a:lnTo>
                    <a:lnTo>
                      <a:pt x="10750" y="4821"/>
                    </a:lnTo>
                    <a:lnTo>
                      <a:pt x="3712" y="4821"/>
                    </a:lnTo>
                    <a:lnTo>
                      <a:pt x="1139" y="7393"/>
                    </a:lnTo>
                    <a:cubicBezTo>
                      <a:pt x="1006" y="7319"/>
                      <a:pt x="873" y="7275"/>
                      <a:pt x="725" y="7275"/>
                    </a:cubicBezTo>
                    <a:cubicBezTo>
                      <a:pt x="518" y="7290"/>
                      <a:pt x="341" y="7379"/>
                      <a:pt x="208" y="7512"/>
                    </a:cubicBezTo>
                    <a:cubicBezTo>
                      <a:pt x="74" y="7659"/>
                      <a:pt x="1" y="7852"/>
                      <a:pt x="15" y="8044"/>
                    </a:cubicBezTo>
                    <a:cubicBezTo>
                      <a:pt x="15" y="8236"/>
                      <a:pt x="89" y="8414"/>
                      <a:pt x="222" y="8547"/>
                    </a:cubicBezTo>
                    <a:cubicBezTo>
                      <a:pt x="237" y="8547"/>
                      <a:pt x="237" y="8547"/>
                      <a:pt x="252" y="8561"/>
                    </a:cubicBezTo>
                    <a:cubicBezTo>
                      <a:pt x="374" y="8683"/>
                      <a:pt x="545" y="8756"/>
                      <a:pt x="721" y="8756"/>
                    </a:cubicBezTo>
                    <a:cubicBezTo>
                      <a:pt x="737" y="8756"/>
                      <a:pt x="753" y="8755"/>
                      <a:pt x="769" y="8754"/>
                    </a:cubicBezTo>
                    <a:cubicBezTo>
                      <a:pt x="976" y="8754"/>
                      <a:pt x="1154" y="8665"/>
                      <a:pt x="1287" y="8517"/>
                    </a:cubicBezTo>
                    <a:cubicBezTo>
                      <a:pt x="1420" y="8369"/>
                      <a:pt x="1494" y="8192"/>
                      <a:pt x="1479" y="7985"/>
                    </a:cubicBezTo>
                    <a:cubicBezTo>
                      <a:pt x="1479" y="7822"/>
                      <a:pt x="1405" y="7659"/>
                      <a:pt x="1302" y="7541"/>
                    </a:cubicBezTo>
                    <a:lnTo>
                      <a:pt x="3801" y="5042"/>
                    </a:lnTo>
                    <a:lnTo>
                      <a:pt x="10854" y="5042"/>
                    </a:lnTo>
                    <a:lnTo>
                      <a:pt x="12273" y="3623"/>
                    </a:lnTo>
                    <a:lnTo>
                      <a:pt x="12273" y="1464"/>
                    </a:lnTo>
                    <a:cubicBezTo>
                      <a:pt x="12628" y="1405"/>
                      <a:pt x="12909" y="1080"/>
                      <a:pt x="12894" y="710"/>
                    </a:cubicBezTo>
                    <a:cubicBezTo>
                      <a:pt x="12879" y="311"/>
                      <a:pt x="12539" y="0"/>
                      <a:pt x="1215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7" name="Google Shape;267;p20"/>
            <p:cNvSpPr/>
            <p:nvPr/>
          </p:nvSpPr>
          <p:spPr>
            <a:xfrm rot="8100000">
              <a:off x="7803994" y="2326168"/>
              <a:ext cx="2270858" cy="1998728"/>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20"/>
            <p:cNvSpPr/>
            <p:nvPr/>
          </p:nvSpPr>
          <p:spPr>
            <a:xfrm rot="8100000">
              <a:off x="7630644" y="2449472"/>
              <a:ext cx="2363567" cy="2049666"/>
            </a:xfrm>
            <a:custGeom>
              <a:rect b="b" l="l" r="r" t="t"/>
              <a:pathLst>
                <a:path extrusionOk="0" h="29736" w="34290">
                  <a:moveTo>
                    <a:pt x="33477" y="0"/>
                  </a:moveTo>
                  <a:cubicBezTo>
                    <a:pt x="33285" y="0"/>
                    <a:pt x="33107" y="59"/>
                    <a:pt x="32959" y="207"/>
                  </a:cubicBezTo>
                  <a:cubicBezTo>
                    <a:pt x="32708" y="458"/>
                    <a:pt x="32678" y="843"/>
                    <a:pt x="32856" y="1124"/>
                  </a:cubicBezTo>
                  <a:lnTo>
                    <a:pt x="28908" y="5072"/>
                  </a:lnTo>
                  <a:lnTo>
                    <a:pt x="24073" y="5072"/>
                  </a:lnTo>
                  <a:lnTo>
                    <a:pt x="21160" y="7999"/>
                  </a:lnTo>
                  <a:lnTo>
                    <a:pt x="21160" y="10779"/>
                  </a:lnTo>
                  <a:lnTo>
                    <a:pt x="18277" y="13722"/>
                  </a:lnTo>
                  <a:lnTo>
                    <a:pt x="13471" y="18542"/>
                  </a:lnTo>
                  <a:lnTo>
                    <a:pt x="13471" y="23865"/>
                  </a:lnTo>
                  <a:lnTo>
                    <a:pt x="11046" y="26290"/>
                  </a:lnTo>
                  <a:lnTo>
                    <a:pt x="3298" y="26290"/>
                  </a:lnTo>
                  <a:lnTo>
                    <a:pt x="1184" y="28404"/>
                  </a:lnTo>
                  <a:cubicBezTo>
                    <a:pt x="1064" y="28311"/>
                    <a:pt x="921" y="28254"/>
                    <a:pt x="775" y="28254"/>
                  </a:cubicBezTo>
                  <a:cubicBezTo>
                    <a:pt x="759" y="28254"/>
                    <a:pt x="742" y="28255"/>
                    <a:pt x="725" y="28257"/>
                  </a:cubicBezTo>
                  <a:cubicBezTo>
                    <a:pt x="518" y="28257"/>
                    <a:pt x="341" y="28345"/>
                    <a:pt x="208" y="28493"/>
                  </a:cubicBezTo>
                  <a:cubicBezTo>
                    <a:pt x="75" y="28641"/>
                    <a:pt x="1" y="28818"/>
                    <a:pt x="16" y="29025"/>
                  </a:cubicBezTo>
                  <a:cubicBezTo>
                    <a:pt x="16" y="29203"/>
                    <a:pt x="90" y="29380"/>
                    <a:pt x="223" y="29513"/>
                  </a:cubicBezTo>
                  <a:cubicBezTo>
                    <a:pt x="237" y="29513"/>
                    <a:pt x="237" y="29528"/>
                    <a:pt x="252" y="29528"/>
                  </a:cubicBezTo>
                  <a:cubicBezTo>
                    <a:pt x="385" y="29661"/>
                    <a:pt x="577" y="29735"/>
                    <a:pt x="770" y="29735"/>
                  </a:cubicBezTo>
                  <a:cubicBezTo>
                    <a:pt x="977" y="29720"/>
                    <a:pt x="1154" y="29632"/>
                    <a:pt x="1287" y="29499"/>
                  </a:cubicBezTo>
                  <a:cubicBezTo>
                    <a:pt x="1420" y="29351"/>
                    <a:pt x="1494" y="29158"/>
                    <a:pt x="1479" y="28966"/>
                  </a:cubicBezTo>
                  <a:cubicBezTo>
                    <a:pt x="1479" y="28818"/>
                    <a:pt x="1435" y="28671"/>
                    <a:pt x="1346" y="28552"/>
                  </a:cubicBezTo>
                  <a:lnTo>
                    <a:pt x="3387" y="26512"/>
                  </a:lnTo>
                  <a:lnTo>
                    <a:pt x="11135" y="26512"/>
                  </a:lnTo>
                  <a:lnTo>
                    <a:pt x="13678" y="23954"/>
                  </a:lnTo>
                  <a:lnTo>
                    <a:pt x="13678" y="18631"/>
                  </a:lnTo>
                  <a:lnTo>
                    <a:pt x="18424" y="13884"/>
                  </a:lnTo>
                  <a:lnTo>
                    <a:pt x="21352" y="10912"/>
                  </a:lnTo>
                  <a:lnTo>
                    <a:pt x="21382" y="10883"/>
                  </a:lnTo>
                  <a:lnTo>
                    <a:pt x="21382" y="8088"/>
                  </a:lnTo>
                  <a:lnTo>
                    <a:pt x="24161" y="5294"/>
                  </a:lnTo>
                  <a:lnTo>
                    <a:pt x="28997" y="5294"/>
                  </a:lnTo>
                  <a:lnTo>
                    <a:pt x="33004" y="1301"/>
                  </a:lnTo>
                  <a:cubicBezTo>
                    <a:pt x="33143" y="1413"/>
                    <a:pt x="33311" y="1468"/>
                    <a:pt x="33479" y="1468"/>
                  </a:cubicBezTo>
                  <a:cubicBezTo>
                    <a:pt x="33667" y="1468"/>
                    <a:pt x="33853" y="1398"/>
                    <a:pt x="33994" y="1257"/>
                  </a:cubicBezTo>
                  <a:cubicBezTo>
                    <a:pt x="34290" y="961"/>
                    <a:pt x="34290" y="503"/>
                    <a:pt x="33994" y="207"/>
                  </a:cubicBezTo>
                  <a:cubicBezTo>
                    <a:pt x="33861" y="59"/>
                    <a:pt x="33669" y="0"/>
                    <a:pt x="3347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9" name="Google Shape;269;p20"/>
          <p:cNvSpPr/>
          <p:nvPr/>
        </p:nvSpPr>
        <p:spPr>
          <a:xfrm>
            <a:off x="8091850" y="3424600"/>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20"/>
          <p:cNvSpPr/>
          <p:nvPr/>
        </p:nvSpPr>
        <p:spPr>
          <a:xfrm>
            <a:off x="-885125" y="-673375"/>
            <a:ext cx="2141400" cy="21414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BLANK_1_1_1_1_1_1">
    <p:bg>
      <p:bgPr>
        <a:gradFill>
          <a:gsLst>
            <a:gs pos="0">
              <a:schemeClr val="lt2"/>
            </a:gs>
            <a:gs pos="100000">
              <a:schemeClr val="lt1"/>
            </a:gs>
          </a:gsLst>
          <a:path path="circle">
            <a:fillToRect b="50%" l="50%" r="50%" t="50%"/>
          </a:path>
          <a:tileRect/>
        </a:gradFill>
      </p:bgPr>
    </p:bg>
    <p:spTree>
      <p:nvGrpSpPr>
        <p:cNvPr id="271" name="Shape 271"/>
        <p:cNvGrpSpPr/>
        <p:nvPr/>
      </p:nvGrpSpPr>
      <p:grpSpPr>
        <a:xfrm>
          <a:off x="0" y="0"/>
          <a:ext cx="0" cy="0"/>
          <a:chOff x="0" y="0"/>
          <a:chExt cx="0" cy="0"/>
        </a:xfrm>
      </p:grpSpPr>
      <p:sp>
        <p:nvSpPr>
          <p:cNvPr id="272" name="Google Shape;272;p21"/>
          <p:cNvSpPr txBox="1"/>
          <p:nvPr>
            <p:ph hasCustomPrompt="1" type="title"/>
          </p:nvPr>
        </p:nvSpPr>
        <p:spPr>
          <a:xfrm>
            <a:off x="1838088" y="553575"/>
            <a:ext cx="5467800" cy="6402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6200"/>
              <a:buNone/>
              <a:defRPr sz="36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273" name="Google Shape;273;p21"/>
          <p:cNvSpPr txBox="1"/>
          <p:nvPr>
            <p:ph idx="1" type="subTitle"/>
          </p:nvPr>
        </p:nvSpPr>
        <p:spPr>
          <a:xfrm>
            <a:off x="1838088" y="1099145"/>
            <a:ext cx="5467800" cy="457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74" name="Google Shape;274;p21"/>
          <p:cNvSpPr txBox="1"/>
          <p:nvPr>
            <p:ph hasCustomPrompt="1" idx="2" type="title"/>
          </p:nvPr>
        </p:nvSpPr>
        <p:spPr>
          <a:xfrm>
            <a:off x="1838088" y="2078252"/>
            <a:ext cx="5467800" cy="6402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6200"/>
              <a:buNone/>
              <a:defRPr sz="36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275" name="Google Shape;275;p21"/>
          <p:cNvSpPr txBox="1"/>
          <p:nvPr>
            <p:ph idx="3" type="subTitle"/>
          </p:nvPr>
        </p:nvSpPr>
        <p:spPr>
          <a:xfrm>
            <a:off x="1838088" y="2625222"/>
            <a:ext cx="5467800" cy="457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76" name="Google Shape;276;p21"/>
          <p:cNvSpPr txBox="1"/>
          <p:nvPr>
            <p:ph hasCustomPrompt="1" idx="4" type="title"/>
          </p:nvPr>
        </p:nvSpPr>
        <p:spPr>
          <a:xfrm>
            <a:off x="1838088" y="3602930"/>
            <a:ext cx="5467800" cy="6402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6200"/>
              <a:buNone/>
              <a:defRPr sz="36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277" name="Google Shape;277;p21"/>
          <p:cNvSpPr txBox="1"/>
          <p:nvPr>
            <p:ph idx="5" type="subTitle"/>
          </p:nvPr>
        </p:nvSpPr>
        <p:spPr>
          <a:xfrm>
            <a:off x="1838088" y="4151299"/>
            <a:ext cx="5467800" cy="457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78" name="Google Shape;278;p21"/>
          <p:cNvSpPr/>
          <p:nvPr/>
        </p:nvSpPr>
        <p:spPr>
          <a:xfrm>
            <a:off x="7331300" y="-300887"/>
            <a:ext cx="2260800" cy="22608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21"/>
          <p:cNvSpPr/>
          <p:nvPr/>
        </p:nvSpPr>
        <p:spPr>
          <a:xfrm>
            <a:off x="-138400" y="3376825"/>
            <a:ext cx="2260800" cy="22608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BLANK_1_1_1_1_1_1_2">
    <p:bg>
      <p:bgPr>
        <a:gradFill>
          <a:gsLst>
            <a:gs pos="0">
              <a:schemeClr val="lt2"/>
            </a:gs>
            <a:gs pos="100000">
              <a:schemeClr val="lt1"/>
            </a:gs>
          </a:gsLst>
          <a:path path="circle">
            <a:fillToRect b="50%" l="50%" r="50%" t="50%"/>
          </a:path>
          <a:tileRect/>
        </a:gradFill>
      </p:bgPr>
    </p:bg>
    <p:spTree>
      <p:nvGrpSpPr>
        <p:cNvPr id="280" name="Shape 280"/>
        <p:cNvGrpSpPr/>
        <p:nvPr/>
      </p:nvGrpSpPr>
      <p:grpSpPr>
        <a:xfrm>
          <a:off x="0" y="0"/>
          <a:ext cx="0" cy="0"/>
          <a:chOff x="0" y="0"/>
          <a:chExt cx="0" cy="0"/>
        </a:xfrm>
      </p:grpSpPr>
      <p:sp>
        <p:nvSpPr>
          <p:cNvPr id="281" name="Google Shape;281;p22"/>
          <p:cNvSpPr txBox="1"/>
          <p:nvPr>
            <p:ph type="ctrTitle"/>
          </p:nvPr>
        </p:nvSpPr>
        <p:spPr>
          <a:xfrm>
            <a:off x="2382250" y="772088"/>
            <a:ext cx="4379400" cy="1056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5200"/>
              <a:buNone/>
              <a:defRPr sz="7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282" name="Google Shape;282;p22"/>
          <p:cNvSpPr txBox="1"/>
          <p:nvPr>
            <p:ph idx="1" type="subTitle"/>
          </p:nvPr>
        </p:nvSpPr>
        <p:spPr>
          <a:xfrm>
            <a:off x="2382350" y="1911388"/>
            <a:ext cx="4379400" cy="1056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283" name="Google Shape;283;p22"/>
          <p:cNvSpPr/>
          <p:nvPr/>
        </p:nvSpPr>
        <p:spPr>
          <a:xfrm>
            <a:off x="5944317" y="-1855125"/>
            <a:ext cx="4239000" cy="42390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84" name="Google Shape;284;p22"/>
          <p:cNvGrpSpPr/>
          <p:nvPr/>
        </p:nvGrpSpPr>
        <p:grpSpPr>
          <a:xfrm>
            <a:off x="-1020133" y="-2925727"/>
            <a:ext cx="5110744" cy="5069576"/>
            <a:chOff x="-1020133" y="-2925727"/>
            <a:chExt cx="5110744" cy="5069576"/>
          </a:xfrm>
        </p:grpSpPr>
        <p:sp>
          <p:nvSpPr>
            <p:cNvPr id="285" name="Google Shape;285;p22"/>
            <p:cNvSpPr/>
            <p:nvPr/>
          </p:nvSpPr>
          <p:spPr>
            <a:xfrm rot="2700100">
              <a:off x="2564196" y="-268220"/>
              <a:ext cx="1072552" cy="1044797"/>
            </a:xfrm>
            <a:custGeom>
              <a:rect b="b" l="l" r="r" t="t"/>
              <a:pathLst>
                <a:path extrusionOk="0" h="17185" w="17641">
                  <a:moveTo>
                    <a:pt x="16857" y="1"/>
                  </a:moveTo>
                  <a:cubicBezTo>
                    <a:pt x="16443" y="30"/>
                    <a:pt x="16132" y="371"/>
                    <a:pt x="16147" y="770"/>
                  </a:cubicBezTo>
                  <a:cubicBezTo>
                    <a:pt x="16147" y="947"/>
                    <a:pt x="16206" y="1095"/>
                    <a:pt x="16310" y="1213"/>
                  </a:cubicBezTo>
                  <a:lnTo>
                    <a:pt x="14122" y="3402"/>
                  </a:lnTo>
                  <a:lnTo>
                    <a:pt x="8473" y="3402"/>
                  </a:lnTo>
                  <a:lnTo>
                    <a:pt x="607" y="11283"/>
                  </a:lnTo>
                  <a:lnTo>
                    <a:pt x="607" y="15733"/>
                  </a:lnTo>
                  <a:cubicBezTo>
                    <a:pt x="444" y="15763"/>
                    <a:pt x="311" y="15837"/>
                    <a:pt x="193" y="15955"/>
                  </a:cubicBezTo>
                  <a:cubicBezTo>
                    <a:pt x="60" y="16088"/>
                    <a:pt x="1" y="16281"/>
                    <a:pt x="1" y="16473"/>
                  </a:cubicBezTo>
                  <a:cubicBezTo>
                    <a:pt x="15" y="16680"/>
                    <a:pt x="89" y="16857"/>
                    <a:pt x="237" y="16990"/>
                  </a:cubicBezTo>
                  <a:cubicBezTo>
                    <a:pt x="373" y="17112"/>
                    <a:pt x="545" y="17184"/>
                    <a:pt x="721" y="17184"/>
                  </a:cubicBezTo>
                  <a:cubicBezTo>
                    <a:pt x="737" y="17184"/>
                    <a:pt x="753" y="17184"/>
                    <a:pt x="770" y="17182"/>
                  </a:cubicBezTo>
                  <a:cubicBezTo>
                    <a:pt x="962" y="17182"/>
                    <a:pt x="1154" y="17094"/>
                    <a:pt x="1287" y="16946"/>
                  </a:cubicBezTo>
                  <a:cubicBezTo>
                    <a:pt x="1420" y="16813"/>
                    <a:pt x="1479" y="16621"/>
                    <a:pt x="1479" y="16428"/>
                  </a:cubicBezTo>
                  <a:cubicBezTo>
                    <a:pt x="1465" y="16236"/>
                    <a:pt x="1391" y="16059"/>
                    <a:pt x="1258" y="15926"/>
                  </a:cubicBezTo>
                  <a:cubicBezTo>
                    <a:pt x="1258" y="15926"/>
                    <a:pt x="1243" y="15911"/>
                    <a:pt x="1243" y="15911"/>
                  </a:cubicBezTo>
                  <a:cubicBezTo>
                    <a:pt x="1124" y="15793"/>
                    <a:pt x="977" y="15733"/>
                    <a:pt x="814" y="15719"/>
                  </a:cubicBezTo>
                  <a:lnTo>
                    <a:pt x="814" y="11372"/>
                  </a:lnTo>
                  <a:lnTo>
                    <a:pt x="8577" y="3624"/>
                  </a:lnTo>
                  <a:lnTo>
                    <a:pt x="14210" y="3624"/>
                  </a:lnTo>
                  <a:lnTo>
                    <a:pt x="16473" y="1361"/>
                  </a:lnTo>
                  <a:cubicBezTo>
                    <a:pt x="16589" y="1439"/>
                    <a:pt x="16716" y="1482"/>
                    <a:pt x="16855" y="1482"/>
                  </a:cubicBezTo>
                  <a:cubicBezTo>
                    <a:pt x="16875" y="1482"/>
                    <a:pt x="16895" y="1481"/>
                    <a:pt x="16916" y="1480"/>
                  </a:cubicBezTo>
                  <a:cubicBezTo>
                    <a:pt x="17315" y="1465"/>
                    <a:pt x="17641" y="1125"/>
                    <a:pt x="17626" y="711"/>
                  </a:cubicBezTo>
                  <a:cubicBezTo>
                    <a:pt x="17611" y="518"/>
                    <a:pt x="17537" y="356"/>
                    <a:pt x="17404" y="223"/>
                  </a:cubicBezTo>
                  <a:cubicBezTo>
                    <a:pt x="17271" y="90"/>
                    <a:pt x="17079" y="1"/>
                    <a:pt x="16887"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22"/>
            <p:cNvSpPr/>
            <p:nvPr/>
          </p:nvSpPr>
          <p:spPr>
            <a:xfrm rot="2700100">
              <a:off x="3169861" y="-326669"/>
              <a:ext cx="748008" cy="352440"/>
            </a:xfrm>
            <a:custGeom>
              <a:rect b="b" l="l" r="r" t="t"/>
              <a:pathLst>
                <a:path extrusionOk="0" h="5797" w="12303">
                  <a:moveTo>
                    <a:pt x="11519" y="0"/>
                  </a:moveTo>
                  <a:cubicBezTo>
                    <a:pt x="11120" y="15"/>
                    <a:pt x="10795" y="355"/>
                    <a:pt x="10809" y="754"/>
                  </a:cubicBezTo>
                  <a:cubicBezTo>
                    <a:pt x="10824" y="947"/>
                    <a:pt x="10898" y="1109"/>
                    <a:pt x="11016" y="1227"/>
                  </a:cubicBezTo>
                  <a:lnTo>
                    <a:pt x="7275" y="4968"/>
                  </a:lnTo>
                  <a:lnTo>
                    <a:pt x="1494" y="4968"/>
                  </a:lnTo>
                  <a:cubicBezTo>
                    <a:pt x="1464" y="4791"/>
                    <a:pt x="1391" y="4658"/>
                    <a:pt x="1287" y="4540"/>
                  </a:cubicBezTo>
                  <a:cubicBezTo>
                    <a:pt x="1139" y="4392"/>
                    <a:pt x="947" y="4318"/>
                    <a:pt x="725" y="4318"/>
                  </a:cubicBezTo>
                  <a:cubicBezTo>
                    <a:pt x="326" y="4333"/>
                    <a:pt x="1" y="4687"/>
                    <a:pt x="15" y="5087"/>
                  </a:cubicBezTo>
                  <a:cubicBezTo>
                    <a:pt x="30" y="5491"/>
                    <a:pt x="369" y="5797"/>
                    <a:pt x="757" y="5797"/>
                  </a:cubicBezTo>
                  <a:cubicBezTo>
                    <a:pt x="766" y="5797"/>
                    <a:pt x="775" y="5797"/>
                    <a:pt x="784" y="5796"/>
                  </a:cubicBezTo>
                  <a:cubicBezTo>
                    <a:pt x="1139" y="5782"/>
                    <a:pt x="1435" y="5515"/>
                    <a:pt x="1494" y="5175"/>
                  </a:cubicBezTo>
                  <a:lnTo>
                    <a:pt x="7379" y="5175"/>
                  </a:lnTo>
                  <a:lnTo>
                    <a:pt x="11179" y="1375"/>
                  </a:lnTo>
                  <a:cubicBezTo>
                    <a:pt x="11282" y="1427"/>
                    <a:pt x="11396" y="1467"/>
                    <a:pt x="11521" y="1467"/>
                  </a:cubicBezTo>
                  <a:cubicBezTo>
                    <a:pt x="11540" y="1467"/>
                    <a:pt x="11559" y="1466"/>
                    <a:pt x="11578" y="1464"/>
                  </a:cubicBezTo>
                  <a:cubicBezTo>
                    <a:pt x="11992" y="1449"/>
                    <a:pt x="12303" y="1109"/>
                    <a:pt x="12288" y="710"/>
                  </a:cubicBezTo>
                  <a:cubicBezTo>
                    <a:pt x="12288" y="518"/>
                    <a:pt x="12214" y="340"/>
                    <a:pt x="12081" y="207"/>
                  </a:cubicBezTo>
                  <a:cubicBezTo>
                    <a:pt x="12066" y="207"/>
                    <a:pt x="12066" y="192"/>
                    <a:pt x="12051" y="192"/>
                  </a:cubicBezTo>
                  <a:cubicBezTo>
                    <a:pt x="11918" y="59"/>
                    <a:pt x="11741" y="0"/>
                    <a:pt x="1154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22"/>
            <p:cNvSpPr/>
            <p:nvPr/>
          </p:nvSpPr>
          <p:spPr>
            <a:xfrm rot="2700100">
              <a:off x="2979212" y="-572660"/>
              <a:ext cx="951197" cy="847146"/>
            </a:xfrm>
            <a:custGeom>
              <a:rect b="b" l="l" r="r" t="t"/>
              <a:pathLst>
                <a:path extrusionOk="0" h="13934" w="15645">
                  <a:moveTo>
                    <a:pt x="14890" y="1"/>
                  </a:moveTo>
                  <a:cubicBezTo>
                    <a:pt x="14875" y="1"/>
                    <a:pt x="14861" y="1"/>
                    <a:pt x="14861" y="16"/>
                  </a:cubicBezTo>
                  <a:cubicBezTo>
                    <a:pt x="14447" y="30"/>
                    <a:pt x="14136" y="370"/>
                    <a:pt x="14151" y="770"/>
                  </a:cubicBezTo>
                  <a:cubicBezTo>
                    <a:pt x="14151" y="918"/>
                    <a:pt x="14210" y="1051"/>
                    <a:pt x="14284" y="1154"/>
                  </a:cubicBezTo>
                  <a:lnTo>
                    <a:pt x="10159" y="5279"/>
                  </a:lnTo>
                  <a:lnTo>
                    <a:pt x="3239" y="5279"/>
                  </a:lnTo>
                  <a:lnTo>
                    <a:pt x="666" y="7852"/>
                  </a:lnTo>
                  <a:lnTo>
                    <a:pt x="666" y="12466"/>
                  </a:lnTo>
                  <a:cubicBezTo>
                    <a:pt x="533" y="12495"/>
                    <a:pt x="400" y="12569"/>
                    <a:pt x="281" y="12673"/>
                  </a:cubicBezTo>
                  <a:cubicBezTo>
                    <a:pt x="1" y="12954"/>
                    <a:pt x="1" y="13427"/>
                    <a:pt x="281" y="13722"/>
                  </a:cubicBezTo>
                  <a:cubicBezTo>
                    <a:pt x="429" y="13863"/>
                    <a:pt x="618" y="13933"/>
                    <a:pt x="806" y="13933"/>
                  </a:cubicBezTo>
                  <a:cubicBezTo>
                    <a:pt x="995" y="13933"/>
                    <a:pt x="1183" y="13863"/>
                    <a:pt x="1331" y="13722"/>
                  </a:cubicBezTo>
                  <a:cubicBezTo>
                    <a:pt x="1612" y="13427"/>
                    <a:pt x="1612" y="12954"/>
                    <a:pt x="1331" y="12673"/>
                  </a:cubicBezTo>
                  <a:cubicBezTo>
                    <a:pt x="1213" y="12554"/>
                    <a:pt x="1050" y="12480"/>
                    <a:pt x="888" y="12466"/>
                  </a:cubicBezTo>
                  <a:lnTo>
                    <a:pt x="888" y="7941"/>
                  </a:lnTo>
                  <a:lnTo>
                    <a:pt x="3342" y="5501"/>
                  </a:lnTo>
                  <a:lnTo>
                    <a:pt x="10247" y="5501"/>
                  </a:lnTo>
                  <a:lnTo>
                    <a:pt x="14432" y="1317"/>
                  </a:lnTo>
                  <a:cubicBezTo>
                    <a:pt x="14551" y="1423"/>
                    <a:pt x="14695" y="1482"/>
                    <a:pt x="14862" y="1482"/>
                  </a:cubicBezTo>
                  <a:cubicBezTo>
                    <a:pt x="14881" y="1482"/>
                    <a:pt x="14900" y="1481"/>
                    <a:pt x="14920" y="1479"/>
                  </a:cubicBezTo>
                  <a:cubicBezTo>
                    <a:pt x="15319" y="1465"/>
                    <a:pt x="15644" y="1125"/>
                    <a:pt x="15630" y="711"/>
                  </a:cubicBezTo>
                  <a:cubicBezTo>
                    <a:pt x="15615" y="518"/>
                    <a:pt x="15541" y="356"/>
                    <a:pt x="15408" y="223"/>
                  </a:cubicBezTo>
                  <a:cubicBezTo>
                    <a:pt x="15275" y="90"/>
                    <a:pt x="15082" y="1"/>
                    <a:pt x="1489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22"/>
            <p:cNvSpPr/>
            <p:nvPr/>
          </p:nvSpPr>
          <p:spPr>
            <a:xfrm rot="2700100">
              <a:off x="2645372" y="16425"/>
              <a:ext cx="970045" cy="598790"/>
            </a:xfrm>
            <a:custGeom>
              <a:rect b="b" l="l" r="r" t="t"/>
              <a:pathLst>
                <a:path extrusionOk="0" h="9849" w="15955">
                  <a:moveTo>
                    <a:pt x="15171" y="1"/>
                  </a:moveTo>
                  <a:cubicBezTo>
                    <a:pt x="14979" y="15"/>
                    <a:pt x="14786" y="89"/>
                    <a:pt x="14653" y="237"/>
                  </a:cubicBezTo>
                  <a:cubicBezTo>
                    <a:pt x="14520" y="385"/>
                    <a:pt x="14461" y="577"/>
                    <a:pt x="14461" y="769"/>
                  </a:cubicBezTo>
                  <a:cubicBezTo>
                    <a:pt x="14476" y="932"/>
                    <a:pt x="14535" y="1080"/>
                    <a:pt x="14638" y="1213"/>
                  </a:cubicBezTo>
                  <a:lnTo>
                    <a:pt x="12391" y="3446"/>
                  </a:lnTo>
                  <a:lnTo>
                    <a:pt x="6284" y="3446"/>
                  </a:lnTo>
                  <a:lnTo>
                    <a:pt x="1198" y="8532"/>
                  </a:lnTo>
                  <a:cubicBezTo>
                    <a:pt x="1065" y="8429"/>
                    <a:pt x="902" y="8370"/>
                    <a:pt x="725" y="8370"/>
                  </a:cubicBezTo>
                  <a:cubicBezTo>
                    <a:pt x="311" y="8399"/>
                    <a:pt x="0" y="8739"/>
                    <a:pt x="15" y="9138"/>
                  </a:cubicBezTo>
                  <a:cubicBezTo>
                    <a:pt x="29" y="9543"/>
                    <a:pt x="354" y="9849"/>
                    <a:pt x="755" y="9849"/>
                  </a:cubicBezTo>
                  <a:cubicBezTo>
                    <a:pt x="765" y="9849"/>
                    <a:pt x="774" y="9848"/>
                    <a:pt x="784" y="9848"/>
                  </a:cubicBezTo>
                  <a:cubicBezTo>
                    <a:pt x="1183" y="9833"/>
                    <a:pt x="1508" y="9493"/>
                    <a:pt x="1494" y="9079"/>
                  </a:cubicBezTo>
                  <a:cubicBezTo>
                    <a:pt x="1479" y="8946"/>
                    <a:pt x="1434" y="8798"/>
                    <a:pt x="1360" y="8695"/>
                  </a:cubicBezTo>
                  <a:lnTo>
                    <a:pt x="6373" y="3668"/>
                  </a:lnTo>
                  <a:lnTo>
                    <a:pt x="12494" y="3668"/>
                  </a:lnTo>
                  <a:lnTo>
                    <a:pt x="14801" y="1361"/>
                  </a:lnTo>
                  <a:cubicBezTo>
                    <a:pt x="14934" y="1435"/>
                    <a:pt x="15082" y="1479"/>
                    <a:pt x="15230" y="1479"/>
                  </a:cubicBezTo>
                  <a:cubicBezTo>
                    <a:pt x="15422" y="1464"/>
                    <a:pt x="15614" y="1390"/>
                    <a:pt x="15747" y="1243"/>
                  </a:cubicBezTo>
                  <a:cubicBezTo>
                    <a:pt x="15881" y="1095"/>
                    <a:pt x="15954" y="903"/>
                    <a:pt x="15940" y="710"/>
                  </a:cubicBezTo>
                  <a:cubicBezTo>
                    <a:pt x="15940" y="518"/>
                    <a:pt x="15851" y="355"/>
                    <a:pt x="15718" y="222"/>
                  </a:cubicBezTo>
                  <a:cubicBezTo>
                    <a:pt x="15718" y="208"/>
                    <a:pt x="15718" y="208"/>
                    <a:pt x="15703" y="193"/>
                  </a:cubicBezTo>
                  <a:cubicBezTo>
                    <a:pt x="15570" y="74"/>
                    <a:pt x="15393" y="1"/>
                    <a:pt x="1520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2"/>
            <p:cNvSpPr/>
            <p:nvPr/>
          </p:nvSpPr>
          <p:spPr>
            <a:xfrm rot="2700100">
              <a:off x="-335103" y="-2125935"/>
              <a:ext cx="3699364" cy="3469991"/>
            </a:xfrm>
            <a:custGeom>
              <a:rect b="b" l="l" r="r" t="t"/>
              <a:pathLst>
                <a:path extrusionOk="0" h="57075" w="60846">
                  <a:moveTo>
                    <a:pt x="35280" y="25832"/>
                  </a:moveTo>
                  <a:cubicBezTo>
                    <a:pt x="35310" y="25920"/>
                    <a:pt x="35354" y="25994"/>
                    <a:pt x="35413" y="26053"/>
                  </a:cubicBezTo>
                  <a:lnTo>
                    <a:pt x="33831" y="27650"/>
                  </a:lnTo>
                  <a:lnTo>
                    <a:pt x="33476" y="27650"/>
                  </a:lnTo>
                  <a:lnTo>
                    <a:pt x="35280" y="25832"/>
                  </a:lnTo>
                  <a:close/>
                  <a:moveTo>
                    <a:pt x="32944" y="27872"/>
                  </a:moveTo>
                  <a:lnTo>
                    <a:pt x="30563" y="30238"/>
                  </a:lnTo>
                  <a:lnTo>
                    <a:pt x="27665" y="30238"/>
                  </a:lnTo>
                  <a:lnTo>
                    <a:pt x="30031" y="27872"/>
                  </a:lnTo>
                  <a:close/>
                  <a:moveTo>
                    <a:pt x="35561" y="27902"/>
                  </a:moveTo>
                  <a:cubicBezTo>
                    <a:pt x="35576" y="28005"/>
                    <a:pt x="35620" y="28109"/>
                    <a:pt x="35679" y="28183"/>
                  </a:cubicBezTo>
                  <a:lnTo>
                    <a:pt x="33639" y="30238"/>
                  </a:lnTo>
                  <a:lnTo>
                    <a:pt x="33225" y="30238"/>
                  </a:lnTo>
                  <a:lnTo>
                    <a:pt x="35561" y="27902"/>
                  </a:lnTo>
                  <a:close/>
                  <a:moveTo>
                    <a:pt x="32693" y="30460"/>
                  </a:moveTo>
                  <a:lnTo>
                    <a:pt x="31229" y="31924"/>
                  </a:lnTo>
                  <a:lnTo>
                    <a:pt x="29188" y="31924"/>
                  </a:lnTo>
                  <a:lnTo>
                    <a:pt x="30667" y="30460"/>
                  </a:lnTo>
                  <a:close/>
                  <a:moveTo>
                    <a:pt x="37557" y="30903"/>
                  </a:moveTo>
                  <a:cubicBezTo>
                    <a:pt x="37572" y="31036"/>
                    <a:pt x="37616" y="31140"/>
                    <a:pt x="37690" y="31243"/>
                  </a:cubicBezTo>
                  <a:lnTo>
                    <a:pt x="36522" y="32411"/>
                  </a:lnTo>
                  <a:cubicBezTo>
                    <a:pt x="36457" y="32390"/>
                    <a:pt x="36392" y="32376"/>
                    <a:pt x="36322" y="32376"/>
                  </a:cubicBezTo>
                  <a:cubicBezTo>
                    <a:pt x="36296" y="32376"/>
                    <a:pt x="36269" y="32378"/>
                    <a:pt x="36241" y="32382"/>
                  </a:cubicBezTo>
                  <a:cubicBezTo>
                    <a:pt x="36167" y="32382"/>
                    <a:pt x="36108" y="32397"/>
                    <a:pt x="36034" y="32411"/>
                  </a:cubicBezTo>
                  <a:lnTo>
                    <a:pt x="37557" y="30903"/>
                  </a:lnTo>
                  <a:close/>
                  <a:moveTo>
                    <a:pt x="33742" y="32145"/>
                  </a:moveTo>
                  <a:lnTo>
                    <a:pt x="32722" y="33166"/>
                  </a:lnTo>
                  <a:lnTo>
                    <a:pt x="30475" y="33166"/>
                  </a:lnTo>
                  <a:lnTo>
                    <a:pt x="30475" y="32988"/>
                  </a:lnTo>
                  <a:lnTo>
                    <a:pt x="31317" y="32145"/>
                  </a:lnTo>
                  <a:close/>
                  <a:moveTo>
                    <a:pt x="38829" y="28360"/>
                  </a:moveTo>
                  <a:cubicBezTo>
                    <a:pt x="38711" y="28493"/>
                    <a:pt x="38651" y="28656"/>
                    <a:pt x="38666" y="28833"/>
                  </a:cubicBezTo>
                  <a:cubicBezTo>
                    <a:pt x="38666" y="29011"/>
                    <a:pt x="38740" y="29173"/>
                    <a:pt x="38844" y="29292"/>
                  </a:cubicBezTo>
                  <a:lnTo>
                    <a:pt x="38016" y="30120"/>
                  </a:lnTo>
                  <a:cubicBezTo>
                    <a:pt x="37912" y="30164"/>
                    <a:pt x="37823" y="30223"/>
                    <a:pt x="37735" y="30312"/>
                  </a:cubicBezTo>
                  <a:cubicBezTo>
                    <a:pt x="37676" y="30386"/>
                    <a:pt x="37616" y="30460"/>
                    <a:pt x="37587" y="30548"/>
                  </a:cubicBezTo>
                  <a:lnTo>
                    <a:pt x="35886" y="32249"/>
                  </a:lnTo>
                  <a:cubicBezTo>
                    <a:pt x="35765" y="32141"/>
                    <a:pt x="35593" y="32070"/>
                    <a:pt x="35429" y="32070"/>
                  </a:cubicBezTo>
                  <a:cubicBezTo>
                    <a:pt x="35414" y="32070"/>
                    <a:pt x="35399" y="32070"/>
                    <a:pt x="35384" y="32071"/>
                  </a:cubicBezTo>
                  <a:cubicBezTo>
                    <a:pt x="35177" y="32071"/>
                    <a:pt x="34999" y="32160"/>
                    <a:pt x="34866" y="32308"/>
                  </a:cubicBezTo>
                  <a:cubicBezTo>
                    <a:pt x="34733" y="32456"/>
                    <a:pt x="34659" y="32633"/>
                    <a:pt x="34674" y="32840"/>
                  </a:cubicBezTo>
                  <a:cubicBezTo>
                    <a:pt x="34674" y="32870"/>
                    <a:pt x="34674" y="32899"/>
                    <a:pt x="34674" y="32929"/>
                  </a:cubicBezTo>
                  <a:cubicBezTo>
                    <a:pt x="34644" y="32885"/>
                    <a:pt x="34615" y="32840"/>
                    <a:pt x="34585" y="32796"/>
                  </a:cubicBezTo>
                  <a:cubicBezTo>
                    <a:pt x="34570" y="32796"/>
                    <a:pt x="34570" y="32781"/>
                    <a:pt x="34556" y="32781"/>
                  </a:cubicBezTo>
                  <a:cubicBezTo>
                    <a:pt x="34408" y="32648"/>
                    <a:pt x="34230" y="32574"/>
                    <a:pt x="34023" y="32574"/>
                  </a:cubicBezTo>
                  <a:cubicBezTo>
                    <a:pt x="33831" y="32589"/>
                    <a:pt x="33654" y="32678"/>
                    <a:pt x="33521" y="32811"/>
                  </a:cubicBezTo>
                  <a:cubicBezTo>
                    <a:pt x="33417" y="32914"/>
                    <a:pt x="33358" y="33032"/>
                    <a:pt x="33328" y="33166"/>
                  </a:cubicBezTo>
                  <a:lnTo>
                    <a:pt x="33033" y="33166"/>
                  </a:lnTo>
                  <a:lnTo>
                    <a:pt x="34053" y="32145"/>
                  </a:lnTo>
                  <a:lnTo>
                    <a:pt x="34334" y="32145"/>
                  </a:lnTo>
                  <a:lnTo>
                    <a:pt x="36907" y="29587"/>
                  </a:lnTo>
                  <a:cubicBezTo>
                    <a:pt x="37025" y="29646"/>
                    <a:pt x="37158" y="29691"/>
                    <a:pt x="37291" y="29691"/>
                  </a:cubicBezTo>
                  <a:lnTo>
                    <a:pt x="37321" y="29691"/>
                  </a:lnTo>
                  <a:cubicBezTo>
                    <a:pt x="37528" y="29691"/>
                    <a:pt x="37705" y="29602"/>
                    <a:pt x="37838" y="29454"/>
                  </a:cubicBezTo>
                  <a:cubicBezTo>
                    <a:pt x="37971" y="29306"/>
                    <a:pt x="38045" y="29129"/>
                    <a:pt x="38030" y="28922"/>
                  </a:cubicBezTo>
                  <a:cubicBezTo>
                    <a:pt x="38030" y="28744"/>
                    <a:pt x="37956" y="28567"/>
                    <a:pt x="37823" y="28434"/>
                  </a:cubicBezTo>
                  <a:cubicBezTo>
                    <a:pt x="37809" y="28419"/>
                    <a:pt x="37809" y="28419"/>
                    <a:pt x="37794" y="28404"/>
                  </a:cubicBezTo>
                  <a:lnTo>
                    <a:pt x="38829" y="28360"/>
                  </a:lnTo>
                  <a:close/>
                  <a:moveTo>
                    <a:pt x="34777" y="33195"/>
                  </a:moveTo>
                  <a:cubicBezTo>
                    <a:pt x="34792" y="33225"/>
                    <a:pt x="34822" y="33254"/>
                    <a:pt x="34851" y="33269"/>
                  </a:cubicBezTo>
                  <a:cubicBezTo>
                    <a:pt x="34822" y="33284"/>
                    <a:pt x="34807" y="33299"/>
                    <a:pt x="34792" y="33299"/>
                  </a:cubicBezTo>
                  <a:cubicBezTo>
                    <a:pt x="34792" y="33299"/>
                    <a:pt x="34792" y="33299"/>
                    <a:pt x="34792" y="33284"/>
                  </a:cubicBezTo>
                  <a:cubicBezTo>
                    <a:pt x="34792" y="33254"/>
                    <a:pt x="34792" y="33225"/>
                    <a:pt x="34777" y="33195"/>
                  </a:cubicBezTo>
                  <a:close/>
                  <a:moveTo>
                    <a:pt x="31007" y="32145"/>
                  </a:moveTo>
                  <a:lnTo>
                    <a:pt x="30253" y="32899"/>
                  </a:lnTo>
                  <a:lnTo>
                    <a:pt x="30253" y="33166"/>
                  </a:lnTo>
                  <a:lnTo>
                    <a:pt x="28434" y="33166"/>
                  </a:lnTo>
                  <a:lnTo>
                    <a:pt x="27843" y="33757"/>
                  </a:lnTo>
                  <a:lnTo>
                    <a:pt x="27843" y="33269"/>
                  </a:lnTo>
                  <a:lnTo>
                    <a:pt x="28966" y="32145"/>
                  </a:lnTo>
                  <a:close/>
                  <a:moveTo>
                    <a:pt x="32707" y="33387"/>
                  </a:moveTo>
                  <a:lnTo>
                    <a:pt x="32707" y="34467"/>
                  </a:lnTo>
                  <a:cubicBezTo>
                    <a:pt x="32678" y="34467"/>
                    <a:pt x="32642" y="34460"/>
                    <a:pt x="32603" y="34460"/>
                  </a:cubicBezTo>
                  <a:cubicBezTo>
                    <a:pt x="32584" y="34460"/>
                    <a:pt x="32564" y="34462"/>
                    <a:pt x="32545" y="34467"/>
                  </a:cubicBezTo>
                  <a:cubicBezTo>
                    <a:pt x="32205" y="34467"/>
                    <a:pt x="31924" y="34718"/>
                    <a:pt x="31865" y="35043"/>
                  </a:cubicBezTo>
                  <a:lnTo>
                    <a:pt x="30889" y="35043"/>
                  </a:lnTo>
                  <a:cubicBezTo>
                    <a:pt x="30770" y="34925"/>
                    <a:pt x="30637" y="34866"/>
                    <a:pt x="30475" y="34836"/>
                  </a:cubicBezTo>
                  <a:lnTo>
                    <a:pt x="30475" y="33387"/>
                  </a:lnTo>
                  <a:close/>
                  <a:moveTo>
                    <a:pt x="30356" y="30460"/>
                  </a:moveTo>
                  <a:lnTo>
                    <a:pt x="28878" y="31924"/>
                  </a:lnTo>
                  <a:lnTo>
                    <a:pt x="27192" y="31924"/>
                  </a:lnTo>
                  <a:lnTo>
                    <a:pt x="25773" y="33358"/>
                  </a:lnTo>
                  <a:lnTo>
                    <a:pt x="25773" y="35517"/>
                  </a:lnTo>
                  <a:lnTo>
                    <a:pt x="25713" y="35517"/>
                  </a:lnTo>
                  <a:lnTo>
                    <a:pt x="25713" y="32175"/>
                  </a:lnTo>
                  <a:lnTo>
                    <a:pt x="27443" y="30460"/>
                  </a:lnTo>
                  <a:close/>
                  <a:moveTo>
                    <a:pt x="30253" y="33387"/>
                  </a:moveTo>
                  <a:lnTo>
                    <a:pt x="30253" y="34718"/>
                  </a:lnTo>
                  <a:cubicBezTo>
                    <a:pt x="30238" y="34703"/>
                    <a:pt x="30238" y="34689"/>
                    <a:pt x="30223" y="34674"/>
                  </a:cubicBezTo>
                  <a:cubicBezTo>
                    <a:pt x="30086" y="34550"/>
                    <a:pt x="29911" y="34465"/>
                    <a:pt x="29709" y="34465"/>
                  </a:cubicBezTo>
                  <a:cubicBezTo>
                    <a:pt x="29694" y="34465"/>
                    <a:pt x="29678" y="34466"/>
                    <a:pt x="29661" y="34467"/>
                  </a:cubicBezTo>
                  <a:cubicBezTo>
                    <a:pt x="29262" y="34482"/>
                    <a:pt x="28937" y="34822"/>
                    <a:pt x="28952" y="35221"/>
                  </a:cubicBezTo>
                  <a:cubicBezTo>
                    <a:pt x="28966" y="35625"/>
                    <a:pt x="29305" y="35931"/>
                    <a:pt x="29693" y="35931"/>
                  </a:cubicBezTo>
                  <a:cubicBezTo>
                    <a:pt x="29702" y="35931"/>
                    <a:pt x="29711" y="35931"/>
                    <a:pt x="29721" y="35931"/>
                  </a:cubicBezTo>
                  <a:lnTo>
                    <a:pt x="29735" y="35931"/>
                  </a:lnTo>
                  <a:cubicBezTo>
                    <a:pt x="29765" y="35990"/>
                    <a:pt x="29809" y="36034"/>
                    <a:pt x="29854" y="36093"/>
                  </a:cubicBezTo>
                  <a:cubicBezTo>
                    <a:pt x="29994" y="36234"/>
                    <a:pt x="30183" y="36304"/>
                    <a:pt x="30371" y="36304"/>
                  </a:cubicBezTo>
                  <a:cubicBezTo>
                    <a:pt x="30560" y="36304"/>
                    <a:pt x="30748" y="36234"/>
                    <a:pt x="30889" y="36093"/>
                  </a:cubicBezTo>
                  <a:cubicBezTo>
                    <a:pt x="31110" y="35871"/>
                    <a:pt x="31170" y="35531"/>
                    <a:pt x="31051" y="35265"/>
                  </a:cubicBezTo>
                  <a:lnTo>
                    <a:pt x="31850" y="35265"/>
                  </a:lnTo>
                  <a:cubicBezTo>
                    <a:pt x="31865" y="35443"/>
                    <a:pt x="31938" y="35620"/>
                    <a:pt x="32072" y="35738"/>
                  </a:cubicBezTo>
                  <a:cubicBezTo>
                    <a:pt x="32207" y="35860"/>
                    <a:pt x="32379" y="35932"/>
                    <a:pt x="32555" y="35932"/>
                  </a:cubicBezTo>
                  <a:cubicBezTo>
                    <a:pt x="32571" y="35932"/>
                    <a:pt x="32588" y="35932"/>
                    <a:pt x="32604" y="35931"/>
                  </a:cubicBezTo>
                  <a:lnTo>
                    <a:pt x="32619" y="35931"/>
                  </a:lnTo>
                  <a:lnTo>
                    <a:pt x="30416" y="38149"/>
                  </a:lnTo>
                  <a:lnTo>
                    <a:pt x="28493" y="38149"/>
                  </a:lnTo>
                  <a:cubicBezTo>
                    <a:pt x="28449" y="38030"/>
                    <a:pt x="28405" y="37927"/>
                    <a:pt x="28316" y="37853"/>
                  </a:cubicBezTo>
                  <a:cubicBezTo>
                    <a:pt x="28183" y="37720"/>
                    <a:pt x="28020" y="37646"/>
                    <a:pt x="27843" y="37631"/>
                  </a:cubicBezTo>
                  <a:lnTo>
                    <a:pt x="27843" y="37143"/>
                  </a:lnTo>
                  <a:lnTo>
                    <a:pt x="27902" y="37143"/>
                  </a:lnTo>
                  <a:cubicBezTo>
                    <a:pt x="28094" y="37128"/>
                    <a:pt x="28272" y="37054"/>
                    <a:pt x="28419" y="36906"/>
                  </a:cubicBezTo>
                  <a:cubicBezTo>
                    <a:pt x="28552" y="36759"/>
                    <a:pt x="28612" y="36566"/>
                    <a:pt x="28612" y="36374"/>
                  </a:cubicBezTo>
                  <a:cubicBezTo>
                    <a:pt x="28597" y="36182"/>
                    <a:pt x="28523" y="36019"/>
                    <a:pt x="28390" y="35886"/>
                  </a:cubicBezTo>
                  <a:cubicBezTo>
                    <a:pt x="28390" y="35871"/>
                    <a:pt x="28375" y="35871"/>
                    <a:pt x="28375" y="35857"/>
                  </a:cubicBezTo>
                  <a:cubicBezTo>
                    <a:pt x="28242" y="35738"/>
                    <a:pt x="28094" y="35679"/>
                    <a:pt x="27931" y="35664"/>
                  </a:cubicBezTo>
                  <a:lnTo>
                    <a:pt x="27931" y="33994"/>
                  </a:lnTo>
                  <a:lnTo>
                    <a:pt x="28523" y="33387"/>
                  </a:lnTo>
                  <a:close/>
                  <a:moveTo>
                    <a:pt x="33328" y="33387"/>
                  </a:moveTo>
                  <a:cubicBezTo>
                    <a:pt x="33343" y="33565"/>
                    <a:pt x="33417" y="33727"/>
                    <a:pt x="33550" y="33861"/>
                  </a:cubicBezTo>
                  <a:cubicBezTo>
                    <a:pt x="33686" y="33982"/>
                    <a:pt x="33858" y="34055"/>
                    <a:pt x="34034" y="34055"/>
                  </a:cubicBezTo>
                  <a:cubicBezTo>
                    <a:pt x="34050" y="34055"/>
                    <a:pt x="34066" y="34054"/>
                    <a:pt x="34082" y="34053"/>
                  </a:cubicBezTo>
                  <a:cubicBezTo>
                    <a:pt x="34201" y="34053"/>
                    <a:pt x="34304" y="34023"/>
                    <a:pt x="34408" y="33964"/>
                  </a:cubicBezTo>
                  <a:cubicBezTo>
                    <a:pt x="34408" y="33979"/>
                    <a:pt x="34408" y="33979"/>
                    <a:pt x="34408" y="33979"/>
                  </a:cubicBezTo>
                  <a:cubicBezTo>
                    <a:pt x="34408" y="34171"/>
                    <a:pt x="34497" y="34363"/>
                    <a:pt x="34644" y="34496"/>
                  </a:cubicBezTo>
                  <a:cubicBezTo>
                    <a:pt x="34659" y="34511"/>
                    <a:pt x="34674" y="34526"/>
                    <a:pt x="34704" y="34541"/>
                  </a:cubicBezTo>
                  <a:lnTo>
                    <a:pt x="31096" y="38149"/>
                  </a:lnTo>
                  <a:lnTo>
                    <a:pt x="30726" y="38149"/>
                  </a:lnTo>
                  <a:lnTo>
                    <a:pt x="32929" y="35945"/>
                  </a:lnTo>
                  <a:lnTo>
                    <a:pt x="32929" y="35842"/>
                  </a:lnTo>
                  <a:cubicBezTo>
                    <a:pt x="33166" y="35709"/>
                    <a:pt x="33328" y="35457"/>
                    <a:pt x="33314" y="35176"/>
                  </a:cubicBezTo>
                  <a:cubicBezTo>
                    <a:pt x="33314" y="34984"/>
                    <a:pt x="33240" y="34807"/>
                    <a:pt x="33107" y="34674"/>
                  </a:cubicBezTo>
                  <a:cubicBezTo>
                    <a:pt x="33092" y="34674"/>
                    <a:pt x="33092" y="34659"/>
                    <a:pt x="33077" y="34659"/>
                  </a:cubicBezTo>
                  <a:cubicBezTo>
                    <a:pt x="33033" y="34615"/>
                    <a:pt x="32988" y="34585"/>
                    <a:pt x="32929" y="34555"/>
                  </a:cubicBezTo>
                  <a:lnTo>
                    <a:pt x="32929" y="33387"/>
                  </a:lnTo>
                  <a:close/>
                  <a:moveTo>
                    <a:pt x="28656" y="32145"/>
                  </a:moveTo>
                  <a:lnTo>
                    <a:pt x="27621" y="33180"/>
                  </a:lnTo>
                  <a:lnTo>
                    <a:pt x="27621" y="35709"/>
                  </a:lnTo>
                  <a:cubicBezTo>
                    <a:pt x="27517" y="35753"/>
                    <a:pt x="27414" y="35812"/>
                    <a:pt x="27325" y="35901"/>
                  </a:cubicBezTo>
                  <a:cubicBezTo>
                    <a:pt x="27192" y="36049"/>
                    <a:pt x="27118" y="36241"/>
                    <a:pt x="27133" y="36433"/>
                  </a:cubicBezTo>
                  <a:cubicBezTo>
                    <a:pt x="27133" y="36626"/>
                    <a:pt x="27236" y="36818"/>
                    <a:pt x="27370" y="36951"/>
                  </a:cubicBezTo>
                  <a:cubicBezTo>
                    <a:pt x="27443" y="37010"/>
                    <a:pt x="27532" y="37069"/>
                    <a:pt x="27621" y="37099"/>
                  </a:cubicBezTo>
                  <a:lnTo>
                    <a:pt x="27621" y="37661"/>
                  </a:lnTo>
                  <a:cubicBezTo>
                    <a:pt x="27488" y="37690"/>
                    <a:pt x="27370" y="37749"/>
                    <a:pt x="27266" y="37853"/>
                  </a:cubicBezTo>
                  <a:cubicBezTo>
                    <a:pt x="27177" y="37927"/>
                    <a:pt x="27133" y="38030"/>
                    <a:pt x="27089" y="38149"/>
                  </a:cubicBezTo>
                  <a:lnTo>
                    <a:pt x="25861" y="38149"/>
                  </a:lnTo>
                  <a:lnTo>
                    <a:pt x="25713" y="38282"/>
                  </a:lnTo>
                  <a:lnTo>
                    <a:pt x="25713" y="36951"/>
                  </a:lnTo>
                  <a:cubicBezTo>
                    <a:pt x="25773" y="36966"/>
                    <a:pt x="25832" y="36966"/>
                    <a:pt x="25906" y="36966"/>
                  </a:cubicBezTo>
                  <a:lnTo>
                    <a:pt x="25921" y="36966"/>
                  </a:lnTo>
                  <a:cubicBezTo>
                    <a:pt x="26335" y="36951"/>
                    <a:pt x="26645" y="36611"/>
                    <a:pt x="26630" y="36212"/>
                  </a:cubicBezTo>
                  <a:cubicBezTo>
                    <a:pt x="26630" y="36019"/>
                    <a:pt x="26542" y="35842"/>
                    <a:pt x="26423" y="35709"/>
                  </a:cubicBezTo>
                  <a:cubicBezTo>
                    <a:pt x="26408" y="35709"/>
                    <a:pt x="26408" y="35694"/>
                    <a:pt x="26394" y="35694"/>
                  </a:cubicBezTo>
                  <a:cubicBezTo>
                    <a:pt x="26275" y="35590"/>
                    <a:pt x="26142" y="35517"/>
                    <a:pt x="25994" y="35502"/>
                  </a:cubicBezTo>
                  <a:lnTo>
                    <a:pt x="25994" y="33447"/>
                  </a:lnTo>
                  <a:lnTo>
                    <a:pt x="27281" y="32145"/>
                  </a:lnTo>
                  <a:close/>
                  <a:moveTo>
                    <a:pt x="60106" y="0"/>
                  </a:moveTo>
                  <a:cubicBezTo>
                    <a:pt x="60091" y="0"/>
                    <a:pt x="60077" y="15"/>
                    <a:pt x="60077" y="15"/>
                  </a:cubicBezTo>
                  <a:cubicBezTo>
                    <a:pt x="59870" y="15"/>
                    <a:pt x="59692" y="104"/>
                    <a:pt x="59559" y="251"/>
                  </a:cubicBezTo>
                  <a:cubicBezTo>
                    <a:pt x="59426" y="385"/>
                    <a:pt x="59352" y="577"/>
                    <a:pt x="59367" y="769"/>
                  </a:cubicBezTo>
                  <a:cubicBezTo>
                    <a:pt x="59367" y="917"/>
                    <a:pt x="59411" y="1065"/>
                    <a:pt x="59500" y="1168"/>
                  </a:cubicBezTo>
                  <a:lnTo>
                    <a:pt x="56720" y="3948"/>
                  </a:lnTo>
                  <a:lnTo>
                    <a:pt x="47804" y="3948"/>
                  </a:lnTo>
                  <a:lnTo>
                    <a:pt x="43220" y="8532"/>
                  </a:lnTo>
                  <a:lnTo>
                    <a:pt x="43220" y="19429"/>
                  </a:lnTo>
                  <a:lnTo>
                    <a:pt x="39213" y="23421"/>
                  </a:lnTo>
                  <a:lnTo>
                    <a:pt x="34156" y="23421"/>
                  </a:lnTo>
                  <a:lnTo>
                    <a:pt x="29942" y="27650"/>
                  </a:lnTo>
                  <a:lnTo>
                    <a:pt x="25906" y="27650"/>
                  </a:lnTo>
                  <a:lnTo>
                    <a:pt x="20893" y="32663"/>
                  </a:lnTo>
                  <a:lnTo>
                    <a:pt x="20893" y="38267"/>
                  </a:lnTo>
                  <a:lnTo>
                    <a:pt x="13116" y="46044"/>
                  </a:lnTo>
                  <a:lnTo>
                    <a:pt x="7719" y="46044"/>
                  </a:lnTo>
                  <a:lnTo>
                    <a:pt x="1198" y="52565"/>
                  </a:lnTo>
                  <a:cubicBezTo>
                    <a:pt x="1079" y="52490"/>
                    <a:pt x="942" y="52452"/>
                    <a:pt x="805" y="52452"/>
                  </a:cubicBezTo>
                  <a:cubicBezTo>
                    <a:pt x="616" y="52452"/>
                    <a:pt x="426" y="52523"/>
                    <a:pt x="281" y="52669"/>
                  </a:cubicBezTo>
                  <a:cubicBezTo>
                    <a:pt x="0" y="52949"/>
                    <a:pt x="0" y="53423"/>
                    <a:pt x="281" y="53704"/>
                  </a:cubicBezTo>
                  <a:cubicBezTo>
                    <a:pt x="429" y="53851"/>
                    <a:pt x="618" y="53925"/>
                    <a:pt x="806" y="53925"/>
                  </a:cubicBezTo>
                  <a:cubicBezTo>
                    <a:pt x="995" y="53925"/>
                    <a:pt x="1183" y="53851"/>
                    <a:pt x="1331" y="53704"/>
                  </a:cubicBezTo>
                  <a:cubicBezTo>
                    <a:pt x="1597" y="53437"/>
                    <a:pt x="1612" y="52994"/>
                    <a:pt x="1361" y="52713"/>
                  </a:cubicBezTo>
                  <a:lnTo>
                    <a:pt x="7807" y="46266"/>
                  </a:lnTo>
                  <a:lnTo>
                    <a:pt x="13204" y="46266"/>
                  </a:lnTo>
                  <a:lnTo>
                    <a:pt x="21115" y="38356"/>
                  </a:lnTo>
                  <a:lnTo>
                    <a:pt x="21115" y="32752"/>
                  </a:lnTo>
                  <a:lnTo>
                    <a:pt x="25994" y="27872"/>
                  </a:lnTo>
                  <a:lnTo>
                    <a:pt x="29721" y="27872"/>
                  </a:lnTo>
                  <a:lnTo>
                    <a:pt x="27355" y="30238"/>
                  </a:lnTo>
                  <a:lnTo>
                    <a:pt x="25891" y="30238"/>
                  </a:lnTo>
                  <a:lnTo>
                    <a:pt x="23333" y="32781"/>
                  </a:lnTo>
                  <a:lnTo>
                    <a:pt x="23333" y="38119"/>
                  </a:lnTo>
                  <a:lnTo>
                    <a:pt x="18601" y="42851"/>
                  </a:lnTo>
                  <a:lnTo>
                    <a:pt x="15674" y="45837"/>
                  </a:lnTo>
                  <a:lnTo>
                    <a:pt x="15644" y="45867"/>
                  </a:lnTo>
                  <a:lnTo>
                    <a:pt x="15644" y="48661"/>
                  </a:lnTo>
                  <a:lnTo>
                    <a:pt x="12864" y="51441"/>
                  </a:lnTo>
                  <a:lnTo>
                    <a:pt x="8029" y="51441"/>
                  </a:lnTo>
                  <a:lnTo>
                    <a:pt x="4022" y="55448"/>
                  </a:lnTo>
                  <a:cubicBezTo>
                    <a:pt x="3883" y="55330"/>
                    <a:pt x="3713" y="55270"/>
                    <a:pt x="3544" y="55270"/>
                  </a:cubicBezTo>
                  <a:cubicBezTo>
                    <a:pt x="3354" y="55270"/>
                    <a:pt x="3165" y="55344"/>
                    <a:pt x="3017" y="55493"/>
                  </a:cubicBezTo>
                  <a:cubicBezTo>
                    <a:pt x="2736" y="55774"/>
                    <a:pt x="2736" y="56247"/>
                    <a:pt x="3017" y="56528"/>
                  </a:cubicBezTo>
                  <a:cubicBezTo>
                    <a:pt x="3165" y="56676"/>
                    <a:pt x="3357" y="56750"/>
                    <a:pt x="3547" y="56750"/>
                  </a:cubicBezTo>
                  <a:cubicBezTo>
                    <a:pt x="3738" y="56750"/>
                    <a:pt x="3926" y="56676"/>
                    <a:pt x="4067" y="56528"/>
                  </a:cubicBezTo>
                  <a:cubicBezTo>
                    <a:pt x="4318" y="56276"/>
                    <a:pt x="4347" y="55892"/>
                    <a:pt x="4170" y="55611"/>
                  </a:cubicBezTo>
                  <a:lnTo>
                    <a:pt x="8118" y="51663"/>
                  </a:lnTo>
                  <a:lnTo>
                    <a:pt x="12953" y="51663"/>
                  </a:lnTo>
                  <a:lnTo>
                    <a:pt x="15866" y="48750"/>
                  </a:lnTo>
                  <a:lnTo>
                    <a:pt x="15866" y="45956"/>
                  </a:lnTo>
                  <a:lnTo>
                    <a:pt x="18749" y="43013"/>
                  </a:lnTo>
                  <a:lnTo>
                    <a:pt x="23555" y="38208"/>
                  </a:lnTo>
                  <a:lnTo>
                    <a:pt x="23555" y="32870"/>
                  </a:lnTo>
                  <a:lnTo>
                    <a:pt x="25980" y="30460"/>
                  </a:lnTo>
                  <a:lnTo>
                    <a:pt x="27133" y="30460"/>
                  </a:lnTo>
                  <a:lnTo>
                    <a:pt x="25492" y="32086"/>
                  </a:lnTo>
                  <a:lnTo>
                    <a:pt x="25492" y="35620"/>
                  </a:lnTo>
                  <a:cubicBezTo>
                    <a:pt x="25285" y="35753"/>
                    <a:pt x="25152" y="35990"/>
                    <a:pt x="25152" y="36256"/>
                  </a:cubicBezTo>
                  <a:cubicBezTo>
                    <a:pt x="25166" y="36507"/>
                    <a:pt x="25299" y="36729"/>
                    <a:pt x="25492" y="36847"/>
                  </a:cubicBezTo>
                  <a:lnTo>
                    <a:pt x="25492" y="38503"/>
                  </a:lnTo>
                  <a:cubicBezTo>
                    <a:pt x="25388" y="38548"/>
                    <a:pt x="25285" y="38607"/>
                    <a:pt x="25211" y="38681"/>
                  </a:cubicBezTo>
                  <a:cubicBezTo>
                    <a:pt x="25122" y="38770"/>
                    <a:pt x="25063" y="38858"/>
                    <a:pt x="25033" y="38962"/>
                  </a:cubicBezTo>
                  <a:lnTo>
                    <a:pt x="18128" y="45867"/>
                  </a:lnTo>
                  <a:lnTo>
                    <a:pt x="18128" y="51131"/>
                  </a:lnTo>
                  <a:lnTo>
                    <a:pt x="13042" y="56217"/>
                  </a:lnTo>
                  <a:lnTo>
                    <a:pt x="8739" y="56217"/>
                  </a:lnTo>
                  <a:cubicBezTo>
                    <a:pt x="8709" y="56069"/>
                    <a:pt x="8650" y="55922"/>
                    <a:pt x="8532" y="55803"/>
                  </a:cubicBezTo>
                  <a:cubicBezTo>
                    <a:pt x="8384" y="55663"/>
                    <a:pt x="8196" y="55593"/>
                    <a:pt x="8007" y="55593"/>
                  </a:cubicBezTo>
                  <a:cubicBezTo>
                    <a:pt x="7819" y="55593"/>
                    <a:pt x="7630" y="55663"/>
                    <a:pt x="7482" y="55803"/>
                  </a:cubicBezTo>
                  <a:cubicBezTo>
                    <a:pt x="7201" y="56099"/>
                    <a:pt x="7201" y="56572"/>
                    <a:pt x="7482" y="56853"/>
                  </a:cubicBezTo>
                  <a:cubicBezTo>
                    <a:pt x="7630" y="57001"/>
                    <a:pt x="7819" y="57075"/>
                    <a:pt x="8007" y="57075"/>
                  </a:cubicBezTo>
                  <a:cubicBezTo>
                    <a:pt x="8196" y="57075"/>
                    <a:pt x="8384" y="57001"/>
                    <a:pt x="8532" y="56853"/>
                  </a:cubicBezTo>
                  <a:cubicBezTo>
                    <a:pt x="8650" y="56735"/>
                    <a:pt x="8709" y="56587"/>
                    <a:pt x="8739" y="56439"/>
                  </a:cubicBezTo>
                  <a:lnTo>
                    <a:pt x="13145" y="56439"/>
                  </a:lnTo>
                  <a:lnTo>
                    <a:pt x="18350" y="51234"/>
                  </a:lnTo>
                  <a:lnTo>
                    <a:pt x="18350" y="45956"/>
                  </a:lnTo>
                  <a:lnTo>
                    <a:pt x="25004" y="39302"/>
                  </a:lnTo>
                  <a:cubicBezTo>
                    <a:pt x="25019" y="39464"/>
                    <a:pt x="25092" y="39612"/>
                    <a:pt x="25211" y="39731"/>
                  </a:cubicBezTo>
                  <a:cubicBezTo>
                    <a:pt x="25351" y="39871"/>
                    <a:pt x="25540" y="39941"/>
                    <a:pt x="25728" y="39941"/>
                  </a:cubicBezTo>
                  <a:cubicBezTo>
                    <a:pt x="25917" y="39941"/>
                    <a:pt x="26105" y="39871"/>
                    <a:pt x="26246" y="39731"/>
                  </a:cubicBezTo>
                  <a:cubicBezTo>
                    <a:pt x="26542" y="39435"/>
                    <a:pt x="26542" y="38977"/>
                    <a:pt x="26246" y="38681"/>
                  </a:cubicBezTo>
                  <a:cubicBezTo>
                    <a:pt x="26128" y="38563"/>
                    <a:pt x="25980" y="38503"/>
                    <a:pt x="25832" y="38474"/>
                  </a:cubicBezTo>
                  <a:lnTo>
                    <a:pt x="25950" y="38356"/>
                  </a:lnTo>
                  <a:lnTo>
                    <a:pt x="27059" y="38356"/>
                  </a:lnTo>
                  <a:cubicBezTo>
                    <a:pt x="27044" y="38548"/>
                    <a:pt x="27118" y="38740"/>
                    <a:pt x="27266" y="38888"/>
                  </a:cubicBezTo>
                  <a:cubicBezTo>
                    <a:pt x="27414" y="39036"/>
                    <a:pt x="27602" y="39110"/>
                    <a:pt x="27791" y="39110"/>
                  </a:cubicBezTo>
                  <a:cubicBezTo>
                    <a:pt x="27979" y="39110"/>
                    <a:pt x="28168" y="39036"/>
                    <a:pt x="28316" y="38888"/>
                  </a:cubicBezTo>
                  <a:cubicBezTo>
                    <a:pt x="28464" y="38740"/>
                    <a:pt x="28523" y="38548"/>
                    <a:pt x="28523" y="38356"/>
                  </a:cubicBezTo>
                  <a:lnTo>
                    <a:pt x="30194" y="38356"/>
                  </a:lnTo>
                  <a:lnTo>
                    <a:pt x="28419" y="40130"/>
                  </a:lnTo>
                  <a:lnTo>
                    <a:pt x="26261" y="40130"/>
                  </a:lnTo>
                  <a:lnTo>
                    <a:pt x="19829" y="46562"/>
                  </a:lnTo>
                  <a:lnTo>
                    <a:pt x="19829" y="49652"/>
                  </a:lnTo>
                  <a:cubicBezTo>
                    <a:pt x="19710" y="49682"/>
                    <a:pt x="19607" y="49741"/>
                    <a:pt x="19518" y="49830"/>
                  </a:cubicBezTo>
                  <a:cubicBezTo>
                    <a:pt x="19222" y="50125"/>
                    <a:pt x="19222" y="50598"/>
                    <a:pt x="19518" y="50879"/>
                  </a:cubicBezTo>
                  <a:cubicBezTo>
                    <a:pt x="19659" y="51027"/>
                    <a:pt x="19847" y="51101"/>
                    <a:pt x="20036" y="51101"/>
                  </a:cubicBezTo>
                  <a:cubicBezTo>
                    <a:pt x="20224" y="51101"/>
                    <a:pt x="20413" y="51027"/>
                    <a:pt x="20553" y="50879"/>
                  </a:cubicBezTo>
                  <a:cubicBezTo>
                    <a:pt x="20849" y="50598"/>
                    <a:pt x="20849" y="50125"/>
                    <a:pt x="20553" y="49830"/>
                  </a:cubicBezTo>
                  <a:cubicBezTo>
                    <a:pt x="20420" y="49697"/>
                    <a:pt x="20228" y="49623"/>
                    <a:pt x="20050" y="49623"/>
                  </a:cubicBezTo>
                  <a:lnTo>
                    <a:pt x="20050" y="46651"/>
                  </a:lnTo>
                  <a:lnTo>
                    <a:pt x="26349" y="40352"/>
                  </a:lnTo>
                  <a:lnTo>
                    <a:pt x="28198" y="40352"/>
                  </a:lnTo>
                  <a:lnTo>
                    <a:pt x="27680" y="40869"/>
                  </a:lnTo>
                  <a:cubicBezTo>
                    <a:pt x="27568" y="40804"/>
                    <a:pt x="27444" y="40772"/>
                    <a:pt x="27320" y="40772"/>
                  </a:cubicBezTo>
                  <a:cubicBezTo>
                    <a:pt x="27133" y="40772"/>
                    <a:pt x="26944" y="40845"/>
                    <a:pt x="26793" y="40987"/>
                  </a:cubicBezTo>
                  <a:cubicBezTo>
                    <a:pt x="26512" y="41283"/>
                    <a:pt x="26512" y="41742"/>
                    <a:pt x="26793" y="42037"/>
                  </a:cubicBezTo>
                  <a:cubicBezTo>
                    <a:pt x="26941" y="42178"/>
                    <a:pt x="27129" y="42248"/>
                    <a:pt x="27318" y="42248"/>
                  </a:cubicBezTo>
                  <a:cubicBezTo>
                    <a:pt x="27506" y="42248"/>
                    <a:pt x="27695" y="42178"/>
                    <a:pt x="27843" y="42037"/>
                  </a:cubicBezTo>
                  <a:cubicBezTo>
                    <a:pt x="28124" y="41756"/>
                    <a:pt x="28124" y="41298"/>
                    <a:pt x="27857" y="41002"/>
                  </a:cubicBezTo>
                  <a:lnTo>
                    <a:pt x="28508" y="40352"/>
                  </a:lnTo>
                  <a:lnTo>
                    <a:pt x="30046" y="40352"/>
                  </a:lnTo>
                  <a:lnTo>
                    <a:pt x="30046" y="43265"/>
                  </a:lnTo>
                  <a:cubicBezTo>
                    <a:pt x="29883" y="43265"/>
                    <a:pt x="29706" y="43338"/>
                    <a:pt x="29573" y="43472"/>
                  </a:cubicBezTo>
                  <a:cubicBezTo>
                    <a:pt x="29395" y="43649"/>
                    <a:pt x="29321" y="43900"/>
                    <a:pt x="29366" y="44122"/>
                  </a:cubicBezTo>
                  <a:lnTo>
                    <a:pt x="23836" y="49652"/>
                  </a:lnTo>
                  <a:cubicBezTo>
                    <a:pt x="23711" y="49560"/>
                    <a:pt x="23563" y="49515"/>
                    <a:pt x="23414" y="49515"/>
                  </a:cubicBezTo>
                  <a:cubicBezTo>
                    <a:pt x="23227" y="49515"/>
                    <a:pt x="23037" y="49586"/>
                    <a:pt x="22889" y="49726"/>
                  </a:cubicBezTo>
                  <a:cubicBezTo>
                    <a:pt x="22608" y="50022"/>
                    <a:pt x="22608" y="50480"/>
                    <a:pt x="22889" y="50776"/>
                  </a:cubicBezTo>
                  <a:cubicBezTo>
                    <a:pt x="23037" y="50916"/>
                    <a:pt x="23229" y="50987"/>
                    <a:pt x="23420" y="50987"/>
                  </a:cubicBezTo>
                  <a:cubicBezTo>
                    <a:pt x="23610" y="50987"/>
                    <a:pt x="23799" y="50916"/>
                    <a:pt x="23939" y="50776"/>
                  </a:cubicBezTo>
                  <a:cubicBezTo>
                    <a:pt x="24205" y="50510"/>
                    <a:pt x="24220" y="50096"/>
                    <a:pt x="23998" y="49800"/>
                  </a:cubicBezTo>
                  <a:lnTo>
                    <a:pt x="29454" y="44359"/>
                  </a:lnTo>
                  <a:cubicBezTo>
                    <a:pt x="29484" y="44418"/>
                    <a:pt x="29514" y="44462"/>
                    <a:pt x="29573" y="44521"/>
                  </a:cubicBezTo>
                  <a:cubicBezTo>
                    <a:pt x="29713" y="44662"/>
                    <a:pt x="29902" y="44732"/>
                    <a:pt x="30090" y="44732"/>
                  </a:cubicBezTo>
                  <a:cubicBezTo>
                    <a:pt x="30279" y="44732"/>
                    <a:pt x="30467" y="44662"/>
                    <a:pt x="30608" y="44521"/>
                  </a:cubicBezTo>
                  <a:cubicBezTo>
                    <a:pt x="30874" y="44255"/>
                    <a:pt x="30889" y="43826"/>
                    <a:pt x="30667" y="43531"/>
                  </a:cubicBezTo>
                  <a:lnTo>
                    <a:pt x="38193" y="36005"/>
                  </a:lnTo>
                  <a:lnTo>
                    <a:pt x="43413" y="36005"/>
                  </a:lnTo>
                  <a:lnTo>
                    <a:pt x="48617" y="30785"/>
                  </a:lnTo>
                  <a:lnTo>
                    <a:pt x="48617" y="28878"/>
                  </a:lnTo>
                  <a:cubicBezTo>
                    <a:pt x="48750" y="28848"/>
                    <a:pt x="48854" y="28789"/>
                    <a:pt x="48957" y="28685"/>
                  </a:cubicBezTo>
                  <a:cubicBezTo>
                    <a:pt x="49238" y="28404"/>
                    <a:pt x="49238" y="27931"/>
                    <a:pt x="48957" y="27650"/>
                  </a:cubicBezTo>
                  <a:cubicBezTo>
                    <a:pt x="48810" y="27502"/>
                    <a:pt x="48621" y="27429"/>
                    <a:pt x="48432" y="27429"/>
                  </a:cubicBezTo>
                  <a:cubicBezTo>
                    <a:pt x="48244" y="27429"/>
                    <a:pt x="48055" y="27502"/>
                    <a:pt x="47908" y="27650"/>
                  </a:cubicBezTo>
                  <a:cubicBezTo>
                    <a:pt x="47627" y="27931"/>
                    <a:pt x="47627" y="28404"/>
                    <a:pt x="47908" y="28685"/>
                  </a:cubicBezTo>
                  <a:cubicBezTo>
                    <a:pt x="48041" y="28818"/>
                    <a:pt x="48218" y="28892"/>
                    <a:pt x="48396" y="28907"/>
                  </a:cubicBezTo>
                  <a:lnTo>
                    <a:pt x="48396" y="30696"/>
                  </a:lnTo>
                  <a:lnTo>
                    <a:pt x="43324" y="35783"/>
                  </a:lnTo>
                  <a:lnTo>
                    <a:pt x="38104" y="35783"/>
                  </a:lnTo>
                  <a:lnTo>
                    <a:pt x="30504" y="43383"/>
                  </a:lnTo>
                  <a:cubicBezTo>
                    <a:pt x="30430" y="43338"/>
                    <a:pt x="30356" y="43309"/>
                    <a:pt x="30268" y="43279"/>
                  </a:cubicBezTo>
                  <a:lnTo>
                    <a:pt x="30268" y="40130"/>
                  </a:lnTo>
                  <a:lnTo>
                    <a:pt x="28730" y="40130"/>
                  </a:lnTo>
                  <a:lnTo>
                    <a:pt x="30504" y="38356"/>
                  </a:lnTo>
                  <a:lnTo>
                    <a:pt x="31184" y="38356"/>
                  </a:lnTo>
                  <a:lnTo>
                    <a:pt x="34896" y="34644"/>
                  </a:lnTo>
                  <a:cubicBezTo>
                    <a:pt x="34984" y="34674"/>
                    <a:pt x="35073" y="34689"/>
                    <a:pt x="35162" y="34689"/>
                  </a:cubicBezTo>
                  <a:cubicBezTo>
                    <a:pt x="35369" y="34689"/>
                    <a:pt x="35546" y="34600"/>
                    <a:pt x="35679" y="34452"/>
                  </a:cubicBezTo>
                  <a:cubicBezTo>
                    <a:pt x="35812" y="34304"/>
                    <a:pt x="35886" y="34127"/>
                    <a:pt x="35872" y="33920"/>
                  </a:cubicBezTo>
                  <a:cubicBezTo>
                    <a:pt x="35872" y="33846"/>
                    <a:pt x="35857" y="33787"/>
                    <a:pt x="35842" y="33713"/>
                  </a:cubicBezTo>
                  <a:lnTo>
                    <a:pt x="35842" y="33713"/>
                  </a:lnTo>
                  <a:cubicBezTo>
                    <a:pt x="35961" y="33792"/>
                    <a:pt x="36105" y="33848"/>
                    <a:pt x="36250" y="33848"/>
                  </a:cubicBezTo>
                  <a:cubicBezTo>
                    <a:pt x="36267" y="33848"/>
                    <a:pt x="36284" y="33847"/>
                    <a:pt x="36300" y="33846"/>
                  </a:cubicBezTo>
                  <a:cubicBezTo>
                    <a:pt x="36507" y="33846"/>
                    <a:pt x="36685" y="33757"/>
                    <a:pt x="36818" y="33609"/>
                  </a:cubicBezTo>
                  <a:cubicBezTo>
                    <a:pt x="36951" y="33476"/>
                    <a:pt x="37025" y="33284"/>
                    <a:pt x="37010" y="33092"/>
                  </a:cubicBezTo>
                  <a:cubicBezTo>
                    <a:pt x="37010" y="32899"/>
                    <a:pt x="36936" y="32722"/>
                    <a:pt x="36803" y="32589"/>
                  </a:cubicBezTo>
                  <a:cubicBezTo>
                    <a:pt x="36788" y="32589"/>
                    <a:pt x="36788" y="32574"/>
                    <a:pt x="36774" y="32574"/>
                  </a:cubicBezTo>
                  <a:cubicBezTo>
                    <a:pt x="36759" y="32559"/>
                    <a:pt x="36744" y="32545"/>
                    <a:pt x="36714" y="32530"/>
                  </a:cubicBezTo>
                  <a:lnTo>
                    <a:pt x="37838" y="31406"/>
                  </a:lnTo>
                  <a:cubicBezTo>
                    <a:pt x="37986" y="31495"/>
                    <a:pt x="38134" y="31554"/>
                    <a:pt x="38311" y="31554"/>
                  </a:cubicBezTo>
                  <a:cubicBezTo>
                    <a:pt x="38504" y="31539"/>
                    <a:pt x="38696" y="31450"/>
                    <a:pt x="38829" y="31317"/>
                  </a:cubicBezTo>
                  <a:cubicBezTo>
                    <a:pt x="38932" y="31199"/>
                    <a:pt x="38992" y="31066"/>
                    <a:pt x="39006" y="30918"/>
                  </a:cubicBezTo>
                  <a:lnTo>
                    <a:pt x="45143" y="30918"/>
                  </a:lnTo>
                  <a:cubicBezTo>
                    <a:pt x="45215" y="31264"/>
                    <a:pt x="45511" y="31525"/>
                    <a:pt x="45867" y="31525"/>
                  </a:cubicBezTo>
                  <a:cubicBezTo>
                    <a:pt x="45877" y="31525"/>
                    <a:pt x="45887" y="31525"/>
                    <a:pt x="45897" y="31524"/>
                  </a:cubicBezTo>
                  <a:cubicBezTo>
                    <a:pt x="46311" y="31510"/>
                    <a:pt x="46621" y="31169"/>
                    <a:pt x="46606" y="30755"/>
                  </a:cubicBezTo>
                  <a:cubicBezTo>
                    <a:pt x="46606" y="30563"/>
                    <a:pt x="46518" y="30386"/>
                    <a:pt x="46399" y="30267"/>
                  </a:cubicBezTo>
                  <a:cubicBezTo>
                    <a:pt x="46252" y="30120"/>
                    <a:pt x="46059" y="30046"/>
                    <a:pt x="45838" y="30046"/>
                  </a:cubicBezTo>
                  <a:cubicBezTo>
                    <a:pt x="45483" y="30060"/>
                    <a:pt x="45187" y="30341"/>
                    <a:pt x="45143" y="30696"/>
                  </a:cubicBezTo>
                  <a:lnTo>
                    <a:pt x="39006" y="30696"/>
                  </a:lnTo>
                  <a:cubicBezTo>
                    <a:pt x="38977" y="30548"/>
                    <a:pt x="38918" y="30401"/>
                    <a:pt x="38799" y="30282"/>
                  </a:cubicBezTo>
                  <a:cubicBezTo>
                    <a:pt x="38799" y="30282"/>
                    <a:pt x="38784" y="30282"/>
                    <a:pt x="38784" y="30267"/>
                  </a:cubicBezTo>
                  <a:cubicBezTo>
                    <a:pt x="38666" y="30164"/>
                    <a:pt x="38533" y="30105"/>
                    <a:pt x="38370" y="30075"/>
                  </a:cubicBezTo>
                  <a:lnTo>
                    <a:pt x="39021" y="29439"/>
                  </a:lnTo>
                  <a:cubicBezTo>
                    <a:pt x="39124" y="29504"/>
                    <a:pt x="39250" y="29546"/>
                    <a:pt x="39378" y="29546"/>
                  </a:cubicBezTo>
                  <a:cubicBezTo>
                    <a:pt x="39397" y="29546"/>
                    <a:pt x="39416" y="29545"/>
                    <a:pt x="39435" y="29543"/>
                  </a:cubicBezTo>
                  <a:cubicBezTo>
                    <a:pt x="39627" y="29543"/>
                    <a:pt x="39805" y="29454"/>
                    <a:pt x="39938" y="29306"/>
                  </a:cubicBezTo>
                  <a:cubicBezTo>
                    <a:pt x="40071" y="29173"/>
                    <a:pt x="40145" y="28981"/>
                    <a:pt x="40145" y="28789"/>
                  </a:cubicBezTo>
                  <a:cubicBezTo>
                    <a:pt x="40130" y="28597"/>
                    <a:pt x="40056" y="28434"/>
                    <a:pt x="39938" y="28316"/>
                  </a:cubicBezTo>
                  <a:lnTo>
                    <a:pt x="43427" y="28153"/>
                  </a:lnTo>
                  <a:lnTo>
                    <a:pt x="43472" y="28153"/>
                  </a:lnTo>
                  <a:lnTo>
                    <a:pt x="45364" y="26260"/>
                  </a:lnTo>
                  <a:cubicBezTo>
                    <a:pt x="45489" y="26352"/>
                    <a:pt x="45640" y="26398"/>
                    <a:pt x="45791" y="26398"/>
                  </a:cubicBezTo>
                  <a:cubicBezTo>
                    <a:pt x="45981" y="26398"/>
                    <a:pt x="46171" y="26326"/>
                    <a:pt x="46311" y="26186"/>
                  </a:cubicBezTo>
                  <a:cubicBezTo>
                    <a:pt x="46592" y="25906"/>
                    <a:pt x="46592" y="25432"/>
                    <a:pt x="46311" y="25137"/>
                  </a:cubicBezTo>
                  <a:cubicBezTo>
                    <a:pt x="46163" y="24996"/>
                    <a:pt x="45974" y="24926"/>
                    <a:pt x="45786" y="24926"/>
                  </a:cubicBezTo>
                  <a:cubicBezTo>
                    <a:pt x="45597" y="24926"/>
                    <a:pt x="45409" y="24996"/>
                    <a:pt x="45261" y="25137"/>
                  </a:cubicBezTo>
                  <a:cubicBezTo>
                    <a:pt x="44995" y="25403"/>
                    <a:pt x="44980" y="25817"/>
                    <a:pt x="45202" y="26113"/>
                  </a:cubicBezTo>
                  <a:lnTo>
                    <a:pt x="43383" y="27946"/>
                  </a:lnTo>
                  <a:lnTo>
                    <a:pt x="39598" y="28109"/>
                  </a:lnTo>
                  <a:cubicBezTo>
                    <a:pt x="39544" y="28087"/>
                    <a:pt x="39489" y="28073"/>
                    <a:pt x="39435" y="28073"/>
                  </a:cubicBezTo>
                  <a:cubicBezTo>
                    <a:pt x="39416" y="28073"/>
                    <a:pt x="39396" y="28075"/>
                    <a:pt x="39376" y="28079"/>
                  </a:cubicBezTo>
                  <a:cubicBezTo>
                    <a:pt x="39287" y="28079"/>
                    <a:pt x="39213" y="28094"/>
                    <a:pt x="39139" y="28123"/>
                  </a:cubicBezTo>
                  <a:lnTo>
                    <a:pt x="37749" y="28183"/>
                  </a:lnTo>
                  <a:lnTo>
                    <a:pt x="37705" y="28183"/>
                  </a:lnTo>
                  <a:lnTo>
                    <a:pt x="37602" y="28286"/>
                  </a:lnTo>
                  <a:cubicBezTo>
                    <a:pt x="37498" y="28242"/>
                    <a:pt x="37395" y="28212"/>
                    <a:pt x="37276" y="28212"/>
                  </a:cubicBezTo>
                  <a:cubicBezTo>
                    <a:pt x="37069" y="28227"/>
                    <a:pt x="36892" y="28301"/>
                    <a:pt x="36759" y="28449"/>
                  </a:cubicBezTo>
                  <a:cubicBezTo>
                    <a:pt x="36626" y="28597"/>
                    <a:pt x="36552" y="28789"/>
                    <a:pt x="36567" y="28981"/>
                  </a:cubicBezTo>
                  <a:cubicBezTo>
                    <a:pt x="36567" y="29085"/>
                    <a:pt x="36581" y="29173"/>
                    <a:pt x="36626" y="29262"/>
                  </a:cubicBezTo>
                  <a:lnTo>
                    <a:pt x="33964" y="31924"/>
                  </a:lnTo>
                  <a:lnTo>
                    <a:pt x="31539" y="31924"/>
                  </a:lnTo>
                  <a:lnTo>
                    <a:pt x="33003" y="30460"/>
                  </a:lnTo>
                  <a:lnTo>
                    <a:pt x="33728" y="30460"/>
                  </a:lnTo>
                  <a:lnTo>
                    <a:pt x="35842" y="28345"/>
                  </a:lnTo>
                  <a:cubicBezTo>
                    <a:pt x="35975" y="28434"/>
                    <a:pt x="36138" y="28493"/>
                    <a:pt x="36300" y="28493"/>
                  </a:cubicBezTo>
                  <a:cubicBezTo>
                    <a:pt x="36507" y="28478"/>
                    <a:pt x="36685" y="28390"/>
                    <a:pt x="36818" y="28257"/>
                  </a:cubicBezTo>
                  <a:cubicBezTo>
                    <a:pt x="36951" y="28109"/>
                    <a:pt x="37025" y="27916"/>
                    <a:pt x="37010" y="27724"/>
                  </a:cubicBezTo>
                  <a:cubicBezTo>
                    <a:pt x="37010" y="27576"/>
                    <a:pt x="36966" y="27443"/>
                    <a:pt x="36877" y="27325"/>
                  </a:cubicBezTo>
                  <a:cubicBezTo>
                    <a:pt x="36907" y="27251"/>
                    <a:pt x="36921" y="27177"/>
                    <a:pt x="36921" y="27088"/>
                  </a:cubicBezTo>
                  <a:lnTo>
                    <a:pt x="41904" y="27015"/>
                  </a:lnTo>
                  <a:lnTo>
                    <a:pt x="45778" y="23141"/>
                  </a:lnTo>
                  <a:cubicBezTo>
                    <a:pt x="45898" y="23233"/>
                    <a:pt x="46041" y="23291"/>
                    <a:pt x="46198" y="23291"/>
                  </a:cubicBezTo>
                  <a:cubicBezTo>
                    <a:pt x="46215" y="23291"/>
                    <a:pt x="46233" y="23290"/>
                    <a:pt x="46252" y="23288"/>
                  </a:cubicBezTo>
                  <a:cubicBezTo>
                    <a:pt x="46459" y="23288"/>
                    <a:pt x="46636" y="23200"/>
                    <a:pt x="46769" y="23052"/>
                  </a:cubicBezTo>
                  <a:cubicBezTo>
                    <a:pt x="46902" y="22904"/>
                    <a:pt x="46976" y="22727"/>
                    <a:pt x="46961" y="22519"/>
                  </a:cubicBezTo>
                  <a:cubicBezTo>
                    <a:pt x="46961" y="22342"/>
                    <a:pt x="46887" y="22165"/>
                    <a:pt x="46754" y="22032"/>
                  </a:cubicBezTo>
                  <a:cubicBezTo>
                    <a:pt x="46739" y="22017"/>
                    <a:pt x="46739" y="22017"/>
                    <a:pt x="46725" y="22002"/>
                  </a:cubicBezTo>
                  <a:cubicBezTo>
                    <a:pt x="46577" y="21869"/>
                    <a:pt x="46399" y="21810"/>
                    <a:pt x="46192" y="21810"/>
                  </a:cubicBezTo>
                  <a:cubicBezTo>
                    <a:pt x="45793" y="21825"/>
                    <a:pt x="45468" y="22179"/>
                    <a:pt x="45483" y="22579"/>
                  </a:cubicBezTo>
                  <a:cubicBezTo>
                    <a:pt x="45497" y="22727"/>
                    <a:pt x="45542" y="22874"/>
                    <a:pt x="45631" y="22978"/>
                  </a:cubicBezTo>
                  <a:lnTo>
                    <a:pt x="41816" y="26807"/>
                  </a:lnTo>
                  <a:lnTo>
                    <a:pt x="36907" y="26881"/>
                  </a:lnTo>
                  <a:cubicBezTo>
                    <a:pt x="36877" y="26748"/>
                    <a:pt x="36803" y="26645"/>
                    <a:pt x="36714" y="26541"/>
                  </a:cubicBezTo>
                  <a:cubicBezTo>
                    <a:pt x="36574" y="26401"/>
                    <a:pt x="36385" y="26331"/>
                    <a:pt x="36195" y="26331"/>
                  </a:cubicBezTo>
                  <a:cubicBezTo>
                    <a:pt x="36005" y="26331"/>
                    <a:pt x="35812" y="26401"/>
                    <a:pt x="35665" y="26541"/>
                  </a:cubicBezTo>
                  <a:cubicBezTo>
                    <a:pt x="35413" y="26807"/>
                    <a:pt x="35384" y="27192"/>
                    <a:pt x="35591" y="27488"/>
                  </a:cubicBezTo>
                  <a:cubicBezTo>
                    <a:pt x="35576" y="27517"/>
                    <a:pt x="35561" y="27562"/>
                    <a:pt x="35561" y="27591"/>
                  </a:cubicBezTo>
                  <a:lnTo>
                    <a:pt x="32914" y="30238"/>
                  </a:lnTo>
                  <a:lnTo>
                    <a:pt x="30889" y="30238"/>
                  </a:lnTo>
                  <a:lnTo>
                    <a:pt x="33254" y="27872"/>
                  </a:lnTo>
                  <a:lnTo>
                    <a:pt x="33920" y="27872"/>
                  </a:lnTo>
                  <a:lnTo>
                    <a:pt x="35576" y="26201"/>
                  </a:lnTo>
                  <a:cubicBezTo>
                    <a:pt x="35694" y="26290"/>
                    <a:pt x="35857" y="26334"/>
                    <a:pt x="36019" y="26334"/>
                  </a:cubicBezTo>
                  <a:cubicBezTo>
                    <a:pt x="36389" y="26320"/>
                    <a:pt x="36670" y="26039"/>
                    <a:pt x="36714" y="25684"/>
                  </a:cubicBezTo>
                  <a:lnTo>
                    <a:pt x="40677" y="25684"/>
                  </a:lnTo>
                  <a:lnTo>
                    <a:pt x="46000" y="20361"/>
                  </a:lnTo>
                  <a:lnTo>
                    <a:pt x="46000" y="9641"/>
                  </a:lnTo>
                  <a:lnTo>
                    <a:pt x="48410" y="7231"/>
                  </a:lnTo>
                  <a:cubicBezTo>
                    <a:pt x="48542" y="7322"/>
                    <a:pt x="48693" y="7368"/>
                    <a:pt x="48844" y="7368"/>
                  </a:cubicBezTo>
                  <a:cubicBezTo>
                    <a:pt x="49034" y="7368"/>
                    <a:pt x="49223" y="7296"/>
                    <a:pt x="49371" y="7157"/>
                  </a:cubicBezTo>
                  <a:cubicBezTo>
                    <a:pt x="49652" y="6861"/>
                    <a:pt x="49652" y="6403"/>
                    <a:pt x="49371" y="6107"/>
                  </a:cubicBezTo>
                  <a:cubicBezTo>
                    <a:pt x="49224" y="5966"/>
                    <a:pt x="49031" y="5896"/>
                    <a:pt x="48841" y="5896"/>
                  </a:cubicBezTo>
                  <a:cubicBezTo>
                    <a:pt x="48651" y="5896"/>
                    <a:pt x="48462" y="5966"/>
                    <a:pt x="48322" y="6107"/>
                  </a:cubicBezTo>
                  <a:cubicBezTo>
                    <a:pt x="48055" y="6373"/>
                    <a:pt x="48041" y="6787"/>
                    <a:pt x="48262" y="7068"/>
                  </a:cubicBezTo>
                  <a:lnTo>
                    <a:pt x="45778" y="9552"/>
                  </a:lnTo>
                  <a:lnTo>
                    <a:pt x="45778" y="20272"/>
                  </a:lnTo>
                  <a:lnTo>
                    <a:pt x="40588" y="25462"/>
                  </a:lnTo>
                  <a:lnTo>
                    <a:pt x="36714" y="25462"/>
                  </a:lnTo>
                  <a:cubicBezTo>
                    <a:pt x="36685" y="25314"/>
                    <a:pt x="36611" y="25181"/>
                    <a:pt x="36507" y="25078"/>
                  </a:cubicBezTo>
                  <a:cubicBezTo>
                    <a:pt x="36360" y="24930"/>
                    <a:pt x="36167" y="24856"/>
                    <a:pt x="35960" y="24856"/>
                  </a:cubicBezTo>
                  <a:cubicBezTo>
                    <a:pt x="35576" y="24871"/>
                    <a:pt x="35265" y="25181"/>
                    <a:pt x="35251" y="25551"/>
                  </a:cubicBezTo>
                  <a:lnTo>
                    <a:pt x="33166" y="27650"/>
                  </a:lnTo>
                  <a:lnTo>
                    <a:pt x="30253" y="27650"/>
                  </a:lnTo>
                  <a:lnTo>
                    <a:pt x="34245" y="23643"/>
                  </a:lnTo>
                  <a:lnTo>
                    <a:pt x="39317" y="23643"/>
                  </a:lnTo>
                  <a:lnTo>
                    <a:pt x="43442" y="19518"/>
                  </a:lnTo>
                  <a:lnTo>
                    <a:pt x="43442" y="8635"/>
                  </a:lnTo>
                  <a:lnTo>
                    <a:pt x="47893" y="4170"/>
                  </a:lnTo>
                  <a:lnTo>
                    <a:pt x="56809" y="4170"/>
                  </a:lnTo>
                  <a:lnTo>
                    <a:pt x="59648" y="1331"/>
                  </a:lnTo>
                  <a:cubicBezTo>
                    <a:pt x="59781" y="1424"/>
                    <a:pt x="59925" y="1481"/>
                    <a:pt x="60082" y="1481"/>
                  </a:cubicBezTo>
                  <a:cubicBezTo>
                    <a:pt x="60100" y="1481"/>
                    <a:pt x="60118" y="1480"/>
                    <a:pt x="60136" y="1479"/>
                  </a:cubicBezTo>
                  <a:cubicBezTo>
                    <a:pt x="60328" y="1479"/>
                    <a:pt x="60505" y="1390"/>
                    <a:pt x="60638" y="1242"/>
                  </a:cubicBezTo>
                  <a:cubicBezTo>
                    <a:pt x="60772" y="1109"/>
                    <a:pt x="60846" y="917"/>
                    <a:pt x="60846" y="725"/>
                  </a:cubicBezTo>
                  <a:cubicBezTo>
                    <a:pt x="60831" y="532"/>
                    <a:pt x="60757" y="355"/>
                    <a:pt x="60624" y="222"/>
                  </a:cubicBezTo>
                  <a:cubicBezTo>
                    <a:pt x="60624" y="222"/>
                    <a:pt x="60609" y="207"/>
                    <a:pt x="60609" y="207"/>
                  </a:cubicBezTo>
                  <a:cubicBezTo>
                    <a:pt x="60461" y="74"/>
                    <a:pt x="60284" y="0"/>
                    <a:pt x="60106"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0" name="Google Shape;290;p22"/>
          <p:cNvSpPr/>
          <p:nvPr/>
        </p:nvSpPr>
        <p:spPr>
          <a:xfrm>
            <a:off x="282058" y="3499895"/>
            <a:ext cx="391110" cy="392022"/>
          </a:xfrm>
          <a:custGeom>
            <a:rect b="b" l="l" r="r" t="t"/>
            <a:pathLst>
              <a:path extrusionOk="0" h="6448" w="6433">
                <a:moveTo>
                  <a:pt x="5619" y="1"/>
                </a:moveTo>
                <a:cubicBezTo>
                  <a:pt x="5441" y="1"/>
                  <a:pt x="5249" y="74"/>
                  <a:pt x="5101" y="208"/>
                </a:cubicBezTo>
                <a:cubicBezTo>
                  <a:pt x="4835" y="474"/>
                  <a:pt x="4820" y="888"/>
                  <a:pt x="5042" y="1183"/>
                </a:cubicBezTo>
                <a:lnTo>
                  <a:pt x="1139" y="5087"/>
                </a:lnTo>
                <a:cubicBezTo>
                  <a:pt x="1023" y="5010"/>
                  <a:pt x="895" y="4966"/>
                  <a:pt x="766" y="4966"/>
                </a:cubicBezTo>
                <a:cubicBezTo>
                  <a:pt x="747" y="4966"/>
                  <a:pt x="729" y="4967"/>
                  <a:pt x="710" y="4969"/>
                </a:cubicBezTo>
                <a:cubicBezTo>
                  <a:pt x="518" y="4969"/>
                  <a:pt x="325" y="5057"/>
                  <a:pt x="192" y="5205"/>
                </a:cubicBezTo>
                <a:cubicBezTo>
                  <a:pt x="59" y="5353"/>
                  <a:pt x="0" y="5531"/>
                  <a:pt x="0" y="5738"/>
                </a:cubicBezTo>
                <a:cubicBezTo>
                  <a:pt x="15" y="5915"/>
                  <a:pt x="89" y="6092"/>
                  <a:pt x="222" y="6226"/>
                </a:cubicBezTo>
                <a:cubicBezTo>
                  <a:pt x="222" y="6226"/>
                  <a:pt x="237" y="6240"/>
                  <a:pt x="237" y="6240"/>
                </a:cubicBezTo>
                <a:cubicBezTo>
                  <a:pt x="385" y="6373"/>
                  <a:pt x="577" y="6447"/>
                  <a:pt x="769" y="6447"/>
                </a:cubicBezTo>
                <a:cubicBezTo>
                  <a:pt x="961" y="6433"/>
                  <a:pt x="1153" y="6344"/>
                  <a:pt x="1287" y="6211"/>
                </a:cubicBezTo>
                <a:cubicBezTo>
                  <a:pt x="1420" y="6063"/>
                  <a:pt x="1479" y="5871"/>
                  <a:pt x="1479" y="5678"/>
                </a:cubicBezTo>
                <a:cubicBezTo>
                  <a:pt x="1464" y="5516"/>
                  <a:pt x="1405" y="5353"/>
                  <a:pt x="1301" y="5235"/>
                </a:cubicBezTo>
                <a:lnTo>
                  <a:pt x="5190" y="1331"/>
                </a:lnTo>
                <a:cubicBezTo>
                  <a:pt x="5324" y="1425"/>
                  <a:pt x="5479" y="1473"/>
                  <a:pt x="5634" y="1473"/>
                </a:cubicBezTo>
                <a:cubicBezTo>
                  <a:pt x="5820" y="1473"/>
                  <a:pt x="6006" y="1403"/>
                  <a:pt x="6151" y="1257"/>
                </a:cubicBezTo>
                <a:cubicBezTo>
                  <a:pt x="6432" y="976"/>
                  <a:pt x="6432" y="503"/>
                  <a:pt x="6151" y="208"/>
                </a:cubicBezTo>
                <a:cubicBezTo>
                  <a:pt x="6003" y="74"/>
                  <a:pt x="5811" y="1"/>
                  <a:pt x="561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91" name="Google Shape;291;p22"/>
          <p:cNvGrpSpPr/>
          <p:nvPr/>
        </p:nvGrpSpPr>
        <p:grpSpPr>
          <a:xfrm>
            <a:off x="-396668" y="3016263"/>
            <a:ext cx="1086025" cy="1481619"/>
            <a:chOff x="-396668" y="3016263"/>
            <a:chExt cx="1086025" cy="1481619"/>
          </a:xfrm>
        </p:grpSpPr>
        <p:sp>
          <p:nvSpPr>
            <p:cNvPr id="292" name="Google Shape;292;p22"/>
            <p:cNvSpPr/>
            <p:nvPr/>
          </p:nvSpPr>
          <p:spPr>
            <a:xfrm>
              <a:off x="-383171" y="3016263"/>
              <a:ext cx="1072529" cy="1044744"/>
            </a:xfrm>
            <a:custGeom>
              <a:rect b="b" l="l" r="r" t="t"/>
              <a:pathLst>
                <a:path extrusionOk="0" h="17184" w="17641">
                  <a:moveTo>
                    <a:pt x="16857" y="1"/>
                  </a:moveTo>
                  <a:cubicBezTo>
                    <a:pt x="16664" y="15"/>
                    <a:pt x="16487" y="104"/>
                    <a:pt x="16354" y="237"/>
                  </a:cubicBezTo>
                  <a:cubicBezTo>
                    <a:pt x="16221" y="385"/>
                    <a:pt x="16147" y="577"/>
                    <a:pt x="16147" y="769"/>
                  </a:cubicBezTo>
                  <a:cubicBezTo>
                    <a:pt x="16162" y="962"/>
                    <a:pt x="16236" y="1139"/>
                    <a:pt x="16369" y="1272"/>
                  </a:cubicBezTo>
                  <a:cubicBezTo>
                    <a:pt x="16369" y="1272"/>
                    <a:pt x="16383" y="1287"/>
                    <a:pt x="16383" y="1287"/>
                  </a:cubicBezTo>
                  <a:cubicBezTo>
                    <a:pt x="16502" y="1390"/>
                    <a:pt x="16650" y="1464"/>
                    <a:pt x="16812" y="1479"/>
                  </a:cubicBezTo>
                  <a:lnTo>
                    <a:pt x="16812" y="5826"/>
                  </a:lnTo>
                  <a:lnTo>
                    <a:pt x="9064" y="13574"/>
                  </a:lnTo>
                  <a:lnTo>
                    <a:pt x="3416" y="13574"/>
                  </a:lnTo>
                  <a:lnTo>
                    <a:pt x="1154" y="15837"/>
                  </a:lnTo>
                  <a:cubicBezTo>
                    <a:pt x="1050" y="15759"/>
                    <a:pt x="925" y="15715"/>
                    <a:pt x="786" y="15715"/>
                  </a:cubicBezTo>
                  <a:cubicBezTo>
                    <a:pt x="766" y="15715"/>
                    <a:pt x="746" y="15716"/>
                    <a:pt x="725" y="15718"/>
                  </a:cubicBezTo>
                  <a:cubicBezTo>
                    <a:pt x="311" y="15733"/>
                    <a:pt x="0" y="16073"/>
                    <a:pt x="15" y="16472"/>
                  </a:cubicBezTo>
                  <a:cubicBezTo>
                    <a:pt x="15" y="16665"/>
                    <a:pt x="104" y="16842"/>
                    <a:pt x="222" y="16975"/>
                  </a:cubicBezTo>
                  <a:cubicBezTo>
                    <a:pt x="359" y="17098"/>
                    <a:pt x="534" y="17184"/>
                    <a:pt x="736" y="17184"/>
                  </a:cubicBezTo>
                  <a:cubicBezTo>
                    <a:pt x="752" y="17184"/>
                    <a:pt x="768" y="17183"/>
                    <a:pt x="784" y="17182"/>
                  </a:cubicBezTo>
                  <a:cubicBezTo>
                    <a:pt x="1183" y="17167"/>
                    <a:pt x="1509" y="16827"/>
                    <a:pt x="1494" y="16428"/>
                  </a:cubicBezTo>
                  <a:cubicBezTo>
                    <a:pt x="1479" y="16251"/>
                    <a:pt x="1420" y="16103"/>
                    <a:pt x="1316" y="15984"/>
                  </a:cubicBezTo>
                  <a:lnTo>
                    <a:pt x="3505" y="13796"/>
                  </a:lnTo>
                  <a:lnTo>
                    <a:pt x="9153" y="13796"/>
                  </a:lnTo>
                  <a:lnTo>
                    <a:pt x="17034" y="5915"/>
                  </a:lnTo>
                  <a:lnTo>
                    <a:pt x="17034" y="1464"/>
                  </a:lnTo>
                  <a:cubicBezTo>
                    <a:pt x="17182" y="1435"/>
                    <a:pt x="17330" y="1361"/>
                    <a:pt x="17433" y="1243"/>
                  </a:cubicBezTo>
                  <a:cubicBezTo>
                    <a:pt x="17566" y="1095"/>
                    <a:pt x="17640" y="917"/>
                    <a:pt x="17626" y="710"/>
                  </a:cubicBezTo>
                  <a:cubicBezTo>
                    <a:pt x="17626" y="518"/>
                    <a:pt x="17537" y="341"/>
                    <a:pt x="17389" y="208"/>
                  </a:cubicBezTo>
                  <a:cubicBezTo>
                    <a:pt x="17256" y="74"/>
                    <a:pt x="17078" y="1"/>
                    <a:pt x="1688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22"/>
            <p:cNvSpPr/>
            <p:nvPr/>
          </p:nvSpPr>
          <p:spPr>
            <a:xfrm>
              <a:off x="-249238" y="3962856"/>
              <a:ext cx="747992" cy="352565"/>
            </a:xfrm>
            <a:custGeom>
              <a:rect b="b" l="l" r="r" t="t"/>
              <a:pathLst>
                <a:path extrusionOk="0" h="5799" w="12303">
                  <a:moveTo>
                    <a:pt x="11519" y="0"/>
                  </a:moveTo>
                  <a:cubicBezTo>
                    <a:pt x="11164" y="15"/>
                    <a:pt x="10883" y="267"/>
                    <a:pt x="10824" y="607"/>
                  </a:cubicBezTo>
                  <a:lnTo>
                    <a:pt x="4939" y="607"/>
                  </a:lnTo>
                  <a:lnTo>
                    <a:pt x="1124" y="4421"/>
                  </a:lnTo>
                  <a:cubicBezTo>
                    <a:pt x="1006" y="4362"/>
                    <a:pt x="873" y="4318"/>
                    <a:pt x="725" y="4318"/>
                  </a:cubicBezTo>
                  <a:cubicBezTo>
                    <a:pt x="326" y="4333"/>
                    <a:pt x="1" y="4688"/>
                    <a:pt x="15" y="5087"/>
                  </a:cubicBezTo>
                  <a:cubicBezTo>
                    <a:pt x="30" y="5279"/>
                    <a:pt x="104" y="5457"/>
                    <a:pt x="237" y="5590"/>
                  </a:cubicBezTo>
                  <a:cubicBezTo>
                    <a:pt x="237" y="5590"/>
                    <a:pt x="252" y="5604"/>
                    <a:pt x="252" y="5604"/>
                  </a:cubicBezTo>
                  <a:cubicBezTo>
                    <a:pt x="387" y="5726"/>
                    <a:pt x="560" y="5798"/>
                    <a:pt x="735" y="5798"/>
                  </a:cubicBezTo>
                  <a:cubicBezTo>
                    <a:pt x="752" y="5798"/>
                    <a:pt x="768" y="5798"/>
                    <a:pt x="784" y="5797"/>
                  </a:cubicBezTo>
                  <a:cubicBezTo>
                    <a:pt x="1198" y="5782"/>
                    <a:pt x="1509" y="5442"/>
                    <a:pt x="1494" y="5028"/>
                  </a:cubicBezTo>
                  <a:cubicBezTo>
                    <a:pt x="1494" y="4850"/>
                    <a:pt x="1405" y="4688"/>
                    <a:pt x="1302" y="4569"/>
                  </a:cubicBezTo>
                  <a:lnTo>
                    <a:pt x="5028" y="828"/>
                  </a:lnTo>
                  <a:lnTo>
                    <a:pt x="10824" y="828"/>
                  </a:lnTo>
                  <a:cubicBezTo>
                    <a:pt x="10839" y="991"/>
                    <a:pt x="10913" y="1139"/>
                    <a:pt x="11031" y="1257"/>
                  </a:cubicBezTo>
                  <a:cubicBezTo>
                    <a:pt x="11154" y="1381"/>
                    <a:pt x="11341" y="1466"/>
                    <a:pt x="11533" y="1466"/>
                  </a:cubicBezTo>
                  <a:cubicBezTo>
                    <a:pt x="11548" y="1466"/>
                    <a:pt x="11563" y="1465"/>
                    <a:pt x="11578" y="1464"/>
                  </a:cubicBezTo>
                  <a:cubicBezTo>
                    <a:pt x="11977" y="1449"/>
                    <a:pt x="12303" y="1109"/>
                    <a:pt x="12288" y="710"/>
                  </a:cubicBezTo>
                  <a:cubicBezTo>
                    <a:pt x="12273" y="311"/>
                    <a:pt x="11948" y="0"/>
                    <a:pt x="1154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22"/>
            <p:cNvSpPr/>
            <p:nvPr/>
          </p:nvSpPr>
          <p:spPr>
            <a:xfrm>
              <a:off x="-287904" y="3651824"/>
              <a:ext cx="950265" cy="846058"/>
            </a:xfrm>
            <a:custGeom>
              <a:rect b="b" l="l" r="r" t="t"/>
              <a:pathLst>
                <a:path extrusionOk="0" h="13916" w="15630">
                  <a:moveTo>
                    <a:pt x="14831" y="0"/>
                  </a:moveTo>
                  <a:cubicBezTo>
                    <a:pt x="14639" y="0"/>
                    <a:pt x="14447" y="60"/>
                    <a:pt x="14299" y="207"/>
                  </a:cubicBezTo>
                  <a:cubicBezTo>
                    <a:pt x="14018" y="503"/>
                    <a:pt x="14018" y="961"/>
                    <a:pt x="14299" y="1257"/>
                  </a:cubicBezTo>
                  <a:cubicBezTo>
                    <a:pt x="14432" y="1376"/>
                    <a:pt x="14580" y="1449"/>
                    <a:pt x="14743" y="1464"/>
                  </a:cubicBezTo>
                  <a:lnTo>
                    <a:pt x="14743" y="5974"/>
                  </a:lnTo>
                  <a:lnTo>
                    <a:pt x="12303" y="8429"/>
                  </a:lnTo>
                  <a:lnTo>
                    <a:pt x="5383" y="8429"/>
                  </a:lnTo>
                  <a:lnTo>
                    <a:pt x="1198" y="12598"/>
                  </a:lnTo>
                  <a:cubicBezTo>
                    <a:pt x="1065" y="12495"/>
                    <a:pt x="903" y="12436"/>
                    <a:pt x="725" y="12436"/>
                  </a:cubicBezTo>
                  <a:cubicBezTo>
                    <a:pt x="311" y="12465"/>
                    <a:pt x="1" y="12805"/>
                    <a:pt x="15" y="13204"/>
                  </a:cubicBezTo>
                  <a:cubicBezTo>
                    <a:pt x="15" y="13397"/>
                    <a:pt x="104" y="13574"/>
                    <a:pt x="222" y="13707"/>
                  </a:cubicBezTo>
                  <a:cubicBezTo>
                    <a:pt x="360" y="13831"/>
                    <a:pt x="535" y="13916"/>
                    <a:pt x="725" y="13916"/>
                  </a:cubicBezTo>
                  <a:cubicBezTo>
                    <a:pt x="739" y="13916"/>
                    <a:pt x="754" y="13915"/>
                    <a:pt x="770" y="13914"/>
                  </a:cubicBezTo>
                  <a:cubicBezTo>
                    <a:pt x="1184" y="13899"/>
                    <a:pt x="1509" y="13559"/>
                    <a:pt x="1479" y="13145"/>
                  </a:cubicBezTo>
                  <a:cubicBezTo>
                    <a:pt x="1479" y="13012"/>
                    <a:pt x="1435" y="12879"/>
                    <a:pt x="1361" y="12761"/>
                  </a:cubicBezTo>
                  <a:lnTo>
                    <a:pt x="5472" y="8650"/>
                  </a:lnTo>
                  <a:lnTo>
                    <a:pt x="12392" y="8650"/>
                  </a:lnTo>
                  <a:lnTo>
                    <a:pt x="14964" y="6063"/>
                  </a:lnTo>
                  <a:lnTo>
                    <a:pt x="14964" y="1464"/>
                  </a:lnTo>
                  <a:cubicBezTo>
                    <a:pt x="15112" y="1435"/>
                    <a:pt x="15245" y="1361"/>
                    <a:pt x="15349" y="1257"/>
                  </a:cubicBezTo>
                  <a:cubicBezTo>
                    <a:pt x="15630" y="961"/>
                    <a:pt x="15630" y="503"/>
                    <a:pt x="15349" y="207"/>
                  </a:cubicBezTo>
                  <a:cubicBezTo>
                    <a:pt x="15201" y="60"/>
                    <a:pt x="15009" y="0"/>
                    <a:pt x="14831"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22"/>
            <p:cNvSpPr/>
            <p:nvPr/>
          </p:nvSpPr>
          <p:spPr>
            <a:xfrm>
              <a:off x="-396668" y="3217619"/>
              <a:ext cx="969173" cy="598795"/>
            </a:xfrm>
            <a:custGeom>
              <a:rect b="b" l="l" r="r" t="t"/>
              <a:pathLst>
                <a:path extrusionOk="0" h="9849" w="15941">
                  <a:moveTo>
                    <a:pt x="15156" y="1"/>
                  </a:moveTo>
                  <a:cubicBezTo>
                    <a:pt x="14757" y="15"/>
                    <a:pt x="14432" y="356"/>
                    <a:pt x="14447" y="755"/>
                  </a:cubicBezTo>
                  <a:cubicBezTo>
                    <a:pt x="14461" y="903"/>
                    <a:pt x="14506" y="1036"/>
                    <a:pt x="14595" y="1154"/>
                  </a:cubicBezTo>
                  <a:lnTo>
                    <a:pt x="9567" y="6166"/>
                  </a:lnTo>
                  <a:lnTo>
                    <a:pt x="3461" y="6166"/>
                  </a:lnTo>
                  <a:lnTo>
                    <a:pt x="1139" y="8488"/>
                  </a:lnTo>
                  <a:cubicBezTo>
                    <a:pt x="1036" y="8410"/>
                    <a:pt x="910" y="8367"/>
                    <a:pt x="772" y="8367"/>
                  </a:cubicBezTo>
                  <a:cubicBezTo>
                    <a:pt x="751" y="8367"/>
                    <a:pt x="731" y="8368"/>
                    <a:pt x="710" y="8370"/>
                  </a:cubicBezTo>
                  <a:cubicBezTo>
                    <a:pt x="518" y="8370"/>
                    <a:pt x="341" y="8458"/>
                    <a:pt x="208" y="8606"/>
                  </a:cubicBezTo>
                  <a:cubicBezTo>
                    <a:pt x="60" y="8754"/>
                    <a:pt x="1" y="8932"/>
                    <a:pt x="1" y="9139"/>
                  </a:cubicBezTo>
                  <a:cubicBezTo>
                    <a:pt x="15" y="9316"/>
                    <a:pt x="89" y="9493"/>
                    <a:pt x="222" y="9626"/>
                  </a:cubicBezTo>
                  <a:cubicBezTo>
                    <a:pt x="222" y="9641"/>
                    <a:pt x="237" y="9641"/>
                    <a:pt x="237" y="9641"/>
                  </a:cubicBezTo>
                  <a:cubicBezTo>
                    <a:pt x="385" y="9789"/>
                    <a:pt x="577" y="9848"/>
                    <a:pt x="769" y="9848"/>
                  </a:cubicBezTo>
                  <a:cubicBezTo>
                    <a:pt x="962" y="9833"/>
                    <a:pt x="1154" y="9760"/>
                    <a:pt x="1287" y="9612"/>
                  </a:cubicBezTo>
                  <a:cubicBezTo>
                    <a:pt x="1420" y="9464"/>
                    <a:pt x="1494" y="9272"/>
                    <a:pt x="1479" y="9079"/>
                  </a:cubicBezTo>
                  <a:cubicBezTo>
                    <a:pt x="1479" y="8917"/>
                    <a:pt x="1405" y="8754"/>
                    <a:pt x="1302" y="8636"/>
                  </a:cubicBezTo>
                  <a:lnTo>
                    <a:pt x="3549" y="6388"/>
                  </a:lnTo>
                  <a:lnTo>
                    <a:pt x="9656" y="6388"/>
                  </a:lnTo>
                  <a:lnTo>
                    <a:pt x="14742" y="1317"/>
                  </a:lnTo>
                  <a:cubicBezTo>
                    <a:pt x="14862" y="1410"/>
                    <a:pt x="15017" y="1467"/>
                    <a:pt x="15165" y="1467"/>
                  </a:cubicBezTo>
                  <a:cubicBezTo>
                    <a:pt x="15182" y="1467"/>
                    <a:pt x="15199" y="1466"/>
                    <a:pt x="15216" y="1464"/>
                  </a:cubicBezTo>
                  <a:cubicBezTo>
                    <a:pt x="15630" y="1450"/>
                    <a:pt x="15940" y="1110"/>
                    <a:pt x="15925" y="710"/>
                  </a:cubicBezTo>
                  <a:cubicBezTo>
                    <a:pt x="15911" y="311"/>
                    <a:pt x="15585" y="1"/>
                    <a:pt x="1518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6" name="Google Shape;296;p22"/>
          <p:cNvSpPr/>
          <p:nvPr/>
        </p:nvSpPr>
        <p:spPr>
          <a:xfrm>
            <a:off x="-435437" y="2731200"/>
            <a:ext cx="1826100" cy="18261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22"/>
          <p:cNvSpPr/>
          <p:nvPr/>
        </p:nvSpPr>
        <p:spPr>
          <a:xfrm>
            <a:off x="7544613" y="3624475"/>
            <a:ext cx="1826100" cy="18261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22"/>
          <p:cNvSpPr txBox="1"/>
          <p:nvPr/>
        </p:nvSpPr>
        <p:spPr>
          <a:xfrm>
            <a:off x="2382325" y="3641606"/>
            <a:ext cx="4379400" cy="4929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300"/>
              </a:spcBef>
              <a:spcAft>
                <a:spcPts val="0"/>
              </a:spcAft>
              <a:buNone/>
            </a:pPr>
            <a:r>
              <a:rPr lang="en" sz="1000">
                <a:solidFill>
                  <a:schemeClr val="dk1"/>
                </a:solidFill>
                <a:latin typeface="Albert Sans"/>
                <a:ea typeface="Albert Sans"/>
                <a:cs typeface="Albert Sans"/>
                <a:sym typeface="Albert Sans"/>
              </a:rPr>
              <a:t>CREDITS: This presentation template was created by </a:t>
            </a:r>
            <a:r>
              <a:rPr b="1" lang="en" sz="1000" u="sng">
                <a:solidFill>
                  <a:schemeClr val="dk1"/>
                </a:solidFill>
                <a:latin typeface="Albert Sans"/>
                <a:ea typeface="Albert Sans"/>
                <a:cs typeface="Albert Sans"/>
                <a:sym typeface="Albert Sans"/>
                <a:hlinkClick r:id="rId2">
                  <a:extLst>
                    <a:ext uri="{A12FA001-AC4F-418D-AE19-62706E023703}">
                      <ahyp:hlinkClr val="tx"/>
                    </a:ext>
                  </a:extLst>
                </a:hlinkClick>
              </a:rPr>
              <a:t>Slidesgo</a:t>
            </a:r>
            <a:r>
              <a:rPr lang="en" sz="1000">
                <a:solidFill>
                  <a:schemeClr val="dk1"/>
                </a:solidFill>
                <a:latin typeface="Albert Sans"/>
                <a:ea typeface="Albert Sans"/>
                <a:cs typeface="Albert Sans"/>
                <a:sym typeface="Albert Sans"/>
              </a:rPr>
              <a:t>, including icons by </a:t>
            </a:r>
            <a:r>
              <a:rPr b="1" lang="en" sz="1000" u="sng">
                <a:solidFill>
                  <a:schemeClr val="dk1"/>
                </a:solidFill>
                <a:latin typeface="Albert Sans"/>
                <a:ea typeface="Albert Sans"/>
                <a:cs typeface="Albert Sans"/>
                <a:sym typeface="Albert Sans"/>
                <a:hlinkClick r:id="rId3">
                  <a:extLst>
                    <a:ext uri="{A12FA001-AC4F-418D-AE19-62706E023703}">
                      <ahyp:hlinkClr val="tx"/>
                    </a:ext>
                  </a:extLst>
                </a:hlinkClick>
              </a:rPr>
              <a:t>Flaticon</a:t>
            </a:r>
            <a:r>
              <a:rPr lang="en" sz="1000">
                <a:solidFill>
                  <a:schemeClr val="dk1"/>
                </a:solidFill>
                <a:latin typeface="Albert Sans"/>
                <a:ea typeface="Albert Sans"/>
                <a:cs typeface="Albert Sans"/>
                <a:sym typeface="Albert Sans"/>
              </a:rPr>
              <a:t>, and infographics &amp; images by </a:t>
            </a:r>
            <a:r>
              <a:rPr b="1" lang="en" sz="1000" u="sng">
                <a:solidFill>
                  <a:schemeClr val="dk1"/>
                </a:solidFill>
                <a:latin typeface="Albert Sans"/>
                <a:ea typeface="Albert Sans"/>
                <a:cs typeface="Albert Sans"/>
                <a:sym typeface="Albert Sans"/>
                <a:hlinkClick r:id="rId4">
                  <a:extLst>
                    <a:ext uri="{A12FA001-AC4F-418D-AE19-62706E023703}">
                      <ahyp:hlinkClr val="tx"/>
                    </a:ext>
                  </a:extLst>
                </a:hlinkClick>
              </a:rPr>
              <a:t>Freepik</a:t>
            </a:r>
            <a:endParaRPr b="1" sz="1000" u="sng">
              <a:solidFill>
                <a:schemeClr val="dk1"/>
              </a:solidFill>
              <a:latin typeface="Albert Sans"/>
              <a:ea typeface="Albert Sans"/>
              <a:cs typeface="Albert Sans"/>
              <a:sym typeface="Albert Sans"/>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BLANK_1_1_1_1_1_1_1">
    <p:bg>
      <p:bgPr>
        <a:gradFill>
          <a:gsLst>
            <a:gs pos="0">
              <a:schemeClr val="lt2"/>
            </a:gs>
            <a:gs pos="100000">
              <a:schemeClr val="lt1"/>
            </a:gs>
          </a:gsLst>
          <a:path path="circle">
            <a:fillToRect b="50%" l="50%" r="50%" t="50%"/>
          </a:path>
          <a:tileRect/>
        </a:gradFill>
      </p:bgPr>
    </p:bg>
    <p:spTree>
      <p:nvGrpSpPr>
        <p:cNvPr id="299" name="Shape 299"/>
        <p:cNvGrpSpPr/>
        <p:nvPr/>
      </p:nvGrpSpPr>
      <p:grpSpPr>
        <a:xfrm>
          <a:off x="0" y="0"/>
          <a:ext cx="0" cy="0"/>
          <a:chOff x="0" y="0"/>
          <a:chExt cx="0" cy="0"/>
        </a:xfrm>
      </p:grpSpPr>
      <p:grpSp>
        <p:nvGrpSpPr>
          <p:cNvPr id="300" name="Google Shape;300;p23"/>
          <p:cNvGrpSpPr/>
          <p:nvPr/>
        </p:nvGrpSpPr>
        <p:grpSpPr>
          <a:xfrm flipH="1" rot="-2700000">
            <a:off x="-207953" y="3813256"/>
            <a:ext cx="2303575" cy="2027523"/>
            <a:chOff x="715100" y="1571201"/>
            <a:chExt cx="2303597" cy="2027543"/>
          </a:xfrm>
        </p:grpSpPr>
        <p:sp>
          <p:nvSpPr>
            <p:cNvPr id="301" name="Google Shape;301;p23"/>
            <p:cNvSpPr/>
            <p:nvPr/>
          </p:nvSpPr>
          <p:spPr>
            <a:xfrm>
              <a:off x="715100" y="1571201"/>
              <a:ext cx="2303597" cy="2027543"/>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23"/>
            <p:cNvSpPr/>
            <p:nvPr/>
          </p:nvSpPr>
          <p:spPr>
            <a:xfrm>
              <a:off x="861935" y="2976281"/>
              <a:ext cx="902630" cy="612241"/>
            </a:xfrm>
            <a:custGeom>
              <a:rect b="b" l="l" r="r" t="t"/>
              <a:pathLst>
                <a:path extrusionOk="0" h="8756" w="12909">
                  <a:moveTo>
                    <a:pt x="12125" y="0"/>
                  </a:moveTo>
                  <a:cubicBezTo>
                    <a:pt x="11711" y="15"/>
                    <a:pt x="11401" y="355"/>
                    <a:pt x="11415" y="769"/>
                  </a:cubicBezTo>
                  <a:cubicBezTo>
                    <a:pt x="11415" y="947"/>
                    <a:pt x="11489" y="1124"/>
                    <a:pt x="11622" y="1257"/>
                  </a:cubicBezTo>
                  <a:cubicBezTo>
                    <a:pt x="11637" y="1272"/>
                    <a:pt x="11637" y="1272"/>
                    <a:pt x="11652" y="1287"/>
                  </a:cubicBezTo>
                  <a:cubicBezTo>
                    <a:pt x="11770" y="1390"/>
                    <a:pt x="11903" y="1449"/>
                    <a:pt x="12051" y="1464"/>
                  </a:cubicBezTo>
                  <a:lnTo>
                    <a:pt x="12051" y="3519"/>
                  </a:lnTo>
                  <a:lnTo>
                    <a:pt x="10750" y="4821"/>
                  </a:lnTo>
                  <a:lnTo>
                    <a:pt x="3712" y="4821"/>
                  </a:lnTo>
                  <a:lnTo>
                    <a:pt x="1139" y="7393"/>
                  </a:lnTo>
                  <a:cubicBezTo>
                    <a:pt x="1006" y="7319"/>
                    <a:pt x="873" y="7275"/>
                    <a:pt x="725" y="7275"/>
                  </a:cubicBezTo>
                  <a:cubicBezTo>
                    <a:pt x="518" y="7290"/>
                    <a:pt x="341" y="7379"/>
                    <a:pt x="208" y="7512"/>
                  </a:cubicBezTo>
                  <a:cubicBezTo>
                    <a:pt x="74" y="7659"/>
                    <a:pt x="1" y="7852"/>
                    <a:pt x="15" y="8044"/>
                  </a:cubicBezTo>
                  <a:cubicBezTo>
                    <a:pt x="15" y="8236"/>
                    <a:pt x="89" y="8414"/>
                    <a:pt x="222" y="8547"/>
                  </a:cubicBezTo>
                  <a:cubicBezTo>
                    <a:pt x="237" y="8547"/>
                    <a:pt x="237" y="8547"/>
                    <a:pt x="252" y="8561"/>
                  </a:cubicBezTo>
                  <a:cubicBezTo>
                    <a:pt x="374" y="8683"/>
                    <a:pt x="545" y="8756"/>
                    <a:pt x="721" y="8756"/>
                  </a:cubicBezTo>
                  <a:cubicBezTo>
                    <a:pt x="737" y="8756"/>
                    <a:pt x="753" y="8755"/>
                    <a:pt x="769" y="8754"/>
                  </a:cubicBezTo>
                  <a:cubicBezTo>
                    <a:pt x="976" y="8754"/>
                    <a:pt x="1154" y="8665"/>
                    <a:pt x="1287" y="8517"/>
                  </a:cubicBezTo>
                  <a:cubicBezTo>
                    <a:pt x="1420" y="8369"/>
                    <a:pt x="1494" y="8192"/>
                    <a:pt x="1479" y="7985"/>
                  </a:cubicBezTo>
                  <a:cubicBezTo>
                    <a:pt x="1479" y="7822"/>
                    <a:pt x="1405" y="7659"/>
                    <a:pt x="1302" y="7541"/>
                  </a:cubicBezTo>
                  <a:lnTo>
                    <a:pt x="3801" y="5042"/>
                  </a:lnTo>
                  <a:lnTo>
                    <a:pt x="10854" y="5042"/>
                  </a:lnTo>
                  <a:lnTo>
                    <a:pt x="12273" y="3623"/>
                  </a:lnTo>
                  <a:lnTo>
                    <a:pt x="12273" y="1464"/>
                  </a:lnTo>
                  <a:cubicBezTo>
                    <a:pt x="12628" y="1405"/>
                    <a:pt x="12909" y="1080"/>
                    <a:pt x="12894" y="710"/>
                  </a:cubicBezTo>
                  <a:cubicBezTo>
                    <a:pt x="12879" y="311"/>
                    <a:pt x="12539" y="0"/>
                    <a:pt x="1215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03" name="Google Shape;303;p23"/>
          <p:cNvSpPr/>
          <p:nvPr/>
        </p:nvSpPr>
        <p:spPr>
          <a:xfrm flipH="1" rot="-5400000">
            <a:off x="7327584" y="-180251"/>
            <a:ext cx="335359" cy="901749"/>
          </a:xfrm>
          <a:custGeom>
            <a:rect b="b" l="l" r="r" t="t"/>
            <a:pathLst>
              <a:path extrusionOk="0" h="14832" w="5516">
                <a:moveTo>
                  <a:pt x="2676" y="1"/>
                </a:moveTo>
                <a:cubicBezTo>
                  <a:pt x="2484" y="1"/>
                  <a:pt x="2307" y="164"/>
                  <a:pt x="2307" y="371"/>
                </a:cubicBezTo>
                <a:cubicBezTo>
                  <a:pt x="2307" y="563"/>
                  <a:pt x="2484" y="740"/>
                  <a:pt x="2676" y="740"/>
                </a:cubicBezTo>
                <a:cubicBezTo>
                  <a:pt x="2780" y="740"/>
                  <a:pt x="2869" y="696"/>
                  <a:pt x="2928" y="637"/>
                </a:cubicBezTo>
                <a:lnTo>
                  <a:pt x="5294" y="3003"/>
                </a:lnTo>
                <a:lnTo>
                  <a:pt x="5294" y="11904"/>
                </a:lnTo>
                <a:lnTo>
                  <a:pt x="2676" y="14521"/>
                </a:lnTo>
                <a:lnTo>
                  <a:pt x="488" y="12347"/>
                </a:lnTo>
                <a:lnTo>
                  <a:pt x="488" y="3180"/>
                </a:lnTo>
                <a:cubicBezTo>
                  <a:pt x="636" y="3136"/>
                  <a:pt x="739" y="3003"/>
                  <a:pt x="739" y="2840"/>
                </a:cubicBezTo>
                <a:cubicBezTo>
                  <a:pt x="739" y="2633"/>
                  <a:pt x="562" y="2470"/>
                  <a:pt x="370" y="2470"/>
                </a:cubicBezTo>
                <a:cubicBezTo>
                  <a:pt x="163" y="2470"/>
                  <a:pt x="0" y="2633"/>
                  <a:pt x="0" y="2840"/>
                </a:cubicBezTo>
                <a:cubicBezTo>
                  <a:pt x="0" y="3003"/>
                  <a:pt x="104" y="3150"/>
                  <a:pt x="266" y="3195"/>
                </a:cubicBezTo>
                <a:lnTo>
                  <a:pt x="266" y="12392"/>
                </a:lnTo>
                <a:lnTo>
                  <a:pt x="266" y="12436"/>
                </a:lnTo>
                <a:lnTo>
                  <a:pt x="2676" y="14832"/>
                </a:lnTo>
                <a:lnTo>
                  <a:pt x="5515" y="11993"/>
                </a:lnTo>
                <a:lnTo>
                  <a:pt x="5515" y="2958"/>
                </a:lnTo>
                <a:lnTo>
                  <a:pt x="5515" y="2899"/>
                </a:lnTo>
                <a:lnTo>
                  <a:pt x="3046" y="445"/>
                </a:lnTo>
                <a:cubicBezTo>
                  <a:pt x="3046" y="415"/>
                  <a:pt x="3046" y="385"/>
                  <a:pt x="3046" y="371"/>
                </a:cubicBezTo>
                <a:cubicBezTo>
                  <a:pt x="3046" y="164"/>
                  <a:pt x="2883" y="1"/>
                  <a:pt x="267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23"/>
          <p:cNvSpPr/>
          <p:nvPr/>
        </p:nvSpPr>
        <p:spPr>
          <a:xfrm flipH="1" rot="-5400000">
            <a:off x="7494893" y="-8684"/>
            <a:ext cx="100741" cy="572044"/>
          </a:xfrm>
          <a:custGeom>
            <a:rect b="b" l="l" r="r" t="t"/>
            <a:pathLst>
              <a:path extrusionOk="0" h="9409" w="1657">
                <a:moveTo>
                  <a:pt x="799" y="1"/>
                </a:moveTo>
                <a:cubicBezTo>
                  <a:pt x="622" y="1"/>
                  <a:pt x="429" y="75"/>
                  <a:pt x="282" y="208"/>
                </a:cubicBezTo>
                <a:cubicBezTo>
                  <a:pt x="1" y="504"/>
                  <a:pt x="1" y="977"/>
                  <a:pt x="282" y="1258"/>
                </a:cubicBezTo>
                <a:cubicBezTo>
                  <a:pt x="400" y="1376"/>
                  <a:pt x="563" y="1450"/>
                  <a:pt x="710" y="1465"/>
                </a:cubicBezTo>
                <a:lnTo>
                  <a:pt x="710" y="7941"/>
                </a:lnTo>
                <a:cubicBezTo>
                  <a:pt x="577" y="7971"/>
                  <a:pt x="429" y="8045"/>
                  <a:pt x="326" y="8148"/>
                </a:cubicBezTo>
                <a:cubicBezTo>
                  <a:pt x="30" y="8444"/>
                  <a:pt x="30" y="8902"/>
                  <a:pt x="326" y="9198"/>
                </a:cubicBezTo>
                <a:cubicBezTo>
                  <a:pt x="466" y="9338"/>
                  <a:pt x="655" y="9409"/>
                  <a:pt x="843" y="9409"/>
                </a:cubicBezTo>
                <a:cubicBezTo>
                  <a:pt x="1032" y="9409"/>
                  <a:pt x="1220" y="9338"/>
                  <a:pt x="1361" y="9198"/>
                </a:cubicBezTo>
                <a:cubicBezTo>
                  <a:pt x="1657" y="8902"/>
                  <a:pt x="1657" y="8444"/>
                  <a:pt x="1361" y="8148"/>
                </a:cubicBezTo>
                <a:cubicBezTo>
                  <a:pt x="1243" y="8030"/>
                  <a:pt x="1095" y="7971"/>
                  <a:pt x="932" y="7941"/>
                </a:cubicBezTo>
                <a:lnTo>
                  <a:pt x="932" y="1465"/>
                </a:lnTo>
                <a:cubicBezTo>
                  <a:pt x="1080" y="1435"/>
                  <a:pt x="1213" y="1376"/>
                  <a:pt x="1331" y="1258"/>
                </a:cubicBezTo>
                <a:cubicBezTo>
                  <a:pt x="1612" y="977"/>
                  <a:pt x="1612" y="504"/>
                  <a:pt x="1331" y="208"/>
                </a:cubicBezTo>
                <a:cubicBezTo>
                  <a:pt x="1184" y="75"/>
                  <a:pt x="991" y="1"/>
                  <a:pt x="79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23"/>
          <p:cNvSpPr/>
          <p:nvPr/>
        </p:nvSpPr>
        <p:spPr>
          <a:xfrm flipH="1" rot="-5400000">
            <a:off x="8229750" y="-173961"/>
            <a:ext cx="335359" cy="902600"/>
          </a:xfrm>
          <a:custGeom>
            <a:rect b="b" l="l" r="r" t="t"/>
            <a:pathLst>
              <a:path extrusionOk="0" h="14846" w="5516">
                <a:moveTo>
                  <a:pt x="2839" y="0"/>
                </a:moveTo>
                <a:lnTo>
                  <a:pt x="0" y="2839"/>
                </a:lnTo>
                <a:lnTo>
                  <a:pt x="0" y="11889"/>
                </a:lnTo>
                <a:lnTo>
                  <a:pt x="0" y="11933"/>
                </a:lnTo>
                <a:lnTo>
                  <a:pt x="2470" y="14387"/>
                </a:lnTo>
                <a:cubicBezTo>
                  <a:pt x="2455" y="14417"/>
                  <a:pt x="2455" y="14447"/>
                  <a:pt x="2455" y="14476"/>
                </a:cubicBezTo>
                <a:cubicBezTo>
                  <a:pt x="2455" y="14683"/>
                  <a:pt x="2632" y="14846"/>
                  <a:pt x="2824" y="14846"/>
                </a:cubicBezTo>
                <a:cubicBezTo>
                  <a:pt x="3031" y="14846"/>
                  <a:pt x="3194" y="14683"/>
                  <a:pt x="3194" y="14476"/>
                </a:cubicBezTo>
                <a:cubicBezTo>
                  <a:pt x="3194" y="14269"/>
                  <a:pt x="3031" y="14106"/>
                  <a:pt x="2824" y="14106"/>
                </a:cubicBezTo>
                <a:cubicBezTo>
                  <a:pt x="2736" y="14106"/>
                  <a:pt x="2647" y="14136"/>
                  <a:pt x="2588" y="14195"/>
                </a:cubicBezTo>
                <a:lnTo>
                  <a:pt x="222" y="11844"/>
                </a:lnTo>
                <a:lnTo>
                  <a:pt x="222" y="2928"/>
                </a:lnTo>
                <a:lnTo>
                  <a:pt x="2839" y="311"/>
                </a:lnTo>
                <a:lnTo>
                  <a:pt x="5028" y="2499"/>
                </a:lnTo>
                <a:lnTo>
                  <a:pt x="5028" y="11652"/>
                </a:lnTo>
                <a:cubicBezTo>
                  <a:pt x="4880" y="11711"/>
                  <a:pt x="4776" y="11844"/>
                  <a:pt x="4776" y="12007"/>
                </a:cubicBezTo>
                <a:cubicBezTo>
                  <a:pt x="4776" y="12214"/>
                  <a:pt x="4939" y="12376"/>
                  <a:pt x="5146" y="12376"/>
                </a:cubicBezTo>
                <a:cubicBezTo>
                  <a:pt x="5353" y="12376"/>
                  <a:pt x="5515" y="12214"/>
                  <a:pt x="5515" y="12007"/>
                </a:cubicBezTo>
                <a:cubicBezTo>
                  <a:pt x="5515" y="11829"/>
                  <a:pt x="5397" y="11682"/>
                  <a:pt x="5249" y="11652"/>
                </a:cubicBezTo>
                <a:lnTo>
                  <a:pt x="5249" y="2455"/>
                </a:lnTo>
                <a:lnTo>
                  <a:pt x="5249" y="2396"/>
                </a:lnTo>
                <a:lnTo>
                  <a:pt x="2839"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23"/>
          <p:cNvSpPr/>
          <p:nvPr/>
        </p:nvSpPr>
        <p:spPr>
          <a:xfrm flipH="1" rot="-5400000">
            <a:off x="8296837" y="-15434"/>
            <a:ext cx="100741" cy="571983"/>
          </a:xfrm>
          <a:custGeom>
            <a:rect b="b" l="l" r="r" t="t"/>
            <a:pathLst>
              <a:path extrusionOk="0" h="9408" w="1657">
                <a:moveTo>
                  <a:pt x="814" y="0"/>
                </a:moveTo>
                <a:cubicBezTo>
                  <a:pt x="622" y="0"/>
                  <a:pt x="430" y="74"/>
                  <a:pt x="297" y="207"/>
                </a:cubicBezTo>
                <a:cubicBezTo>
                  <a:pt x="1" y="503"/>
                  <a:pt x="1" y="976"/>
                  <a:pt x="297" y="1257"/>
                </a:cubicBezTo>
                <a:cubicBezTo>
                  <a:pt x="415" y="1375"/>
                  <a:pt x="563" y="1449"/>
                  <a:pt x="711" y="1464"/>
                </a:cubicBezTo>
                <a:lnTo>
                  <a:pt x="711" y="7955"/>
                </a:lnTo>
                <a:cubicBezTo>
                  <a:pt x="578" y="7970"/>
                  <a:pt x="430" y="8044"/>
                  <a:pt x="326" y="8147"/>
                </a:cubicBezTo>
                <a:cubicBezTo>
                  <a:pt x="45" y="8443"/>
                  <a:pt x="45" y="8901"/>
                  <a:pt x="326" y="9197"/>
                </a:cubicBezTo>
                <a:cubicBezTo>
                  <a:pt x="467" y="9338"/>
                  <a:pt x="655" y="9408"/>
                  <a:pt x="846" y="9408"/>
                </a:cubicBezTo>
                <a:cubicBezTo>
                  <a:pt x="1036" y="9408"/>
                  <a:pt x="1228" y="9338"/>
                  <a:pt x="1376" y="9197"/>
                </a:cubicBezTo>
                <a:cubicBezTo>
                  <a:pt x="1657" y="8901"/>
                  <a:pt x="1657" y="8443"/>
                  <a:pt x="1376" y="8147"/>
                </a:cubicBezTo>
                <a:cubicBezTo>
                  <a:pt x="1243" y="8029"/>
                  <a:pt x="1095" y="7970"/>
                  <a:pt x="932" y="7940"/>
                </a:cubicBezTo>
                <a:lnTo>
                  <a:pt x="932" y="1464"/>
                </a:lnTo>
                <a:cubicBezTo>
                  <a:pt x="1080" y="1434"/>
                  <a:pt x="1228" y="1375"/>
                  <a:pt x="1332" y="1257"/>
                </a:cubicBezTo>
                <a:cubicBezTo>
                  <a:pt x="1627" y="976"/>
                  <a:pt x="1627" y="503"/>
                  <a:pt x="1332" y="207"/>
                </a:cubicBezTo>
                <a:cubicBezTo>
                  <a:pt x="1184"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23"/>
          <p:cNvSpPr/>
          <p:nvPr/>
        </p:nvSpPr>
        <p:spPr>
          <a:xfrm flipH="1">
            <a:off x="8977263" y="109661"/>
            <a:ext cx="335359" cy="901749"/>
          </a:xfrm>
          <a:custGeom>
            <a:rect b="b" l="l" r="r" t="t"/>
            <a:pathLst>
              <a:path extrusionOk="0" h="14832" w="5516">
                <a:moveTo>
                  <a:pt x="2676" y="1"/>
                </a:moveTo>
                <a:cubicBezTo>
                  <a:pt x="2484" y="1"/>
                  <a:pt x="2307" y="164"/>
                  <a:pt x="2307" y="371"/>
                </a:cubicBezTo>
                <a:cubicBezTo>
                  <a:pt x="2307" y="563"/>
                  <a:pt x="2484" y="740"/>
                  <a:pt x="2676" y="740"/>
                </a:cubicBezTo>
                <a:cubicBezTo>
                  <a:pt x="2780" y="740"/>
                  <a:pt x="2869" y="696"/>
                  <a:pt x="2928" y="637"/>
                </a:cubicBezTo>
                <a:lnTo>
                  <a:pt x="5294" y="3003"/>
                </a:lnTo>
                <a:lnTo>
                  <a:pt x="5294" y="11904"/>
                </a:lnTo>
                <a:lnTo>
                  <a:pt x="2676" y="14521"/>
                </a:lnTo>
                <a:lnTo>
                  <a:pt x="488" y="12347"/>
                </a:lnTo>
                <a:lnTo>
                  <a:pt x="488" y="3180"/>
                </a:lnTo>
                <a:cubicBezTo>
                  <a:pt x="636" y="3136"/>
                  <a:pt x="739" y="3003"/>
                  <a:pt x="739" y="2840"/>
                </a:cubicBezTo>
                <a:cubicBezTo>
                  <a:pt x="739" y="2633"/>
                  <a:pt x="562" y="2470"/>
                  <a:pt x="370" y="2470"/>
                </a:cubicBezTo>
                <a:cubicBezTo>
                  <a:pt x="163" y="2470"/>
                  <a:pt x="0" y="2633"/>
                  <a:pt x="0" y="2840"/>
                </a:cubicBezTo>
                <a:cubicBezTo>
                  <a:pt x="0" y="3003"/>
                  <a:pt x="104" y="3150"/>
                  <a:pt x="266" y="3195"/>
                </a:cubicBezTo>
                <a:lnTo>
                  <a:pt x="266" y="12392"/>
                </a:lnTo>
                <a:lnTo>
                  <a:pt x="266" y="12436"/>
                </a:lnTo>
                <a:lnTo>
                  <a:pt x="2676" y="14832"/>
                </a:lnTo>
                <a:lnTo>
                  <a:pt x="5515" y="11993"/>
                </a:lnTo>
                <a:lnTo>
                  <a:pt x="5515" y="2958"/>
                </a:lnTo>
                <a:lnTo>
                  <a:pt x="5515" y="2899"/>
                </a:lnTo>
                <a:lnTo>
                  <a:pt x="3046" y="445"/>
                </a:lnTo>
                <a:cubicBezTo>
                  <a:pt x="3046" y="415"/>
                  <a:pt x="3046" y="385"/>
                  <a:pt x="3046" y="371"/>
                </a:cubicBezTo>
                <a:cubicBezTo>
                  <a:pt x="3046" y="164"/>
                  <a:pt x="2883" y="1"/>
                  <a:pt x="267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23"/>
          <p:cNvSpPr/>
          <p:nvPr/>
        </p:nvSpPr>
        <p:spPr>
          <a:xfrm flipH="1">
            <a:off x="8970547" y="1011401"/>
            <a:ext cx="335359" cy="902600"/>
          </a:xfrm>
          <a:custGeom>
            <a:rect b="b" l="l" r="r" t="t"/>
            <a:pathLst>
              <a:path extrusionOk="0" h="14846" w="5516">
                <a:moveTo>
                  <a:pt x="2839" y="0"/>
                </a:moveTo>
                <a:lnTo>
                  <a:pt x="0" y="2839"/>
                </a:lnTo>
                <a:lnTo>
                  <a:pt x="0" y="11889"/>
                </a:lnTo>
                <a:lnTo>
                  <a:pt x="0" y="11933"/>
                </a:lnTo>
                <a:lnTo>
                  <a:pt x="2470" y="14387"/>
                </a:lnTo>
                <a:cubicBezTo>
                  <a:pt x="2455" y="14417"/>
                  <a:pt x="2455" y="14447"/>
                  <a:pt x="2455" y="14476"/>
                </a:cubicBezTo>
                <a:cubicBezTo>
                  <a:pt x="2455" y="14683"/>
                  <a:pt x="2632" y="14846"/>
                  <a:pt x="2824" y="14846"/>
                </a:cubicBezTo>
                <a:cubicBezTo>
                  <a:pt x="3031" y="14846"/>
                  <a:pt x="3194" y="14683"/>
                  <a:pt x="3194" y="14476"/>
                </a:cubicBezTo>
                <a:cubicBezTo>
                  <a:pt x="3194" y="14269"/>
                  <a:pt x="3031" y="14106"/>
                  <a:pt x="2824" y="14106"/>
                </a:cubicBezTo>
                <a:cubicBezTo>
                  <a:pt x="2736" y="14106"/>
                  <a:pt x="2647" y="14136"/>
                  <a:pt x="2588" y="14195"/>
                </a:cubicBezTo>
                <a:lnTo>
                  <a:pt x="222" y="11844"/>
                </a:lnTo>
                <a:lnTo>
                  <a:pt x="222" y="2928"/>
                </a:lnTo>
                <a:lnTo>
                  <a:pt x="2839" y="311"/>
                </a:lnTo>
                <a:lnTo>
                  <a:pt x="5028" y="2499"/>
                </a:lnTo>
                <a:lnTo>
                  <a:pt x="5028" y="11652"/>
                </a:lnTo>
                <a:cubicBezTo>
                  <a:pt x="4880" y="11711"/>
                  <a:pt x="4776" y="11844"/>
                  <a:pt x="4776" y="12007"/>
                </a:cubicBezTo>
                <a:cubicBezTo>
                  <a:pt x="4776" y="12214"/>
                  <a:pt x="4939" y="12376"/>
                  <a:pt x="5146" y="12376"/>
                </a:cubicBezTo>
                <a:cubicBezTo>
                  <a:pt x="5353" y="12376"/>
                  <a:pt x="5515" y="12214"/>
                  <a:pt x="5515" y="12007"/>
                </a:cubicBezTo>
                <a:cubicBezTo>
                  <a:pt x="5515" y="11829"/>
                  <a:pt x="5397" y="11682"/>
                  <a:pt x="5249" y="11652"/>
                </a:cubicBezTo>
                <a:lnTo>
                  <a:pt x="5249" y="2455"/>
                </a:lnTo>
                <a:lnTo>
                  <a:pt x="5249" y="2396"/>
                </a:lnTo>
                <a:lnTo>
                  <a:pt x="2839"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23"/>
          <p:cNvSpPr/>
          <p:nvPr/>
        </p:nvSpPr>
        <p:spPr>
          <a:xfrm flipH="1">
            <a:off x="9094637" y="1126488"/>
            <a:ext cx="100741" cy="571983"/>
          </a:xfrm>
          <a:custGeom>
            <a:rect b="b" l="l" r="r" t="t"/>
            <a:pathLst>
              <a:path extrusionOk="0" h="9408" w="1657">
                <a:moveTo>
                  <a:pt x="814" y="0"/>
                </a:moveTo>
                <a:cubicBezTo>
                  <a:pt x="622" y="0"/>
                  <a:pt x="430" y="74"/>
                  <a:pt x="297" y="207"/>
                </a:cubicBezTo>
                <a:cubicBezTo>
                  <a:pt x="1" y="503"/>
                  <a:pt x="1" y="976"/>
                  <a:pt x="297" y="1257"/>
                </a:cubicBezTo>
                <a:cubicBezTo>
                  <a:pt x="415" y="1375"/>
                  <a:pt x="563" y="1449"/>
                  <a:pt x="711" y="1464"/>
                </a:cubicBezTo>
                <a:lnTo>
                  <a:pt x="711" y="7955"/>
                </a:lnTo>
                <a:cubicBezTo>
                  <a:pt x="578" y="7970"/>
                  <a:pt x="430" y="8044"/>
                  <a:pt x="326" y="8147"/>
                </a:cubicBezTo>
                <a:cubicBezTo>
                  <a:pt x="45" y="8443"/>
                  <a:pt x="45" y="8901"/>
                  <a:pt x="326" y="9197"/>
                </a:cubicBezTo>
                <a:cubicBezTo>
                  <a:pt x="467" y="9338"/>
                  <a:pt x="655" y="9408"/>
                  <a:pt x="846" y="9408"/>
                </a:cubicBezTo>
                <a:cubicBezTo>
                  <a:pt x="1036" y="9408"/>
                  <a:pt x="1228" y="9338"/>
                  <a:pt x="1376" y="9197"/>
                </a:cubicBezTo>
                <a:cubicBezTo>
                  <a:pt x="1657" y="8901"/>
                  <a:pt x="1657" y="8443"/>
                  <a:pt x="1376" y="8147"/>
                </a:cubicBezTo>
                <a:cubicBezTo>
                  <a:pt x="1243" y="8029"/>
                  <a:pt x="1095" y="7970"/>
                  <a:pt x="932" y="7940"/>
                </a:cubicBezTo>
                <a:lnTo>
                  <a:pt x="932" y="1464"/>
                </a:lnTo>
                <a:cubicBezTo>
                  <a:pt x="1080" y="1434"/>
                  <a:pt x="1228" y="1375"/>
                  <a:pt x="1332" y="1257"/>
                </a:cubicBezTo>
                <a:cubicBezTo>
                  <a:pt x="1627" y="976"/>
                  <a:pt x="1627" y="503"/>
                  <a:pt x="1332" y="207"/>
                </a:cubicBezTo>
                <a:cubicBezTo>
                  <a:pt x="1184"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3"/>
          <p:cNvSpPr/>
          <p:nvPr/>
        </p:nvSpPr>
        <p:spPr>
          <a:xfrm rot="10800000">
            <a:off x="9032937" y="1317128"/>
            <a:ext cx="452268" cy="441242"/>
          </a:xfrm>
          <a:custGeom>
            <a:rect b="b" l="l" r="r" t="t"/>
            <a:pathLst>
              <a:path extrusionOk="0" h="6363" w="6522">
                <a:moveTo>
                  <a:pt x="5782" y="1"/>
                </a:moveTo>
                <a:cubicBezTo>
                  <a:pt x="5590" y="1"/>
                  <a:pt x="5413" y="75"/>
                  <a:pt x="5279" y="208"/>
                </a:cubicBezTo>
                <a:cubicBezTo>
                  <a:pt x="5132" y="341"/>
                  <a:pt x="5043" y="518"/>
                  <a:pt x="5043" y="711"/>
                </a:cubicBezTo>
                <a:cubicBezTo>
                  <a:pt x="5028" y="873"/>
                  <a:pt x="5072" y="1021"/>
                  <a:pt x="5161" y="1139"/>
                </a:cubicBezTo>
                <a:lnTo>
                  <a:pt x="1258" y="5043"/>
                </a:lnTo>
                <a:cubicBezTo>
                  <a:pt x="1121" y="4940"/>
                  <a:pt x="959" y="4888"/>
                  <a:pt x="798" y="4888"/>
                </a:cubicBezTo>
                <a:cubicBezTo>
                  <a:pt x="611" y="4888"/>
                  <a:pt x="425" y="4959"/>
                  <a:pt x="282" y="5102"/>
                </a:cubicBezTo>
                <a:cubicBezTo>
                  <a:pt x="1" y="5398"/>
                  <a:pt x="1" y="5871"/>
                  <a:pt x="282" y="6152"/>
                </a:cubicBezTo>
                <a:cubicBezTo>
                  <a:pt x="430" y="6292"/>
                  <a:pt x="618" y="6363"/>
                  <a:pt x="807" y="6363"/>
                </a:cubicBezTo>
                <a:cubicBezTo>
                  <a:pt x="995" y="6363"/>
                  <a:pt x="1184" y="6292"/>
                  <a:pt x="1332" y="6152"/>
                </a:cubicBezTo>
                <a:cubicBezTo>
                  <a:pt x="1583" y="5900"/>
                  <a:pt x="1613" y="5486"/>
                  <a:pt x="1406" y="5206"/>
                </a:cubicBezTo>
                <a:lnTo>
                  <a:pt x="5309" y="1302"/>
                </a:lnTo>
                <a:cubicBezTo>
                  <a:pt x="5427" y="1405"/>
                  <a:pt x="5575" y="1479"/>
                  <a:pt x="5753" y="1479"/>
                </a:cubicBezTo>
                <a:cubicBezTo>
                  <a:pt x="5769" y="1481"/>
                  <a:pt x="5785" y="1481"/>
                  <a:pt x="5801" y="1481"/>
                </a:cubicBezTo>
                <a:cubicBezTo>
                  <a:pt x="5977" y="1481"/>
                  <a:pt x="6150" y="1409"/>
                  <a:pt x="6285" y="1287"/>
                </a:cubicBezTo>
                <a:cubicBezTo>
                  <a:pt x="6418" y="1154"/>
                  <a:pt x="6507" y="977"/>
                  <a:pt x="6522" y="770"/>
                </a:cubicBezTo>
                <a:cubicBezTo>
                  <a:pt x="6522" y="577"/>
                  <a:pt x="6448" y="385"/>
                  <a:pt x="6315" y="237"/>
                </a:cubicBezTo>
                <a:cubicBezTo>
                  <a:pt x="6315" y="237"/>
                  <a:pt x="6300" y="223"/>
                  <a:pt x="6300" y="223"/>
                </a:cubicBezTo>
                <a:cubicBezTo>
                  <a:pt x="6167" y="89"/>
                  <a:pt x="5989" y="16"/>
                  <a:pt x="5812"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23"/>
          <p:cNvSpPr/>
          <p:nvPr/>
        </p:nvSpPr>
        <p:spPr>
          <a:xfrm flipH="1" rot="-8100000">
            <a:off x="-961065" y="2268543"/>
            <a:ext cx="2270858" cy="1998728"/>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23"/>
          <p:cNvSpPr/>
          <p:nvPr/>
        </p:nvSpPr>
        <p:spPr>
          <a:xfrm flipH="1" rot="-8100000">
            <a:off x="-880424" y="2391847"/>
            <a:ext cx="2363567" cy="2049666"/>
          </a:xfrm>
          <a:custGeom>
            <a:rect b="b" l="l" r="r" t="t"/>
            <a:pathLst>
              <a:path extrusionOk="0" h="29736" w="34290">
                <a:moveTo>
                  <a:pt x="33477" y="0"/>
                </a:moveTo>
                <a:cubicBezTo>
                  <a:pt x="33285" y="0"/>
                  <a:pt x="33107" y="59"/>
                  <a:pt x="32959" y="207"/>
                </a:cubicBezTo>
                <a:cubicBezTo>
                  <a:pt x="32708" y="458"/>
                  <a:pt x="32678" y="843"/>
                  <a:pt x="32856" y="1124"/>
                </a:cubicBezTo>
                <a:lnTo>
                  <a:pt x="28908" y="5072"/>
                </a:lnTo>
                <a:lnTo>
                  <a:pt x="24073" y="5072"/>
                </a:lnTo>
                <a:lnTo>
                  <a:pt x="21160" y="7999"/>
                </a:lnTo>
                <a:lnTo>
                  <a:pt x="21160" y="10779"/>
                </a:lnTo>
                <a:lnTo>
                  <a:pt x="18277" y="13722"/>
                </a:lnTo>
                <a:lnTo>
                  <a:pt x="13471" y="18542"/>
                </a:lnTo>
                <a:lnTo>
                  <a:pt x="13471" y="23865"/>
                </a:lnTo>
                <a:lnTo>
                  <a:pt x="11046" y="26290"/>
                </a:lnTo>
                <a:lnTo>
                  <a:pt x="3298" y="26290"/>
                </a:lnTo>
                <a:lnTo>
                  <a:pt x="1184" y="28404"/>
                </a:lnTo>
                <a:cubicBezTo>
                  <a:pt x="1064" y="28311"/>
                  <a:pt x="921" y="28254"/>
                  <a:pt x="775" y="28254"/>
                </a:cubicBezTo>
                <a:cubicBezTo>
                  <a:pt x="759" y="28254"/>
                  <a:pt x="742" y="28255"/>
                  <a:pt x="725" y="28257"/>
                </a:cubicBezTo>
                <a:cubicBezTo>
                  <a:pt x="518" y="28257"/>
                  <a:pt x="341" y="28345"/>
                  <a:pt x="208" y="28493"/>
                </a:cubicBezTo>
                <a:cubicBezTo>
                  <a:pt x="75" y="28641"/>
                  <a:pt x="1" y="28818"/>
                  <a:pt x="16" y="29025"/>
                </a:cubicBezTo>
                <a:cubicBezTo>
                  <a:pt x="16" y="29203"/>
                  <a:pt x="90" y="29380"/>
                  <a:pt x="223" y="29513"/>
                </a:cubicBezTo>
                <a:cubicBezTo>
                  <a:pt x="237" y="29513"/>
                  <a:pt x="237" y="29528"/>
                  <a:pt x="252" y="29528"/>
                </a:cubicBezTo>
                <a:cubicBezTo>
                  <a:pt x="385" y="29661"/>
                  <a:pt x="577" y="29735"/>
                  <a:pt x="770" y="29735"/>
                </a:cubicBezTo>
                <a:cubicBezTo>
                  <a:pt x="977" y="29720"/>
                  <a:pt x="1154" y="29632"/>
                  <a:pt x="1287" y="29499"/>
                </a:cubicBezTo>
                <a:cubicBezTo>
                  <a:pt x="1420" y="29351"/>
                  <a:pt x="1494" y="29158"/>
                  <a:pt x="1479" y="28966"/>
                </a:cubicBezTo>
                <a:cubicBezTo>
                  <a:pt x="1479" y="28818"/>
                  <a:pt x="1435" y="28671"/>
                  <a:pt x="1346" y="28552"/>
                </a:cubicBezTo>
                <a:lnTo>
                  <a:pt x="3387" y="26512"/>
                </a:lnTo>
                <a:lnTo>
                  <a:pt x="11135" y="26512"/>
                </a:lnTo>
                <a:lnTo>
                  <a:pt x="13678" y="23954"/>
                </a:lnTo>
                <a:lnTo>
                  <a:pt x="13678" y="18631"/>
                </a:lnTo>
                <a:lnTo>
                  <a:pt x="18424" y="13884"/>
                </a:lnTo>
                <a:lnTo>
                  <a:pt x="21352" y="10912"/>
                </a:lnTo>
                <a:lnTo>
                  <a:pt x="21382" y="10883"/>
                </a:lnTo>
                <a:lnTo>
                  <a:pt x="21382" y="8088"/>
                </a:lnTo>
                <a:lnTo>
                  <a:pt x="24161" y="5294"/>
                </a:lnTo>
                <a:lnTo>
                  <a:pt x="28997" y="5294"/>
                </a:lnTo>
                <a:lnTo>
                  <a:pt x="33004" y="1301"/>
                </a:lnTo>
                <a:cubicBezTo>
                  <a:pt x="33143" y="1413"/>
                  <a:pt x="33311" y="1468"/>
                  <a:pt x="33479" y="1468"/>
                </a:cubicBezTo>
                <a:cubicBezTo>
                  <a:pt x="33667" y="1468"/>
                  <a:pt x="33853" y="1398"/>
                  <a:pt x="33994" y="1257"/>
                </a:cubicBezTo>
                <a:cubicBezTo>
                  <a:pt x="34290" y="961"/>
                  <a:pt x="34290" y="503"/>
                  <a:pt x="33994" y="207"/>
                </a:cubicBezTo>
                <a:cubicBezTo>
                  <a:pt x="33861" y="59"/>
                  <a:pt x="33669" y="0"/>
                  <a:pt x="3347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23"/>
          <p:cNvSpPr/>
          <p:nvPr/>
        </p:nvSpPr>
        <p:spPr>
          <a:xfrm flipH="1">
            <a:off x="-782263" y="3366975"/>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23"/>
          <p:cNvSpPr/>
          <p:nvPr/>
        </p:nvSpPr>
        <p:spPr>
          <a:xfrm flipH="1">
            <a:off x="8307550" y="-673375"/>
            <a:ext cx="2141400" cy="21414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BLANK_1_1_1_1_1_1_1_1">
    <p:bg>
      <p:bgPr>
        <a:gradFill>
          <a:gsLst>
            <a:gs pos="0">
              <a:schemeClr val="lt2"/>
            </a:gs>
            <a:gs pos="100000">
              <a:schemeClr val="lt1"/>
            </a:gs>
          </a:gsLst>
          <a:path path="circle">
            <a:fillToRect b="50%" l="50%" r="50%" t="50%"/>
          </a:path>
          <a:tileRect/>
        </a:gradFill>
      </p:bgPr>
    </p:bg>
    <p:spTree>
      <p:nvGrpSpPr>
        <p:cNvPr id="315" name="Shape 315"/>
        <p:cNvGrpSpPr/>
        <p:nvPr/>
      </p:nvGrpSpPr>
      <p:grpSpPr>
        <a:xfrm>
          <a:off x="0" y="0"/>
          <a:ext cx="0" cy="0"/>
          <a:chOff x="0" y="0"/>
          <a:chExt cx="0" cy="0"/>
        </a:xfrm>
      </p:grpSpPr>
      <p:sp>
        <p:nvSpPr>
          <p:cNvPr id="316" name="Google Shape;316;p24"/>
          <p:cNvSpPr/>
          <p:nvPr/>
        </p:nvSpPr>
        <p:spPr>
          <a:xfrm flipH="1" rot="10800000">
            <a:off x="-1084200" y="3238825"/>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17" name="Google Shape;317;p24"/>
          <p:cNvGrpSpPr/>
          <p:nvPr/>
        </p:nvGrpSpPr>
        <p:grpSpPr>
          <a:xfrm flipH="1" rot="10800000">
            <a:off x="7466845" y="2485915"/>
            <a:ext cx="3111009" cy="3789122"/>
            <a:chOff x="7466845" y="-519012"/>
            <a:chExt cx="3111009" cy="3789122"/>
          </a:xfrm>
        </p:grpSpPr>
        <p:sp>
          <p:nvSpPr>
            <p:cNvPr id="318" name="Google Shape;318;p24"/>
            <p:cNvSpPr/>
            <p:nvPr/>
          </p:nvSpPr>
          <p:spPr>
            <a:xfrm>
              <a:off x="8677278" y="2368361"/>
              <a:ext cx="335359" cy="901749"/>
            </a:xfrm>
            <a:custGeom>
              <a:rect b="b" l="l" r="r" t="t"/>
              <a:pathLst>
                <a:path extrusionOk="0" h="14832" w="5516">
                  <a:moveTo>
                    <a:pt x="2676" y="1"/>
                  </a:moveTo>
                  <a:cubicBezTo>
                    <a:pt x="2484" y="1"/>
                    <a:pt x="2307" y="164"/>
                    <a:pt x="2307" y="371"/>
                  </a:cubicBezTo>
                  <a:cubicBezTo>
                    <a:pt x="2307" y="563"/>
                    <a:pt x="2484" y="740"/>
                    <a:pt x="2676" y="740"/>
                  </a:cubicBezTo>
                  <a:cubicBezTo>
                    <a:pt x="2780" y="740"/>
                    <a:pt x="2869" y="696"/>
                    <a:pt x="2928" y="637"/>
                  </a:cubicBezTo>
                  <a:lnTo>
                    <a:pt x="5294" y="3003"/>
                  </a:lnTo>
                  <a:lnTo>
                    <a:pt x="5294" y="11904"/>
                  </a:lnTo>
                  <a:lnTo>
                    <a:pt x="2676" y="14521"/>
                  </a:lnTo>
                  <a:lnTo>
                    <a:pt x="488" y="12347"/>
                  </a:lnTo>
                  <a:lnTo>
                    <a:pt x="488" y="3180"/>
                  </a:lnTo>
                  <a:cubicBezTo>
                    <a:pt x="636" y="3136"/>
                    <a:pt x="739" y="3003"/>
                    <a:pt x="739" y="2840"/>
                  </a:cubicBezTo>
                  <a:cubicBezTo>
                    <a:pt x="739" y="2633"/>
                    <a:pt x="562" y="2470"/>
                    <a:pt x="370" y="2470"/>
                  </a:cubicBezTo>
                  <a:cubicBezTo>
                    <a:pt x="163" y="2470"/>
                    <a:pt x="0" y="2633"/>
                    <a:pt x="0" y="2840"/>
                  </a:cubicBezTo>
                  <a:cubicBezTo>
                    <a:pt x="0" y="3003"/>
                    <a:pt x="104" y="3150"/>
                    <a:pt x="266" y="3195"/>
                  </a:cubicBezTo>
                  <a:lnTo>
                    <a:pt x="266" y="12392"/>
                  </a:lnTo>
                  <a:lnTo>
                    <a:pt x="266" y="12436"/>
                  </a:lnTo>
                  <a:lnTo>
                    <a:pt x="2676" y="14832"/>
                  </a:lnTo>
                  <a:lnTo>
                    <a:pt x="5515" y="11993"/>
                  </a:lnTo>
                  <a:lnTo>
                    <a:pt x="5515" y="2958"/>
                  </a:lnTo>
                  <a:lnTo>
                    <a:pt x="5515" y="2899"/>
                  </a:lnTo>
                  <a:lnTo>
                    <a:pt x="3046" y="445"/>
                  </a:lnTo>
                  <a:cubicBezTo>
                    <a:pt x="3046" y="415"/>
                    <a:pt x="3046" y="385"/>
                    <a:pt x="3046" y="371"/>
                  </a:cubicBezTo>
                  <a:cubicBezTo>
                    <a:pt x="3046" y="164"/>
                    <a:pt x="2883" y="1"/>
                    <a:pt x="267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24"/>
            <p:cNvSpPr/>
            <p:nvPr/>
          </p:nvSpPr>
          <p:spPr>
            <a:xfrm>
              <a:off x="8801302" y="2583214"/>
              <a:ext cx="100741" cy="572044"/>
            </a:xfrm>
            <a:custGeom>
              <a:rect b="b" l="l" r="r" t="t"/>
              <a:pathLst>
                <a:path extrusionOk="0" h="9409" w="1657">
                  <a:moveTo>
                    <a:pt x="799" y="1"/>
                  </a:moveTo>
                  <a:cubicBezTo>
                    <a:pt x="622" y="1"/>
                    <a:pt x="429" y="75"/>
                    <a:pt x="282" y="208"/>
                  </a:cubicBezTo>
                  <a:cubicBezTo>
                    <a:pt x="1" y="504"/>
                    <a:pt x="1" y="977"/>
                    <a:pt x="282" y="1258"/>
                  </a:cubicBezTo>
                  <a:cubicBezTo>
                    <a:pt x="400" y="1376"/>
                    <a:pt x="563" y="1450"/>
                    <a:pt x="710" y="1465"/>
                  </a:cubicBezTo>
                  <a:lnTo>
                    <a:pt x="710" y="7941"/>
                  </a:lnTo>
                  <a:cubicBezTo>
                    <a:pt x="577" y="7971"/>
                    <a:pt x="429" y="8045"/>
                    <a:pt x="326" y="8148"/>
                  </a:cubicBezTo>
                  <a:cubicBezTo>
                    <a:pt x="30" y="8444"/>
                    <a:pt x="30" y="8902"/>
                    <a:pt x="326" y="9198"/>
                  </a:cubicBezTo>
                  <a:cubicBezTo>
                    <a:pt x="466" y="9338"/>
                    <a:pt x="655" y="9409"/>
                    <a:pt x="843" y="9409"/>
                  </a:cubicBezTo>
                  <a:cubicBezTo>
                    <a:pt x="1032" y="9409"/>
                    <a:pt x="1220" y="9338"/>
                    <a:pt x="1361" y="9198"/>
                  </a:cubicBezTo>
                  <a:cubicBezTo>
                    <a:pt x="1657" y="8902"/>
                    <a:pt x="1657" y="8444"/>
                    <a:pt x="1361" y="8148"/>
                  </a:cubicBezTo>
                  <a:cubicBezTo>
                    <a:pt x="1243" y="8030"/>
                    <a:pt x="1095" y="7971"/>
                    <a:pt x="932" y="7941"/>
                  </a:cubicBezTo>
                  <a:lnTo>
                    <a:pt x="932" y="1465"/>
                  </a:lnTo>
                  <a:cubicBezTo>
                    <a:pt x="1080" y="1435"/>
                    <a:pt x="1213" y="1376"/>
                    <a:pt x="1331" y="1258"/>
                  </a:cubicBezTo>
                  <a:cubicBezTo>
                    <a:pt x="1612" y="977"/>
                    <a:pt x="1612" y="504"/>
                    <a:pt x="1331" y="208"/>
                  </a:cubicBezTo>
                  <a:cubicBezTo>
                    <a:pt x="1184" y="75"/>
                    <a:pt x="991" y="1"/>
                    <a:pt x="79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24"/>
            <p:cNvSpPr/>
            <p:nvPr/>
          </p:nvSpPr>
          <p:spPr>
            <a:xfrm flipH="1" rot="-8100000">
              <a:off x="8046167" y="19648"/>
              <a:ext cx="2233987" cy="1767370"/>
            </a:xfrm>
            <a:custGeom>
              <a:rect b="b" l="l" r="r" t="t"/>
              <a:pathLst>
                <a:path extrusionOk="0" h="29070" w="36745">
                  <a:moveTo>
                    <a:pt x="35414" y="207"/>
                  </a:moveTo>
                  <a:cubicBezTo>
                    <a:pt x="35148" y="488"/>
                    <a:pt x="35133" y="917"/>
                    <a:pt x="35384" y="1213"/>
                  </a:cubicBezTo>
                  <a:lnTo>
                    <a:pt x="35384" y="1213"/>
                  </a:lnTo>
                  <a:lnTo>
                    <a:pt x="28937" y="7645"/>
                  </a:lnTo>
                  <a:lnTo>
                    <a:pt x="23540" y="7645"/>
                  </a:lnTo>
                  <a:lnTo>
                    <a:pt x="15630" y="15555"/>
                  </a:lnTo>
                  <a:lnTo>
                    <a:pt x="15630" y="21174"/>
                  </a:lnTo>
                  <a:lnTo>
                    <a:pt x="10750" y="26054"/>
                  </a:lnTo>
                  <a:lnTo>
                    <a:pt x="2869" y="26054"/>
                  </a:lnTo>
                  <a:lnTo>
                    <a:pt x="2825" y="26054"/>
                  </a:lnTo>
                  <a:lnTo>
                    <a:pt x="1169" y="27710"/>
                  </a:lnTo>
                  <a:cubicBezTo>
                    <a:pt x="1051" y="27621"/>
                    <a:pt x="888" y="27577"/>
                    <a:pt x="725" y="27577"/>
                  </a:cubicBezTo>
                  <a:lnTo>
                    <a:pt x="725" y="27577"/>
                  </a:lnTo>
                  <a:cubicBezTo>
                    <a:pt x="326" y="27606"/>
                    <a:pt x="1" y="27946"/>
                    <a:pt x="16" y="28345"/>
                  </a:cubicBezTo>
                  <a:lnTo>
                    <a:pt x="16" y="28345"/>
                  </a:lnTo>
                  <a:cubicBezTo>
                    <a:pt x="30" y="28538"/>
                    <a:pt x="104" y="28715"/>
                    <a:pt x="237" y="28848"/>
                  </a:cubicBezTo>
                  <a:lnTo>
                    <a:pt x="237" y="28848"/>
                  </a:lnTo>
                  <a:cubicBezTo>
                    <a:pt x="370" y="28981"/>
                    <a:pt x="577" y="29070"/>
                    <a:pt x="784" y="29055"/>
                  </a:cubicBezTo>
                  <a:lnTo>
                    <a:pt x="784" y="29055"/>
                  </a:lnTo>
                  <a:lnTo>
                    <a:pt x="784" y="29055"/>
                  </a:lnTo>
                  <a:cubicBezTo>
                    <a:pt x="1198" y="29040"/>
                    <a:pt x="1509" y="28700"/>
                    <a:pt x="1494" y="28286"/>
                  </a:cubicBezTo>
                  <a:lnTo>
                    <a:pt x="1494" y="28286"/>
                  </a:lnTo>
                  <a:cubicBezTo>
                    <a:pt x="1494" y="28124"/>
                    <a:pt x="1435" y="27976"/>
                    <a:pt x="1331" y="27857"/>
                  </a:cubicBezTo>
                  <a:lnTo>
                    <a:pt x="1331" y="27857"/>
                  </a:lnTo>
                  <a:lnTo>
                    <a:pt x="2914" y="26275"/>
                  </a:lnTo>
                  <a:lnTo>
                    <a:pt x="10795" y="26275"/>
                  </a:lnTo>
                  <a:lnTo>
                    <a:pt x="10839" y="26275"/>
                  </a:lnTo>
                  <a:lnTo>
                    <a:pt x="15852" y="21263"/>
                  </a:lnTo>
                  <a:lnTo>
                    <a:pt x="15852" y="15644"/>
                  </a:lnTo>
                  <a:lnTo>
                    <a:pt x="23629" y="7866"/>
                  </a:lnTo>
                  <a:lnTo>
                    <a:pt x="29026" y="7866"/>
                  </a:lnTo>
                  <a:lnTo>
                    <a:pt x="35547" y="1361"/>
                  </a:lnTo>
                  <a:cubicBezTo>
                    <a:pt x="35828" y="1538"/>
                    <a:pt x="36212" y="1508"/>
                    <a:pt x="36463" y="1257"/>
                  </a:cubicBezTo>
                  <a:lnTo>
                    <a:pt x="36463" y="1257"/>
                  </a:lnTo>
                  <a:cubicBezTo>
                    <a:pt x="36744" y="961"/>
                    <a:pt x="36744" y="503"/>
                    <a:pt x="36463" y="207"/>
                  </a:cubicBezTo>
                  <a:lnTo>
                    <a:pt x="36463" y="207"/>
                  </a:lnTo>
                  <a:cubicBezTo>
                    <a:pt x="36316" y="59"/>
                    <a:pt x="36123" y="0"/>
                    <a:pt x="35931" y="0"/>
                  </a:cubicBezTo>
                  <a:lnTo>
                    <a:pt x="35931" y="0"/>
                  </a:lnTo>
                  <a:cubicBezTo>
                    <a:pt x="35754" y="0"/>
                    <a:pt x="35562" y="59"/>
                    <a:pt x="35414" y="207"/>
                  </a:cubicBezTo>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24"/>
            <p:cNvSpPr/>
            <p:nvPr/>
          </p:nvSpPr>
          <p:spPr>
            <a:xfrm flipH="1" rot="-8100000">
              <a:off x="7796809" y="-69035"/>
              <a:ext cx="2002959" cy="1762932"/>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24"/>
            <p:cNvSpPr/>
            <p:nvPr/>
          </p:nvSpPr>
          <p:spPr>
            <a:xfrm flipH="1" rot="-8100000">
              <a:off x="7948860" y="41638"/>
              <a:ext cx="2084731" cy="1807861"/>
            </a:xfrm>
            <a:custGeom>
              <a:rect b="b" l="l" r="r" t="t"/>
              <a:pathLst>
                <a:path extrusionOk="0" h="29736" w="34290">
                  <a:moveTo>
                    <a:pt x="33477" y="0"/>
                  </a:moveTo>
                  <a:cubicBezTo>
                    <a:pt x="33285" y="0"/>
                    <a:pt x="33107" y="59"/>
                    <a:pt x="32959" y="207"/>
                  </a:cubicBezTo>
                  <a:cubicBezTo>
                    <a:pt x="32708" y="458"/>
                    <a:pt x="32678" y="843"/>
                    <a:pt x="32856" y="1124"/>
                  </a:cubicBezTo>
                  <a:lnTo>
                    <a:pt x="28908" y="5072"/>
                  </a:lnTo>
                  <a:lnTo>
                    <a:pt x="24073" y="5072"/>
                  </a:lnTo>
                  <a:lnTo>
                    <a:pt x="21160" y="7999"/>
                  </a:lnTo>
                  <a:lnTo>
                    <a:pt x="21160" y="10779"/>
                  </a:lnTo>
                  <a:lnTo>
                    <a:pt x="18277" y="13722"/>
                  </a:lnTo>
                  <a:lnTo>
                    <a:pt x="13471" y="18542"/>
                  </a:lnTo>
                  <a:lnTo>
                    <a:pt x="13471" y="23865"/>
                  </a:lnTo>
                  <a:lnTo>
                    <a:pt x="11046" y="26290"/>
                  </a:lnTo>
                  <a:lnTo>
                    <a:pt x="3298" y="26290"/>
                  </a:lnTo>
                  <a:lnTo>
                    <a:pt x="1184" y="28404"/>
                  </a:lnTo>
                  <a:cubicBezTo>
                    <a:pt x="1064" y="28311"/>
                    <a:pt x="921" y="28254"/>
                    <a:pt x="775" y="28254"/>
                  </a:cubicBezTo>
                  <a:cubicBezTo>
                    <a:pt x="759" y="28254"/>
                    <a:pt x="742" y="28255"/>
                    <a:pt x="725" y="28257"/>
                  </a:cubicBezTo>
                  <a:cubicBezTo>
                    <a:pt x="518" y="28257"/>
                    <a:pt x="341" y="28345"/>
                    <a:pt x="208" y="28493"/>
                  </a:cubicBezTo>
                  <a:cubicBezTo>
                    <a:pt x="75" y="28641"/>
                    <a:pt x="1" y="28818"/>
                    <a:pt x="16" y="29025"/>
                  </a:cubicBezTo>
                  <a:cubicBezTo>
                    <a:pt x="16" y="29203"/>
                    <a:pt x="90" y="29380"/>
                    <a:pt x="223" y="29513"/>
                  </a:cubicBezTo>
                  <a:cubicBezTo>
                    <a:pt x="237" y="29513"/>
                    <a:pt x="237" y="29528"/>
                    <a:pt x="252" y="29528"/>
                  </a:cubicBezTo>
                  <a:cubicBezTo>
                    <a:pt x="385" y="29661"/>
                    <a:pt x="577" y="29735"/>
                    <a:pt x="770" y="29735"/>
                  </a:cubicBezTo>
                  <a:cubicBezTo>
                    <a:pt x="977" y="29720"/>
                    <a:pt x="1154" y="29632"/>
                    <a:pt x="1287" y="29499"/>
                  </a:cubicBezTo>
                  <a:cubicBezTo>
                    <a:pt x="1420" y="29351"/>
                    <a:pt x="1494" y="29158"/>
                    <a:pt x="1479" y="28966"/>
                  </a:cubicBezTo>
                  <a:cubicBezTo>
                    <a:pt x="1479" y="28818"/>
                    <a:pt x="1435" y="28671"/>
                    <a:pt x="1346" y="28552"/>
                  </a:cubicBezTo>
                  <a:lnTo>
                    <a:pt x="3387" y="26512"/>
                  </a:lnTo>
                  <a:lnTo>
                    <a:pt x="11135" y="26512"/>
                  </a:lnTo>
                  <a:lnTo>
                    <a:pt x="13678" y="23954"/>
                  </a:lnTo>
                  <a:lnTo>
                    <a:pt x="13678" y="18631"/>
                  </a:lnTo>
                  <a:lnTo>
                    <a:pt x="18424" y="13884"/>
                  </a:lnTo>
                  <a:lnTo>
                    <a:pt x="21352" y="10912"/>
                  </a:lnTo>
                  <a:lnTo>
                    <a:pt x="21382" y="10883"/>
                  </a:lnTo>
                  <a:lnTo>
                    <a:pt x="21382" y="8088"/>
                  </a:lnTo>
                  <a:lnTo>
                    <a:pt x="24161" y="5294"/>
                  </a:lnTo>
                  <a:lnTo>
                    <a:pt x="28997" y="5294"/>
                  </a:lnTo>
                  <a:lnTo>
                    <a:pt x="33004" y="1301"/>
                  </a:lnTo>
                  <a:cubicBezTo>
                    <a:pt x="33143" y="1413"/>
                    <a:pt x="33311" y="1468"/>
                    <a:pt x="33479" y="1468"/>
                  </a:cubicBezTo>
                  <a:cubicBezTo>
                    <a:pt x="33667" y="1468"/>
                    <a:pt x="33853" y="1398"/>
                    <a:pt x="33994" y="1257"/>
                  </a:cubicBezTo>
                  <a:cubicBezTo>
                    <a:pt x="34290" y="961"/>
                    <a:pt x="34290" y="503"/>
                    <a:pt x="33994" y="207"/>
                  </a:cubicBezTo>
                  <a:cubicBezTo>
                    <a:pt x="33861" y="59"/>
                    <a:pt x="33669" y="0"/>
                    <a:pt x="3347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3" name="Google Shape;323;p24"/>
          <p:cNvGrpSpPr/>
          <p:nvPr/>
        </p:nvGrpSpPr>
        <p:grpSpPr>
          <a:xfrm flipH="1" rot="10800000">
            <a:off x="-1109500" y="1555371"/>
            <a:ext cx="2785746" cy="3818577"/>
            <a:chOff x="-1109500" y="382076"/>
            <a:chExt cx="2785746" cy="3818577"/>
          </a:xfrm>
        </p:grpSpPr>
        <p:sp>
          <p:nvSpPr>
            <p:cNvPr id="324" name="Google Shape;324;p24"/>
            <p:cNvSpPr/>
            <p:nvPr/>
          </p:nvSpPr>
          <p:spPr>
            <a:xfrm>
              <a:off x="200594" y="382076"/>
              <a:ext cx="335359" cy="902600"/>
            </a:xfrm>
            <a:custGeom>
              <a:rect b="b" l="l" r="r" t="t"/>
              <a:pathLst>
                <a:path extrusionOk="0" h="14846" w="5516">
                  <a:moveTo>
                    <a:pt x="2839" y="0"/>
                  </a:moveTo>
                  <a:lnTo>
                    <a:pt x="0" y="2839"/>
                  </a:lnTo>
                  <a:lnTo>
                    <a:pt x="0" y="11889"/>
                  </a:lnTo>
                  <a:lnTo>
                    <a:pt x="0" y="11933"/>
                  </a:lnTo>
                  <a:lnTo>
                    <a:pt x="2470" y="14387"/>
                  </a:lnTo>
                  <a:cubicBezTo>
                    <a:pt x="2455" y="14417"/>
                    <a:pt x="2455" y="14447"/>
                    <a:pt x="2455" y="14476"/>
                  </a:cubicBezTo>
                  <a:cubicBezTo>
                    <a:pt x="2455" y="14683"/>
                    <a:pt x="2632" y="14846"/>
                    <a:pt x="2824" y="14846"/>
                  </a:cubicBezTo>
                  <a:cubicBezTo>
                    <a:pt x="3031" y="14846"/>
                    <a:pt x="3194" y="14683"/>
                    <a:pt x="3194" y="14476"/>
                  </a:cubicBezTo>
                  <a:cubicBezTo>
                    <a:pt x="3194" y="14269"/>
                    <a:pt x="3031" y="14106"/>
                    <a:pt x="2824" y="14106"/>
                  </a:cubicBezTo>
                  <a:cubicBezTo>
                    <a:pt x="2736" y="14106"/>
                    <a:pt x="2647" y="14136"/>
                    <a:pt x="2588" y="14195"/>
                  </a:cubicBezTo>
                  <a:lnTo>
                    <a:pt x="222" y="11844"/>
                  </a:lnTo>
                  <a:lnTo>
                    <a:pt x="222" y="2928"/>
                  </a:lnTo>
                  <a:lnTo>
                    <a:pt x="2839" y="311"/>
                  </a:lnTo>
                  <a:lnTo>
                    <a:pt x="5028" y="2499"/>
                  </a:lnTo>
                  <a:lnTo>
                    <a:pt x="5028" y="11652"/>
                  </a:lnTo>
                  <a:cubicBezTo>
                    <a:pt x="4880" y="11711"/>
                    <a:pt x="4776" y="11844"/>
                    <a:pt x="4776" y="12007"/>
                  </a:cubicBezTo>
                  <a:cubicBezTo>
                    <a:pt x="4776" y="12214"/>
                    <a:pt x="4939" y="12376"/>
                    <a:pt x="5146" y="12376"/>
                  </a:cubicBezTo>
                  <a:cubicBezTo>
                    <a:pt x="5353" y="12376"/>
                    <a:pt x="5515" y="12214"/>
                    <a:pt x="5515" y="12007"/>
                  </a:cubicBezTo>
                  <a:cubicBezTo>
                    <a:pt x="5515" y="11829"/>
                    <a:pt x="5397" y="11682"/>
                    <a:pt x="5249" y="11652"/>
                  </a:cubicBezTo>
                  <a:lnTo>
                    <a:pt x="5249" y="2455"/>
                  </a:lnTo>
                  <a:lnTo>
                    <a:pt x="5249" y="2396"/>
                  </a:lnTo>
                  <a:lnTo>
                    <a:pt x="2839"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24"/>
            <p:cNvSpPr/>
            <p:nvPr/>
          </p:nvSpPr>
          <p:spPr>
            <a:xfrm>
              <a:off x="311121" y="497163"/>
              <a:ext cx="100741" cy="571983"/>
            </a:xfrm>
            <a:custGeom>
              <a:rect b="b" l="l" r="r" t="t"/>
              <a:pathLst>
                <a:path extrusionOk="0" h="9408" w="1657">
                  <a:moveTo>
                    <a:pt x="814" y="0"/>
                  </a:moveTo>
                  <a:cubicBezTo>
                    <a:pt x="622" y="0"/>
                    <a:pt x="430" y="74"/>
                    <a:pt x="297" y="207"/>
                  </a:cubicBezTo>
                  <a:cubicBezTo>
                    <a:pt x="1" y="503"/>
                    <a:pt x="1" y="976"/>
                    <a:pt x="297" y="1257"/>
                  </a:cubicBezTo>
                  <a:cubicBezTo>
                    <a:pt x="415" y="1375"/>
                    <a:pt x="563" y="1449"/>
                    <a:pt x="711" y="1464"/>
                  </a:cubicBezTo>
                  <a:lnTo>
                    <a:pt x="711" y="7955"/>
                  </a:lnTo>
                  <a:cubicBezTo>
                    <a:pt x="578" y="7970"/>
                    <a:pt x="430" y="8044"/>
                    <a:pt x="326" y="8147"/>
                  </a:cubicBezTo>
                  <a:cubicBezTo>
                    <a:pt x="45" y="8443"/>
                    <a:pt x="45" y="8901"/>
                    <a:pt x="326" y="9197"/>
                  </a:cubicBezTo>
                  <a:cubicBezTo>
                    <a:pt x="467" y="9338"/>
                    <a:pt x="655" y="9408"/>
                    <a:pt x="846" y="9408"/>
                  </a:cubicBezTo>
                  <a:cubicBezTo>
                    <a:pt x="1036" y="9408"/>
                    <a:pt x="1228" y="9338"/>
                    <a:pt x="1376" y="9197"/>
                  </a:cubicBezTo>
                  <a:cubicBezTo>
                    <a:pt x="1657" y="8901"/>
                    <a:pt x="1657" y="8443"/>
                    <a:pt x="1376" y="8147"/>
                  </a:cubicBezTo>
                  <a:cubicBezTo>
                    <a:pt x="1243" y="8029"/>
                    <a:pt x="1095" y="7970"/>
                    <a:pt x="932" y="7940"/>
                  </a:cubicBezTo>
                  <a:lnTo>
                    <a:pt x="932" y="1464"/>
                  </a:lnTo>
                  <a:cubicBezTo>
                    <a:pt x="1080" y="1434"/>
                    <a:pt x="1228" y="1375"/>
                    <a:pt x="1332" y="1257"/>
                  </a:cubicBezTo>
                  <a:cubicBezTo>
                    <a:pt x="1627" y="976"/>
                    <a:pt x="1627" y="503"/>
                    <a:pt x="1332" y="207"/>
                  </a:cubicBezTo>
                  <a:cubicBezTo>
                    <a:pt x="1184"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24"/>
            <p:cNvSpPr/>
            <p:nvPr/>
          </p:nvSpPr>
          <p:spPr>
            <a:xfrm flipH="1" rot="-8100000">
              <a:off x="-486593" y="1823141"/>
              <a:ext cx="1666001" cy="2095349"/>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24"/>
            <p:cNvSpPr/>
            <p:nvPr/>
          </p:nvSpPr>
          <p:spPr>
            <a:xfrm flipH="1" rot="-8100000">
              <a:off x="62928" y="1755044"/>
              <a:ext cx="997429" cy="1132847"/>
            </a:xfrm>
            <a:custGeom>
              <a:rect b="b" l="l" r="r" t="t"/>
              <a:pathLst>
                <a:path extrusionOk="0" h="19818" w="17449">
                  <a:moveTo>
                    <a:pt x="16635" y="0"/>
                  </a:moveTo>
                  <a:cubicBezTo>
                    <a:pt x="16443" y="0"/>
                    <a:pt x="16251" y="74"/>
                    <a:pt x="16118" y="222"/>
                  </a:cubicBezTo>
                  <a:cubicBezTo>
                    <a:pt x="16014" y="311"/>
                    <a:pt x="15955" y="429"/>
                    <a:pt x="15925" y="548"/>
                  </a:cubicBezTo>
                  <a:lnTo>
                    <a:pt x="14003" y="548"/>
                  </a:lnTo>
                  <a:lnTo>
                    <a:pt x="8799" y="5767"/>
                  </a:lnTo>
                  <a:lnTo>
                    <a:pt x="8799" y="10972"/>
                  </a:lnTo>
                  <a:lnTo>
                    <a:pt x="1258" y="18513"/>
                  </a:lnTo>
                  <a:cubicBezTo>
                    <a:pt x="1125" y="18401"/>
                    <a:pt x="960" y="18346"/>
                    <a:pt x="795" y="18346"/>
                  </a:cubicBezTo>
                  <a:cubicBezTo>
                    <a:pt x="609" y="18346"/>
                    <a:pt x="423" y="18416"/>
                    <a:pt x="282" y="18557"/>
                  </a:cubicBezTo>
                  <a:cubicBezTo>
                    <a:pt x="1" y="18853"/>
                    <a:pt x="1" y="19311"/>
                    <a:pt x="282" y="19607"/>
                  </a:cubicBezTo>
                  <a:cubicBezTo>
                    <a:pt x="430" y="19747"/>
                    <a:pt x="618" y="19818"/>
                    <a:pt x="807" y="19818"/>
                  </a:cubicBezTo>
                  <a:cubicBezTo>
                    <a:pt x="995" y="19818"/>
                    <a:pt x="1184" y="19747"/>
                    <a:pt x="1331" y="19607"/>
                  </a:cubicBezTo>
                  <a:cubicBezTo>
                    <a:pt x="1583" y="19356"/>
                    <a:pt x="1612" y="18956"/>
                    <a:pt x="1420" y="18661"/>
                  </a:cubicBezTo>
                  <a:lnTo>
                    <a:pt x="9020" y="11061"/>
                  </a:lnTo>
                  <a:lnTo>
                    <a:pt x="9020" y="5856"/>
                  </a:lnTo>
                  <a:lnTo>
                    <a:pt x="14092" y="769"/>
                  </a:lnTo>
                  <a:lnTo>
                    <a:pt x="15896" y="769"/>
                  </a:lnTo>
                  <a:cubicBezTo>
                    <a:pt x="15911" y="947"/>
                    <a:pt x="15970" y="1124"/>
                    <a:pt x="16118" y="1257"/>
                  </a:cubicBezTo>
                  <a:cubicBezTo>
                    <a:pt x="16258" y="1405"/>
                    <a:pt x="16447" y="1479"/>
                    <a:pt x="16635" y="1479"/>
                  </a:cubicBezTo>
                  <a:cubicBezTo>
                    <a:pt x="16824" y="1479"/>
                    <a:pt x="17012" y="1405"/>
                    <a:pt x="17153" y="1257"/>
                  </a:cubicBezTo>
                  <a:cubicBezTo>
                    <a:pt x="17448" y="976"/>
                    <a:pt x="17448" y="503"/>
                    <a:pt x="17153" y="222"/>
                  </a:cubicBezTo>
                  <a:cubicBezTo>
                    <a:pt x="17005" y="74"/>
                    <a:pt x="16827" y="0"/>
                    <a:pt x="1663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24"/>
            <p:cNvSpPr/>
            <p:nvPr/>
          </p:nvSpPr>
          <p:spPr>
            <a:xfrm flipH="1" rot="-8100000">
              <a:off x="-667764" y="1853946"/>
              <a:ext cx="1704014" cy="1955244"/>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29" name="Google Shape;329;p24"/>
          <p:cNvSpPr/>
          <p:nvPr/>
        </p:nvSpPr>
        <p:spPr>
          <a:xfrm flipH="1" rot="10800000">
            <a:off x="3669900" y="-656675"/>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24"/>
          <p:cNvSpPr/>
          <p:nvPr/>
        </p:nvSpPr>
        <p:spPr>
          <a:xfrm flipH="1" rot="10800000">
            <a:off x="8082450" y="4608500"/>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slideLayout" Target="../slideLayouts/slideLayout2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24" Type="http://schemas.openxmlformats.org/officeDocument/2006/relationships/theme" Target="../theme/theme2.xml"/><Relationship Id="rId12" Type="http://schemas.openxmlformats.org/officeDocument/2006/relationships/slideLayout" Target="../slideLayouts/slideLayout12.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5100" y="445025"/>
            <a:ext cx="77139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700"/>
              <a:buFont typeface="Alata"/>
              <a:buNone/>
              <a:defRPr b="1" sz="2700">
                <a:solidFill>
                  <a:schemeClr val="dk1"/>
                </a:solidFill>
                <a:latin typeface="Alata"/>
                <a:ea typeface="Alata"/>
                <a:cs typeface="Alata"/>
                <a:sym typeface="Alata"/>
              </a:defRPr>
            </a:lvl1pPr>
            <a:lvl2pPr lvl="1" rtl="0">
              <a:spcBef>
                <a:spcPts val="0"/>
              </a:spcBef>
              <a:spcAft>
                <a:spcPts val="0"/>
              </a:spcAft>
              <a:buClr>
                <a:schemeClr val="dk1"/>
              </a:buClr>
              <a:buSzPts val="3000"/>
              <a:buFont typeface="Alata"/>
              <a:buNone/>
              <a:defRPr b="1" sz="3000">
                <a:solidFill>
                  <a:schemeClr val="dk1"/>
                </a:solidFill>
                <a:latin typeface="Alata"/>
                <a:ea typeface="Alata"/>
                <a:cs typeface="Alata"/>
                <a:sym typeface="Alata"/>
              </a:defRPr>
            </a:lvl2pPr>
            <a:lvl3pPr lvl="2" rtl="0">
              <a:spcBef>
                <a:spcPts val="0"/>
              </a:spcBef>
              <a:spcAft>
                <a:spcPts val="0"/>
              </a:spcAft>
              <a:buClr>
                <a:schemeClr val="dk1"/>
              </a:buClr>
              <a:buSzPts val="3000"/>
              <a:buFont typeface="Alata"/>
              <a:buNone/>
              <a:defRPr b="1" sz="3000">
                <a:solidFill>
                  <a:schemeClr val="dk1"/>
                </a:solidFill>
                <a:latin typeface="Alata"/>
                <a:ea typeface="Alata"/>
                <a:cs typeface="Alata"/>
                <a:sym typeface="Alata"/>
              </a:defRPr>
            </a:lvl3pPr>
            <a:lvl4pPr lvl="3" rtl="0">
              <a:spcBef>
                <a:spcPts val="0"/>
              </a:spcBef>
              <a:spcAft>
                <a:spcPts val="0"/>
              </a:spcAft>
              <a:buClr>
                <a:schemeClr val="dk1"/>
              </a:buClr>
              <a:buSzPts val="3000"/>
              <a:buFont typeface="Alata"/>
              <a:buNone/>
              <a:defRPr b="1" sz="3000">
                <a:solidFill>
                  <a:schemeClr val="dk1"/>
                </a:solidFill>
                <a:latin typeface="Alata"/>
                <a:ea typeface="Alata"/>
                <a:cs typeface="Alata"/>
                <a:sym typeface="Alata"/>
              </a:defRPr>
            </a:lvl4pPr>
            <a:lvl5pPr lvl="4" rtl="0">
              <a:spcBef>
                <a:spcPts val="0"/>
              </a:spcBef>
              <a:spcAft>
                <a:spcPts val="0"/>
              </a:spcAft>
              <a:buClr>
                <a:schemeClr val="dk1"/>
              </a:buClr>
              <a:buSzPts val="3000"/>
              <a:buFont typeface="Alata"/>
              <a:buNone/>
              <a:defRPr b="1" sz="3000">
                <a:solidFill>
                  <a:schemeClr val="dk1"/>
                </a:solidFill>
                <a:latin typeface="Alata"/>
                <a:ea typeface="Alata"/>
                <a:cs typeface="Alata"/>
                <a:sym typeface="Alata"/>
              </a:defRPr>
            </a:lvl5pPr>
            <a:lvl6pPr lvl="5" rtl="0">
              <a:spcBef>
                <a:spcPts val="0"/>
              </a:spcBef>
              <a:spcAft>
                <a:spcPts val="0"/>
              </a:spcAft>
              <a:buClr>
                <a:schemeClr val="dk1"/>
              </a:buClr>
              <a:buSzPts val="3000"/>
              <a:buFont typeface="Alata"/>
              <a:buNone/>
              <a:defRPr b="1" sz="3000">
                <a:solidFill>
                  <a:schemeClr val="dk1"/>
                </a:solidFill>
                <a:latin typeface="Alata"/>
                <a:ea typeface="Alata"/>
                <a:cs typeface="Alata"/>
                <a:sym typeface="Alata"/>
              </a:defRPr>
            </a:lvl6pPr>
            <a:lvl7pPr lvl="6" rtl="0">
              <a:spcBef>
                <a:spcPts val="0"/>
              </a:spcBef>
              <a:spcAft>
                <a:spcPts val="0"/>
              </a:spcAft>
              <a:buClr>
                <a:schemeClr val="dk1"/>
              </a:buClr>
              <a:buSzPts val="3000"/>
              <a:buFont typeface="Alata"/>
              <a:buNone/>
              <a:defRPr b="1" sz="3000">
                <a:solidFill>
                  <a:schemeClr val="dk1"/>
                </a:solidFill>
                <a:latin typeface="Alata"/>
                <a:ea typeface="Alata"/>
                <a:cs typeface="Alata"/>
                <a:sym typeface="Alata"/>
              </a:defRPr>
            </a:lvl7pPr>
            <a:lvl8pPr lvl="7" rtl="0">
              <a:spcBef>
                <a:spcPts val="0"/>
              </a:spcBef>
              <a:spcAft>
                <a:spcPts val="0"/>
              </a:spcAft>
              <a:buClr>
                <a:schemeClr val="dk1"/>
              </a:buClr>
              <a:buSzPts val="3000"/>
              <a:buFont typeface="Alata"/>
              <a:buNone/>
              <a:defRPr b="1" sz="3000">
                <a:solidFill>
                  <a:schemeClr val="dk1"/>
                </a:solidFill>
                <a:latin typeface="Alata"/>
                <a:ea typeface="Alata"/>
                <a:cs typeface="Alata"/>
                <a:sym typeface="Alata"/>
              </a:defRPr>
            </a:lvl8pPr>
            <a:lvl9pPr lvl="8" rtl="0">
              <a:spcBef>
                <a:spcPts val="0"/>
              </a:spcBef>
              <a:spcAft>
                <a:spcPts val="0"/>
              </a:spcAft>
              <a:buClr>
                <a:schemeClr val="dk1"/>
              </a:buClr>
              <a:buSzPts val="3000"/>
              <a:buFont typeface="Alata"/>
              <a:buNone/>
              <a:defRPr b="1" sz="3000">
                <a:solidFill>
                  <a:schemeClr val="dk1"/>
                </a:solidFill>
                <a:latin typeface="Alata"/>
                <a:ea typeface="Alata"/>
                <a:cs typeface="Alata"/>
                <a:sym typeface="Alata"/>
              </a:defRPr>
            </a:lvl9pPr>
          </a:lstStyle>
          <a:p/>
        </p:txBody>
      </p:sp>
      <p:sp>
        <p:nvSpPr>
          <p:cNvPr id="7" name="Google Shape;7;p1"/>
          <p:cNvSpPr txBox="1"/>
          <p:nvPr>
            <p:ph idx="1" type="body"/>
          </p:nvPr>
        </p:nvSpPr>
        <p:spPr>
          <a:xfrm>
            <a:off x="715100" y="1152475"/>
            <a:ext cx="7713900" cy="3416400"/>
          </a:xfrm>
          <a:prstGeom prst="rect">
            <a:avLst/>
          </a:prstGeom>
          <a:noFill/>
          <a:ln>
            <a:noFill/>
          </a:ln>
        </p:spPr>
        <p:txBody>
          <a:bodyPr anchorCtr="0" anchor="t" bIns="91425" lIns="91425" spcFirstLastPara="1" rIns="91425" wrap="square" tIns="91425">
            <a:noAutofit/>
          </a:bodyPr>
          <a:lstStyle>
            <a:lvl1pPr indent="-304800" lvl="0" marL="4572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1pPr>
            <a:lvl2pPr indent="-304800" lvl="1" marL="9144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2pPr>
            <a:lvl3pPr indent="-304800" lvl="2" marL="13716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3pPr>
            <a:lvl4pPr indent="-304800" lvl="3" marL="18288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4pPr>
            <a:lvl5pPr indent="-304800" lvl="4" marL="22860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5pPr>
            <a:lvl6pPr indent="-304800" lvl="5" marL="27432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6pPr>
            <a:lvl7pPr indent="-304800" lvl="6" marL="32004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7pPr>
            <a:lvl8pPr indent="-304800" lvl="7" marL="36576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8pPr>
            <a:lvl9pPr indent="-304800" lvl="8" marL="41148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7.jpg"/><Relationship Id="rId4" Type="http://schemas.openxmlformats.org/officeDocument/2006/relationships/image" Target="../media/image9.jpg"/><Relationship Id="rId5" Type="http://schemas.openxmlformats.org/officeDocument/2006/relationships/image" Target="../media/image23.jpg"/><Relationship Id="rId6" Type="http://schemas.openxmlformats.org/officeDocument/2006/relationships/image" Target="../media/image6.jpg"/><Relationship Id="rId7"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 Id="rId3" Type="http://schemas.openxmlformats.org/officeDocument/2006/relationships/image" Target="../media/image2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image2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9.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9.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8.xml"/><Relationship Id="rId3" Type="http://schemas.openxmlformats.org/officeDocument/2006/relationships/image" Target="../media/image3.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0.xml"/><Relationship Id="rId3"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7.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6.xml"/><Relationship Id="rId3" Type="http://schemas.openxmlformats.org/officeDocument/2006/relationships/image" Target="../media/image9.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9.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9.xml"/><Relationship Id="rId3" Type="http://schemas.openxmlformats.org/officeDocument/2006/relationships/image" Target="../media/image5.png"/><Relationship Id="rId4" Type="http://schemas.openxmlformats.org/officeDocument/2006/relationships/image" Target="../media/image23.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image" Target="../media/image23.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image" Target="../media/image23.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23.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4.png"/><Relationship Id="rId4" Type="http://schemas.openxmlformats.org/officeDocument/2006/relationships/image" Target="../media/image23.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6.jpg"/><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6.png"/><Relationship Id="rId4" Type="http://schemas.openxmlformats.org/officeDocument/2006/relationships/image" Target="../media/image6.jpg"/><Relationship Id="rId5" Type="http://schemas.openxmlformats.org/officeDocument/2006/relationships/image" Target="../media/image1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13.png"/><Relationship Id="rId4" Type="http://schemas.openxmlformats.org/officeDocument/2006/relationships/image" Target="../media/image1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6.jpg"/><Relationship Id="rId4" Type="http://schemas.openxmlformats.org/officeDocument/2006/relationships/image" Target="../media/image10.png"/><Relationship Id="rId5" Type="http://schemas.openxmlformats.org/officeDocument/2006/relationships/image" Target="../media/image8.png"/><Relationship Id="rId6" Type="http://schemas.openxmlformats.org/officeDocument/2006/relationships/image" Target="../media/image1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24.png"/><Relationship Id="rId4" Type="http://schemas.openxmlformats.org/officeDocument/2006/relationships/image" Target="../media/image6.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7.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14.png"/><Relationship Id="rId4" Type="http://schemas.openxmlformats.org/officeDocument/2006/relationships/image" Target="../media/image34.png"/><Relationship Id="rId5" Type="http://schemas.openxmlformats.org/officeDocument/2006/relationships/image" Target="../media/image7.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2.xml"/><Relationship Id="rId3" Type="http://schemas.openxmlformats.org/officeDocument/2006/relationships/image" Target="../media/image17.png"/><Relationship Id="rId4" Type="http://schemas.openxmlformats.org/officeDocument/2006/relationships/image" Target="../media/image22.png"/><Relationship Id="rId5" Type="http://schemas.openxmlformats.org/officeDocument/2006/relationships/image" Target="../media/image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 Id="rId3" Type="http://schemas.openxmlformats.org/officeDocument/2006/relationships/image" Target="../media/image9.jpg"/><Relationship Id="rId4" Type="http://schemas.openxmlformats.org/officeDocument/2006/relationships/image" Target="../media/image3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 Id="rId3" Type="http://schemas.openxmlformats.org/officeDocument/2006/relationships/image" Target="../media/image35.png"/><Relationship Id="rId4" Type="http://schemas.openxmlformats.org/officeDocument/2006/relationships/image" Target="../media/image9.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9.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9.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9.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9.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9.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9.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9.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image" Target="../media/image9.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3.xml"/><Relationship Id="rId3" Type="http://schemas.openxmlformats.org/officeDocument/2006/relationships/image" Target="../media/image9.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 Id="rId3" Type="http://schemas.openxmlformats.org/officeDocument/2006/relationships/image" Target="../media/image9.jpg"/><Relationship Id="rId4" Type="http://schemas.openxmlformats.org/officeDocument/2006/relationships/image" Target="../media/image36.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 Id="rId3" Type="http://schemas.openxmlformats.org/officeDocument/2006/relationships/image" Target="../media/image9.jpg"/><Relationship Id="rId4" Type="http://schemas.openxmlformats.org/officeDocument/2006/relationships/image" Target="../media/image25.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 Id="rId3" Type="http://schemas.openxmlformats.org/officeDocument/2006/relationships/image" Target="../media/image9.jpg"/><Relationship Id="rId4" Type="http://schemas.openxmlformats.org/officeDocument/2006/relationships/image" Target="../media/image21.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8.xml"/><Relationship Id="rId3" Type="http://schemas.openxmlformats.org/officeDocument/2006/relationships/image" Target="../media/image1.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9.xml"/><Relationship Id="rId3" Type="http://schemas.openxmlformats.org/officeDocument/2006/relationships/image" Target="../media/image1.png"/><Relationship Id="rId4" Type="http://schemas.openxmlformats.org/officeDocument/2006/relationships/image" Target="../media/image19.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0.xml"/><Relationship Id="rId3" Type="http://schemas.openxmlformats.org/officeDocument/2006/relationships/image" Target="../media/image1.png"/><Relationship Id="rId4" Type="http://schemas.openxmlformats.org/officeDocument/2006/relationships/image" Target="../media/image20.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1.xml"/><Relationship Id="rId3" Type="http://schemas.openxmlformats.org/officeDocument/2006/relationships/image" Target="../media/image1.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3.xml"/><Relationship Id="rId3" Type="http://schemas.openxmlformats.org/officeDocument/2006/relationships/image" Target="../media/image27.png"/><Relationship Id="rId4" Type="http://schemas.openxmlformats.org/officeDocument/2006/relationships/image" Target="../media/image7.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4.xml"/><Relationship Id="rId3" Type="http://schemas.openxmlformats.org/officeDocument/2006/relationships/image" Target="../media/image7.jpg"/><Relationship Id="rId4" Type="http://schemas.openxmlformats.org/officeDocument/2006/relationships/image" Target="../media/image26.gif"/></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5.xml"/><Relationship Id="rId3" Type="http://schemas.openxmlformats.org/officeDocument/2006/relationships/image" Target="../media/image7.jpg"/><Relationship Id="rId4" Type="http://schemas.openxmlformats.org/officeDocument/2006/relationships/image" Target="../media/image28.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 Id="rId3" Type="http://schemas.openxmlformats.org/officeDocument/2006/relationships/image" Target="../media/image29.png"/><Relationship Id="rId4" Type="http://schemas.openxmlformats.org/officeDocument/2006/relationships/image" Target="../media/image9.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 Id="rId3" Type="http://schemas.openxmlformats.org/officeDocument/2006/relationships/image" Target="../media/image1.png"/><Relationship Id="rId4" Type="http://schemas.openxmlformats.org/officeDocument/2006/relationships/image" Target="../media/image32.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8.xml"/><Relationship Id="rId3" Type="http://schemas.openxmlformats.org/officeDocument/2006/relationships/image" Target="../media/image1.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0.xml"/><Relationship Id="rId3" Type="http://schemas.openxmlformats.org/officeDocument/2006/relationships/image" Target="../media/image7.jp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1.xml"/><Relationship Id="rId3" Type="http://schemas.openxmlformats.org/officeDocument/2006/relationships/image" Target="../media/image7.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2.xml"/><Relationship Id="rId3" Type="http://schemas.openxmlformats.org/officeDocument/2006/relationships/image" Target="../media/image2.png"/><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lt2"/>
            </a:gs>
            <a:gs pos="100000">
              <a:schemeClr val="lt1"/>
            </a:gs>
          </a:gsLst>
          <a:path path="circle">
            <a:fillToRect b="50%" l="50%" r="50%" t="50%"/>
          </a:path>
          <a:tileRect/>
        </a:gradFill>
      </p:bgPr>
    </p:bg>
    <p:spTree>
      <p:nvGrpSpPr>
        <p:cNvPr id="334" name="Shape 334"/>
        <p:cNvGrpSpPr/>
        <p:nvPr/>
      </p:nvGrpSpPr>
      <p:grpSpPr>
        <a:xfrm>
          <a:off x="0" y="0"/>
          <a:ext cx="0" cy="0"/>
          <a:chOff x="0" y="0"/>
          <a:chExt cx="0" cy="0"/>
        </a:xfrm>
      </p:grpSpPr>
      <p:sp>
        <p:nvSpPr>
          <p:cNvPr id="335" name="Google Shape;335;p25"/>
          <p:cNvSpPr txBox="1"/>
          <p:nvPr>
            <p:ph type="ctrTitle"/>
          </p:nvPr>
        </p:nvSpPr>
        <p:spPr>
          <a:xfrm>
            <a:off x="1572000" y="904625"/>
            <a:ext cx="6000000" cy="2187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t>NG RAD: Next-Generation RISC-V ASIC Design</a:t>
            </a:r>
            <a:endParaRPr sz="4200"/>
          </a:p>
          <a:p>
            <a:pPr indent="0" lvl="0" marL="0" rtl="0" algn="ctr">
              <a:spcBef>
                <a:spcPts val="0"/>
              </a:spcBef>
              <a:spcAft>
                <a:spcPts val="0"/>
              </a:spcAft>
              <a:buNone/>
            </a:pPr>
            <a:r>
              <a:rPr lang="en" sz="2500"/>
              <a:t>Final Presentation</a:t>
            </a:r>
            <a:endParaRPr sz="2500"/>
          </a:p>
        </p:txBody>
      </p:sp>
      <p:sp>
        <p:nvSpPr>
          <p:cNvPr id="336" name="Google Shape;336;p25"/>
          <p:cNvSpPr txBox="1"/>
          <p:nvPr>
            <p:ph idx="1" type="subTitle"/>
          </p:nvPr>
        </p:nvSpPr>
        <p:spPr>
          <a:xfrm>
            <a:off x="1730850" y="3489225"/>
            <a:ext cx="5682300" cy="409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Group 13 -  Anna Craig, Alexander DeFalco, Joshua Joseph, </a:t>
            </a:r>
            <a:r>
              <a:rPr lang="en"/>
              <a:t>Daniel</a:t>
            </a:r>
            <a:r>
              <a:rPr lang="en"/>
              <a:t> Odi, Alyssa Pinnock</a:t>
            </a:r>
            <a:endParaRPr/>
          </a:p>
        </p:txBody>
      </p:sp>
      <p:grpSp>
        <p:nvGrpSpPr>
          <p:cNvPr id="337" name="Google Shape;337;p25"/>
          <p:cNvGrpSpPr/>
          <p:nvPr/>
        </p:nvGrpSpPr>
        <p:grpSpPr>
          <a:xfrm>
            <a:off x="-850768" y="2787188"/>
            <a:ext cx="2943176" cy="2942600"/>
            <a:chOff x="-564150" y="3589452"/>
            <a:chExt cx="2169844" cy="2038094"/>
          </a:xfrm>
        </p:grpSpPr>
        <p:sp>
          <p:nvSpPr>
            <p:cNvPr id="338" name="Google Shape;338;p25"/>
            <p:cNvSpPr/>
            <p:nvPr/>
          </p:nvSpPr>
          <p:spPr>
            <a:xfrm>
              <a:off x="-434046" y="3735967"/>
              <a:ext cx="1405680" cy="1112073"/>
            </a:xfrm>
            <a:custGeom>
              <a:rect b="b" l="l" r="r" t="t"/>
              <a:pathLst>
                <a:path extrusionOk="0" h="29070" w="36745">
                  <a:moveTo>
                    <a:pt x="35414" y="207"/>
                  </a:moveTo>
                  <a:cubicBezTo>
                    <a:pt x="35148" y="488"/>
                    <a:pt x="35133" y="917"/>
                    <a:pt x="35384" y="1213"/>
                  </a:cubicBezTo>
                  <a:lnTo>
                    <a:pt x="35384" y="1213"/>
                  </a:lnTo>
                  <a:lnTo>
                    <a:pt x="28937" y="7645"/>
                  </a:lnTo>
                  <a:lnTo>
                    <a:pt x="23540" y="7645"/>
                  </a:lnTo>
                  <a:lnTo>
                    <a:pt x="15630" y="15555"/>
                  </a:lnTo>
                  <a:lnTo>
                    <a:pt x="15630" y="21174"/>
                  </a:lnTo>
                  <a:lnTo>
                    <a:pt x="10750" y="26054"/>
                  </a:lnTo>
                  <a:lnTo>
                    <a:pt x="2869" y="26054"/>
                  </a:lnTo>
                  <a:lnTo>
                    <a:pt x="2825" y="26054"/>
                  </a:lnTo>
                  <a:lnTo>
                    <a:pt x="1169" y="27710"/>
                  </a:lnTo>
                  <a:cubicBezTo>
                    <a:pt x="1051" y="27621"/>
                    <a:pt x="888" y="27577"/>
                    <a:pt x="725" y="27577"/>
                  </a:cubicBezTo>
                  <a:lnTo>
                    <a:pt x="725" y="27577"/>
                  </a:lnTo>
                  <a:cubicBezTo>
                    <a:pt x="326" y="27606"/>
                    <a:pt x="1" y="27946"/>
                    <a:pt x="16" y="28345"/>
                  </a:cubicBezTo>
                  <a:lnTo>
                    <a:pt x="16" y="28345"/>
                  </a:lnTo>
                  <a:cubicBezTo>
                    <a:pt x="30" y="28538"/>
                    <a:pt x="104" y="28715"/>
                    <a:pt x="237" y="28848"/>
                  </a:cubicBezTo>
                  <a:lnTo>
                    <a:pt x="237" y="28848"/>
                  </a:lnTo>
                  <a:cubicBezTo>
                    <a:pt x="370" y="28981"/>
                    <a:pt x="577" y="29070"/>
                    <a:pt x="784" y="29055"/>
                  </a:cubicBezTo>
                  <a:lnTo>
                    <a:pt x="784" y="29055"/>
                  </a:lnTo>
                  <a:lnTo>
                    <a:pt x="784" y="29055"/>
                  </a:lnTo>
                  <a:cubicBezTo>
                    <a:pt x="1198" y="29040"/>
                    <a:pt x="1509" y="28700"/>
                    <a:pt x="1494" y="28286"/>
                  </a:cubicBezTo>
                  <a:lnTo>
                    <a:pt x="1494" y="28286"/>
                  </a:lnTo>
                  <a:cubicBezTo>
                    <a:pt x="1494" y="28124"/>
                    <a:pt x="1435" y="27976"/>
                    <a:pt x="1331" y="27857"/>
                  </a:cubicBezTo>
                  <a:lnTo>
                    <a:pt x="1331" y="27857"/>
                  </a:lnTo>
                  <a:lnTo>
                    <a:pt x="2914" y="26275"/>
                  </a:lnTo>
                  <a:lnTo>
                    <a:pt x="10795" y="26275"/>
                  </a:lnTo>
                  <a:lnTo>
                    <a:pt x="10839" y="26275"/>
                  </a:lnTo>
                  <a:lnTo>
                    <a:pt x="15852" y="21263"/>
                  </a:lnTo>
                  <a:lnTo>
                    <a:pt x="15852" y="15644"/>
                  </a:lnTo>
                  <a:lnTo>
                    <a:pt x="23629" y="7866"/>
                  </a:lnTo>
                  <a:lnTo>
                    <a:pt x="29026" y="7866"/>
                  </a:lnTo>
                  <a:lnTo>
                    <a:pt x="35547" y="1361"/>
                  </a:lnTo>
                  <a:cubicBezTo>
                    <a:pt x="35828" y="1538"/>
                    <a:pt x="36212" y="1508"/>
                    <a:pt x="36463" y="1257"/>
                  </a:cubicBezTo>
                  <a:lnTo>
                    <a:pt x="36463" y="1257"/>
                  </a:lnTo>
                  <a:cubicBezTo>
                    <a:pt x="36744" y="961"/>
                    <a:pt x="36744" y="503"/>
                    <a:pt x="36463" y="207"/>
                  </a:cubicBezTo>
                  <a:lnTo>
                    <a:pt x="36463" y="207"/>
                  </a:lnTo>
                  <a:cubicBezTo>
                    <a:pt x="36316" y="59"/>
                    <a:pt x="36123" y="0"/>
                    <a:pt x="35931" y="0"/>
                  </a:cubicBezTo>
                  <a:lnTo>
                    <a:pt x="35931" y="0"/>
                  </a:lnTo>
                  <a:cubicBezTo>
                    <a:pt x="35754" y="0"/>
                    <a:pt x="35562" y="59"/>
                    <a:pt x="35414" y="207"/>
                  </a:cubicBezTo>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25"/>
            <p:cNvSpPr/>
            <p:nvPr/>
          </p:nvSpPr>
          <p:spPr>
            <a:xfrm>
              <a:off x="232271" y="4016526"/>
              <a:ext cx="867738" cy="1270602"/>
            </a:xfrm>
            <a:custGeom>
              <a:rect b="b" l="l" r="r" t="t"/>
              <a:pathLst>
                <a:path extrusionOk="0" h="33214" w="22683">
                  <a:moveTo>
                    <a:pt x="21870" y="0"/>
                  </a:moveTo>
                  <a:cubicBezTo>
                    <a:pt x="21677" y="0"/>
                    <a:pt x="21485" y="74"/>
                    <a:pt x="21352" y="207"/>
                  </a:cubicBezTo>
                  <a:cubicBezTo>
                    <a:pt x="21056" y="503"/>
                    <a:pt x="21056" y="976"/>
                    <a:pt x="21352" y="1257"/>
                  </a:cubicBezTo>
                  <a:cubicBezTo>
                    <a:pt x="21470" y="1390"/>
                    <a:pt x="21648" y="1464"/>
                    <a:pt x="21811" y="1464"/>
                  </a:cubicBezTo>
                  <a:lnTo>
                    <a:pt x="21811" y="5841"/>
                  </a:lnTo>
                  <a:lnTo>
                    <a:pt x="14225" y="13426"/>
                  </a:lnTo>
                  <a:lnTo>
                    <a:pt x="8976" y="13426"/>
                  </a:lnTo>
                  <a:lnTo>
                    <a:pt x="3653" y="18749"/>
                  </a:lnTo>
                  <a:lnTo>
                    <a:pt x="3653" y="29469"/>
                  </a:lnTo>
                  <a:lnTo>
                    <a:pt x="1243" y="31879"/>
                  </a:lnTo>
                  <a:cubicBezTo>
                    <a:pt x="1118" y="31787"/>
                    <a:pt x="967" y="31742"/>
                    <a:pt x="816" y="31742"/>
                  </a:cubicBezTo>
                  <a:cubicBezTo>
                    <a:pt x="627" y="31742"/>
                    <a:pt x="436" y="31813"/>
                    <a:pt x="297" y="31953"/>
                  </a:cubicBezTo>
                  <a:cubicBezTo>
                    <a:pt x="1" y="32249"/>
                    <a:pt x="1" y="32707"/>
                    <a:pt x="297" y="33003"/>
                  </a:cubicBezTo>
                  <a:cubicBezTo>
                    <a:pt x="437" y="33143"/>
                    <a:pt x="626" y="33214"/>
                    <a:pt x="814" y="33214"/>
                  </a:cubicBezTo>
                  <a:cubicBezTo>
                    <a:pt x="1003" y="33214"/>
                    <a:pt x="1191" y="33143"/>
                    <a:pt x="1332" y="33003"/>
                  </a:cubicBezTo>
                  <a:cubicBezTo>
                    <a:pt x="1598" y="32737"/>
                    <a:pt x="1627" y="32323"/>
                    <a:pt x="1406" y="32027"/>
                  </a:cubicBezTo>
                  <a:lnTo>
                    <a:pt x="3875" y="29558"/>
                  </a:lnTo>
                  <a:lnTo>
                    <a:pt x="3875" y="18838"/>
                  </a:lnTo>
                  <a:lnTo>
                    <a:pt x="9065" y="13648"/>
                  </a:lnTo>
                  <a:lnTo>
                    <a:pt x="14314" y="13648"/>
                  </a:lnTo>
                  <a:lnTo>
                    <a:pt x="22032" y="5929"/>
                  </a:lnTo>
                  <a:lnTo>
                    <a:pt x="22032" y="1449"/>
                  </a:lnTo>
                  <a:cubicBezTo>
                    <a:pt x="22165" y="1420"/>
                    <a:pt x="22284" y="1361"/>
                    <a:pt x="22387" y="1257"/>
                  </a:cubicBezTo>
                  <a:cubicBezTo>
                    <a:pt x="22683" y="976"/>
                    <a:pt x="22683" y="503"/>
                    <a:pt x="22387" y="207"/>
                  </a:cubicBezTo>
                  <a:cubicBezTo>
                    <a:pt x="22239" y="74"/>
                    <a:pt x="22062" y="0"/>
                    <a:pt x="2187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25"/>
            <p:cNvSpPr/>
            <p:nvPr/>
          </p:nvSpPr>
          <p:spPr>
            <a:xfrm>
              <a:off x="-361631" y="4510315"/>
              <a:ext cx="674856" cy="657374"/>
            </a:xfrm>
            <a:custGeom>
              <a:rect b="b" l="l" r="r" t="t"/>
              <a:pathLst>
                <a:path extrusionOk="0" h="17184" w="17641">
                  <a:moveTo>
                    <a:pt x="16857" y="1"/>
                  </a:moveTo>
                  <a:cubicBezTo>
                    <a:pt x="16664" y="15"/>
                    <a:pt x="16487" y="104"/>
                    <a:pt x="16354" y="237"/>
                  </a:cubicBezTo>
                  <a:cubicBezTo>
                    <a:pt x="16221" y="385"/>
                    <a:pt x="16147" y="577"/>
                    <a:pt x="16147" y="769"/>
                  </a:cubicBezTo>
                  <a:cubicBezTo>
                    <a:pt x="16162" y="962"/>
                    <a:pt x="16236" y="1139"/>
                    <a:pt x="16369" y="1272"/>
                  </a:cubicBezTo>
                  <a:cubicBezTo>
                    <a:pt x="16369" y="1272"/>
                    <a:pt x="16383" y="1287"/>
                    <a:pt x="16383" y="1287"/>
                  </a:cubicBezTo>
                  <a:cubicBezTo>
                    <a:pt x="16502" y="1390"/>
                    <a:pt x="16650" y="1464"/>
                    <a:pt x="16812" y="1479"/>
                  </a:cubicBezTo>
                  <a:lnTo>
                    <a:pt x="16812" y="5826"/>
                  </a:lnTo>
                  <a:lnTo>
                    <a:pt x="9064" y="13574"/>
                  </a:lnTo>
                  <a:lnTo>
                    <a:pt x="3416" y="13574"/>
                  </a:lnTo>
                  <a:lnTo>
                    <a:pt x="1154" y="15837"/>
                  </a:lnTo>
                  <a:cubicBezTo>
                    <a:pt x="1050" y="15759"/>
                    <a:pt x="925" y="15715"/>
                    <a:pt x="786" y="15715"/>
                  </a:cubicBezTo>
                  <a:cubicBezTo>
                    <a:pt x="766" y="15715"/>
                    <a:pt x="746" y="15716"/>
                    <a:pt x="725" y="15718"/>
                  </a:cubicBezTo>
                  <a:cubicBezTo>
                    <a:pt x="311" y="15733"/>
                    <a:pt x="0" y="16073"/>
                    <a:pt x="15" y="16472"/>
                  </a:cubicBezTo>
                  <a:cubicBezTo>
                    <a:pt x="15" y="16665"/>
                    <a:pt x="104" y="16842"/>
                    <a:pt x="222" y="16975"/>
                  </a:cubicBezTo>
                  <a:cubicBezTo>
                    <a:pt x="359" y="17098"/>
                    <a:pt x="534" y="17184"/>
                    <a:pt x="736" y="17184"/>
                  </a:cubicBezTo>
                  <a:cubicBezTo>
                    <a:pt x="752" y="17184"/>
                    <a:pt x="768" y="17183"/>
                    <a:pt x="784" y="17182"/>
                  </a:cubicBezTo>
                  <a:cubicBezTo>
                    <a:pt x="1183" y="17167"/>
                    <a:pt x="1509" y="16827"/>
                    <a:pt x="1494" y="16428"/>
                  </a:cubicBezTo>
                  <a:cubicBezTo>
                    <a:pt x="1479" y="16251"/>
                    <a:pt x="1420" y="16103"/>
                    <a:pt x="1316" y="15984"/>
                  </a:cubicBezTo>
                  <a:lnTo>
                    <a:pt x="3505" y="13796"/>
                  </a:lnTo>
                  <a:lnTo>
                    <a:pt x="9153" y="13796"/>
                  </a:lnTo>
                  <a:lnTo>
                    <a:pt x="17034" y="5915"/>
                  </a:lnTo>
                  <a:lnTo>
                    <a:pt x="17034" y="1464"/>
                  </a:lnTo>
                  <a:cubicBezTo>
                    <a:pt x="17182" y="1435"/>
                    <a:pt x="17330" y="1361"/>
                    <a:pt x="17433" y="1243"/>
                  </a:cubicBezTo>
                  <a:cubicBezTo>
                    <a:pt x="17566" y="1095"/>
                    <a:pt x="17640" y="917"/>
                    <a:pt x="17626" y="710"/>
                  </a:cubicBezTo>
                  <a:cubicBezTo>
                    <a:pt x="17626" y="518"/>
                    <a:pt x="17537" y="341"/>
                    <a:pt x="17389" y="208"/>
                  </a:cubicBezTo>
                  <a:cubicBezTo>
                    <a:pt x="17256" y="74"/>
                    <a:pt x="17078" y="1"/>
                    <a:pt x="1688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25"/>
            <p:cNvSpPr/>
            <p:nvPr/>
          </p:nvSpPr>
          <p:spPr>
            <a:xfrm>
              <a:off x="248108" y="3801573"/>
              <a:ext cx="763685" cy="661850"/>
            </a:xfrm>
            <a:custGeom>
              <a:rect b="b" l="l" r="r" t="t"/>
              <a:pathLst>
                <a:path extrusionOk="0" h="17301" w="19963">
                  <a:moveTo>
                    <a:pt x="19149" y="0"/>
                  </a:moveTo>
                  <a:cubicBezTo>
                    <a:pt x="18972" y="0"/>
                    <a:pt x="18779" y="60"/>
                    <a:pt x="18631" y="207"/>
                  </a:cubicBezTo>
                  <a:cubicBezTo>
                    <a:pt x="18365" y="474"/>
                    <a:pt x="18351" y="902"/>
                    <a:pt x="18572" y="1183"/>
                  </a:cubicBezTo>
                  <a:lnTo>
                    <a:pt x="11046" y="8724"/>
                  </a:lnTo>
                  <a:lnTo>
                    <a:pt x="5841" y="8724"/>
                  </a:lnTo>
                  <a:lnTo>
                    <a:pt x="622" y="13929"/>
                  </a:lnTo>
                  <a:lnTo>
                    <a:pt x="622" y="15851"/>
                  </a:lnTo>
                  <a:cubicBezTo>
                    <a:pt x="504" y="15881"/>
                    <a:pt x="385" y="15940"/>
                    <a:pt x="297" y="16043"/>
                  </a:cubicBezTo>
                  <a:cubicBezTo>
                    <a:pt x="1" y="16324"/>
                    <a:pt x="1" y="16798"/>
                    <a:pt x="297" y="17078"/>
                  </a:cubicBezTo>
                  <a:cubicBezTo>
                    <a:pt x="437" y="17226"/>
                    <a:pt x="626" y="17300"/>
                    <a:pt x="814" y="17300"/>
                  </a:cubicBezTo>
                  <a:cubicBezTo>
                    <a:pt x="1003" y="17300"/>
                    <a:pt x="1191" y="17226"/>
                    <a:pt x="1332" y="17078"/>
                  </a:cubicBezTo>
                  <a:cubicBezTo>
                    <a:pt x="1627" y="16798"/>
                    <a:pt x="1627" y="16324"/>
                    <a:pt x="1332" y="16043"/>
                  </a:cubicBezTo>
                  <a:cubicBezTo>
                    <a:pt x="1199" y="15896"/>
                    <a:pt x="1021" y="15836"/>
                    <a:pt x="844" y="15822"/>
                  </a:cubicBezTo>
                  <a:lnTo>
                    <a:pt x="844" y="14033"/>
                  </a:lnTo>
                  <a:lnTo>
                    <a:pt x="5930" y="8946"/>
                  </a:lnTo>
                  <a:lnTo>
                    <a:pt x="11135" y="8946"/>
                  </a:lnTo>
                  <a:lnTo>
                    <a:pt x="18735" y="1346"/>
                  </a:lnTo>
                  <a:cubicBezTo>
                    <a:pt x="18863" y="1429"/>
                    <a:pt x="19008" y="1471"/>
                    <a:pt x="19153" y="1471"/>
                  </a:cubicBezTo>
                  <a:cubicBezTo>
                    <a:pt x="19342" y="1471"/>
                    <a:pt x="19530" y="1400"/>
                    <a:pt x="19681" y="1257"/>
                  </a:cubicBezTo>
                  <a:cubicBezTo>
                    <a:pt x="19962" y="962"/>
                    <a:pt x="19962" y="503"/>
                    <a:pt x="19681" y="207"/>
                  </a:cubicBezTo>
                  <a:cubicBezTo>
                    <a:pt x="19533" y="60"/>
                    <a:pt x="19341" y="0"/>
                    <a:pt x="1914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25"/>
            <p:cNvSpPr/>
            <p:nvPr/>
          </p:nvSpPr>
          <p:spPr>
            <a:xfrm>
              <a:off x="-277356" y="5105939"/>
              <a:ext cx="470651" cy="221841"/>
            </a:xfrm>
            <a:custGeom>
              <a:rect b="b" l="l" r="r" t="t"/>
              <a:pathLst>
                <a:path extrusionOk="0" h="5799" w="12303">
                  <a:moveTo>
                    <a:pt x="11519" y="0"/>
                  </a:moveTo>
                  <a:cubicBezTo>
                    <a:pt x="11164" y="15"/>
                    <a:pt x="10883" y="267"/>
                    <a:pt x="10824" y="607"/>
                  </a:cubicBezTo>
                  <a:lnTo>
                    <a:pt x="4939" y="607"/>
                  </a:lnTo>
                  <a:lnTo>
                    <a:pt x="1124" y="4421"/>
                  </a:lnTo>
                  <a:cubicBezTo>
                    <a:pt x="1006" y="4362"/>
                    <a:pt x="873" y="4318"/>
                    <a:pt x="725" y="4318"/>
                  </a:cubicBezTo>
                  <a:cubicBezTo>
                    <a:pt x="326" y="4333"/>
                    <a:pt x="1" y="4688"/>
                    <a:pt x="15" y="5087"/>
                  </a:cubicBezTo>
                  <a:cubicBezTo>
                    <a:pt x="30" y="5279"/>
                    <a:pt x="104" y="5457"/>
                    <a:pt x="237" y="5590"/>
                  </a:cubicBezTo>
                  <a:cubicBezTo>
                    <a:pt x="237" y="5590"/>
                    <a:pt x="252" y="5604"/>
                    <a:pt x="252" y="5604"/>
                  </a:cubicBezTo>
                  <a:cubicBezTo>
                    <a:pt x="387" y="5726"/>
                    <a:pt x="560" y="5798"/>
                    <a:pt x="735" y="5798"/>
                  </a:cubicBezTo>
                  <a:cubicBezTo>
                    <a:pt x="752" y="5798"/>
                    <a:pt x="768" y="5798"/>
                    <a:pt x="784" y="5797"/>
                  </a:cubicBezTo>
                  <a:cubicBezTo>
                    <a:pt x="1198" y="5782"/>
                    <a:pt x="1509" y="5442"/>
                    <a:pt x="1494" y="5028"/>
                  </a:cubicBezTo>
                  <a:cubicBezTo>
                    <a:pt x="1494" y="4850"/>
                    <a:pt x="1405" y="4688"/>
                    <a:pt x="1302" y="4569"/>
                  </a:cubicBezTo>
                  <a:lnTo>
                    <a:pt x="5028" y="828"/>
                  </a:lnTo>
                  <a:lnTo>
                    <a:pt x="10824" y="828"/>
                  </a:lnTo>
                  <a:cubicBezTo>
                    <a:pt x="10839" y="991"/>
                    <a:pt x="10913" y="1139"/>
                    <a:pt x="11031" y="1257"/>
                  </a:cubicBezTo>
                  <a:cubicBezTo>
                    <a:pt x="11154" y="1381"/>
                    <a:pt x="11341" y="1466"/>
                    <a:pt x="11533" y="1466"/>
                  </a:cubicBezTo>
                  <a:cubicBezTo>
                    <a:pt x="11548" y="1466"/>
                    <a:pt x="11563" y="1465"/>
                    <a:pt x="11578" y="1464"/>
                  </a:cubicBezTo>
                  <a:cubicBezTo>
                    <a:pt x="11977" y="1449"/>
                    <a:pt x="12303" y="1109"/>
                    <a:pt x="12288" y="710"/>
                  </a:cubicBezTo>
                  <a:cubicBezTo>
                    <a:pt x="12273" y="311"/>
                    <a:pt x="11948" y="0"/>
                    <a:pt x="1154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25"/>
            <p:cNvSpPr/>
            <p:nvPr/>
          </p:nvSpPr>
          <p:spPr>
            <a:xfrm>
              <a:off x="-301686" y="4910228"/>
              <a:ext cx="597926" cy="532357"/>
            </a:xfrm>
            <a:custGeom>
              <a:rect b="b" l="l" r="r" t="t"/>
              <a:pathLst>
                <a:path extrusionOk="0" h="13916" w="15630">
                  <a:moveTo>
                    <a:pt x="14831" y="0"/>
                  </a:moveTo>
                  <a:cubicBezTo>
                    <a:pt x="14639" y="0"/>
                    <a:pt x="14447" y="60"/>
                    <a:pt x="14299" y="207"/>
                  </a:cubicBezTo>
                  <a:cubicBezTo>
                    <a:pt x="14018" y="503"/>
                    <a:pt x="14018" y="961"/>
                    <a:pt x="14299" y="1257"/>
                  </a:cubicBezTo>
                  <a:cubicBezTo>
                    <a:pt x="14432" y="1376"/>
                    <a:pt x="14580" y="1449"/>
                    <a:pt x="14743" y="1464"/>
                  </a:cubicBezTo>
                  <a:lnTo>
                    <a:pt x="14743" y="5974"/>
                  </a:lnTo>
                  <a:lnTo>
                    <a:pt x="12303" y="8429"/>
                  </a:lnTo>
                  <a:lnTo>
                    <a:pt x="5383" y="8429"/>
                  </a:lnTo>
                  <a:lnTo>
                    <a:pt x="1198" y="12598"/>
                  </a:lnTo>
                  <a:cubicBezTo>
                    <a:pt x="1065" y="12495"/>
                    <a:pt x="903" y="12436"/>
                    <a:pt x="725" y="12436"/>
                  </a:cubicBezTo>
                  <a:cubicBezTo>
                    <a:pt x="311" y="12465"/>
                    <a:pt x="1" y="12805"/>
                    <a:pt x="15" y="13204"/>
                  </a:cubicBezTo>
                  <a:cubicBezTo>
                    <a:pt x="15" y="13397"/>
                    <a:pt x="104" y="13574"/>
                    <a:pt x="222" y="13707"/>
                  </a:cubicBezTo>
                  <a:cubicBezTo>
                    <a:pt x="360" y="13831"/>
                    <a:pt x="535" y="13916"/>
                    <a:pt x="725" y="13916"/>
                  </a:cubicBezTo>
                  <a:cubicBezTo>
                    <a:pt x="739" y="13916"/>
                    <a:pt x="754" y="13915"/>
                    <a:pt x="770" y="13914"/>
                  </a:cubicBezTo>
                  <a:cubicBezTo>
                    <a:pt x="1184" y="13899"/>
                    <a:pt x="1509" y="13559"/>
                    <a:pt x="1479" y="13145"/>
                  </a:cubicBezTo>
                  <a:cubicBezTo>
                    <a:pt x="1479" y="13012"/>
                    <a:pt x="1435" y="12879"/>
                    <a:pt x="1361" y="12761"/>
                  </a:cubicBezTo>
                  <a:lnTo>
                    <a:pt x="5472" y="8650"/>
                  </a:lnTo>
                  <a:lnTo>
                    <a:pt x="12392" y="8650"/>
                  </a:lnTo>
                  <a:lnTo>
                    <a:pt x="14964" y="6063"/>
                  </a:lnTo>
                  <a:lnTo>
                    <a:pt x="14964" y="1464"/>
                  </a:lnTo>
                  <a:cubicBezTo>
                    <a:pt x="15112" y="1435"/>
                    <a:pt x="15245" y="1361"/>
                    <a:pt x="15349" y="1257"/>
                  </a:cubicBezTo>
                  <a:cubicBezTo>
                    <a:pt x="15630" y="961"/>
                    <a:pt x="15630" y="503"/>
                    <a:pt x="15349" y="207"/>
                  </a:cubicBezTo>
                  <a:cubicBezTo>
                    <a:pt x="15201" y="60"/>
                    <a:pt x="15009" y="0"/>
                    <a:pt x="14831"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25"/>
            <p:cNvSpPr/>
            <p:nvPr/>
          </p:nvSpPr>
          <p:spPr>
            <a:xfrm>
              <a:off x="-195912" y="3984277"/>
              <a:ext cx="1620061" cy="1527905"/>
            </a:xfrm>
            <a:custGeom>
              <a:rect b="b" l="l" r="r" t="t"/>
              <a:pathLst>
                <a:path extrusionOk="0" h="39940" w="42349">
                  <a:moveTo>
                    <a:pt x="35118" y="0"/>
                  </a:moveTo>
                  <a:cubicBezTo>
                    <a:pt x="34926" y="0"/>
                    <a:pt x="34748" y="74"/>
                    <a:pt x="34600" y="222"/>
                  </a:cubicBezTo>
                  <a:cubicBezTo>
                    <a:pt x="34305" y="518"/>
                    <a:pt x="34305" y="976"/>
                    <a:pt x="34600" y="1272"/>
                  </a:cubicBezTo>
                  <a:cubicBezTo>
                    <a:pt x="34748" y="1420"/>
                    <a:pt x="34941" y="1479"/>
                    <a:pt x="35133" y="1479"/>
                  </a:cubicBezTo>
                  <a:lnTo>
                    <a:pt x="35133" y="7586"/>
                  </a:lnTo>
                  <a:lnTo>
                    <a:pt x="33994" y="8724"/>
                  </a:lnTo>
                  <a:lnTo>
                    <a:pt x="33994" y="8902"/>
                  </a:lnTo>
                  <a:lnTo>
                    <a:pt x="26601" y="16310"/>
                  </a:lnTo>
                  <a:lnTo>
                    <a:pt x="21544" y="16310"/>
                  </a:lnTo>
                  <a:lnTo>
                    <a:pt x="17419" y="20435"/>
                  </a:lnTo>
                  <a:lnTo>
                    <a:pt x="17419" y="31318"/>
                  </a:lnTo>
                  <a:lnTo>
                    <a:pt x="12953" y="35783"/>
                  </a:lnTo>
                  <a:lnTo>
                    <a:pt x="4037" y="35783"/>
                  </a:lnTo>
                  <a:lnTo>
                    <a:pt x="1198" y="38622"/>
                  </a:lnTo>
                  <a:cubicBezTo>
                    <a:pt x="1065" y="38518"/>
                    <a:pt x="888" y="38459"/>
                    <a:pt x="725" y="38459"/>
                  </a:cubicBezTo>
                  <a:cubicBezTo>
                    <a:pt x="518" y="38474"/>
                    <a:pt x="341" y="38563"/>
                    <a:pt x="208" y="38696"/>
                  </a:cubicBezTo>
                  <a:cubicBezTo>
                    <a:pt x="75" y="38844"/>
                    <a:pt x="1" y="39036"/>
                    <a:pt x="16" y="39228"/>
                  </a:cubicBezTo>
                  <a:cubicBezTo>
                    <a:pt x="16" y="39420"/>
                    <a:pt x="89" y="39598"/>
                    <a:pt x="223" y="39731"/>
                  </a:cubicBezTo>
                  <a:cubicBezTo>
                    <a:pt x="237" y="39731"/>
                    <a:pt x="237" y="39746"/>
                    <a:pt x="252" y="39746"/>
                  </a:cubicBezTo>
                  <a:cubicBezTo>
                    <a:pt x="387" y="39868"/>
                    <a:pt x="548" y="39940"/>
                    <a:pt x="733" y="39940"/>
                  </a:cubicBezTo>
                  <a:cubicBezTo>
                    <a:pt x="750" y="39940"/>
                    <a:pt x="767" y="39939"/>
                    <a:pt x="784" y="39938"/>
                  </a:cubicBezTo>
                  <a:cubicBezTo>
                    <a:pt x="977" y="39938"/>
                    <a:pt x="1154" y="39849"/>
                    <a:pt x="1287" y="39701"/>
                  </a:cubicBezTo>
                  <a:cubicBezTo>
                    <a:pt x="1420" y="39568"/>
                    <a:pt x="1494" y="39376"/>
                    <a:pt x="1494" y="39169"/>
                  </a:cubicBezTo>
                  <a:cubicBezTo>
                    <a:pt x="1479" y="39036"/>
                    <a:pt x="1435" y="38888"/>
                    <a:pt x="1346" y="38770"/>
                  </a:cubicBezTo>
                  <a:lnTo>
                    <a:pt x="4126" y="36005"/>
                  </a:lnTo>
                  <a:lnTo>
                    <a:pt x="13042" y="36005"/>
                  </a:lnTo>
                  <a:lnTo>
                    <a:pt x="17641" y="31406"/>
                  </a:lnTo>
                  <a:lnTo>
                    <a:pt x="17641" y="20524"/>
                  </a:lnTo>
                  <a:lnTo>
                    <a:pt x="21633" y="16517"/>
                  </a:lnTo>
                  <a:lnTo>
                    <a:pt x="26690" y="16517"/>
                  </a:lnTo>
                  <a:lnTo>
                    <a:pt x="33994" y="9212"/>
                  </a:lnTo>
                  <a:lnTo>
                    <a:pt x="33994" y="12125"/>
                  </a:lnTo>
                  <a:lnTo>
                    <a:pt x="38016" y="12125"/>
                  </a:lnTo>
                  <a:lnTo>
                    <a:pt x="42171" y="7970"/>
                  </a:lnTo>
                  <a:lnTo>
                    <a:pt x="42348" y="7793"/>
                  </a:lnTo>
                  <a:cubicBezTo>
                    <a:pt x="42289" y="7748"/>
                    <a:pt x="42245" y="7689"/>
                    <a:pt x="42186" y="7645"/>
                  </a:cubicBezTo>
                  <a:lnTo>
                    <a:pt x="37913" y="11903"/>
                  </a:lnTo>
                  <a:lnTo>
                    <a:pt x="34216" y="11903"/>
                  </a:lnTo>
                  <a:lnTo>
                    <a:pt x="34216" y="9005"/>
                  </a:lnTo>
                  <a:lnTo>
                    <a:pt x="35355" y="7867"/>
                  </a:lnTo>
                  <a:lnTo>
                    <a:pt x="35355" y="7689"/>
                  </a:lnTo>
                  <a:lnTo>
                    <a:pt x="39598" y="3446"/>
                  </a:lnTo>
                  <a:cubicBezTo>
                    <a:pt x="39569" y="3372"/>
                    <a:pt x="39539" y="3298"/>
                    <a:pt x="39509" y="3224"/>
                  </a:cubicBezTo>
                  <a:lnTo>
                    <a:pt x="38874" y="3845"/>
                  </a:lnTo>
                  <a:lnTo>
                    <a:pt x="35355" y="7379"/>
                  </a:lnTo>
                  <a:lnTo>
                    <a:pt x="35355" y="1449"/>
                  </a:lnTo>
                  <a:cubicBezTo>
                    <a:pt x="35458" y="1405"/>
                    <a:pt x="35562" y="1346"/>
                    <a:pt x="35650" y="1272"/>
                  </a:cubicBezTo>
                  <a:cubicBezTo>
                    <a:pt x="35931" y="976"/>
                    <a:pt x="35931" y="518"/>
                    <a:pt x="35650" y="222"/>
                  </a:cubicBezTo>
                  <a:cubicBezTo>
                    <a:pt x="35502" y="74"/>
                    <a:pt x="35310" y="0"/>
                    <a:pt x="35118"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25"/>
            <p:cNvSpPr/>
            <p:nvPr/>
          </p:nvSpPr>
          <p:spPr>
            <a:xfrm>
              <a:off x="-564150" y="3615465"/>
              <a:ext cx="1260311" cy="1109280"/>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25"/>
            <p:cNvSpPr/>
            <p:nvPr/>
          </p:nvSpPr>
          <p:spPr>
            <a:xfrm>
              <a:off x="-186272" y="3843998"/>
              <a:ext cx="422565" cy="419160"/>
            </a:xfrm>
            <a:custGeom>
              <a:rect b="b" l="l" r="r" t="t"/>
              <a:pathLst>
                <a:path extrusionOk="0" h="10957" w="11046">
                  <a:moveTo>
                    <a:pt x="10232" y="0"/>
                  </a:moveTo>
                  <a:cubicBezTo>
                    <a:pt x="10040" y="0"/>
                    <a:pt x="9862" y="74"/>
                    <a:pt x="9715" y="207"/>
                  </a:cubicBezTo>
                  <a:cubicBezTo>
                    <a:pt x="9419" y="503"/>
                    <a:pt x="9419" y="962"/>
                    <a:pt x="9715" y="1257"/>
                  </a:cubicBezTo>
                  <a:cubicBezTo>
                    <a:pt x="9848" y="1390"/>
                    <a:pt x="10025" y="1464"/>
                    <a:pt x="10217" y="1464"/>
                  </a:cubicBezTo>
                  <a:lnTo>
                    <a:pt x="10217" y="4436"/>
                  </a:lnTo>
                  <a:lnTo>
                    <a:pt x="3918" y="10735"/>
                  </a:lnTo>
                  <a:lnTo>
                    <a:pt x="207" y="10735"/>
                  </a:lnTo>
                  <a:lnTo>
                    <a:pt x="207" y="7660"/>
                  </a:lnTo>
                  <a:lnTo>
                    <a:pt x="6417" y="1449"/>
                  </a:lnTo>
                  <a:cubicBezTo>
                    <a:pt x="6548" y="1535"/>
                    <a:pt x="6700" y="1579"/>
                    <a:pt x="6851" y="1579"/>
                  </a:cubicBezTo>
                  <a:cubicBezTo>
                    <a:pt x="7041" y="1579"/>
                    <a:pt x="7230" y="1509"/>
                    <a:pt x="7378" y="1361"/>
                  </a:cubicBezTo>
                  <a:cubicBezTo>
                    <a:pt x="7659" y="1080"/>
                    <a:pt x="7659" y="607"/>
                    <a:pt x="7378" y="326"/>
                  </a:cubicBezTo>
                  <a:cubicBezTo>
                    <a:pt x="7231" y="178"/>
                    <a:pt x="7038" y="104"/>
                    <a:pt x="6848" y="104"/>
                  </a:cubicBezTo>
                  <a:cubicBezTo>
                    <a:pt x="6658" y="104"/>
                    <a:pt x="6469" y="178"/>
                    <a:pt x="6329" y="326"/>
                  </a:cubicBezTo>
                  <a:cubicBezTo>
                    <a:pt x="6062" y="577"/>
                    <a:pt x="6048" y="1006"/>
                    <a:pt x="6269" y="1287"/>
                  </a:cubicBezTo>
                  <a:lnTo>
                    <a:pt x="0" y="7556"/>
                  </a:lnTo>
                  <a:lnTo>
                    <a:pt x="0" y="10957"/>
                  </a:lnTo>
                  <a:lnTo>
                    <a:pt x="4007" y="10957"/>
                  </a:lnTo>
                  <a:lnTo>
                    <a:pt x="10439" y="4525"/>
                  </a:lnTo>
                  <a:lnTo>
                    <a:pt x="10439" y="1435"/>
                  </a:lnTo>
                  <a:cubicBezTo>
                    <a:pt x="10557" y="1405"/>
                    <a:pt x="10661" y="1346"/>
                    <a:pt x="10750" y="1257"/>
                  </a:cubicBezTo>
                  <a:cubicBezTo>
                    <a:pt x="11045" y="962"/>
                    <a:pt x="11045" y="503"/>
                    <a:pt x="10750" y="207"/>
                  </a:cubicBezTo>
                  <a:cubicBezTo>
                    <a:pt x="10617" y="74"/>
                    <a:pt x="10424" y="0"/>
                    <a:pt x="10232"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25"/>
            <p:cNvSpPr/>
            <p:nvPr/>
          </p:nvSpPr>
          <p:spPr>
            <a:xfrm>
              <a:off x="429129" y="3589452"/>
              <a:ext cx="483084" cy="398808"/>
            </a:xfrm>
            <a:custGeom>
              <a:rect b="b" l="l" r="r" t="t"/>
              <a:pathLst>
                <a:path extrusionOk="0" h="10425" w="12628">
                  <a:moveTo>
                    <a:pt x="11815" y="1"/>
                  </a:moveTo>
                  <a:cubicBezTo>
                    <a:pt x="11622" y="1"/>
                    <a:pt x="11430" y="75"/>
                    <a:pt x="11297" y="208"/>
                  </a:cubicBezTo>
                  <a:cubicBezTo>
                    <a:pt x="11001" y="503"/>
                    <a:pt x="11001" y="977"/>
                    <a:pt x="11297" y="1257"/>
                  </a:cubicBezTo>
                  <a:cubicBezTo>
                    <a:pt x="11415" y="1376"/>
                    <a:pt x="11563" y="1450"/>
                    <a:pt x="11726" y="1464"/>
                  </a:cubicBezTo>
                  <a:lnTo>
                    <a:pt x="11726" y="3475"/>
                  </a:lnTo>
                  <a:lnTo>
                    <a:pt x="6891" y="8310"/>
                  </a:lnTo>
                  <a:lnTo>
                    <a:pt x="2056" y="8310"/>
                  </a:lnTo>
                  <a:lnTo>
                    <a:pt x="1272" y="9109"/>
                  </a:lnTo>
                  <a:cubicBezTo>
                    <a:pt x="1137" y="9001"/>
                    <a:pt x="978" y="8948"/>
                    <a:pt x="819" y="8948"/>
                  </a:cubicBezTo>
                  <a:cubicBezTo>
                    <a:pt x="630" y="8948"/>
                    <a:pt x="441" y="9023"/>
                    <a:pt x="296" y="9168"/>
                  </a:cubicBezTo>
                  <a:cubicBezTo>
                    <a:pt x="0" y="9449"/>
                    <a:pt x="0" y="9922"/>
                    <a:pt x="296" y="10203"/>
                  </a:cubicBezTo>
                  <a:cubicBezTo>
                    <a:pt x="437" y="10351"/>
                    <a:pt x="625" y="10425"/>
                    <a:pt x="814" y="10425"/>
                  </a:cubicBezTo>
                  <a:cubicBezTo>
                    <a:pt x="1002" y="10425"/>
                    <a:pt x="1191" y="10351"/>
                    <a:pt x="1331" y="10203"/>
                  </a:cubicBezTo>
                  <a:cubicBezTo>
                    <a:pt x="1597" y="9952"/>
                    <a:pt x="1627" y="9553"/>
                    <a:pt x="1420" y="9257"/>
                  </a:cubicBezTo>
                  <a:lnTo>
                    <a:pt x="2144" y="8532"/>
                  </a:lnTo>
                  <a:lnTo>
                    <a:pt x="6994" y="8532"/>
                  </a:lnTo>
                  <a:lnTo>
                    <a:pt x="11948" y="3579"/>
                  </a:lnTo>
                  <a:lnTo>
                    <a:pt x="11948" y="1464"/>
                  </a:lnTo>
                  <a:cubicBezTo>
                    <a:pt x="12096" y="1435"/>
                    <a:pt x="12229" y="1376"/>
                    <a:pt x="12332" y="1257"/>
                  </a:cubicBezTo>
                  <a:cubicBezTo>
                    <a:pt x="12628" y="977"/>
                    <a:pt x="12628" y="503"/>
                    <a:pt x="12332" y="208"/>
                  </a:cubicBezTo>
                  <a:cubicBezTo>
                    <a:pt x="12184" y="75"/>
                    <a:pt x="12007" y="1"/>
                    <a:pt x="1181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25"/>
            <p:cNvSpPr/>
            <p:nvPr/>
          </p:nvSpPr>
          <p:spPr>
            <a:xfrm>
              <a:off x="349368" y="3896598"/>
              <a:ext cx="768199" cy="662424"/>
            </a:xfrm>
            <a:custGeom>
              <a:rect b="b" l="l" r="r" t="t"/>
              <a:pathLst>
                <a:path extrusionOk="0" h="17316" w="20081">
                  <a:moveTo>
                    <a:pt x="19282" y="1"/>
                  </a:moveTo>
                  <a:cubicBezTo>
                    <a:pt x="19090" y="1"/>
                    <a:pt x="18897" y="60"/>
                    <a:pt x="18750" y="208"/>
                  </a:cubicBezTo>
                  <a:cubicBezTo>
                    <a:pt x="18469" y="488"/>
                    <a:pt x="18469" y="947"/>
                    <a:pt x="18735" y="1228"/>
                  </a:cubicBezTo>
                  <a:lnTo>
                    <a:pt x="13663" y="6299"/>
                  </a:lnTo>
                  <a:lnTo>
                    <a:pt x="13663" y="8976"/>
                  </a:lnTo>
                  <a:lnTo>
                    <a:pt x="8798" y="13840"/>
                  </a:lnTo>
                  <a:lnTo>
                    <a:pt x="3165" y="14077"/>
                  </a:lnTo>
                  <a:lnTo>
                    <a:pt x="3121" y="14092"/>
                  </a:lnTo>
                  <a:lnTo>
                    <a:pt x="1228" y="15970"/>
                  </a:lnTo>
                  <a:cubicBezTo>
                    <a:pt x="1103" y="15884"/>
                    <a:pt x="956" y="15840"/>
                    <a:pt x="806" y="15840"/>
                  </a:cubicBezTo>
                  <a:cubicBezTo>
                    <a:pt x="619" y="15840"/>
                    <a:pt x="430" y="15910"/>
                    <a:pt x="282" y="16058"/>
                  </a:cubicBezTo>
                  <a:cubicBezTo>
                    <a:pt x="1" y="16339"/>
                    <a:pt x="1" y="16812"/>
                    <a:pt x="282" y="17093"/>
                  </a:cubicBezTo>
                  <a:cubicBezTo>
                    <a:pt x="429" y="17241"/>
                    <a:pt x="622" y="17315"/>
                    <a:pt x="812" y="17315"/>
                  </a:cubicBezTo>
                  <a:cubicBezTo>
                    <a:pt x="1002" y="17315"/>
                    <a:pt x="1191" y="17241"/>
                    <a:pt x="1331" y="17093"/>
                  </a:cubicBezTo>
                  <a:cubicBezTo>
                    <a:pt x="1598" y="16842"/>
                    <a:pt x="1612" y="16413"/>
                    <a:pt x="1391" y="16132"/>
                  </a:cubicBezTo>
                  <a:lnTo>
                    <a:pt x="3224" y="14299"/>
                  </a:lnTo>
                  <a:lnTo>
                    <a:pt x="8843" y="14062"/>
                  </a:lnTo>
                  <a:lnTo>
                    <a:pt x="8887" y="14062"/>
                  </a:lnTo>
                  <a:lnTo>
                    <a:pt x="13885" y="9064"/>
                  </a:lnTo>
                  <a:lnTo>
                    <a:pt x="13885" y="6388"/>
                  </a:lnTo>
                  <a:lnTo>
                    <a:pt x="18912" y="1376"/>
                  </a:lnTo>
                  <a:cubicBezTo>
                    <a:pt x="19024" y="1440"/>
                    <a:pt x="19150" y="1472"/>
                    <a:pt x="19276" y="1472"/>
                  </a:cubicBezTo>
                  <a:cubicBezTo>
                    <a:pt x="19467" y="1472"/>
                    <a:pt x="19657" y="1400"/>
                    <a:pt x="19799" y="1257"/>
                  </a:cubicBezTo>
                  <a:cubicBezTo>
                    <a:pt x="20080" y="962"/>
                    <a:pt x="20080" y="503"/>
                    <a:pt x="19799" y="208"/>
                  </a:cubicBezTo>
                  <a:cubicBezTo>
                    <a:pt x="19651" y="60"/>
                    <a:pt x="19459" y="1"/>
                    <a:pt x="19282"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25"/>
            <p:cNvSpPr/>
            <p:nvPr/>
          </p:nvSpPr>
          <p:spPr>
            <a:xfrm>
              <a:off x="56950" y="4814630"/>
              <a:ext cx="246094" cy="246668"/>
            </a:xfrm>
            <a:custGeom>
              <a:rect b="b" l="l" r="r" t="t"/>
              <a:pathLst>
                <a:path extrusionOk="0" h="6448" w="6433">
                  <a:moveTo>
                    <a:pt x="5619" y="1"/>
                  </a:moveTo>
                  <a:cubicBezTo>
                    <a:pt x="5441" y="1"/>
                    <a:pt x="5249" y="74"/>
                    <a:pt x="5101" y="208"/>
                  </a:cubicBezTo>
                  <a:cubicBezTo>
                    <a:pt x="4835" y="474"/>
                    <a:pt x="4820" y="888"/>
                    <a:pt x="5042" y="1183"/>
                  </a:cubicBezTo>
                  <a:lnTo>
                    <a:pt x="1139" y="5087"/>
                  </a:lnTo>
                  <a:cubicBezTo>
                    <a:pt x="1023" y="5010"/>
                    <a:pt x="895" y="4966"/>
                    <a:pt x="766" y="4966"/>
                  </a:cubicBezTo>
                  <a:cubicBezTo>
                    <a:pt x="747" y="4966"/>
                    <a:pt x="729" y="4967"/>
                    <a:pt x="710" y="4969"/>
                  </a:cubicBezTo>
                  <a:cubicBezTo>
                    <a:pt x="518" y="4969"/>
                    <a:pt x="325" y="5057"/>
                    <a:pt x="192" y="5205"/>
                  </a:cubicBezTo>
                  <a:cubicBezTo>
                    <a:pt x="59" y="5353"/>
                    <a:pt x="0" y="5531"/>
                    <a:pt x="0" y="5738"/>
                  </a:cubicBezTo>
                  <a:cubicBezTo>
                    <a:pt x="15" y="5915"/>
                    <a:pt x="89" y="6092"/>
                    <a:pt x="222" y="6226"/>
                  </a:cubicBezTo>
                  <a:cubicBezTo>
                    <a:pt x="222" y="6226"/>
                    <a:pt x="237" y="6240"/>
                    <a:pt x="237" y="6240"/>
                  </a:cubicBezTo>
                  <a:cubicBezTo>
                    <a:pt x="385" y="6373"/>
                    <a:pt x="577" y="6447"/>
                    <a:pt x="769" y="6447"/>
                  </a:cubicBezTo>
                  <a:cubicBezTo>
                    <a:pt x="961" y="6433"/>
                    <a:pt x="1153" y="6344"/>
                    <a:pt x="1287" y="6211"/>
                  </a:cubicBezTo>
                  <a:cubicBezTo>
                    <a:pt x="1420" y="6063"/>
                    <a:pt x="1479" y="5871"/>
                    <a:pt x="1479" y="5678"/>
                  </a:cubicBezTo>
                  <a:cubicBezTo>
                    <a:pt x="1464" y="5516"/>
                    <a:pt x="1405" y="5353"/>
                    <a:pt x="1301" y="5235"/>
                  </a:cubicBezTo>
                  <a:lnTo>
                    <a:pt x="5190" y="1331"/>
                  </a:lnTo>
                  <a:cubicBezTo>
                    <a:pt x="5324" y="1425"/>
                    <a:pt x="5479" y="1473"/>
                    <a:pt x="5634" y="1473"/>
                  </a:cubicBezTo>
                  <a:cubicBezTo>
                    <a:pt x="5820" y="1473"/>
                    <a:pt x="6006" y="1403"/>
                    <a:pt x="6151" y="1257"/>
                  </a:cubicBezTo>
                  <a:cubicBezTo>
                    <a:pt x="6432" y="976"/>
                    <a:pt x="6432" y="503"/>
                    <a:pt x="6151" y="208"/>
                  </a:cubicBezTo>
                  <a:cubicBezTo>
                    <a:pt x="6003" y="74"/>
                    <a:pt x="5811" y="1"/>
                    <a:pt x="561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25"/>
            <p:cNvSpPr/>
            <p:nvPr/>
          </p:nvSpPr>
          <p:spPr>
            <a:xfrm>
              <a:off x="-483816" y="4384190"/>
              <a:ext cx="493834" cy="334961"/>
            </a:xfrm>
            <a:custGeom>
              <a:rect b="b" l="l" r="r" t="t"/>
              <a:pathLst>
                <a:path extrusionOk="0" h="8756" w="12909">
                  <a:moveTo>
                    <a:pt x="12125" y="0"/>
                  </a:moveTo>
                  <a:cubicBezTo>
                    <a:pt x="11711" y="15"/>
                    <a:pt x="11401" y="355"/>
                    <a:pt x="11415" y="769"/>
                  </a:cubicBezTo>
                  <a:cubicBezTo>
                    <a:pt x="11415" y="947"/>
                    <a:pt x="11489" y="1124"/>
                    <a:pt x="11622" y="1257"/>
                  </a:cubicBezTo>
                  <a:cubicBezTo>
                    <a:pt x="11637" y="1272"/>
                    <a:pt x="11637" y="1272"/>
                    <a:pt x="11652" y="1287"/>
                  </a:cubicBezTo>
                  <a:cubicBezTo>
                    <a:pt x="11770" y="1390"/>
                    <a:pt x="11903" y="1449"/>
                    <a:pt x="12051" y="1464"/>
                  </a:cubicBezTo>
                  <a:lnTo>
                    <a:pt x="12051" y="3519"/>
                  </a:lnTo>
                  <a:lnTo>
                    <a:pt x="10750" y="4821"/>
                  </a:lnTo>
                  <a:lnTo>
                    <a:pt x="3712" y="4821"/>
                  </a:lnTo>
                  <a:lnTo>
                    <a:pt x="1139" y="7393"/>
                  </a:lnTo>
                  <a:cubicBezTo>
                    <a:pt x="1006" y="7319"/>
                    <a:pt x="873" y="7275"/>
                    <a:pt x="725" y="7275"/>
                  </a:cubicBezTo>
                  <a:cubicBezTo>
                    <a:pt x="518" y="7290"/>
                    <a:pt x="341" y="7379"/>
                    <a:pt x="208" y="7512"/>
                  </a:cubicBezTo>
                  <a:cubicBezTo>
                    <a:pt x="74" y="7659"/>
                    <a:pt x="1" y="7852"/>
                    <a:pt x="15" y="8044"/>
                  </a:cubicBezTo>
                  <a:cubicBezTo>
                    <a:pt x="15" y="8236"/>
                    <a:pt x="89" y="8414"/>
                    <a:pt x="222" y="8547"/>
                  </a:cubicBezTo>
                  <a:cubicBezTo>
                    <a:pt x="237" y="8547"/>
                    <a:pt x="237" y="8547"/>
                    <a:pt x="252" y="8561"/>
                  </a:cubicBezTo>
                  <a:cubicBezTo>
                    <a:pt x="374" y="8683"/>
                    <a:pt x="545" y="8756"/>
                    <a:pt x="721" y="8756"/>
                  </a:cubicBezTo>
                  <a:cubicBezTo>
                    <a:pt x="737" y="8756"/>
                    <a:pt x="753" y="8755"/>
                    <a:pt x="769" y="8754"/>
                  </a:cubicBezTo>
                  <a:cubicBezTo>
                    <a:pt x="976" y="8754"/>
                    <a:pt x="1154" y="8665"/>
                    <a:pt x="1287" y="8517"/>
                  </a:cubicBezTo>
                  <a:cubicBezTo>
                    <a:pt x="1420" y="8369"/>
                    <a:pt x="1494" y="8192"/>
                    <a:pt x="1479" y="7985"/>
                  </a:cubicBezTo>
                  <a:cubicBezTo>
                    <a:pt x="1479" y="7822"/>
                    <a:pt x="1405" y="7659"/>
                    <a:pt x="1302" y="7541"/>
                  </a:cubicBezTo>
                  <a:lnTo>
                    <a:pt x="3801" y="5042"/>
                  </a:lnTo>
                  <a:lnTo>
                    <a:pt x="10854" y="5042"/>
                  </a:lnTo>
                  <a:lnTo>
                    <a:pt x="12273" y="3623"/>
                  </a:lnTo>
                  <a:lnTo>
                    <a:pt x="12273" y="1464"/>
                  </a:lnTo>
                  <a:cubicBezTo>
                    <a:pt x="12628" y="1405"/>
                    <a:pt x="12909" y="1080"/>
                    <a:pt x="12894" y="710"/>
                  </a:cubicBezTo>
                  <a:cubicBezTo>
                    <a:pt x="12879" y="311"/>
                    <a:pt x="12539" y="0"/>
                    <a:pt x="1215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25"/>
            <p:cNvSpPr/>
            <p:nvPr/>
          </p:nvSpPr>
          <p:spPr>
            <a:xfrm>
              <a:off x="-370123" y="4637014"/>
              <a:ext cx="609823" cy="376773"/>
            </a:xfrm>
            <a:custGeom>
              <a:rect b="b" l="l" r="r" t="t"/>
              <a:pathLst>
                <a:path extrusionOk="0" h="9849" w="15941">
                  <a:moveTo>
                    <a:pt x="15156" y="1"/>
                  </a:moveTo>
                  <a:cubicBezTo>
                    <a:pt x="14757" y="15"/>
                    <a:pt x="14432" y="356"/>
                    <a:pt x="14447" y="755"/>
                  </a:cubicBezTo>
                  <a:cubicBezTo>
                    <a:pt x="14461" y="903"/>
                    <a:pt x="14506" y="1036"/>
                    <a:pt x="14595" y="1154"/>
                  </a:cubicBezTo>
                  <a:lnTo>
                    <a:pt x="9567" y="6166"/>
                  </a:lnTo>
                  <a:lnTo>
                    <a:pt x="3461" y="6166"/>
                  </a:lnTo>
                  <a:lnTo>
                    <a:pt x="1139" y="8488"/>
                  </a:lnTo>
                  <a:cubicBezTo>
                    <a:pt x="1036" y="8410"/>
                    <a:pt x="910" y="8367"/>
                    <a:pt x="772" y="8367"/>
                  </a:cubicBezTo>
                  <a:cubicBezTo>
                    <a:pt x="751" y="8367"/>
                    <a:pt x="731" y="8368"/>
                    <a:pt x="710" y="8370"/>
                  </a:cubicBezTo>
                  <a:cubicBezTo>
                    <a:pt x="518" y="8370"/>
                    <a:pt x="341" y="8458"/>
                    <a:pt x="208" y="8606"/>
                  </a:cubicBezTo>
                  <a:cubicBezTo>
                    <a:pt x="60" y="8754"/>
                    <a:pt x="1" y="8932"/>
                    <a:pt x="1" y="9139"/>
                  </a:cubicBezTo>
                  <a:cubicBezTo>
                    <a:pt x="15" y="9316"/>
                    <a:pt x="89" y="9493"/>
                    <a:pt x="222" y="9626"/>
                  </a:cubicBezTo>
                  <a:cubicBezTo>
                    <a:pt x="222" y="9641"/>
                    <a:pt x="237" y="9641"/>
                    <a:pt x="237" y="9641"/>
                  </a:cubicBezTo>
                  <a:cubicBezTo>
                    <a:pt x="385" y="9789"/>
                    <a:pt x="577" y="9848"/>
                    <a:pt x="769" y="9848"/>
                  </a:cubicBezTo>
                  <a:cubicBezTo>
                    <a:pt x="962" y="9833"/>
                    <a:pt x="1154" y="9760"/>
                    <a:pt x="1287" y="9612"/>
                  </a:cubicBezTo>
                  <a:cubicBezTo>
                    <a:pt x="1420" y="9464"/>
                    <a:pt x="1494" y="9272"/>
                    <a:pt x="1479" y="9079"/>
                  </a:cubicBezTo>
                  <a:cubicBezTo>
                    <a:pt x="1479" y="8917"/>
                    <a:pt x="1405" y="8754"/>
                    <a:pt x="1302" y="8636"/>
                  </a:cubicBezTo>
                  <a:lnTo>
                    <a:pt x="3549" y="6388"/>
                  </a:lnTo>
                  <a:lnTo>
                    <a:pt x="9656" y="6388"/>
                  </a:lnTo>
                  <a:lnTo>
                    <a:pt x="14742" y="1317"/>
                  </a:lnTo>
                  <a:cubicBezTo>
                    <a:pt x="14862" y="1410"/>
                    <a:pt x="15017" y="1467"/>
                    <a:pt x="15165" y="1467"/>
                  </a:cubicBezTo>
                  <a:cubicBezTo>
                    <a:pt x="15182" y="1467"/>
                    <a:pt x="15199" y="1466"/>
                    <a:pt x="15216" y="1464"/>
                  </a:cubicBezTo>
                  <a:cubicBezTo>
                    <a:pt x="15630" y="1450"/>
                    <a:pt x="15940" y="1110"/>
                    <a:pt x="15925" y="710"/>
                  </a:cubicBezTo>
                  <a:cubicBezTo>
                    <a:pt x="15911" y="311"/>
                    <a:pt x="15585" y="1"/>
                    <a:pt x="1518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25"/>
            <p:cNvSpPr/>
            <p:nvPr/>
          </p:nvSpPr>
          <p:spPr>
            <a:xfrm>
              <a:off x="-444796" y="3627936"/>
              <a:ext cx="1311764" cy="1137551"/>
            </a:xfrm>
            <a:custGeom>
              <a:rect b="b" l="l" r="r" t="t"/>
              <a:pathLst>
                <a:path extrusionOk="0" h="29736" w="34290">
                  <a:moveTo>
                    <a:pt x="33477" y="0"/>
                  </a:moveTo>
                  <a:cubicBezTo>
                    <a:pt x="33285" y="0"/>
                    <a:pt x="33107" y="59"/>
                    <a:pt x="32959" y="207"/>
                  </a:cubicBezTo>
                  <a:cubicBezTo>
                    <a:pt x="32708" y="458"/>
                    <a:pt x="32678" y="843"/>
                    <a:pt x="32856" y="1124"/>
                  </a:cubicBezTo>
                  <a:lnTo>
                    <a:pt x="28908" y="5072"/>
                  </a:lnTo>
                  <a:lnTo>
                    <a:pt x="24073" y="5072"/>
                  </a:lnTo>
                  <a:lnTo>
                    <a:pt x="21160" y="7999"/>
                  </a:lnTo>
                  <a:lnTo>
                    <a:pt x="21160" y="10779"/>
                  </a:lnTo>
                  <a:lnTo>
                    <a:pt x="18277" y="13722"/>
                  </a:lnTo>
                  <a:lnTo>
                    <a:pt x="13471" y="18542"/>
                  </a:lnTo>
                  <a:lnTo>
                    <a:pt x="13471" y="23865"/>
                  </a:lnTo>
                  <a:lnTo>
                    <a:pt x="11046" y="26290"/>
                  </a:lnTo>
                  <a:lnTo>
                    <a:pt x="3298" y="26290"/>
                  </a:lnTo>
                  <a:lnTo>
                    <a:pt x="1184" y="28404"/>
                  </a:lnTo>
                  <a:cubicBezTo>
                    <a:pt x="1064" y="28311"/>
                    <a:pt x="921" y="28254"/>
                    <a:pt x="775" y="28254"/>
                  </a:cubicBezTo>
                  <a:cubicBezTo>
                    <a:pt x="759" y="28254"/>
                    <a:pt x="742" y="28255"/>
                    <a:pt x="725" y="28257"/>
                  </a:cubicBezTo>
                  <a:cubicBezTo>
                    <a:pt x="518" y="28257"/>
                    <a:pt x="341" y="28345"/>
                    <a:pt x="208" y="28493"/>
                  </a:cubicBezTo>
                  <a:cubicBezTo>
                    <a:pt x="75" y="28641"/>
                    <a:pt x="1" y="28818"/>
                    <a:pt x="16" y="29025"/>
                  </a:cubicBezTo>
                  <a:cubicBezTo>
                    <a:pt x="16" y="29203"/>
                    <a:pt x="90" y="29380"/>
                    <a:pt x="223" y="29513"/>
                  </a:cubicBezTo>
                  <a:cubicBezTo>
                    <a:pt x="237" y="29513"/>
                    <a:pt x="237" y="29528"/>
                    <a:pt x="252" y="29528"/>
                  </a:cubicBezTo>
                  <a:cubicBezTo>
                    <a:pt x="385" y="29661"/>
                    <a:pt x="577" y="29735"/>
                    <a:pt x="770" y="29735"/>
                  </a:cubicBezTo>
                  <a:cubicBezTo>
                    <a:pt x="977" y="29720"/>
                    <a:pt x="1154" y="29632"/>
                    <a:pt x="1287" y="29499"/>
                  </a:cubicBezTo>
                  <a:cubicBezTo>
                    <a:pt x="1420" y="29351"/>
                    <a:pt x="1494" y="29158"/>
                    <a:pt x="1479" y="28966"/>
                  </a:cubicBezTo>
                  <a:cubicBezTo>
                    <a:pt x="1479" y="28818"/>
                    <a:pt x="1435" y="28671"/>
                    <a:pt x="1346" y="28552"/>
                  </a:cubicBezTo>
                  <a:lnTo>
                    <a:pt x="3387" y="26512"/>
                  </a:lnTo>
                  <a:lnTo>
                    <a:pt x="11135" y="26512"/>
                  </a:lnTo>
                  <a:lnTo>
                    <a:pt x="13678" y="23954"/>
                  </a:lnTo>
                  <a:lnTo>
                    <a:pt x="13678" y="18631"/>
                  </a:lnTo>
                  <a:lnTo>
                    <a:pt x="18424" y="13884"/>
                  </a:lnTo>
                  <a:lnTo>
                    <a:pt x="21352" y="10912"/>
                  </a:lnTo>
                  <a:lnTo>
                    <a:pt x="21382" y="10883"/>
                  </a:lnTo>
                  <a:lnTo>
                    <a:pt x="21382" y="8088"/>
                  </a:lnTo>
                  <a:lnTo>
                    <a:pt x="24161" y="5294"/>
                  </a:lnTo>
                  <a:lnTo>
                    <a:pt x="28997" y="5294"/>
                  </a:lnTo>
                  <a:lnTo>
                    <a:pt x="33004" y="1301"/>
                  </a:lnTo>
                  <a:cubicBezTo>
                    <a:pt x="33143" y="1413"/>
                    <a:pt x="33311" y="1468"/>
                    <a:pt x="33479" y="1468"/>
                  </a:cubicBezTo>
                  <a:cubicBezTo>
                    <a:pt x="33667" y="1468"/>
                    <a:pt x="33853" y="1398"/>
                    <a:pt x="33994" y="1257"/>
                  </a:cubicBezTo>
                  <a:cubicBezTo>
                    <a:pt x="34290" y="961"/>
                    <a:pt x="34290" y="503"/>
                    <a:pt x="33994" y="207"/>
                  </a:cubicBezTo>
                  <a:cubicBezTo>
                    <a:pt x="33861" y="59"/>
                    <a:pt x="33669" y="0"/>
                    <a:pt x="3347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25"/>
            <p:cNvSpPr/>
            <p:nvPr/>
          </p:nvSpPr>
          <p:spPr>
            <a:xfrm>
              <a:off x="-303369" y="4423783"/>
              <a:ext cx="168016" cy="56579"/>
            </a:xfrm>
            <a:custGeom>
              <a:rect b="b" l="l" r="r" t="t"/>
              <a:pathLst>
                <a:path extrusionOk="0" h="1479" w="4392">
                  <a:moveTo>
                    <a:pt x="725" y="0"/>
                  </a:moveTo>
                  <a:cubicBezTo>
                    <a:pt x="311" y="15"/>
                    <a:pt x="0" y="355"/>
                    <a:pt x="15" y="769"/>
                  </a:cubicBezTo>
                  <a:cubicBezTo>
                    <a:pt x="15" y="961"/>
                    <a:pt x="89" y="1124"/>
                    <a:pt x="222" y="1257"/>
                  </a:cubicBezTo>
                  <a:cubicBezTo>
                    <a:pt x="237" y="1272"/>
                    <a:pt x="237" y="1272"/>
                    <a:pt x="252" y="1287"/>
                  </a:cubicBezTo>
                  <a:cubicBezTo>
                    <a:pt x="400" y="1420"/>
                    <a:pt x="577" y="1479"/>
                    <a:pt x="784" y="1479"/>
                  </a:cubicBezTo>
                  <a:cubicBezTo>
                    <a:pt x="1124" y="1464"/>
                    <a:pt x="1405" y="1213"/>
                    <a:pt x="1464" y="887"/>
                  </a:cubicBezTo>
                  <a:lnTo>
                    <a:pt x="2913" y="887"/>
                  </a:lnTo>
                  <a:cubicBezTo>
                    <a:pt x="2943" y="1035"/>
                    <a:pt x="3017" y="1168"/>
                    <a:pt x="3105" y="1257"/>
                  </a:cubicBezTo>
                  <a:cubicBezTo>
                    <a:pt x="3253" y="1405"/>
                    <a:pt x="3446" y="1479"/>
                    <a:pt x="3667" y="1479"/>
                  </a:cubicBezTo>
                  <a:cubicBezTo>
                    <a:pt x="4067" y="1464"/>
                    <a:pt x="4392" y="1124"/>
                    <a:pt x="4377" y="710"/>
                  </a:cubicBezTo>
                  <a:cubicBezTo>
                    <a:pt x="4362" y="311"/>
                    <a:pt x="4022" y="0"/>
                    <a:pt x="3638" y="0"/>
                  </a:cubicBezTo>
                  <a:lnTo>
                    <a:pt x="3608" y="0"/>
                  </a:lnTo>
                  <a:cubicBezTo>
                    <a:pt x="3224" y="15"/>
                    <a:pt x="2928" y="311"/>
                    <a:pt x="2898" y="666"/>
                  </a:cubicBezTo>
                  <a:lnTo>
                    <a:pt x="1479" y="666"/>
                  </a:lnTo>
                  <a:cubicBezTo>
                    <a:pt x="1464" y="488"/>
                    <a:pt x="1390" y="326"/>
                    <a:pt x="1257" y="192"/>
                  </a:cubicBezTo>
                  <a:cubicBezTo>
                    <a:pt x="1109" y="59"/>
                    <a:pt x="917" y="0"/>
                    <a:pt x="72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25"/>
            <p:cNvSpPr/>
            <p:nvPr/>
          </p:nvSpPr>
          <p:spPr>
            <a:xfrm>
              <a:off x="348259" y="4185649"/>
              <a:ext cx="467820" cy="177656"/>
            </a:xfrm>
            <a:custGeom>
              <a:rect b="b" l="l" r="r" t="t"/>
              <a:pathLst>
                <a:path extrusionOk="0" h="4644" w="12229">
                  <a:moveTo>
                    <a:pt x="11459" y="0"/>
                  </a:moveTo>
                  <a:cubicBezTo>
                    <a:pt x="11267" y="0"/>
                    <a:pt x="11075" y="89"/>
                    <a:pt x="10942" y="237"/>
                  </a:cubicBezTo>
                  <a:cubicBezTo>
                    <a:pt x="10809" y="385"/>
                    <a:pt x="10735" y="562"/>
                    <a:pt x="10750" y="769"/>
                  </a:cubicBezTo>
                  <a:cubicBezTo>
                    <a:pt x="10750" y="917"/>
                    <a:pt x="10809" y="1050"/>
                    <a:pt x="10897" y="1168"/>
                  </a:cubicBezTo>
                  <a:lnTo>
                    <a:pt x="8783" y="3283"/>
                  </a:lnTo>
                  <a:cubicBezTo>
                    <a:pt x="8650" y="3179"/>
                    <a:pt x="8487" y="3135"/>
                    <a:pt x="8310" y="3135"/>
                  </a:cubicBezTo>
                  <a:cubicBezTo>
                    <a:pt x="8118" y="3150"/>
                    <a:pt x="7940" y="3224"/>
                    <a:pt x="7807" y="3372"/>
                  </a:cubicBezTo>
                  <a:cubicBezTo>
                    <a:pt x="7704" y="3490"/>
                    <a:pt x="7630" y="3623"/>
                    <a:pt x="7615" y="3771"/>
                  </a:cubicBezTo>
                  <a:lnTo>
                    <a:pt x="1479" y="3771"/>
                  </a:lnTo>
                  <a:cubicBezTo>
                    <a:pt x="1421" y="3425"/>
                    <a:pt x="1111" y="3164"/>
                    <a:pt x="754" y="3164"/>
                  </a:cubicBezTo>
                  <a:cubicBezTo>
                    <a:pt x="744" y="3164"/>
                    <a:pt x="734" y="3164"/>
                    <a:pt x="725" y="3165"/>
                  </a:cubicBezTo>
                  <a:cubicBezTo>
                    <a:pt x="325" y="3179"/>
                    <a:pt x="0" y="3519"/>
                    <a:pt x="15" y="3933"/>
                  </a:cubicBezTo>
                  <a:cubicBezTo>
                    <a:pt x="30" y="4126"/>
                    <a:pt x="104" y="4288"/>
                    <a:pt x="237" y="4421"/>
                  </a:cubicBezTo>
                  <a:cubicBezTo>
                    <a:pt x="370" y="4554"/>
                    <a:pt x="577" y="4643"/>
                    <a:pt x="784" y="4643"/>
                  </a:cubicBezTo>
                  <a:cubicBezTo>
                    <a:pt x="1153" y="4628"/>
                    <a:pt x="1449" y="4347"/>
                    <a:pt x="1493" y="3993"/>
                  </a:cubicBezTo>
                  <a:lnTo>
                    <a:pt x="7615" y="3993"/>
                  </a:lnTo>
                  <a:cubicBezTo>
                    <a:pt x="7645" y="4140"/>
                    <a:pt x="7704" y="4288"/>
                    <a:pt x="7822" y="4392"/>
                  </a:cubicBezTo>
                  <a:cubicBezTo>
                    <a:pt x="7822" y="4407"/>
                    <a:pt x="7837" y="4407"/>
                    <a:pt x="7837" y="4421"/>
                  </a:cubicBezTo>
                  <a:cubicBezTo>
                    <a:pt x="7972" y="4543"/>
                    <a:pt x="8145" y="4615"/>
                    <a:pt x="8320" y="4615"/>
                  </a:cubicBezTo>
                  <a:cubicBezTo>
                    <a:pt x="8337" y="4615"/>
                    <a:pt x="8353" y="4615"/>
                    <a:pt x="8369" y="4614"/>
                  </a:cubicBezTo>
                  <a:cubicBezTo>
                    <a:pt x="8576" y="4599"/>
                    <a:pt x="8753" y="4525"/>
                    <a:pt x="8887" y="4377"/>
                  </a:cubicBezTo>
                  <a:cubicBezTo>
                    <a:pt x="9020" y="4229"/>
                    <a:pt x="9094" y="4037"/>
                    <a:pt x="9079" y="3845"/>
                  </a:cubicBezTo>
                  <a:cubicBezTo>
                    <a:pt x="9079" y="3697"/>
                    <a:pt x="9034" y="3564"/>
                    <a:pt x="8946" y="3431"/>
                  </a:cubicBezTo>
                  <a:lnTo>
                    <a:pt x="11045" y="1331"/>
                  </a:lnTo>
                  <a:cubicBezTo>
                    <a:pt x="11178" y="1420"/>
                    <a:pt x="11341" y="1479"/>
                    <a:pt x="11518" y="1479"/>
                  </a:cubicBezTo>
                  <a:cubicBezTo>
                    <a:pt x="11711" y="1464"/>
                    <a:pt x="11888" y="1375"/>
                    <a:pt x="12021" y="1242"/>
                  </a:cubicBezTo>
                  <a:cubicBezTo>
                    <a:pt x="12169" y="1094"/>
                    <a:pt x="12228" y="902"/>
                    <a:pt x="12228" y="710"/>
                  </a:cubicBezTo>
                  <a:cubicBezTo>
                    <a:pt x="12213" y="503"/>
                    <a:pt x="12125" y="326"/>
                    <a:pt x="11992" y="192"/>
                  </a:cubicBezTo>
                  <a:cubicBezTo>
                    <a:pt x="11844" y="59"/>
                    <a:pt x="11666" y="0"/>
                    <a:pt x="1148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25"/>
            <p:cNvSpPr/>
            <p:nvPr/>
          </p:nvSpPr>
          <p:spPr>
            <a:xfrm>
              <a:off x="335214" y="4123983"/>
              <a:ext cx="665828" cy="554391"/>
            </a:xfrm>
            <a:custGeom>
              <a:rect b="b" l="l" r="r" t="t"/>
              <a:pathLst>
                <a:path extrusionOk="0" h="14492" w="17405">
                  <a:moveTo>
                    <a:pt x="16591" y="1"/>
                  </a:moveTo>
                  <a:cubicBezTo>
                    <a:pt x="16414" y="1"/>
                    <a:pt x="16221" y="75"/>
                    <a:pt x="16074" y="208"/>
                  </a:cubicBezTo>
                  <a:cubicBezTo>
                    <a:pt x="15793" y="503"/>
                    <a:pt x="15793" y="962"/>
                    <a:pt x="16074" y="1257"/>
                  </a:cubicBezTo>
                  <a:cubicBezTo>
                    <a:pt x="16192" y="1376"/>
                    <a:pt x="16340" y="1435"/>
                    <a:pt x="16488" y="1464"/>
                  </a:cubicBezTo>
                  <a:lnTo>
                    <a:pt x="16488" y="3313"/>
                  </a:lnTo>
                  <a:lnTo>
                    <a:pt x="11179" y="8621"/>
                  </a:lnTo>
                  <a:cubicBezTo>
                    <a:pt x="11058" y="8538"/>
                    <a:pt x="10914" y="8496"/>
                    <a:pt x="10769" y="8496"/>
                  </a:cubicBezTo>
                  <a:cubicBezTo>
                    <a:pt x="10580" y="8496"/>
                    <a:pt x="10390" y="8567"/>
                    <a:pt x="10248" y="8710"/>
                  </a:cubicBezTo>
                  <a:cubicBezTo>
                    <a:pt x="10115" y="8843"/>
                    <a:pt x="10041" y="9020"/>
                    <a:pt x="10041" y="9198"/>
                  </a:cubicBezTo>
                  <a:lnTo>
                    <a:pt x="5058" y="9272"/>
                  </a:lnTo>
                  <a:lnTo>
                    <a:pt x="1184" y="13160"/>
                  </a:lnTo>
                  <a:cubicBezTo>
                    <a:pt x="1064" y="13067"/>
                    <a:pt x="921" y="13010"/>
                    <a:pt x="765" y="13010"/>
                  </a:cubicBezTo>
                  <a:cubicBezTo>
                    <a:pt x="747" y="13010"/>
                    <a:pt x="729" y="13011"/>
                    <a:pt x="711" y="13012"/>
                  </a:cubicBezTo>
                  <a:cubicBezTo>
                    <a:pt x="518" y="13012"/>
                    <a:pt x="326" y="13101"/>
                    <a:pt x="193" y="13249"/>
                  </a:cubicBezTo>
                  <a:cubicBezTo>
                    <a:pt x="60" y="13397"/>
                    <a:pt x="1" y="13574"/>
                    <a:pt x="1" y="13781"/>
                  </a:cubicBezTo>
                  <a:cubicBezTo>
                    <a:pt x="16" y="13959"/>
                    <a:pt x="90" y="14136"/>
                    <a:pt x="223" y="14269"/>
                  </a:cubicBezTo>
                  <a:cubicBezTo>
                    <a:pt x="223" y="14269"/>
                    <a:pt x="238" y="14284"/>
                    <a:pt x="238" y="14284"/>
                  </a:cubicBezTo>
                  <a:cubicBezTo>
                    <a:pt x="385" y="14417"/>
                    <a:pt x="578" y="14491"/>
                    <a:pt x="770" y="14491"/>
                  </a:cubicBezTo>
                  <a:cubicBezTo>
                    <a:pt x="1184" y="14476"/>
                    <a:pt x="1494" y="14121"/>
                    <a:pt x="1480" y="13722"/>
                  </a:cubicBezTo>
                  <a:cubicBezTo>
                    <a:pt x="1480" y="13574"/>
                    <a:pt x="1420" y="13426"/>
                    <a:pt x="1347" y="13308"/>
                  </a:cubicBezTo>
                  <a:lnTo>
                    <a:pt x="5161" y="9493"/>
                  </a:lnTo>
                  <a:lnTo>
                    <a:pt x="10070" y="9419"/>
                  </a:lnTo>
                  <a:cubicBezTo>
                    <a:pt x="10100" y="9538"/>
                    <a:pt x="10159" y="9656"/>
                    <a:pt x="10248" y="9759"/>
                  </a:cubicBezTo>
                  <a:cubicBezTo>
                    <a:pt x="10396" y="9900"/>
                    <a:pt x="10584" y="9970"/>
                    <a:pt x="10773" y="9970"/>
                  </a:cubicBezTo>
                  <a:cubicBezTo>
                    <a:pt x="10961" y="9970"/>
                    <a:pt x="11150" y="9900"/>
                    <a:pt x="11298" y="9759"/>
                  </a:cubicBezTo>
                  <a:cubicBezTo>
                    <a:pt x="11564" y="9479"/>
                    <a:pt x="11579" y="9065"/>
                    <a:pt x="11342" y="8769"/>
                  </a:cubicBezTo>
                  <a:lnTo>
                    <a:pt x="16709" y="3401"/>
                  </a:lnTo>
                  <a:lnTo>
                    <a:pt x="16709" y="1464"/>
                  </a:lnTo>
                  <a:cubicBezTo>
                    <a:pt x="16857" y="1435"/>
                    <a:pt x="17005" y="1376"/>
                    <a:pt x="17123" y="1257"/>
                  </a:cubicBezTo>
                  <a:cubicBezTo>
                    <a:pt x="17404" y="962"/>
                    <a:pt x="17404" y="503"/>
                    <a:pt x="17123" y="208"/>
                  </a:cubicBezTo>
                  <a:cubicBezTo>
                    <a:pt x="16976" y="75"/>
                    <a:pt x="16783" y="1"/>
                    <a:pt x="1659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25"/>
            <p:cNvSpPr/>
            <p:nvPr/>
          </p:nvSpPr>
          <p:spPr>
            <a:xfrm>
              <a:off x="552997" y="4019892"/>
              <a:ext cx="346208" cy="246745"/>
            </a:xfrm>
            <a:custGeom>
              <a:rect b="b" l="l" r="r" t="t"/>
              <a:pathLst>
                <a:path extrusionOk="0" h="6450" w="9050">
                  <a:moveTo>
                    <a:pt x="8237" y="1"/>
                  </a:moveTo>
                  <a:cubicBezTo>
                    <a:pt x="8059" y="1"/>
                    <a:pt x="7867" y="60"/>
                    <a:pt x="7719" y="208"/>
                  </a:cubicBezTo>
                  <a:cubicBezTo>
                    <a:pt x="7453" y="474"/>
                    <a:pt x="7438" y="888"/>
                    <a:pt x="7645" y="1169"/>
                  </a:cubicBezTo>
                  <a:lnTo>
                    <a:pt x="3254" y="5561"/>
                  </a:lnTo>
                  <a:lnTo>
                    <a:pt x="1464" y="5561"/>
                  </a:lnTo>
                  <a:cubicBezTo>
                    <a:pt x="1435" y="5413"/>
                    <a:pt x="1361" y="5280"/>
                    <a:pt x="1243" y="5176"/>
                  </a:cubicBezTo>
                  <a:cubicBezTo>
                    <a:pt x="1110" y="5043"/>
                    <a:pt x="917" y="4969"/>
                    <a:pt x="725" y="4969"/>
                  </a:cubicBezTo>
                  <a:cubicBezTo>
                    <a:pt x="518" y="4984"/>
                    <a:pt x="341" y="5073"/>
                    <a:pt x="208" y="5206"/>
                  </a:cubicBezTo>
                  <a:cubicBezTo>
                    <a:pt x="75" y="5354"/>
                    <a:pt x="1" y="5546"/>
                    <a:pt x="15" y="5738"/>
                  </a:cubicBezTo>
                  <a:cubicBezTo>
                    <a:pt x="15" y="5930"/>
                    <a:pt x="104" y="6108"/>
                    <a:pt x="222" y="6241"/>
                  </a:cubicBezTo>
                  <a:cubicBezTo>
                    <a:pt x="360" y="6364"/>
                    <a:pt x="535" y="6449"/>
                    <a:pt x="724" y="6449"/>
                  </a:cubicBezTo>
                  <a:cubicBezTo>
                    <a:pt x="739" y="6449"/>
                    <a:pt x="754" y="6449"/>
                    <a:pt x="770" y="6448"/>
                  </a:cubicBezTo>
                  <a:cubicBezTo>
                    <a:pt x="1154" y="6433"/>
                    <a:pt x="1450" y="6137"/>
                    <a:pt x="1479" y="5782"/>
                  </a:cubicBezTo>
                  <a:lnTo>
                    <a:pt x="3357" y="5782"/>
                  </a:lnTo>
                  <a:lnTo>
                    <a:pt x="7808" y="1332"/>
                  </a:lnTo>
                  <a:cubicBezTo>
                    <a:pt x="7932" y="1424"/>
                    <a:pt x="8083" y="1469"/>
                    <a:pt x="8236" y="1469"/>
                  </a:cubicBezTo>
                  <a:cubicBezTo>
                    <a:pt x="8427" y="1469"/>
                    <a:pt x="8621" y="1398"/>
                    <a:pt x="8769" y="1258"/>
                  </a:cubicBezTo>
                  <a:cubicBezTo>
                    <a:pt x="9050" y="962"/>
                    <a:pt x="9050" y="504"/>
                    <a:pt x="8769" y="208"/>
                  </a:cubicBezTo>
                  <a:cubicBezTo>
                    <a:pt x="8621" y="60"/>
                    <a:pt x="8429" y="1"/>
                    <a:pt x="8237"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25"/>
            <p:cNvSpPr/>
            <p:nvPr/>
          </p:nvSpPr>
          <p:spPr>
            <a:xfrm>
              <a:off x="602230" y="4755221"/>
              <a:ext cx="63389" cy="359941"/>
            </a:xfrm>
            <a:custGeom>
              <a:rect b="b" l="l" r="r" t="t"/>
              <a:pathLst>
                <a:path extrusionOk="0" h="9409" w="1657">
                  <a:moveTo>
                    <a:pt x="813" y="1"/>
                  </a:moveTo>
                  <a:cubicBezTo>
                    <a:pt x="621" y="1"/>
                    <a:pt x="444" y="75"/>
                    <a:pt x="296" y="223"/>
                  </a:cubicBezTo>
                  <a:cubicBezTo>
                    <a:pt x="0" y="504"/>
                    <a:pt x="0" y="977"/>
                    <a:pt x="296" y="1258"/>
                  </a:cubicBezTo>
                  <a:cubicBezTo>
                    <a:pt x="414" y="1376"/>
                    <a:pt x="562" y="1450"/>
                    <a:pt x="725" y="1465"/>
                  </a:cubicBezTo>
                  <a:lnTo>
                    <a:pt x="725" y="7956"/>
                  </a:lnTo>
                  <a:cubicBezTo>
                    <a:pt x="577" y="7971"/>
                    <a:pt x="444" y="8045"/>
                    <a:pt x="325" y="8148"/>
                  </a:cubicBezTo>
                  <a:cubicBezTo>
                    <a:pt x="44" y="8444"/>
                    <a:pt x="44" y="8917"/>
                    <a:pt x="325" y="9198"/>
                  </a:cubicBezTo>
                  <a:cubicBezTo>
                    <a:pt x="473" y="9338"/>
                    <a:pt x="662" y="9409"/>
                    <a:pt x="850" y="9409"/>
                  </a:cubicBezTo>
                  <a:cubicBezTo>
                    <a:pt x="1039" y="9409"/>
                    <a:pt x="1227" y="9338"/>
                    <a:pt x="1375" y="9198"/>
                  </a:cubicBezTo>
                  <a:cubicBezTo>
                    <a:pt x="1656" y="8917"/>
                    <a:pt x="1656" y="8444"/>
                    <a:pt x="1375" y="8148"/>
                  </a:cubicBezTo>
                  <a:cubicBezTo>
                    <a:pt x="1257" y="8030"/>
                    <a:pt x="1094" y="7971"/>
                    <a:pt x="946" y="7941"/>
                  </a:cubicBezTo>
                  <a:lnTo>
                    <a:pt x="946" y="1465"/>
                  </a:lnTo>
                  <a:cubicBezTo>
                    <a:pt x="1079" y="1435"/>
                    <a:pt x="1227" y="1376"/>
                    <a:pt x="1331" y="1258"/>
                  </a:cubicBezTo>
                  <a:cubicBezTo>
                    <a:pt x="1627" y="977"/>
                    <a:pt x="1627" y="504"/>
                    <a:pt x="1331" y="223"/>
                  </a:cubicBezTo>
                  <a:cubicBezTo>
                    <a:pt x="1198" y="75"/>
                    <a:pt x="1006" y="1"/>
                    <a:pt x="813"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25"/>
            <p:cNvSpPr/>
            <p:nvPr/>
          </p:nvSpPr>
          <p:spPr>
            <a:xfrm>
              <a:off x="857311" y="4374550"/>
              <a:ext cx="748383" cy="657948"/>
            </a:xfrm>
            <a:custGeom>
              <a:rect b="b" l="l" r="r" t="t"/>
              <a:pathLst>
                <a:path extrusionOk="0" h="17199" w="19563">
                  <a:moveTo>
                    <a:pt x="19326" y="1"/>
                  </a:moveTo>
                  <a:lnTo>
                    <a:pt x="18853" y="474"/>
                  </a:lnTo>
                  <a:lnTo>
                    <a:pt x="15630" y="3697"/>
                  </a:lnTo>
                  <a:lnTo>
                    <a:pt x="15630" y="9316"/>
                  </a:lnTo>
                  <a:lnTo>
                    <a:pt x="10750" y="14196"/>
                  </a:lnTo>
                  <a:lnTo>
                    <a:pt x="2825" y="14196"/>
                  </a:lnTo>
                  <a:lnTo>
                    <a:pt x="1169" y="15852"/>
                  </a:lnTo>
                  <a:cubicBezTo>
                    <a:pt x="1036" y="15763"/>
                    <a:pt x="888" y="15719"/>
                    <a:pt x="725" y="15719"/>
                  </a:cubicBezTo>
                  <a:cubicBezTo>
                    <a:pt x="326" y="15733"/>
                    <a:pt x="1" y="16088"/>
                    <a:pt x="15" y="16487"/>
                  </a:cubicBezTo>
                  <a:cubicBezTo>
                    <a:pt x="30" y="16680"/>
                    <a:pt x="104" y="16857"/>
                    <a:pt x="237" y="16990"/>
                  </a:cubicBezTo>
                  <a:cubicBezTo>
                    <a:pt x="361" y="17114"/>
                    <a:pt x="547" y="17199"/>
                    <a:pt x="739" y="17199"/>
                  </a:cubicBezTo>
                  <a:cubicBezTo>
                    <a:pt x="754" y="17199"/>
                    <a:pt x="769" y="17198"/>
                    <a:pt x="784" y="17197"/>
                  </a:cubicBezTo>
                  <a:cubicBezTo>
                    <a:pt x="1198" y="17182"/>
                    <a:pt x="1509" y="16842"/>
                    <a:pt x="1494" y="16428"/>
                  </a:cubicBezTo>
                  <a:cubicBezTo>
                    <a:pt x="1494" y="16266"/>
                    <a:pt x="1420" y="16118"/>
                    <a:pt x="1331" y="16000"/>
                  </a:cubicBezTo>
                  <a:lnTo>
                    <a:pt x="2913" y="14417"/>
                  </a:lnTo>
                  <a:lnTo>
                    <a:pt x="10839" y="14417"/>
                  </a:lnTo>
                  <a:lnTo>
                    <a:pt x="15851" y="9405"/>
                  </a:lnTo>
                  <a:lnTo>
                    <a:pt x="15851" y="3786"/>
                  </a:lnTo>
                  <a:lnTo>
                    <a:pt x="19104" y="533"/>
                  </a:lnTo>
                  <a:lnTo>
                    <a:pt x="19563" y="75"/>
                  </a:lnTo>
                  <a:lnTo>
                    <a:pt x="19548" y="75"/>
                  </a:lnTo>
                  <a:lnTo>
                    <a:pt x="19326" y="1"/>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25"/>
            <p:cNvSpPr/>
            <p:nvPr/>
          </p:nvSpPr>
          <p:spPr>
            <a:xfrm>
              <a:off x="929153" y="4695276"/>
              <a:ext cx="675430" cy="657374"/>
            </a:xfrm>
            <a:custGeom>
              <a:rect b="b" l="l" r="r" t="t"/>
              <a:pathLst>
                <a:path extrusionOk="0" h="17184" w="17656">
                  <a:moveTo>
                    <a:pt x="16872" y="1"/>
                  </a:moveTo>
                  <a:cubicBezTo>
                    <a:pt x="16679" y="15"/>
                    <a:pt x="16487" y="104"/>
                    <a:pt x="16354" y="237"/>
                  </a:cubicBezTo>
                  <a:cubicBezTo>
                    <a:pt x="16221" y="385"/>
                    <a:pt x="16162" y="577"/>
                    <a:pt x="16162" y="770"/>
                  </a:cubicBezTo>
                  <a:cubicBezTo>
                    <a:pt x="16177" y="962"/>
                    <a:pt x="16250" y="1139"/>
                    <a:pt x="16384" y="1272"/>
                  </a:cubicBezTo>
                  <a:cubicBezTo>
                    <a:pt x="16384" y="1272"/>
                    <a:pt x="16398" y="1272"/>
                    <a:pt x="16398" y="1287"/>
                  </a:cubicBezTo>
                  <a:cubicBezTo>
                    <a:pt x="16517" y="1391"/>
                    <a:pt x="16665" y="1464"/>
                    <a:pt x="16827" y="1479"/>
                  </a:cubicBezTo>
                  <a:lnTo>
                    <a:pt x="16827" y="5826"/>
                  </a:lnTo>
                  <a:lnTo>
                    <a:pt x="9064" y="13574"/>
                  </a:lnTo>
                  <a:lnTo>
                    <a:pt x="3431" y="13574"/>
                  </a:lnTo>
                  <a:lnTo>
                    <a:pt x="1169" y="15837"/>
                  </a:lnTo>
                  <a:cubicBezTo>
                    <a:pt x="1050" y="15748"/>
                    <a:pt x="888" y="15704"/>
                    <a:pt x="740" y="15704"/>
                  </a:cubicBezTo>
                  <a:cubicBezTo>
                    <a:pt x="326" y="15733"/>
                    <a:pt x="0" y="16073"/>
                    <a:pt x="30" y="16472"/>
                  </a:cubicBezTo>
                  <a:cubicBezTo>
                    <a:pt x="30" y="16665"/>
                    <a:pt x="119" y="16842"/>
                    <a:pt x="237" y="16975"/>
                  </a:cubicBezTo>
                  <a:cubicBezTo>
                    <a:pt x="374" y="17099"/>
                    <a:pt x="549" y="17184"/>
                    <a:pt x="739" y="17184"/>
                  </a:cubicBezTo>
                  <a:cubicBezTo>
                    <a:pt x="754" y="17184"/>
                    <a:pt x="769" y="17183"/>
                    <a:pt x="784" y="17182"/>
                  </a:cubicBezTo>
                  <a:cubicBezTo>
                    <a:pt x="1198" y="17167"/>
                    <a:pt x="1509" y="16827"/>
                    <a:pt x="1494" y="16413"/>
                  </a:cubicBezTo>
                  <a:cubicBezTo>
                    <a:pt x="1494" y="16251"/>
                    <a:pt x="1435" y="16103"/>
                    <a:pt x="1331" y="15985"/>
                  </a:cubicBezTo>
                  <a:lnTo>
                    <a:pt x="3520" y="13796"/>
                  </a:lnTo>
                  <a:lnTo>
                    <a:pt x="9168" y="13796"/>
                  </a:lnTo>
                  <a:lnTo>
                    <a:pt x="17049" y="5915"/>
                  </a:lnTo>
                  <a:lnTo>
                    <a:pt x="17049" y="1464"/>
                  </a:lnTo>
                  <a:cubicBezTo>
                    <a:pt x="17197" y="1435"/>
                    <a:pt x="17330" y="1361"/>
                    <a:pt x="17448" y="1243"/>
                  </a:cubicBezTo>
                  <a:cubicBezTo>
                    <a:pt x="17581" y="1095"/>
                    <a:pt x="17655" y="917"/>
                    <a:pt x="17640" y="710"/>
                  </a:cubicBezTo>
                  <a:cubicBezTo>
                    <a:pt x="17626" y="518"/>
                    <a:pt x="17552" y="341"/>
                    <a:pt x="17404" y="208"/>
                  </a:cubicBezTo>
                  <a:cubicBezTo>
                    <a:pt x="17271" y="75"/>
                    <a:pt x="17093" y="1"/>
                    <a:pt x="1690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25"/>
            <p:cNvSpPr/>
            <p:nvPr/>
          </p:nvSpPr>
          <p:spPr>
            <a:xfrm>
              <a:off x="989098" y="5095189"/>
              <a:ext cx="598499" cy="532357"/>
            </a:xfrm>
            <a:custGeom>
              <a:rect b="b" l="l" r="r" t="t"/>
              <a:pathLst>
                <a:path extrusionOk="0" h="13916" w="15645">
                  <a:moveTo>
                    <a:pt x="14831" y="0"/>
                  </a:moveTo>
                  <a:cubicBezTo>
                    <a:pt x="14654" y="0"/>
                    <a:pt x="14462" y="60"/>
                    <a:pt x="14314" y="207"/>
                  </a:cubicBezTo>
                  <a:cubicBezTo>
                    <a:pt x="14033" y="503"/>
                    <a:pt x="14033" y="962"/>
                    <a:pt x="14314" y="1257"/>
                  </a:cubicBezTo>
                  <a:cubicBezTo>
                    <a:pt x="14432" y="1376"/>
                    <a:pt x="14595" y="1450"/>
                    <a:pt x="14757" y="1464"/>
                  </a:cubicBezTo>
                  <a:lnTo>
                    <a:pt x="14757" y="5974"/>
                  </a:lnTo>
                  <a:lnTo>
                    <a:pt x="12318" y="8429"/>
                  </a:lnTo>
                  <a:lnTo>
                    <a:pt x="5398" y="8429"/>
                  </a:lnTo>
                  <a:lnTo>
                    <a:pt x="1213" y="12598"/>
                  </a:lnTo>
                  <a:cubicBezTo>
                    <a:pt x="1080" y="12495"/>
                    <a:pt x="918" y="12436"/>
                    <a:pt x="725" y="12436"/>
                  </a:cubicBezTo>
                  <a:cubicBezTo>
                    <a:pt x="326" y="12450"/>
                    <a:pt x="1" y="12805"/>
                    <a:pt x="16" y="13205"/>
                  </a:cubicBezTo>
                  <a:cubicBezTo>
                    <a:pt x="30" y="13397"/>
                    <a:pt x="104" y="13574"/>
                    <a:pt x="237" y="13707"/>
                  </a:cubicBezTo>
                  <a:cubicBezTo>
                    <a:pt x="374" y="13831"/>
                    <a:pt x="550" y="13916"/>
                    <a:pt x="739" y="13916"/>
                  </a:cubicBezTo>
                  <a:cubicBezTo>
                    <a:pt x="754" y="13916"/>
                    <a:pt x="769" y="13915"/>
                    <a:pt x="784" y="13914"/>
                  </a:cubicBezTo>
                  <a:cubicBezTo>
                    <a:pt x="1198" y="13900"/>
                    <a:pt x="1509" y="13559"/>
                    <a:pt x="1494" y="13145"/>
                  </a:cubicBezTo>
                  <a:cubicBezTo>
                    <a:pt x="1494" y="13012"/>
                    <a:pt x="1450" y="12879"/>
                    <a:pt x="1361" y="12761"/>
                  </a:cubicBezTo>
                  <a:lnTo>
                    <a:pt x="5486" y="8650"/>
                  </a:lnTo>
                  <a:lnTo>
                    <a:pt x="12406" y="8650"/>
                  </a:lnTo>
                  <a:lnTo>
                    <a:pt x="14979" y="6063"/>
                  </a:lnTo>
                  <a:lnTo>
                    <a:pt x="14979" y="1450"/>
                  </a:lnTo>
                  <a:cubicBezTo>
                    <a:pt x="15112" y="1435"/>
                    <a:pt x="15245" y="1361"/>
                    <a:pt x="15364" y="1257"/>
                  </a:cubicBezTo>
                  <a:cubicBezTo>
                    <a:pt x="15645" y="962"/>
                    <a:pt x="15645" y="503"/>
                    <a:pt x="15364" y="207"/>
                  </a:cubicBezTo>
                  <a:cubicBezTo>
                    <a:pt x="15216" y="60"/>
                    <a:pt x="15024" y="0"/>
                    <a:pt x="14831"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25"/>
            <p:cNvSpPr/>
            <p:nvPr/>
          </p:nvSpPr>
          <p:spPr>
            <a:xfrm>
              <a:off x="532645" y="4316862"/>
              <a:ext cx="944095" cy="933919"/>
            </a:xfrm>
            <a:custGeom>
              <a:rect b="b" l="l" r="r" t="t"/>
              <a:pathLst>
                <a:path extrusionOk="0" h="24413" w="24679">
                  <a:moveTo>
                    <a:pt x="24486" y="1"/>
                  </a:moveTo>
                  <a:lnTo>
                    <a:pt x="19282" y="5205"/>
                  </a:lnTo>
                  <a:lnTo>
                    <a:pt x="14047" y="5205"/>
                  </a:lnTo>
                  <a:lnTo>
                    <a:pt x="9390" y="9863"/>
                  </a:lnTo>
                  <a:cubicBezTo>
                    <a:pt x="9270" y="9770"/>
                    <a:pt x="9127" y="9713"/>
                    <a:pt x="8970" y="9713"/>
                  </a:cubicBezTo>
                  <a:cubicBezTo>
                    <a:pt x="8952" y="9713"/>
                    <a:pt x="8935" y="9714"/>
                    <a:pt x="8916" y="9715"/>
                  </a:cubicBezTo>
                  <a:cubicBezTo>
                    <a:pt x="8724" y="9715"/>
                    <a:pt x="8547" y="9804"/>
                    <a:pt x="8414" y="9952"/>
                  </a:cubicBezTo>
                  <a:cubicBezTo>
                    <a:pt x="8281" y="10100"/>
                    <a:pt x="8207" y="10277"/>
                    <a:pt x="8207" y="10484"/>
                  </a:cubicBezTo>
                  <a:cubicBezTo>
                    <a:pt x="8221" y="10662"/>
                    <a:pt x="8295" y="10839"/>
                    <a:pt x="8428" y="10972"/>
                  </a:cubicBezTo>
                  <a:cubicBezTo>
                    <a:pt x="8428" y="10987"/>
                    <a:pt x="8443" y="10987"/>
                    <a:pt x="8443" y="10987"/>
                  </a:cubicBezTo>
                  <a:cubicBezTo>
                    <a:pt x="8591" y="11135"/>
                    <a:pt x="8783" y="11194"/>
                    <a:pt x="8976" y="11194"/>
                  </a:cubicBezTo>
                  <a:cubicBezTo>
                    <a:pt x="9049" y="11194"/>
                    <a:pt x="9123" y="11164"/>
                    <a:pt x="9197" y="11149"/>
                  </a:cubicBezTo>
                  <a:lnTo>
                    <a:pt x="9197" y="11149"/>
                  </a:lnTo>
                  <a:lnTo>
                    <a:pt x="6211" y="14121"/>
                  </a:lnTo>
                  <a:cubicBezTo>
                    <a:pt x="6108" y="14057"/>
                    <a:pt x="5982" y="14015"/>
                    <a:pt x="5854" y="14015"/>
                  </a:cubicBezTo>
                  <a:cubicBezTo>
                    <a:pt x="5835" y="14015"/>
                    <a:pt x="5816" y="14016"/>
                    <a:pt x="5797" y="14018"/>
                  </a:cubicBezTo>
                  <a:cubicBezTo>
                    <a:pt x="5604" y="14018"/>
                    <a:pt x="5412" y="14107"/>
                    <a:pt x="5279" y="14255"/>
                  </a:cubicBezTo>
                  <a:cubicBezTo>
                    <a:pt x="5264" y="14269"/>
                    <a:pt x="5264" y="14284"/>
                    <a:pt x="5249" y="14299"/>
                  </a:cubicBezTo>
                  <a:lnTo>
                    <a:pt x="5249" y="12022"/>
                  </a:lnTo>
                  <a:lnTo>
                    <a:pt x="5249" y="11977"/>
                  </a:lnTo>
                  <a:lnTo>
                    <a:pt x="2839" y="9567"/>
                  </a:lnTo>
                  <a:lnTo>
                    <a:pt x="0" y="12406"/>
                  </a:lnTo>
                  <a:lnTo>
                    <a:pt x="0" y="21455"/>
                  </a:lnTo>
                  <a:lnTo>
                    <a:pt x="0" y="21500"/>
                  </a:lnTo>
                  <a:lnTo>
                    <a:pt x="2470" y="23969"/>
                  </a:lnTo>
                  <a:cubicBezTo>
                    <a:pt x="2470" y="23984"/>
                    <a:pt x="2470" y="24013"/>
                    <a:pt x="2470" y="24043"/>
                  </a:cubicBezTo>
                  <a:cubicBezTo>
                    <a:pt x="2470" y="24250"/>
                    <a:pt x="2632" y="24413"/>
                    <a:pt x="2839" y="24413"/>
                  </a:cubicBezTo>
                  <a:cubicBezTo>
                    <a:pt x="3032" y="24413"/>
                    <a:pt x="3209" y="24250"/>
                    <a:pt x="3209" y="24043"/>
                  </a:cubicBezTo>
                  <a:cubicBezTo>
                    <a:pt x="3209" y="23836"/>
                    <a:pt x="3032" y="23673"/>
                    <a:pt x="2839" y="23673"/>
                  </a:cubicBezTo>
                  <a:cubicBezTo>
                    <a:pt x="2736" y="23673"/>
                    <a:pt x="2647" y="23703"/>
                    <a:pt x="2588" y="23762"/>
                  </a:cubicBezTo>
                  <a:lnTo>
                    <a:pt x="222" y="21411"/>
                  </a:lnTo>
                  <a:lnTo>
                    <a:pt x="222" y="12495"/>
                  </a:lnTo>
                  <a:lnTo>
                    <a:pt x="2839" y="9878"/>
                  </a:lnTo>
                  <a:lnTo>
                    <a:pt x="5028" y="12066"/>
                  </a:lnTo>
                  <a:lnTo>
                    <a:pt x="5028" y="21219"/>
                  </a:lnTo>
                  <a:cubicBezTo>
                    <a:pt x="4880" y="21278"/>
                    <a:pt x="4776" y="21411"/>
                    <a:pt x="4776" y="21574"/>
                  </a:cubicBezTo>
                  <a:cubicBezTo>
                    <a:pt x="4776" y="21781"/>
                    <a:pt x="4939" y="21943"/>
                    <a:pt x="5146" y="21943"/>
                  </a:cubicBezTo>
                  <a:cubicBezTo>
                    <a:pt x="5353" y="21943"/>
                    <a:pt x="5516" y="21781"/>
                    <a:pt x="5516" y="21574"/>
                  </a:cubicBezTo>
                  <a:cubicBezTo>
                    <a:pt x="5516" y="21396"/>
                    <a:pt x="5397" y="21263"/>
                    <a:pt x="5249" y="21219"/>
                  </a:cubicBezTo>
                  <a:lnTo>
                    <a:pt x="5249" y="15216"/>
                  </a:lnTo>
                  <a:cubicBezTo>
                    <a:pt x="5264" y="15230"/>
                    <a:pt x="5279" y="15260"/>
                    <a:pt x="5309" y="15275"/>
                  </a:cubicBezTo>
                  <a:cubicBezTo>
                    <a:pt x="5309" y="15290"/>
                    <a:pt x="5323" y="15290"/>
                    <a:pt x="5323" y="15290"/>
                  </a:cubicBezTo>
                  <a:cubicBezTo>
                    <a:pt x="5471" y="15437"/>
                    <a:pt x="5663" y="15497"/>
                    <a:pt x="5856" y="15497"/>
                  </a:cubicBezTo>
                  <a:cubicBezTo>
                    <a:pt x="6048" y="15482"/>
                    <a:pt x="6240" y="15408"/>
                    <a:pt x="6373" y="15260"/>
                  </a:cubicBezTo>
                  <a:cubicBezTo>
                    <a:pt x="6506" y="15112"/>
                    <a:pt x="6565" y="14920"/>
                    <a:pt x="6565" y="14728"/>
                  </a:cubicBezTo>
                  <a:cubicBezTo>
                    <a:pt x="6551" y="14550"/>
                    <a:pt x="6491" y="14402"/>
                    <a:pt x="6373" y="14269"/>
                  </a:cubicBezTo>
                  <a:lnTo>
                    <a:pt x="9330" y="11312"/>
                  </a:lnTo>
                  <a:cubicBezTo>
                    <a:pt x="9464" y="11432"/>
                    <a:pt x="9621" y="11492"/>
                    <a:pt x="9791" y="11492"/>
                  </a:cubicBezTo>
                  <a:cubicBezTo>
                    <a:pt x="9810" y="11492"/>
                    <a:pt x="9829" y="11491"/>
                    <a:pt x="9848" y="11490"/>
                  </a:cubicBezTo>
                  <a:cubicBezTo>
                    <a:pt x="10040" y="11490"/>
                    <a:pt x="10232" y="11401"/>
                    <a:pt x="10365" y="11253"/>
                  </a:cubicBezTo>
                  <a:cubicBezTo>
                    <a:pt x="10499" y="11120"/>
                    <a:pt x="10572" y="10928"/>
                    <a:pt x="10558" y="10735"/>
                  </a:cubicBezTo>
                  <a:cubicBezTo>
                    <a:pt x="10558" y="10691"/>
                    <a:pt x="10558" y="10662"/>
                    <a:pt x="10543" y="10632"/>
                  </a:cubicBezTo>
                  <a:lnTo>
                    <a:pt x="10543" y="10632"/>
                  </a:lnTo>
                  <a:cubicBezTo>
                    <a:pt x="10572" y="10691"/>
                    <a:pt x="10602" y="10735"/>
                    <a:pt x="10646" y="10765"/>
                  </a:cubicBezTo>
                  <a:cubicBezTo>
                    <a:pt x="10661" y="10780"/>
                    <a:pt x="10661" y="10780"/>
                    <a:pt x="10676" y="10795"/>
                  </a:cubicBezTo>
                  <a:cubicBezTo>
                    <a:pt x="10809" y="10928"/>
                    <a:pt x="11001" y="10987"/>
                    <a:pt x="11193" y="10987"/>
                  </a:cubicBezTo>
                  <a:cubicBezTo>
                    <a:pt x="11400" y="10972"/>
                    <a:pt x="11578" y="10898"/>
                    <a:pt x="11711" y="10750"/>
                  </a:cubicBezTo>
                  <a:cubicBezTo>
                    <a:pt x="11800" y="10647"/>
                    <a:pt x="11859" y="10528"/>
                    <a:pt x="11888" y="10395"/>
                  </a:cubicBezTo>
                  <a:lnTo>
                    <a:pt x="16797" y="10395"/>
                  </a:lnTo>
                  <a:lnTo>
                    <a:pt x="17522" y="9671"/>
                  </a:lnTo>
                  <a:lnTo>
                    <a:pt x="17522" y="7882"/>
                  </a:lnTo>
                  <a:cubicBezTo>
                    <a:pt x="17670" y="7852"/>
                    <a:pt x="17803" y="7778"/>
                    <a:pt x="17906" y="7660"/>
                  </a:cubicBezTo>
                  <a:cubicBezTo>
                    <a:pt x="18040" y="7527"/>
                    <a:pt x="18099" y="7335"/>
                    <a:pt x="18099" y="7128"/>
                  </a:cubicBezTo>
                  <a:cubicBezTo>
                    <a:pt x="18084" y="6935"/>
                    <a:pt x="17995" y="6758"/>
                    <a:pt x="17862" y="6625"/>
                  </a:cubicBezTo>
                  <a:cubicBezTo>
                    <a:pt x="17727" y="6503"/>
                    <a:pt x="17554" y="6431"/>
                    <a:pt x="17378" y="6431"/>
                  </a:cubicBezTo>
                  <a:cubicBezTo>
                    <a:pt x="17362" y="6431"/>
                    <a:pt x="17346" y="6431"/>
                    <a:pt x="17330" y="6433"/>
                  </a:cubicBezTo>
                  <a:cubicBezTo>
                    <a:pt x="17138" y="6433"/>
                    <a:pt x="16945" y="6521"/>
                    <a:pt x="16812" y="6654"/>
                  </a:cubicBezTo>
                  <a:cubicBezTo>
                    <a:pt x="16679" y="6802"/>
                    <a:pt x="16605" y="6995"/>
                    <a:pt x="16620" y="7187"/>
                  </a:cubicBezTo>
                  <a:cubicBezTo>
                    <a:pt x="16620" y="7379"/>
                    <a:pt x="16709" y="7556"/>
                    <a:pt x="16842" y="7689"/>
                  </a:cubicBezTo>
                  <a:cubicBezTo>
                    <a:pt x="16842" y="7689"/>
                    <a:pt x="16842" y="7704"/>
                    <a:pt x="16857" y="7704"/>
                  </a:cubicBezTo>
                  <a:cubicBezTo>
                    <a:pt x="16975" y="7823"/>
                    <a:pt x="17138" y="7882"/>
                    <a:pt x="17300" y="7896"/>
                  </a:cubicBezTo>
                  <a:lnTo>
                    <a:pt x="17300" y="9582"/>
                  </a:lnTo>
                  <a:lnTo>
                    <a:pt x="16694" y="10174"/>
                  </a:lnTo>
                  <a:lnTo>
                    <a:pt x="11903" y="10174"/>
                  </a:lnTo>
                  <a:cubicBezTo>
                    <a:pt x="11888" y="9996"/>
                    <a:pt x="11815" y="9833"/>
                    <a:pt x="11667" y="9700"/>
                  </a:cubicBezTo>
                  <a:cubicBezTo>
                    <a:pt x="11534" y="9567"/>
                    <a:pt x="11341" y="9508"/>
                    <a:pt x="11149" y="9508"/>
                  </a:cubicBezTo>
                  <a:cubicBezTo>
                    <a:pt x="10942" y="9523"/>
                    <a:pt x="10765" y="9597"/>
                    <a:pt x="10632" y="9745"/>
                  </a:cubicBezTo>
                  <a:cubicBezTo>
                    <a:pt x="10499" y="9893"/>
                    <a:pt x="10425" y="10085"/>
                    <a:pt x="10439" y="10277"/>
                  </a:cubicBezTo>
                  <a:cubicBezTo>
                    <a:pt x="10439" y="10307"/>
                    <a:pt x="10439" y="10336"/>
                    <a:pt x="10439" y="10366"/>
                  </a:cubicBezTo>
                  <a:cubicBezTo>
                    <a:pt x="10410" y="10321"/>
                    <a:pt x="10365" y="10262"/>
                    <a:pt x="10321" y="10218"/>
                  </a:cubicBezTo>
                  <a:cubicBezTo>
                    <a:pt x="10186" y="10096"/>
                    <a:pt x="10026" y="10024"/>
                    <a:pt x="9841" y="10024"/>
                  </a:cubicBezTo>
                  <a:cubicBezTo>
                    <a:pt x="9824" y="10024"/>
                    <a:pt x="9806" y="10024"/>
                    <a:pt x="9789" y="10026"/>
                  </a:cubicBezTo>
                  <a:cubicBezTo>
                    <a:pt x="9715" y="10026"/>
                    <a:pt x="9641" y="10040"/>
                    <a:pt x="9582" y="10070"/>
                  </a:cubicBezTo>
                  <a:cubicBezTo>
                    <a:pt x="9567" y="10040"/>
                    <a:pt x="9552" y="10026"/>
                    <a:pt x="9537" y="10011"/>
                  </a:cubicBezTo>
                  <a:lnTo>
                    <a:pt x="14136" y="5427"/>
                  </a:lnTo>
                  <a:lnTo>
                    <a:pt x="19370" y="5427"/>
                  </a:lnTo>
                  <a:lnTo>
                    <a:pt x="24679" y="119"/>
                  </a:lnTo>
                  <a:cubicBezTo>
                    <a:pt x="24605" y="89"/>
                    <a:pt x="24545" y="45"/>
                    <a:pt x="2448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25"/>
            <p:cNvSpPr/>
            <p:nvPr/>
          </p:nvSpPr>
          <p:spPr>
            <a:xfrm>
              <a:off x="807542" y="4569151"/>
              <a:ext cx="493260" cy="334961"/>
            </a:xfrm>
            <a:custGeom>
              <a:rect b="b" l="l" r="r" t="t"/>
              <a:pathLst>
                <a:path extrusionOk="0" h="8756" w="12894">
                  <a:moveTo>
                    <a:pt x="12125" y="0"/>
                  </a:moveTo>
                  <a:cubicBezTo>
                    <a:pt x="11711" y="15"/>
                    <a:pt x="11401" y="355"/>
                    <a:pt x="11415" y="769"/>
                  </a:cubicBezTo>
                  <a:cubicBezTo>
                    <a:pt x="11415" y="947"/>
                    <a:pt x="11489" y="1124"/>
                    <a:pt x="11622" y="1257"/>
                  </a:cubicBezTo>
                  <a:cubicBezTo>
                    <a:pt x="11637" y="1272"/>
                    <a:pt x="11637" y="1272"/>
                    <a:pt x="11652" y="1272"/>
                  </a:cubicBezTo>
                  <a:cubicBezTo>
                    <a:pt x="11755" y="1390"/>
                    <a:pt x="11903" y="1449"/>
                    <a:pt x="12051" y="1464"/>
                  </a:cubicBezTo>
                  <a:lnTo>
                    <a:pt x="12051" y="3519"/>
                  </a:lnTo>
                  <a:lnTo>
                    <a:pt x="10750" y="4821"/>
                  </a:lnTo>
                  <a:lnTo>
                    <a:pt x="3697" y="4821"/>
                  </a:lnTo>
                  <a:lnTo>
                    <a:pt x="1139" y="7393"/>
                  </a:lnTo>
                  <a:cubicBezTo>
                    <a:pt x="1006" y="7319"/>
                    <a:pt x="858" y="7275"/>
                    <a:pt x="710" y="7275"/>
                  </a:cubicBezTo>
                  <a:cubicBezTo>
                    <a:pt x="518" y="7290"/>
                    <a:pt x="341" y="7364"/>
                    <a:pt x="207" y="7512"/>
                  </a:cubicBezTo>
                  <a:cubicBezTo>
                    <a:pt x="74" y="7660"/>
                    <a:pt x="0" y="7852"/>
                    <a:pt x="0" y="8044"/>
                  </a:cubicBezTo>
                  <a:cubicBezTo>
                    <a:pt x="15" y="8236"/>
                    <a:pt x="89" y="8414"/>
                    <a:pt x="222" y="8532"/>
                  </a:cubicBezTo>
                  <a:cubicBezTo>
                    <a:pt x="222" y="8547"/>
                    <a:pt x="237" y="8547"/>
                    <a:pt x="237" y="8562"/>
                  </a:cubicBezTo>
                  <a:cubicBezTo>
                    <a:pt x="372" y="8683"/>
                    <a:pt x="545" y="8756"/>
                    <a:pt x="721" y="8756"/>
                  </a:cubicBezTo>
                  <a:cubicBezTo>
                    <a:pt x="737" y="8756"/>
                    <a:pt x="753" y="8755"/>
                    <a:pt x="769" y="8754"/>
                  </a:cubicBezTo>
                  <a:cubicBezTo>
                    <a:pt x="962" y="8754"/>
                    <a:pt x="1154" y="8665"/>
                    <a:pt x="1287" y="8517"/>
                  </a:cubicBezTo>
                  <a:cubicBezTo>
                    <a:pt x="1420" y="8369"/>
                    <a:pt x="1494" y="8192"/>
                    <a:pt x="1479" y="7985"/>
                  </a:cubicBezTo>
                  <a:cubicBezTo>
                    <a:pt x="1479" y="7822"/>
                    <a:pt x="1405" y="7660"/>
                    <a:pt x="1302" y="7541"/>
                  </a:cubicBezTo>
                  <a:lnTo>
                    <a:pt x="3800" y="5042"/>
                  </a:lnTo>
                  <a:lnTo>
                    <a:pt x="10839" y="5042"/>
                  </a:lnTo>
                  <a:lnTo>
                    <a:pt x="12273" y="3623"/>
                  </a:lnTo>
                  <a:lnTo>
                    <a:pt x="12273" y="1464"/>
                  </a:lnTo>
                  <a:cubicBezTo>
                    <a:pt x="12628" y="1405"/>
                    <a:pt x="12894" y="1080"/>
                    <a:pt x="12879" y="710"/>
                  </a:cubicBezTo>
                  <a:cubicBezTo>
                    <a:pt x="12864" y="311"/>
                    <a:pt x="12539" y="0"/>
                    <a:pt x="1215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25"/>
            <p:cNvSpPr/>
            <p:nvPr/>
          </p:nvSpPr>
          <p:spPr>
            <a:xfrm>
              <a:off x="921235" y="4821401"/>
              <a:ext cx="609785" cy="377347"/>
            </a:xfrm>
            <a:custGeom>
              <a:rect b="b" l="l" r="r" t="t"/>
              <a:pathLst>
                <a:path extrusionOk="0" h="9864" w="15940">
                  <a:moveTo>
                    <a:pt x="15156" y="1"/>
                  </a:moveTo>
                  <a:cubicBezTo>
                    <a:pt x="14757" y="31"/>
                    <a:pt x="14432" y="371"/>
                    <a:pt x="14447" y="770"/>
                  </a:cubicBezTo>
                  <a:cubicBezTo>
                    <a:pt x="14461" y="918"/>
                    <a:pt x="14506" y="1051"/>
                    <a:pt x="14580" y="1169"/>
                  </a:cubicBezTo>
                  <a:lnTo>
                    <a:pt x="9567" y="6182"/>
                  </a:lnTo>
                  <a:lnTo>
                    <a:pt x="3460" y="6182"/>
                  </a:lnTo>
                  <a:lnTo>
                    <a:pt x="1139" y="8503"/>
                  </a:lnTo>
                  <a:cubicBezTo>
                    <a:pt x="1036" y="8426"/>
                    <a:pt x="910" y="8382"/>
                    <a:pt x="771" y="8382"/>
                  </a:cubicBezTo>
                  <a:cubicBezTo>
                    <a:pt x="751" y="8382"/>
                    <a:pt x="731" y="8383"/>
                    <a:pt x="710" y="8385"/>
                  </a:cubicBezTo>
                  <a:cubicBezTo>
                    <a:pt x="518" y="8385"/>
                    <a:pt x="326" y="8473"/>
                    <a:pt x="193" y="8621"/>
                  </a:cubicBezTo>
                  <a:cubicBezTo>
                    <a:pt x="60" y="8769"/>
                    <a:pt x="0" y="8947"/>
                    <a:pt x="0" y="9154"/>
                  </a:cubicBezTo>
                  <a:cubicBezTo>
                    <a:pt x="15" y="9331"/>
                    <a:pt x="89" y="9508"/>
                    <a:pt x="222" y="9642"/>
                  </a:cubicBezTo>
                  <a:cubicBezTo>
                    <a:pt x="222" y="9642"/>
                    <a:pt x="237" y="9656"/>
                    <a:pt x="237" y="9656"/>
                  </a:cubicBezTo>
                  <a:cubicBezTo>
                    <a:pt x="385" y="9789"/>
                    <a:pt x="577" y="9863"/>
                    <a:pt x="769" y="9863"/>
                  </a:cubicBezTo>
                  <a:cubicBezTo>
                    <a:pt x="962" y="9849"/>
                    <a:pt x="1154" y="9760"/>
                    <a:pt x="1287" y="9627"/>
                  </a:cubicBezTo>
                  <a:cubicBezTo>
                    <a:pt x="1420" y="9479"/>
                    <a:pt x="1479" y="9287"/>
                    <a:pt x="1479" y="9094"/>
                  </a:cubicBezTo>
                  <a:cubicBezTo>
                    <a:pt x="1464" y="8932"/>
                    <a:pt x="1405" y="8769"/>
                    <a:pt x="1302" y="8651"/>
                  </a:cubicBezTo>
                  <a:lnTo>
                    <a:pt x="3549" y="6403"/>
                  </a:lnTo>
                  <a:lnTo>
                    <a:pt x="9656" y="6403"/>
                  </a:lnTo>
                  <a:lnTo>
                    <a:pt x="14742" y="1332"/>
                  </a:lnTo>
                  <a:cubicBezTo>
                    <a:pt x="14862" y="1425"/>
                    <a:pt x="15005" y="1482"/>
                    <a:pt x="15162" y="1482"/>
                  </a:cubicBezTo>
                  <a:cubicBezTo>
                    <a:pt x="15179" y="1482"/>
                    <a:pt x="15197" y="1481"/>
                    <a:pt x="15215" y="1480"/>
                  </a:cubicBezTo>
                  <a:cubicBezTo>
                    <a:pt x="15629" y="1465"/>
                    <a:pt x="15940" y="1125"/>
                    <a:pt x="15925" y="711"/>
                  </a:cubicBezTo>
                  <a:cubicBezTo>
                    <a:pt x="15910" y="326"/>
                    <a:pt x="15585" y="1"/>
                    <a:pt x="1518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25"/>
            <p:cNvSpPr/>
            <p:nvPr/>
          </p:nvSpPr>
          <p:spPr>
            <a:xfrm>
              <a:off x="846562" y="4350258"/>
              <a:ext cx="695208" cy="600183"/>
            </a:xfrm>
            <a:custGeom>
              <a:rect b="b" l="l" r="r" t="t"/>
              <a:pathLst>
                <a:path extrusionOk="0" h="15689" w="18173">
                  <a:moveTo>
                    <a:pt x="17951" y="0"/>
                  </a:moveTo>
                  <a:lnTo>
                    <a:pt x="13456" y="4480"/>
                  </a:lnTo>
                  <a:lnTo>
                    <a:pt x="13456" y="9818"/>
                  </a:lnTo>
                  <a:lnTo>
                    <a:pt x="11046" y="12243"/>
                  </a:lnTo>
                  <a:lnTo>
                    <a:pt x="3298" y="12243"/>
                  </a:lnTo>
                  <a:lnTo>
                    <a:pt x="1184" y="14343"/>
                  </a:lnTo>
                  <a:lnTo>
                    <a:pt x="1184" y="14357"/>
                  </a:lnTo>
                  <a:cubicBezTo>
                    <a:pt x="1064" y="14265"/>
                    <a:pt x="921" y="14207"/>
                    <a:pt x="764" y="14207"/>
                  </a:cubicBezTo>
                  <a:cubicBezTo>
                    <a:pt x="746" y="14207"/>
                    <a:pt x="729" y="14208"/>
                    <a:pt x="710" y="14210"/>
                  </a:cubicBezTo>
                  <a:cubicBezTo>
                    <a:pt x="518" y="14210"/>
                    <a:pt x="341" y="14298"/>
                    <a:pt x="208" y="14446"/>
                  </a:cubicBezTo>
                  <a:cubicBezTo>
                    <a:pt x="75" y="14594"/>
                    <a:pt x="1" y="14771"/>
                    <a:pt x="1" y="14978"/>
                  </a:cubicBezTo>
                  <a:cubicBezTo>
                    <a:pt x="15" y="15156"/>
                    <a:pt x="89" y="15333"/>
                    <a:pt x="222" y="15466"/>
                  </a:cubicBezTo>
                  <a:cubicBezTo>
                    <a:pt x="222" y="15466"/>
                    <a:pt x="237" y="15481"/>
                    <a:pt x="237" y="15481"/>
                  </a:cubicBezTo>
                  <a:cubicBezTo>
                    <a:pt x="385" y="15614"/>
                    <a:pt x="577" y="15688"/>
                    <a:pt x="770" y="15688"/>
                  </a:cubicBezTo>
                  <a:cubicBezTo>
                    <a:pt x="977" y="15673"/>
                    <a:pt x="1154" y="15585"/>
                    <a:pt x="1287" y="15452"/>
                  </a:cubicBezTo>
                  <a:cubicBezTo>
                    <a:pt x="1420" y="15304"/>
                    <a:pt x="1494" y="15112"/>
                    <a:pt x="1479" y="14919"/>
                  </a:cubicBezTo>
                  <a:cubicBezTo>
                    <a:pt x="1479" y="14757"/>
                    <a:pt x="1420" y="14624"/>
                    <a:pt x="1331" y="14505"/>
                  </a:cubicBezTo>
                  <a:lnTo>
                    <a:pt x="3387" y="12465"/>
                  </a:lnTo>
                  <a:lnTo>
                    <a:pt x="11135" y="12465"/>
                  </a:lnTo>
                  <a:lnTo>
                    <a:pt x="13678" y="9907"/>
                  </a:lnTo>
                  <a:lnTo>
                    <a:pt x="13678" y="4584"/>
                  </a:lnTo>
                  <a:lnTo>
                    <a:pt x="18173" y="89"/>
                  </a:lnTo>
                  <a:cubicBezTo>
                    <a:pt x="18099" y="59"/>
                    <a:pt x="18025" y="30"/>
                    <a:pt x="17951"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25"/>
            <p:cNvSpPr/>
            <p:nvPr/>
          </p:nvSpPr>
          <p:spPr>
            <a:xfrm>
              <a:off x="987989" y="4608706"/>
              <a:ext cx="167442" cy="56617"/>
            </a:xfrm>
            <a:custGeom>
              <a:rect b="b" l="l" r="r" t="t"/>
              <a:pathLst>
                <a:path extrusionOk="0" h="1480" w="4377">
                  <a:moveTo>
                    <a:pt x="3635" y="1"/>
                  </a:moveTo>
                  <a:cubicBezTo>
                    <a:pt x="3626" y="1"/>
                    <a:pt x="3617" y="1"/>
                    <a:pt x="3608" y="1"/>
                  </a:cubicBezTo>
                  <a:cubicBezTo>
                    <a:pt x="3224" y="16"/>
                    <a:pt x="2928" y="312"/>
                    <a:pt x="2898" y="667"/>
                  </a:cubicBezTo>
                  <a:lnTo>
                    <a:pt x="1479" y="667"/>
                  </a:lnTo>
                  <a:cubicBezTo>
                    <a:pt x="1464" y="489"/>
                    <a:pt x="1390" y="327"/>
                    <a:pt x="1242" y="194"/>
                  </a:cubicBezTo>
                  <a:cubicBezTo>
                    <a:pt x="1109" y="75"/>
                    <a:pt x="932" y="1"/>
                    <a:pt x="754" y="1"/>
                  </a:cubicBezTo>
                  <a:lnTo>
                    <a:pt x="725" y="1"/>
                  </a:lnTo>
                  <a:cubicBezTo>
                    <a:pt x="311" y="16"/>
                    <a:pt x="0" y="356"/>
                    <a:pt x="15" y="770"/>
                  </a:cubicBezTo>
                  <a:cubicBezTo>
                    <a:pt x="15" y="948"/>
                    <a:pt x="89" y="1125"/>
                    <a:pt x="222" y="1258"/>
                  </a:cubicBezTo>
                  <a:cubicBezTo>
                    <a:pt x="237" y="1273"/>
                    <a:pt x="237" y="1273"/>
                    <a:pt x="252" y="1288"/>
                  </a:cubicBezTo>
                  <a:cubicBezTo>
                    <a:pt x="385" y="1421"/>
                    <a:pt x="577" y="1480"/>
                    <a:pt x="769" y="1480"/>
                  </a:cubicBezTo>
                  <a:cubicBezTo>
                    <a:pt x="1124" y="1465"/>
                    <a:pt x="1405" y="1214"/>
                    <a:pt x="1464" y="889"/>
                  </a:cubicBezTo>
                  <a:lnTo>
                    <a:pt x="2913" y="889"/>
                  </a:lnTo>
                  <a:cubicBezTo>
                    <a:pt x="2943" y="1036"/>
                    <a:pt x="3002" y="1155"/>
                    <a:pt x="3105" y="1258"/>
                  </a:cubicBezTo>
                  <a:cubicBezTo>
                    <a:pt x="3253" y="1406"/>
                    <a:pt x="3445" y="1480"/>
                    <a:pt x="3652" y="1480"/>
                  </a:cubicBezTo>
                  <a:cubicBezTo>
                    <a:pt x="4066" y="1465"/>
                    <a:pt x="4377" y="1110"/>
                    <a:pt x="4362" y="711"/>
                  </a:cubicBezTo>
                  <a:cubicBezTo>
                    <a:pt x="4348" y="307"/>
                    <a:pt x="4023" y="1"/>
                    <a:pt x="363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6" name="Google Shape;366;p25"/>
          <p:cNvGrpSpPr/>
          <p:nvPr/>
        </p:nvGrpSpPr>
        <p:grpSpPr>
          <a:xfrm flipH="1" rot="10800000">
            <a:off x="6957307" y="-836262"/>
            <a:ext cx="2943176" cy="2942600"/>
            <a:chOff x="-564150" y="3589452"/>
            <a:chExt cx="2169844" cy="2038094"/>
          </a:xfrm>
        </p:grpSpPr>
        <p:sp>
          <p:nvSpPr>
            <p:cNvPr id="367" name="Google Shape;367;p25"/>
            <p:cNvSpPr/>
            <p:nvPr/>
          </p:nvSpPr>
          <p:spPr>
            <a:xfrm>
              <a:off x="-434046" y="3735967"/>
              <a:ext cx="1405680" cy="1112073"/>
            </a:xfrm>
            <a:custGeom>
              <a:rect b="b" l="l" r="r" t="t"/>
              <a:pathLst>
                <a:path extrusionOk="0" h="29070" w="36745">
                  <a:moveTo>
                    <a:pt x="35414" y="207"/>
                  </a:moveTo>
                  <a:cubicBezTo>
                    <a:pt x="35148" y="488"/>
                    <a:pt x="35133" y="917"/>
                    <a:pt x="35384" y="1213"/>
                  </a:cubicBezTo>
                  <a:lnTo>
                    <a:pt x="35384" y="1213"/>
                  </a:lnTo>
                  <a:lnTo>
                    <a:pt x="28937" y="7645"/>
                  </a:lnTo>
                  <a:lnTo>
                    <a:pt x="23540" y="7645"/>
                  </a:lnTo>
                  <a:lnTo>
                    <a:pt x="15630" y="15555"/>
                  </a:lnTo>
                  <a:lnTo>
                    <a:pt x="15630" y="21174"/>
                  </a:lnTo>
                  <a:lnTo>
                    <a:pt x="10750" y="26054"/>
                  </a:lnTo>
                  <a:lnTo>
                    <a:pt x="2869" y="26054"/>
                  </a:lnTo>
                  <a:lnTo>
                    <a:pt x="2825" y="26054"/>
                  </a:lnTo>
                  <a:lnTo>
                    <a:pt x="1169" y="27710"/>
                  </a:lnTo>
                  <a:cubicBezTo>
                    <a:pt x="1051" y="27621"/>
                    <a:pt x="888" y="27577"/>
                    <a:pt x="725" y="27577"/>
                  </a:cubicBezTo>
                  <a:lnTo>
                    <a:pt x="725" y="27577"/>
                  </a:lnTo>
                  <a:cubicBezTo>
                    <a:pt x="326" y="27606"/>
                    <a:pt x="1" y="27946"/>
                    <a:pt x="16" y="28345"/>
                  </a:cubicBezTo>
                  <a:lnTo>
                    <a:pt x="16" y="28345"/>
                  </a:lnTo>
                  <a:cubicBezTo>
                    <a:pt x="30" y="28538"/>
                    <a:pt x="104" y="28715"/>
                    <a:pt x="237" y="28848"/>
                  </a:cubicBezTo>
                  <a:lnTo>
                    <a:pt x="237" y="28848"/>
                  </a:lnTo>
                  <a:cubicBezTo>
                    <a:pt x="370" y="28981"/>
                    <a:pt x="577" y="29070"/>
                    <a:pt x="784" y="29055"/>
                  </a:cubicBezTo>
                  <a:lnTo>
                    <a:pt x="784" y="29055"/>
                  </a:lnTo>
                  <a:lnTo>
                    <a:pt x="784" y="29055"/>
                  </a:lnTo>
                  <a:cubicBezTo>
                    <a:pt x="1198" y="29040"/>
                    <a:pt x="1509" y="28700"/>
                    <a:pt x="1494" y="28286"/>
                  </a:cubicBezTo>
                  <a:lnTo>
                    <a:pt x="1494" y="28286"/>
                  </a:lnTo>
                  <a:cubicBezTo>
                    <a:pt x="1494" y="28124"/>
                    <a:pt x="1435" y="27976"/>
                    <a:pt x="1331" y="27857"/>
                  </a:cubicBezTo>
                  <a:lnTo>
                    <a:pt x="1331" y="27857"/>
                  </a:lnTo>
                  <a:lnTo>
                    <a:pt x="2914" y="26275"/>
                  </a:lnTo>
                  <a:lnTo>
                    <a:pt x="10795" y="26275"/>
                  </a:lnTo>
                  <a:lnTo>
                    <a:pt x="10839" y="26275"/>
                  </a:lnTo>
                  <a:lnTo>
                    <a:pt x="15852" y="21263"/>
                  </a:lnTo>
                  <a:lnTo>
                    <a:pt x="15852" y="15644"/>
                  </a:lnTo>
                  <a:lnTo>
                    <a:pt x="23629" y="7866"/>
                  </a:lnTo>
                  <a:lnTo>
                    <a:pt x="29026" y="7866"/>
                  </a:lnTo>
                  <a:lnTo>
                    <a:pt x="35547" y="1361"/>
                  </a:lnTo>
                  <a:cubicBezTo>
                    <a:pt x="35828" y="1538"/>
                    <a:pt x="36212" y="1508"/>
                    <a:pt x="36463" y="1257"/>
                  </a:cubicBezTo>
                  <a:lnTo>
                    <a:pt x="36463" y="1257"/>
                  </a:lnTo>
                  <a:cubicBezTo>
                    <a:pt x="36744" y="961"/>
                    <a:pt x="36744" y="503"/>
                    <a:pt x="36463" y="207"/>
                  </a:cubicBezTo>
                  <a:lnTo>
                    <a:pt x="36463" y="207"/>
                  </a:lnTo>
                  <a:cubicBezTo>
                    <a:pt x="36316" y="59"/>
                    <a:pt x="36123" y="0"/>
                    <a:pt x="35931" y="0"/>
                  </a:cubicBezTo>
                  <a:lnTo>
                    <a:pt x="35931" y="0"/>
                  </a:lnTo>
                  <a:cubicBezTo>
                    <a:pt x="35754" y="0"/>
                    <a:pt x="35562" y="59"/>
                    <a:pt x="35414" y="207"/>
                  </a:cubicBezTo>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25"/>
            <p:cNvSpPr/>
            <p:nvPr/>
          </p:nvSpPr>
          <p:spPr>
            <a:xfrm>
              <a:off x="232271" y="4016526"/>
              <a:ext cx="867738" cy="1270602"/>
            </a:xfrm>
            <a:custGeom>
              <a:rect b="b" l="l" r="r" t="t"/>
              <a:pathLst>
                <a:path extrusionOk="0" h="33214" w="22683">
                  <a:moveTo>
                    <a:pt x="21870" y="0"/>
                  </a:moveTo>
                  <a:cubicBezTo>
                    <a:pt x="21677" y="0"/>
                    <a:pt x="21485" y="74"/>
                    <a:pt x="21352" y="207"/>
                  </a:cubicBezTo>
                  <a:cubicBezTo>
                    <a:pt x="21056" y="503"/>
                    <a:pt x="21056" y="976"/>
                    <a:pt x="21352" y="1257"/>
                  </a:cubicBezTo>
                  <a:cubicBezTo>
                    <a:pt x="21470" y="1390"/>
                    <a:pt x="21648" y="1464"/>
                    <a:pt x="21811" y="1464"/>
                  </a:cubicBezTo>
                  <a:lnTo>
                    <a:pt x="21811" y="5841"/>
                  </a:lnTo>
                  <a:lnTo>
                    <a:pt x="14225" y="13426"/>
                  </a:lnTo>
                  <a:lnTo>
                    <a:pt x="8976" y="13426"/>
                  </a:lnTo>
                  <a:lnTo>
                    <a:pt x="3653" y="18749"/>
                  </a:lnTo>
                  <a:lnTo>
                    <a:pt x="3653" y="29469"/>
                  </a:lnTo>
                  <a:lnTo>
                    <a:pt x="1243" y="31879"/>
                  </a:lnTo>
                  <a:cubicBezTo>
                    <a:pt x="1118" y="31787"/>
                    <a:pt x="967" y="31742"/>
                    <a:pt x="816" y="31742"/>
                  </a:cubicBezTo>
                  <a:cubicBezTo>
                    <a:pt x="627" y="31742"/>
                    <a:pt x="436" y="31813"/>
                    <a:pt x="297" y="31953"/>
                  </a:cubicBezTo>
                  <a:cubicBezTo>
                    <a:pt x="1" y="32249"/>
                    <a:pt x="1" y="32707"/>
                    <a:pt x="297" y="33003"/>
                  </a:cubicBezTo>
                  <a:cubicBezTo>
                    <a:pt x="437" y="33143"/>
                    <a:pt x="626" y="33214"/>
                    <a:pt x="814" y="33214"/>
                  </a:cubicBezTo>
                  <a:cubicBezTo>
                    <a:pt x="1003" y="33214"/>
                    <a:pt x="1191" y="33143"/>
                    <a:pt x="1332" y="33003"/>
                  </a:cubicBezTo>
                  <a:cubicBezTo>
                    <a:pt x="1598" y="32737"/>
                    <a:pt x="1627" y="32323"/>
                    <a:pt x="1406" y="32027"/>
                  </a:cubicBezTo>
                  <a:lnTo>
                    <a:pt x="3875" y="29558"/>
                  </a:lnTo>
                  <a:lnTo>
                    <a:pt x="3875" y="18838"/>
                  </a:lnTo>
                  <a:lnTo>
                    <a:pt x="9065" y="13648"/>
                  </a:lnTo>
                  <a:lnTo>
                    <a:pt x="14314" y="13648"/>
                  </a:lnTo>
                  <a:lnTo>
                    <a:pt x="22032" y="5929"/>
                  </a:lnTo>
                  <a:lnTo>
                    <a:pt x="22032" y="1449"/>
                  </a:lnTo>
                  <a:cubicBezTo>
                    <a:pt x="22165" y="1420"/>
                    <a:pt x="22284" y="1361"/>
                    <a:pt x="22387" y="1257"/>
                  </a:cubicBezTo>
                  <a:cubicBezTo>
                    <a:pt x="22683" y="976"/>
                    <a:pt x="22683" y="503"/>
                    <a:pt x="22387" y="207"/>
                  </a:cubicBezTo>
                  <a:cubicBezTo>
                    <a:pt x="22239" y="74"/>
                    <a:pt x="22062" y="0"/>
                    <a:pt x="2187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25"/>
            <p:cNvSpPr/>
            <p:nvPr/>
          </p:nvSpPr>
          <p:spPr>
            <a:xfrm>
              <a:off x="-361631" y="4510315"/>
              <a:ext cx="674856" cy="657374"/>
            </a:xfrm>
            <a:custGeom>
              <a:rect b="b" l="l" r="r" t="t"/>
              <a:pathLst>
                <a:path extrusionOk="0" h="17184" w="17641">
                  <a:moveTo>
                    <a:pt x="16857" y="1"/>
                  </a:moveTo>
                  <a:cubicBezTo>
                    <a:pt x="16664" y="15"/>
                    <a:pt x="16487" y="104"/>
                    <a:pt x="16354" y="237"/>
                  </a:cubicBezTo>
                  <a:cubicBezTo>
                    <a:pt x="16221" y="385"/>
                    <a:pt x="16147" y="577"/>
                    <a:pt x="16147" y="769"/>
                  </a:cubicBezTo>
                  <a:cubicBezTo>
                    <a:pt x="16162" y="962"/>
                    <a:pt x="16236" y="1139"/>
                    <a:pt x="16369" y="1272"/>
                  </a:cubicBezTo>
                  <a:cubicBezTo>
                    <a:pt x="16369" y="1272"/>
                    <a:pt x="16383" y="1287"/>
                    <a:pt x="16383" y="1287"/>
                  </a:cubicBezTo>
                  <a:cubicBezTo>
                    <a:pt x="16502" y="1390"/>
                    <a:pt x="16650" y="1464"/>
                    <a:pt x="16812" y="1479"/>
                  </a:cubicBezTo>
                  <a:lnTo>
                    <a:pt x="16812" y="5826"/>
                  </a:lnTo>
                  <a:lnTo>
                    <a:pt x="9064" y="13574"/>
                  </a:lnTo>
                  <a:lnTo>
                    <a:pt x="3416" y="13574"/>
                  </a:lnTo>
                  <a:lnTo>
                    <a:pt x="1154" y="15837"/>
                  </a:lnTo>
                  <a:cubicBezTo>
                    <a:pt x="1050" y="15759"/>
                    <a:pt x="925" y="15715"/>
                    <a:pt x="786" y="15715"/>
                  </a:cubicBezTo>
                  <a:cubicBezTo>
                    <a:pt x="766" y="15715"/>
                    <a:pt x="746" y="15716"/>
                    <a:pt x="725" y="15718"/>
                  </a:cubicBezTo>
                  <a:cubicBezTo>
                    <a:pt x="311" y="15733"/>
                    <a:pt x="0" y="16073"/>
                    <a:pt x="15" y="16472"/>
                  </a:cubicBezTo>
                  <a:cubicBezTo>
                    <a:pt x="15" y="16665"/>
                    <a:pt x="104" y="16842"/>
                    <a:pt x="222" y="16975"/>
                  </a:cubicBezTo>
                  <a:cubicBezTo>
                    <a:pt x="359" y="17098"/>
                    <a:pt x="534" y="17184"/>
                    <a:pt x="736" y="17184"/>
                  </a:cubicBezTo>
                  <a:cubicBezTo>
                    <a:pt x="752" y="17184"/>
                    <a:pt x="768" y="17183"/>
                    <a:pt x="784" y="17182"/>
                  </a:cubicBezTo>
                  <a:cubicBezTo>
                    <a:pt x="1183" y="17167"/>
                    <a:pt x="1509" y="16827"/>
                    <a:pt x="1494" y="16428"/>
                  </a:cubicBezTo>
                  <a:cubicBezTo>
                    <a:pt x="1479" y="16251"/>
                    <a:pt x="1420" y="16103"/>
                    <a:pt x="1316" y="15984"/>
                  </a:cubicBezTo>
                  <a:lnTo>
                    <a:pt x="3505" y="13796"/>
                  </a:lnTo>
                  <a:lnTo>
                    <a:pt x="9153" y="13796"/>
                  </a:lnTo>
                  <a:lnTo>
                    <a:pt x="17034" y="5915"/>
                  </a:lnTo>
                  <a:lnTo>
                    <a:pt x="17034" y="1464"/>
                  </a:lnTo>
                  <a:cubicBezTo>
                    <a:pt x="17182" y="1435"/>
                    <a:pt x="17330" y="1361"/>
                    <a:pt x="17433" y="1243"/>
                  </a:cubicBezTo>
                  <a:cubicBezTo>
                    <a:pt x="17566" y="1095"/>
                    <a:pt x="17640" y="917"/>
                    <a:pt x="17626" y="710"/>
                  </a:cubicBezTo>
                  <a:cubicBezTo>
                    <a:pt x="17626" y="518"/>
                    <a:pt x="17537" y="341"/>
                    <a:pt x="17389" y="208"/>
                  </a:cubicBezTo>
                  <a:cubicBezTo>
                    <a:pt x="17256" y="74"/>
                    <a:pt x="17078" y="1"/>
                    <a:pt x="1688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25"/>
            <p:cNvSpPr/>
            <p:nvPr/>
          </p:nvSpPr>
          <p:spPr>
            <a:xfrm>
              <a:off x="248108" y="3801573"/>
              <a:ext cx="763685" cy="661850"/>
            </a:xfrm>
            <a:custGeom>
              <a:rect b="b" l="l" r="r" t="t"/>
              <a:pathLst>
                <a:path extrusionOk="0" h="17301" w="19963">
                  <a:moveTo>
                    <a:pt x="19149" y="0"/>
                  </a:moveTo>
                  <a:cubicBezTo>
                    <a:pt x="18972" y="0"/>
                    <a:pt x="18779" y="60"/>
                    <a:pt x="18631" y="207"/>
                  </a:cubicBezTo>
                  <a:cubicBezTo>
                    <a:pt x="18365" y="474"/>
                    <a:pt x="18351" y="902"/>
                    <a:pt x="18572" y="1183"/>
                  </a:cubicBezTo>
                  <a:lnTo>
                    <a:pt x="11046" y="8724"/>
                  </a:lnTo>
                  <a:lnTo>
                    <a:pt x="5841" y="8724"/>
                  </a:lnTo>
                  <a:lnTo>
                    <a:pt x="622" y="13929"/>
                  </a:lnTo>
                  <a:lnTo>
                    <a:pt x="622" y="15851"/>
                  </a:lnTo>
                  <a:cubicBezTo>
                    <a:pt x="504" y="15881"/>
                    <a:pt x="385" y="15940"/>
                    <a:pt x="297" y="16043"/>
                  </a:cubicBezTo>
                  <a:cubicBezTo>
                    <a:pt x="1" y="16324"/>
                    <a:pt x="1" y="16798"/>
                    <a:pt x="297" y="17078"/>
                  </a:cubicBezTo>
                  <a:cubicBezTo>
                    <a:pt x="437" y="17226"/>
                    <a:pt x="626" y="17300"/>
                    <a:pt x="814" y="17300"/>
                  </a:cubicBezTo>
                  <a:cubicBezTo>
                    <a:pt x="1003" y="17300"/>
                    <a:pt x="1191" y="17226"/>
                    <a:pt x="1332" y="17078"/>
                  </a:cubicBezTo>
                  <a:cubicBezTo>
                    <a:pt x="1627" y="16798"/>
                    <a:pt x="1627" y="16324"/>
                    <a:pt x="1332" y="16043"/>
                  </a:cubicBezTo>
                  <a:cubicBezTo>
                    <a:pt x="1199" y="15896"/>
                    <a:pt x="1021" y="15836"/>
                    <a:pt x="844" y="15822"/>
                  </a:cubicBezTo>
                  <a:lnTo>
                    <a:pt x="844" y="14033"/>
                  </a:lnTo>
                  <a:lnTo>
                    <a:pt x="5930" y="8946"/>
                  </a:lnTo>
                  <a:lnTo>
                    <a:pt x="11135" y="8946"/>
                  </a:lnTo>
                  <a:lnTo>
                    <a:pt x="18735" y="1346"/>
                  </a:lnTo>
                  <a:cubicBezTo>
                    <a:pt x="18863" y="1429"/>
                    <a:pt x="19008" y="1471"/>
                    <a:pt x="19153" y="1471"/>
                  </a:cubicBezTo>
                  <a:cubicBezTo>
                    <a:pt x="19342" y="1471"/>
                    <a:pt x="19530" y="1400"/>
                    <a:pt x="19681" y="1257"/>
                  </a:cubicBezTo>
                  <a:cubicBezTo>
                    <a:pt x="19962" y="962"/>
                    <a:pt x="19962" y="503"/>
                    <a:pt x="19681" y="207"/>
                  </a:cubicBezTo>
                  <a:cubicBezTo>
                    <a:pt x="19533" y="60"/>
                    <a:pt x="19341" y="0"/>
                    <a:pt x="1914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25"/>
            <p:cNvSpPr/>
            <p:nvPr/>
          </p:nvSpPr>
          <p:spPr>
            <a:xfrm>
              <a:off x="-277356" y="5105939"/>
              <a:ext cx="470651" cy="221841"/>
            </a:xfrm>
            <a:custGeom>
              <a:rect b="b" l="l" r="r" t="t"/>
              <a:pathLst>
                <a:path extrusionOk="0" h="5799" w="12303">
                  <a:moveTo>
                    <a:pt x="11519" y="0"/>
                  </a:moveTo>
                  <a:cubicBezTo>
                    <a:pt x="11164" y="15"/>
                    <a:pt x="10883" y="267"/>
                    <a:pt x="10824" y="607"/>
                  </a:cubicBezTo>
                  <a:lnTo>
                    <a:pt x="4939" y="607"/>
                  </a:lnTo>
                  <a:lnTo>
                    <a:pt x="1124" y="4421"/>
                  </a:lnTo>
                  <a:cubicBezTo>
                    <a:pt x="1006" y="4362"/>
                    <a:pt x="873" y="4318"/>
                    <a:pt x="725" y="4318"/>
                  </a:cubicBezTo>
                  <a:cubicBezTo>
                    <a:pt x="326" y="4333"/>
                    <a:pt x="1" y="4688"/>
                    <a:pt x="15" y="5087"/>
                  </a:cubicBezTo>
                  <a:cubicBezTo>
                    <a:pt x="30" y="5279"/>
                    <a:pt x="104" y="5457"/>
                    <a:pt x="237" y="5590"/>
                  </a:cubicBezTo>
                  <a:cubicBezTo>
                    <a:pt x="237" y="5590"/>
                    <a:pt x="252" y="5604"/>
                    <a:pt x="252" y="5604"/>
                  </a:cubicBezTo>
                  <a:cubicBezTo>
                    <a:pt x="387" y="5726"/>
                    <a:pt x="560" y="5798"/>
                    <a:pt x="735" y="5798"/>
                  </a:cubicBezTo>
                  <a:cubicBezTo>
                    <a:pt x="752" y="5798"/>
                    <a:pt x="768" y="5798"/>
                    <a:pt x="784" y="5797"/>
                  </a:cubicBezTo>
                  <a:cubicBezTo>
                    <a:pt x="1198" y="5782"/>
                    <a:pt x="1509" y="5442"/>
                    <a:pt x="1494" y="5028"/>
                  </a:cubicBezTo>
                  <a:cubicBezTo>
                    <a:pt x="1494" y="4850"/>
                    <a:pt x="1405" y="4688"/>
                    <a:pt x="1302" y="4569"/>
                  </a:cubicBezTo>
                  <a:lnTo>
                    <a:pt x="5028" y="828"/>
                  </a:lnTo>
                  <a:lnTo>
                    <a:pt x="10824" y="828"/>
                  </a:lnTo>
                  <a:cubicBezTo>
                    <a:pt x="10839" y="991"/>
                    <a:pt x="10913" y="1139"/>
                    <a:pt x="11031" y="1257"/>
                  </a:cubicBezTo>
                  <a:cubicBezTo>
                    <a:pt x="11154" y="1381"/>
                    <a:pt x="11341" y="1466"/>
                    <a:pt x="11533" y="1466"/>
                  </a:cubicBezTo>
                  <a:cubicBezTo>
                    <a:pt x="11548" y="1466"/>
                    <a:pt x="11563" y="1465"/>
                    <a:pt x="11578" y="1464"/>
                  </a:cubicBezTo>
                  <a:cubicBezTo>
                    <a:pt x="11977" y="1449"/>
                    <a:pt x="12303" y="1109"/>
                    <a:pt x="12288" y="710"/>
                  </a:cubicBezTo>
                  <a:cubicBezTo>
                    <a:pt x="12273" y="311"/>
                    <a:pt x="11948" y="0"/>
                    <a:pt x="1154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25"/>
            <p:cNvSpPr/>
            <p:nvPr/>
          </p:nvSpPr>
          <p:spPr>
            <a:xfrm>
              <a:off x="-301686" y="4910228"/>
              <a:ext cx="597926" cy="532357"/>
            </a:xfrm>
            <a:custGeom>
              <a:rect b="b" l="l" r="r" t="t"/>
              <a:pathLst>
                <a:path extrusionOk="0" h="13916" w="15630">
                  <a:moveTo>
                    <a:pt x="14831" y="0"/>
                  </a:moveTo>
                  <a:cubicBezTo>
                    <a:pt x="14639" y="0"/>
                    <a:pt x="14447" y="60"/>
                    <a:pt x="14299" y="207"/>
                  </a:cubicBezTo>
                  <a:cubicBezTo>
                    <a:pt x="14018" y="503"/>
                    <a:pt x="14018" y="961"/>
                    <a:pt x="14299" y="1257"/>
                  </a:cubicBezTo>
                  <a:cubicBezTo>
                    <a:pt x="14432" y="1376"/>
                    <a:pt x="14580" y="1449"/>
                    <a:pt x="14743" y="1464"/>
                  </a:cubicBezTo>
                  <a:lnTo>
                    <a:pt x="14743" y="5974"/>
                  </a:lnTo>
                  <a:lnTo>
                    <a:pt x="12303" y="8429"/>
                  </a:lnTo>
                  <a:lnTo>
                    <a:pt x="5383" y="8429"/>
                  </a:lnTo>
                  <a:lnTo>
                    <a:pt x="1198" y="12598"/>
                  </a:lnTo>
                  <a:cubicBezTo>
                    <a:pt x="1065" y="12495"/>
                    <a:pt x="903" y="12436"/>
                    <a:pt x="725" y="12436"/>
                  </a:cubicBezTo>
                  <a:cubicBezTo>
                    <a:pt x="311" y="12465"/>
                    <a:pt x="1" y="12805"/>
                    <a:pt x="15" y="13204"/>
                  </a:cubicBezTo>
                  <a:cubicBezTo>
                    <a:pt x="15" y="13397"/>
                    <a:pt x="104" y="13574"/>
                    <a:pt x="222" y="13707"/>
                  </a:cubicBezTo>
                  <a:cubicBezTo>
                    <a:pt x="360" y="13831"/>
                    <a:pt x="535" y="13916"/>
                    <a:pt x="725" y="13916"/>
                  </a:cubicBezTo>
                  <a:cubicBezTo>
                    <a:pt x="739" y="13916"/>
                    <a:pt x="754" y="13915"/>
                    <a:pt x="770" y="13914"/>
                  </a:cubicBezTo>
                  <a:cubicBezTo>
                    <a:pt x="1184" y="13899"/>
                    <a:pt x="1509" y="13559"/>
                    <a:pt x="1479" y="13145"/>
                  </a:cubicBezTo>
                  <a:cubicBezTo>
                    <a:pt x="1479" y="13012"/>
                    <a:pt x="1435" y="12879"/>
                    <a:pt x="1361" y="12761"/>
                  </a:cubicBezTo>
                  <a:lnTo>
                    <a:pt x="5472" y="8650"/>
                  </a:lnTo>
                  <a:lnTo>
                    <a:pt x="12392" y="8650"/>
                  </a:lnTo>
                  <a:lnTo>
                    <a:pt x="14964" y="6063"/>
                  </a:lnTo>
                  <a:lnTo>
                    <a:pt x="14964" y="1464"/>
                  </a:lnTo>
                  <a:cubicBezTo>
                    <a:pt x="15112" y="1435"/>
                    <a:pt x="15245" y="1361"/>
                    <a:pt x="15349" y="1257"/>
                  </a:cubicBezTo>
                  <a:cubicBezTo>
                    <a:pt x="15630" y="961"/>
                    <a:pt x="15630" y="503"/>
                    <a:pt x="15349" y="207"/>
                  </a:cubicBezTo>
                  <a:cubicBezTo>
                    <a:pt x="15201" y="60"/>
                    <a:pt x="15009" y="0"/>
                    <a:pt x="14831"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25"/>
            <p:cNvSpPr/>
            <p:nvPr/>
          </p:nvSpPr>
          <p:spPr>
            <a:xfrm>
              <a:off x="-195912" y="3984277"/>
              <a:ext cx="1620061" cy="1527905"/>
            </a:xfrm>
            <a:custGeom>
              <a:rect b="b" l="l" r="r" t="t"/>
              <a:pathLst>
                <a:path extrusionOk="0" h="39940" w="42349">
                  <a:moveTo>
                    <a:pt x="35118" y="0"/>
                  </a:moveTo>
                  <a:cubicBezTo>
                    <a:pt x="34926" y="0"/>
                    <a:pt x="34748" y="74"/>
                    <a:pt x="34600" y="222"/>
                  </a:cubicBezTo>
                  <a:cubicBezTo>
                    <a:pt x="34305" y="518"/>
                    <a:pt x="34305" y="976"/>
                    <a:pt x="34600" y="1272"/>
                  </a:cubicBezTo>
                  <a:cubicBezTo>
                    <a:pt x="34748" y="1420"/>
                    <a:pt x="34941" y="1479"/>
                    <a:pt x="35133" y="1479"/>
                  </a:cubicBezTo>
                  <a:lnTo>
                    <a:pt x="35133" y="7586"/>
                  </a:lnTo>
                  <a:lnTo>
                    <a:pt x="33994" y="8724"/>
                  </a:lnTo>
                  <a:lnTo>
                    <a:pt x="33994" y="8902"/>
                  </a:lnTo>
                  <a:lnTo>
                    <a:pt x="26601" y="16310"/>
                  </a:lnTo>
                  <a:lnTo>
                    <a:pt x="21544" y="16310"/>
                  </a:lnTo>
                  <a:lnTo>
                    <a:pt x="17419" y="20435"/>
                  </a:lnTo>
                  <a:lnTo>
                    <a:pt x="17419" y="31318"/>
                  </a:lnTo>
                  <a:lnTo>
                    <a:pt x="12953" y="35783"/>
                  </a:lnTo>
                  <a:lnTo>
                    <a:pt x="4037" y="35783"/>
                  </a:lnTo>
                  <a:lnTo>
                    <a:pt x="1198" y="38622"/>
                  </a:lnTo>
                  <a:cubicBezTo>
                    <a:pt x="1065" y="38518"/>
                    <a:pt x="888" y="38459"/>
                    <a:pt x="725" y="38459"/>
                  </a:cubicBezTo>
                  <a:cubicBezTo>
                    <a:pt x="518" y="38474"/>
                    <a:pt x="341" y="38563"/>
                    <a:pt x="208" y="38696"/>
                  </a:cubicBezTo>
                  <a:cubicBezTo>
                    <a:pt x="75" y="38844"/>
                    <a:pt x="1" y="39036"/>
                    <a:pt x="16" y="39228"/>
                  </a:cubicBezTo>
                  <a:cubicBezTo>
                    <a:pt x="16" y="39420"/>
                    <a:pt x="89" y="39598"/>
                    <a:pt x="223" y="39731"/>
                  </a:cubicBezTo>
                  <a:cubicBezTo>
                    <a:pt x="237" y="39731"/>
                    <a:pt x="237" y="39746"/>
                    <a:pt x="252" y="39746"/>
                  </a:cubicBezTo>
                  <a:cubicBezTo>
                    <a:pt x="387" y="39868"/>
                    <a:pt x="548" y="39940"/>
                    <a:pt x="733" y="39940"/>
                  </a:cubicBezTo>
                  <a:cubicBezTo>
                    <a:pt x="750" y="39940"/>
                    <a:pt x="767" y="39939"/>
                    <a:pt x="784" y="39938"/>
                  </a:cubicBezTo>
                  <a:cubicBezTo>
                    <a:pt x="977" y="39938"/>
                    <a:pt x="1154" y="39849"/>
                    <a:pt x="1287" y="39701"/>
                  </a:cubicBezTo>
                  <a:cubicBezTo>
                    <a:pt x="1420" y="39568"/>
                    <a:pt x="1494" y="39376"/>
                    <a:pt x="1494" y="39169"/>
                  </a:cubicBezTo>
                  <a:cubicBezTo>
                    <a:pt x="1479" y="39036"/>
                    <a:pt x="1435" y="38888"/>
                    <a:pt x="1346" y="38770"/>
                  </a:cubicBezTo>
                  <a:lnTo>
                    <a:pt x="4126" y="36005"/>
                  </a:lnTo>
                  <a:lnTo>
                    <a:pt x="13042" y="36005"/>
                  </a:lnTo>
                  <a:lnTo>
                    <a:pt x="17641" y="31406"/>
                  </a:lnTo>
                  <a:lnTo>
                    <a:pt x="17641" y="20524"/>
                  </a:lnTo>
                  <a:lnTo>
                    <a:pt x="21633" y="16517"/>
                  </a:lnTo>
                  <a:lnTo>
                    <a:pt x="26690" y="16517"/>
                  </a:lnTo>
                  <a:lnTo>
                    <a:pt x="33994" y="9212"/>
                  </a:lnTo>
                  <a:lnTo>
                    <a:pt x="33994" y="12125"/>
                  </a:lnTo>
                  <a:lnTo>
                    <a:pt x="38016" y="12125"/>
                  </a:lnTo>
                  <a:lnTo>
                    <a:pt x="42171" y="7970"/>
                  </a:lnTo>
                  <a:lnTo>
                    <a:pt x="42348" y="7793"/>
                  </a:lnTo>
                  <a:cubicBezTo>
                    <a:pt x="42289" y="7748"/>
                    <a:pt x="42245" y="7689"/>
                    <a:pt x="42186" y="7645"/>
                  </a:cubicBezTo>
                  <a:lnTo>
                    <a:pt x="37913" y="11903"/>
                  </a:lnTo>
                  <a:lnTo>
                    <a:pt x="34216" y="11903"/>
                  </a:lnTo>
                  <a:lnTo>
                    <a:pt x="34216" y="9005"/>
                  </a:lnTo>
                  <a:lnTo>
                    <a:pt x="35355" y="7867"/>
                  </a:lnTo>
                  <a:lnTo>
                    <a:pt x="35355" y="7689"/>
                  </a:lnTo>
                  <a:lnTo>
                    <a:pt x="39598" y="3446"/>
                  </a:lnTo>
                  <a:cubicBezTo>
                    <a:pt x="39569" y="3372"/>
                    <a:pt x="39539" y="3298"/>
                    <a:pt x="39509" y="3224"/>
                  </a:cubicBezTo>
                  <a:lnTo>
                    <a:pt x="38874" y="3845"/>
                  </a:lnTo>
                  <a:lnTo>
                    <a:pt x="35355" y="7379"/>
                  </a:lnTo>
                  <a:lnTo>
                    <a:pt x="35355" y="1449"/>
                  </a:lnTo>
                  <a:cubicBezTo>
                    <a:pt x="35458" y="1405"/>
                    <a:pt x="35562" y="1346"/>
                    <a:pt x="35650" y="1272"/>
                  </a:cubicBezTo>
                  <a:cubicBezTo>
                    <a:pt x="35931" y="976"/>
                    <a:pt x="35931" y="518"/>
                    <a:pt x="35650" y="222"/>
                  </a:cubicBezTo>
                  <a:cubicBezTo>
                    <a:pt x="35502" y="74"/>
                    <a:pt x="35310" y="0"/>
                    <a:pt x="35118"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25"/>
            <p:cNvSpPr/>
            <p:nvPr/>
          </p:nvSpPr>
          <p:spPr>
            <a:xfrm>
              <a:off x="-564150" y="3615465"/>
              <a:ext cx="1260311" cy="1109280"/>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25"/>
            <p:cNvSpPr/>
            <p:nvPr/>
          </p:nvSpPr>
          <p:spPr>
            <a:xfrm>
              <a:off x="-186272" y="3843998"/>
              <a:ext cx="422565" cy="419160"/>
            </a:xfrm>
            <a:custGeom>
              <a:rect b="b" l="l" r="r" t="t"/>
              <a:pathLst>
                <a:path extrusionOk="0" h="10957" w="11046">
                  <a:moveTo>
                    <a:pt x="10232" y="0"/>
                  </a:moveTo>
                  <a:cubicBezTo>
                    <a:pt x="10040" y="0"/>
                    <a:pt x="9862" y="74"/>
                    <a:pt x="9715" y="207"/>
                  </a:cubicBezTo>
                  <a:cubicBezTo>
                    <a:pt x="9419" y="503"/>
                    <a:pt x="9419" y="962"/>
                    <a:pt x="9715" y="1257"/>
                  </a:cubicBezTo>
                  <a:cubicBezTo>
                    <a:pt x="9848" y="1390"/>
                    <a:pt x="10025" y="1464"/>
                    <a:pt x="10217" y="1464"/>
                  </a:cubicBezTo>
                  <a:lnTo>
                    <a:pt x="10217" y="4436"/>
                  </a:lnTo>
                  <a:lnTo>
                    <a:pt x="3918" y="10735"/>
                  </a:lnTo>
                  <a:lnTo>
                    <a:pt x="207" y="10735"/>
                  </a:lnTo>
                  <a:lnTo>
                    <a:pt x="207" y="7660"/>
                  </a:lnTo>
                  <a:lnTo>
                    <a:pt x="6417" y="1449"/>
                  </a:lnTo>
                  <a:cubicBezTo>
                    <a:pt x="6548" y="1535"/>
                    <a:pt x="6700" y="1579"/>
                    <a:pt x="6851" y="1579"/>
                  </a:cubicBezTo>
                  <a:cubicBezTo>
                    <a:pt x="7041" y="1579"/>
                    <a:pt x="7230" y="1509"/>
                    <a:pt x="7378" y="1361"/>
                  </a:cubicBezTo>
                  <a:cubicBezTo>
                    <a:pt x="7659" y="1080"/>
                    <a:pt x="7659" y="607"/>
                    <a:pt x="7378" y="326"/>
                  </a:cubicBezTo>
                  <a:cubicBezTo>
                    <a:pt x="7231" y="178"/>
                    <a:pt x="7038" y="104"/>
                    <a:pt x="6848" y="104"/>
                  </a:cubicBezTo>
                  <a:cubicBezTo>
                    <a:pt x="6658" y="104"/>
                    <a:pt x="6469" y="178"/>
                    <a:pt x="6329" y="326"/>
                  </a:cubicBezTo>
                  <a:cubicBezTo>
                    <a:pt x="6062" y="577"/>
                    <a:pt x="6048" y="1006"/>
                    <a:pt x="6269" y="1287"/>
                  </a:cubicBezTo>
                  <a:lnTo>
                    <a:pt x="0" y="7556"/>
                  </a:lnTo>
                  <a:lnTo>
                    <a:pt x="0" y="10957"/>
                  </a:lnTo>
                  <a:lnTo>
                    <a:pt x="4007" y="10957"/>
                  </a:lnTo>
                  <a:lnTo>
                    <a:pt x="10439" y="4525"/>
                  </a:lnTo>
                  <a:lnTo>
                    <a:pt x="10439" y="1435"/>
                  </a:lnTo>
                  <a:cubicBezTo>
                    <a:pt x="10557" y="1405"/>
                    <a:pt x="10661" y="1346"/>
                    <a:pt x="10750" y="1257"/>
                  </a:cubicBezTo>
                  <a:cubicBezTo>
                    <a:pt x="11045" y="962"/>
                    <a:pt x="11045" y="503"/>
                    <a:pt x="10750" y="207"/>
                  </a:cubicBezTo>
                  <a:cubicBezTo>
                    <a:pt x="10617" y="74"/>
                    <a:pt x="10424" y="0"/>
                    <a:pt x="10232"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25"/>
            <p:cNvSpPr/>
            <p:nvPr/>
          </p:nvSpPr>
          <p:spPr>
            <a:xfrm>
              <a:off x="429129" y="3589452"/>
              <a:ext cx="483084" cy="398808"/>
            </a:xfrm>
            <a:custGeom>
              <a:rect b="b" l="l" r="r" t="t"/>
              <a:pathLst>
                <a:path extrusionOk="0" h="10425" w="12628">
                  <a:moveTo>
                    <a:pt x="11815" y="1"/>
                  </a:moveTo>
                  <a:cubicBezTo>
                    <a:pt x="11622" y="1"/>
                    <a:pt x="11430" y="75"/>
                    <a:pt x="11297" y="208"/>
                  </a:cubicBezTo>
                  <a:cubicBezTo>
                    <a:pt x="11001" y="503"/>
                    <a:pt x="11001" y="977"/>
                    <a:pt x="11297" y="1257"/>
                  </a:cubicBezTo>
                  <a:cubicBezTo>
                    <a:pt x="11415" y="1376"/>
                    <a:pt x="11563" y="1450"/>
                    <a:pt x="11726" y="1464"/>
                  </a:cubicBezTo>
                  <a:lnTo>
                    <a:pt x="11726" y="3475"/>
                  </a:lnTo>
                  <a:lnTo>
                    <a:pt x="6891" y="8310"/>
                  </a:lnTo>
                  <a:lnTo>
                    <a:pt x="2056" y="8310"/>
                  </a:lnTo>
                  <a:lnTo>
                    <a:pt x="1272" y="9109"/>
                  </a:lnTo>
                  <a:cubicBezTo>
                    <a:pt x="1137" y="9001"/>
                    <a:pt x="978" y="8948"/>
                    <a:pt x="819" y="8948"/>
                  </a:cubicBezTo>
                  <a:cubicBezTo>
                    <a:pt x="630" y="8948"/>
                    <a:pt x="441" y="9023"/>
                    <a:pt x="296" y="9168"/>
                  </a:cubicBezTo>
                  <a:cubicBezTo>
                    <a:pt x="0" y="9449"/>
                    <a:pt x="0" y="9922"/>
                    <a:pt x="296" y="10203"/>
                  </a:cubicBezTo>
                  <a:cubicBezTo>
                    <a:pt x="437" y="10351"/>
                    <a:pt x="625" y="10425"/>
                    <a:pt x="814" y="10425"/>
                  </a:cubicBezTo>
                  <a:cubicBezTo>
                    <a:pt x="1002" y="10425"/>
                    <a:pt x="1191" y="10351"/>
                    <a:pt x="1331" y="10203"/>
                  </a:cubicBezTo>
                  <a:cubicBezTo>
                    <a:pt x="1597" y="9952"/>
                    <a:pt x="1627" y="9553"/>
                    <a:pt x="1420" y="9257"/>
                  </a:cubicBezTo>
                  <a:lnTo>
                    <a:pt x="2144" y="8532"/>
                  </a:lnTo>
                  <a:lnTo>
                    <a:pt x="6994" y="8532"/>
                  </a:lnTo>
                  <a:lnTo>
                    <a:pt x="11948" y="3579"/>
                  </a:lnTo>
                  <a:lnTo>
                    <a:pt x="11948" y="1464"/>
                  </a:lnTo>
                  <a:cubicBezTo>
                    <a:pt x="12096" y="1435"/>
                    <a:pt x="12229" y="1376"/>
                    <a:pt x="12332" y="1257"/>
                  </a:cubicBezTo>
                  <a:cubicBezTo>
                    <a:pt x="12628" y="977"/>
                    <a:pt x="12628" y="503"/>
                    <a:pt x="12332" y="208"/>
                  </a:cubicBezTo>
                  <a:cubicBezTo>
                    <a:pt x="12184" y="75"/>
                    <a:pt x="12007" y="1"/>
                    <a:pt x="1181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25"/>
            <p:cNvSpPr/>
            <p:nvPr/>
          </p:nvSpPr>
          <p:spPr>
            <a:xfrm>
              <a:off x="349368" y="3896598"/>
              <a:ext cx="768199" cy="662424"/>
            </a:xfrm>
            <a:custGeom>
              <a:rect b="b" l="l" r="r" t="t"/>
              <a:pathLst>
                <a:path extrusionOk="0" h="17316" w="20081">
                  <a:moveTo>
                    <a:pt x="19282" y="1"/>
                  </a:moveTo>
                  <a:cubicBezTo>
                    <a:pt x="19090" y="1"/>
                    <a:pt x="18897" y="60"/>
                    <a:pt x="18750" y="208"/>
                  </a:cubicBezTo>
                  <a:cubicBezTo>
                    <a:pt x="18469" y="488"/>
                    <a:pt x="18469" y="947"/>
                    <a:pt x="18735" y="1228"/>
                  </a:cubicBezTo>
                  <a:lnTo>
                    <a:pt x="13663" y="6299"/>
                  </a:lnTo>
                  <a:lnTo>
                    <a:pt x="13663" y="8976"/>
                  </a:lnTo>
                  <a:lnTo>
                    <a:pt x="8798" y="13840"/>
                  </a:lnTo>
                  <a:lnTo>
                    <a:pt x="3165" y="14077"/>
                  </a:lnTo>
                  <a:lnTo>
                    <a:pt x="3121" y="14092"/>
                  </a:lnTo>
                  <a:lnTo>
                    <a:pt x="1228" y="15970"/>
                  </a:lnTo>
                  <a:cubicBezTo>
                    <a:pt x="1103" y="15884"/>
                    <a:pt x="956" y="15840"/>
                    <a:pt x="806" y="15840"/>
                  </a:cubicBezTo>
                  <a:cubicBezTo>
                    <a:pt x="619" y="15840"/>
                    <a:pt x="430" y="15910"/>
                    <a:pt x="282" y="16058"/>
                  </a:cubicBezTo>
                  <a:cubicBezTo>
                    <a:pt x="1" y="16339"/>
                    <a:pt x="1" y="16812"/>
                    <a:pt x="282" y="17093"/>
                  </a:cubicBezTo>
                  <a:cubicBezTo>
                    <a:pt x="429" y="17241"/>
                    <a:pt x="622" y="17315"/>
                    <a:pt x="812" y="17315"/>
                  </a:cubicBezTo>
                  <a:cubicBezTo>
                    <a:pt x="1002" y="17315"/>
                    <a:pt x="1191" y="17241"/>
                    <a:pt x="1331" y="17093"/>
                  </a:cubicBezTo>
                  <a:cubicBezTo>
                    <a:pt x="1598" y="16842"/>
                    <a:pt x="1612" y="16413"/>
                    <a:pt x="1391" y="16132"/>
                  </a:cubicBezTo>
                  <a:lnTo>
                    <a:pt x="3224" y="14299"/>
                  </a:lnTo>
                  <a:lnTo>
                    <a:pt x="8843" y="14062"/>
                  </a:lnTo>
                  <a:lnTo>
                    <a:pt x="8887" y="14062"/>
                  </a:lnTo>
                  <a:lnTo>
                    <a:pt x="13885" y="9064"/>
                  </a:lnTo>
                  <a:lnTo>
                    <a:pt x="13885" y="6388"/>
                  </a:lnTo>
                  <a:lnTo>
                    <a:pt x="18912" y="1376"/>
                  </a:lnTo>
                  <a:cubicBezTo>
                    <a:pt x="19024" y="1440"/>
                    <a:pt x="19150" y="1472"/>
                    <a:pt x="19276" y="1472"/>
                  </a:cubicBezTo>
                  <a:cubicBezTo>
                    <a:pt x="19467" y="1472"/>
                    <a:pt x="19657" y="1400"/>
                    <a:pt x="19799" y="1257"/>
                  </a:cubicBezTo>
                  <a:cubicBezTo>
                    <a:pt x="20080" y="962"/>
                    <a:pt x="20080" y="503"/>
                    <a:pt x="19799" y="208"/>
                  </a:cubicBezTo>
                  <a:cubicBezTo>
                    <a:pt x="19651" y="60"/>
                    <a:pt x="19459" y="1"/>
                    <a:pt x="19282"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25"/>
            <p:cNvSpPr/>
            <p:nvPr/>
          </p:nvSpPr>
          <p:spPr>
            <a:xfrm>
              <a:off x="56950" y="4814630"/>
              <a:ext cx="246094" cy="246668"/>
            </a:xfrm>
            <a:custGeom>
              <a:rect b="b" l="l" r="r" t="t"/>
              <a:pathLst>
                <a:path extrusionOk="0" h="6448" w="6433">
                  <a:moveTo>
                    <a:pt x="5619" y="1"/>
                  </a:moveTo>
                  <a:cubicBezTo>
                    <a:pt x="5441" y="1"/>
                    <a:pt x="5249" y="74"/>
                    <a:pt x="5101" y="208"/>
                  </a:cubicBezTo>
                  <a:cubicBezTo>
                    <a:pt x="4835" y="474"/>
                    <a:pt x="4820" y="888"/>
                    <a:pt x="5042" y="1183"/>
                  </a:cubicBezTo>
                  <a:lnTo>
                    <a:pt x="1139" y="5087"/>
                  </a:lnTo>
                  <a:cubicBezTo>
                    <a:pt x="1023" y="5010"/>
                    <a:pt x="895" y="4966"/>
                    <a:pt x="766" y="4966"/>
                  </a:cubicBezTo>
                  <a:cubicBezTo>
                    <a:pt x="747" y="4966"/>
                    <a:pt x="729" y="4967"/>
                    <a:pt x="710" y="4969"/>
                  </a:cubicBezTo>
                  <a:cubicBezTo>
                    <a:pt x="518" y="4969"/>
                    <a:pt x="325" y="5057"/>
                    <a:pt x="192" y="5205"/>
                  </a:cubicBezTo>
                  <a:cubicBezTo>
                    <a:pt x="59" y="5353"/>
                    <a:pt x="0" y="5531"/>
                    <a:pt x="0" y="5738"/>
                  </a:cubicBezTo>
                  <a:cubicBezTo>
                    <a:pt x="15" y="5915"/>
                    <a:pt x="89" y="6092"/>
                    <a:pt x="222" y="6226"/>
                  </a:cubicBezTo>
                  <a:cubicBezTo>
                    <a:pt x="222" y="6226"/>
                    <a:pt x="237" y="6240"/>
                    <a:pt x="237" y="6240"/>
                  </a:cubicBezTo>
                  <a:cubicBezTo>
                    <a:pt x="385" y="6373"/>
                    <a:pt x="577" y="6447"/>
                    <a:pt x="769" y="6447"/>
                  </a:cubicBezTo>
                  <a:cubicBezTo>
                    <a:pt x="961" y="6433"/>
                    <a:pt x="1153" y="6344"/>
                    <a:pt x="1287" y="6211"/>
                  </a:cubicBezTo>
                  <a:cubicBezTo>
                    <a:pt x="1420" y="6063"/>
                    <a:pt x="1479" y="5871"/>
                    <a:pt x="1479" y="5678"/>
                  </a:cubicBezTo>
                  <a:cubicBezTo>
                    <a:pt x="1464" y="5516"/>
                    <a:pt x="1405" y="5353"/>
                    <a:pt x="1301" y="5235"/>
                  </a:cubicBezTo>
                  <a:lnTo>
                    <a:pt x="5190" y="1331"/>
                  </a:lnTo>
                  <a:cubicBezTo>
                    <a:pt x="5324" y="1425"/>
                    <a:pt x="5479" y="1473"/>
                    <a:pt x="5634" y="1473"/>
                  </a:cubicBezTo>
                  <a:cubicBezTo>
                    <a:pt x="5820" y="1473"/>
                    <a:pt x="6006" y="1403"/>
                    <a:pt x="6151" y="1257"/>
                  </a:cubicBezTo>
                  <a:cubicBezTo>
                    <a:pt x="6432" y="976"/>
                    <a:pt x="6432" y="503"/>
                    <a:pt x="6151" y="208"/>
                  </a:cubicBezTo>
                  <a:cubicBezTo>
                    <a:pt x="6003" y="74"/>
                    <a:pt x="5811" y="1"/>
                    <a:pt x="561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25"/>
            <p:cNvSpPr/>
            <p:nvPr/>
          </p:nvSpPr>
          <p:spPr>
            <a:xfrm>
              <a:off x="-483816" y="4384190"/>
              <a:ext cx="493834" cy="334961"/>
            </a:xfrm>
            <a:custGeom>
              <a:rect b="b" l="l" r="r" t="t"/>
              <a:pathLst>
                <a:path extrusionOk="0" h="8756" w="12909">
                  <a:moveTo>
                    <a:pt x="12125" y="0"/>
                  </a:moveTo>
                  <a:cubicBezTo>
                    <a:pt x="11711" y="15"/>
                    <a:pt x="11401" y="355"/>
                    <a:pt x="11415" y="769"/>
                  </a:cubicBezTo>
                  <a:cubicBezTo>
                    <a:pt x="11415" y="947"/>
                    <a:pt x="11489" y="1124"/>
                    <a:pt x="11622" y="1257"/>
                  </a:cubicBezTo>
                  <a:cubicBezTo>
                    <a:pt x="11637" y="1272"/>
                    <a:pt x="11637" y="1272"/>
                    <a:pt x="11652" y="1287"/>
                  </a:cubicBezTo>
                  <a:cubicBezTo>
                    <a:pt x="11770" y="1390"/>
                    <a:pt x="11903" y="1449"/>
                    <a:pt x="12051" y="1464"/>
                  </a:cubicBezTo>
                  <a:lnTo>
                    <a:pt x="12051" y="3519"/>
                  </a:lnTo>
                  <a:lnTo>
                    <a:pt x="10750" y="4821"/>
                  </a:lnTo>
                  <a:lnTo>
                    <a:pt x="3712" y="4821"/>
                  </a:lnTo>
                  <a:lnTo>
                    <a:pt x="1139" y="7393"/>
                  </a:lnTo>
                  <a:cubicBezTo>
                    <a:pt x="1006" y="7319"/>
                    <a:pt x="873" y="7275"/>
                    <a:pt x="725" y="7275"/>
                  </a:cubicBezTo>
                  <a:cubicBezTo>
                    <a:pt x="518" y="7290"/>
                    <a:pt x="341" y="7379"/>
                    <a:pt x="208" y="7512"/>
                  </a:cubicBezTo>
                  <a:cubicBezTo>
                    <a:pt x="74" y="7659"/>
                    <a:pt x="1" y="7852"/>
                    <a:pt x="15" y="8044"/>
                  </a:cubicBezTo>
                  <a:cubicBezTo>
                    <a:pt x="15" y="8236"/>
                    <a:pt x="89" y="8414"/>
                    <a:pt x="222" y="8547"/>
                  </a:cubicBezTo>
                  <a:cubicBezTo>
                    <a:pt x="237" y="8547"/>
                    <a:pt x="237" y="8547"/>
                    <a:pt x="252" y="8561"/>
                  </a:cubicBezTo>
                  <a:cubicBezTo>
                    <a:pt x="374" y="8683"/>
                    <a:pt x="545" y="8756"/>
                    <a:pt x="721" y="8756"/>
                  </a:cubicBezTo>
                  <a:cubicBezTo>
                    <a:pt x="737" y="8756"/>
                    <a:pt x="753" y="8755"/>
                    <a:pt x="769" y="8754"/>
                  </a:cubicBezTo>
                  <a:cubicBezTo>
                    <a:pt x="976" y="8754"/>
                    <a:pt x="1154" y="8665"/>
                    <a:pt x="1287" y="8517"/>
                  </a:cubicBezTo>
                  <a:cubicBezTo>
                    <a:pt x="1420" y="8369"/>
                    <a:pt x="1494" y="8192"/>
                    <a:pt x="1479" y="7985"/>
                  </a:cubicBezTo>
                  <a:cubicBezTo>
                    <a:pt x="1479" y="7822"/>
                    <a:pt x="1405" y="7659"/>
                    <a:pt x="1302" y="7541"/>
                  </a:cubicBezTo>
                  <a:lnTo>
                    <a:pt x="3801" y="5042"/>
                  </a:lnTo>
                  <a:lnTo>
                    <a:pt x="10854" y="5042"/>
                  </a:lnTo>
                  <a:lnTo>
                    <a:pt x="12273" y="3623"/>
                  </a:lnTo>
                  <a:lnTo>
                    <a:pt x="12273" y="1464"/>
                  </a:lnTo>
                  <a:cubicBezTo>
                    <a:pt x="12628" y="1405"/>
                    <a:pt x="12909" y="1080"/>
                    <a:pt x="12894" y="710"/>
                  </a:cubicBezTo>
                  <a:cubicBezTo>
                    <a:pt x="12879" y="311"/>
                    <a:pt x="12539" y="0"/>
                    <a:pt x="1215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25"/>
            <p:cNvSpPr/>
            <p:nvPr/>
          </p:nvSpPr>
          <p:spPr>
            <a:xfrm>
              <a:off x="-370123" y="4637014"/>
              <a:ext cx="609823" cy="376773"/>
            </a:xfrm>
            <a:custGeom>
              <a:rect b="b" l="l" r="r" t="t"/>
              <a:pathLst>
                <a:path extrusionOk="0" h="9849" w="15941">
                  <a:moveTo>
                    <a:pt x="15156" y="1"/>
                  </a:moveTo>
                  <a:cubicBezTo>
                    <a:pt x="14757" y="15"/>
                    <a:pt x="14432" y="356"/>
                    <a:pt x="14447" y="755"/>
                  </a:cubicBezTo>
                  <a:cubicBezTo>
                    <a:pt x="14461" y="903"/>
                    <a:pt x="14506" y="1036"/>
                    <a:pt x="14595" y="1154"/>
                  </a:cubicBezTo>
                  <a:lnTo>
                    <a:pt x="9567" y="6166"/>
                  </a:lnTo>
                  <a:lnTo>
                    <a:pt x="3461" y="6166"/>
                  </a:lnTo>
                  <a:lnTo>
                    <a:pt x="1139" y="8488"/>
                  </a:lnTo>
                  <a:cubicBezTo>
                    <a:pt x="1036" y="8410"/>
                    <a:pt x="910" y="8367"/>
                    <a:pt x="772" y="8367"/>
                  </a:cubicBezTo>
                  <a:cubicBezTo>
                    <a:pt x="751" y="8367"/>
                    <a:pt x="731" y="8368"/>
                    <a:pt x="710" y="8370"/>
                  </a:cubicBezTo>
                  <a:cubicBezTo>
                    <a:pt x="518" y="8370"/>
                    <a:pt x="341" y="8458"/>
                    <a:pt x="208" y="8606"/>
                  </a:cubicBezTo>
                  <a:cubicBezTo>
                    <a:pt x="60" y="8754"/>
                    <a:pt x="1" y="8932"/>
                    <a:pt x="1" y="9139"/>
                  </a:cubicBezTo>
                  <a:cubicBezTo>
                    <a:pt x="15" y="9316"/>
                    <a:pt x="89" y="9493"/>
                    <a:pt x="222" y="9626"/>
                  </a:cubicBezTo>
                  <a:cubicBezTo>
                    <a:pt x="222" y="9641"/>
                    <a:pt x="237" y="9641"/>
                    <a:pt x="237" y="9641"/>
                  </a:cubicBezTo>
                  <a:cubicBezTo>
                    <a:pt x="385" y="9789"/>
                    <a:pt x="577" y="9848"/>
                    <a:pt x="769" y="9848"/>
                  </a:cubicBezTo>
                  <a:cubicBezTo>
                    <a:pt x="962" y="9833"/>
                    <a:pt x="1154" y="9760"/>
                    <a:pt x="1287" y="9612"/>
                  </a:cubicBezTo>
                  <a:cubicBezTo>
                    <a:pt x="1420" y="9464"/>
                    <a:pt x="1494" y="9272"/>
                    <a:pt x="1479" y="9079"/>
                  </a:cubicBezTo>
                  <a:cubicBezTo>
                    <a:pt x="1479" y="8917"/>
                    <a:pt x="1405" y="8754"/>
                    <a:pt x="1302" y="8636"/>
                  </a:cubicBezTo>
                  <a:lnTo>
                    <a:pt x="3549" y="6388"/>
                  </a:lnTo>
                  <a:lnTo>
                    <a:pt x="9656" y="6388"/>
                  </a:lnTo>
                  <a:lnTo>
                    <a:pt x="14742" y="1317"/>
                  </a:lnTo>
                  <a:cubicBezTo>
                    <a:pt x="14862" y="1410"/>
                    <a:pt x="15017" y="1467"/>
                    <a:pt x="15165" y="1467"/>
                  </a:cubicBezTo>
                  <a:cubicBezTo>
                    <a:pt x="15182" y="1467"/>
                    <a:pt x="15199" y="1466"/>
                    <a:pt x="15216" y="1464"/>
                  </a:cubicBezTo>
                  <a:cubicBezTo>
                    <a:pt x="15630" y="1450"/>
                    <a:pt x="15940" y="1110"/>
                    <a:pt x="15925" y="710"/>
                  </a:cubicBezTo>
                  <a:cubicBezTo>
                    <a:pt x="15911" y="311"/>
                    <a:pt x="15585" y="1"/>
                    <a:pt x="1518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25"/>
            <p:cNvSpPr/>
            <p:nvPr/>
          </p:nvSpPr>
          <p:spPr>
            <a:xfrm>
              <a:off x="-444796" y="3627936"/>
              <a:ext cx="1311764" cy="1137551"/>
            </a:xfrm>
            <a:custGeom>
              <a:rect b="b" l="l" r="r" t="t"/>
              <a:pathLst>
                <a:path extrusionOk="0" h="29736" w="34290">
                  <a:moveTo>
                    <a:pt x="33477" y="0"/>
                  </a:moveTo>
                  <a:cubicBezTo>
                    <a:pt x="33285" y="0"/>
                    <a:pt x="33107" y="59"/>
                    <a:pt x="32959" y="207"/>
                  </a:cubicBezTo>
                  <a:cubicBezTo>
                    <a:pt x="32708" y="458"/>
                    <a:pt x="32678" y="843"/>
                    <a:pt x="32856" y="1124"/>
                  </a:cubicBezTo>
                  <a:lnTo>
                    <a:pt x="28908" y="5072"/>
                  </a:lnTo>
                  <a:lnTo>
                    <a:pt x="24073" y="5072"/>
                  </a:lnTo>
                  <a:lnTo>
                    <a:pt x="21160" y="7999"/>
                  </a:lnTo>
                  <a:lnTo>
                    <a:pt x="21160" y="10779"/>
                  </a:lnTo>
                  <a:lnTo>
                    <a:pt x="18277" y="13722"/>
                  </a:lnTo>
                  <a:lnTo>
                    <a:pt x="13471" y="18542"/>
                  </a:lnTo>
                  <a:lnTo>
                    <a:pt x="13471" y="23865"/>
                  </a:lnTo>
                  <a:lnTo>
                    <a:pt x="11046" y="26290"/>
                  </a:lnTo>
                  <a:lnTo>
                    <a:pt x="3298" y="26290"/>
                  </a:lnTo>
                  <a:lnTo>
                    <a:pt x="1184" y="28404"/>
                  </a:lnTo>
                  <a:cubicBezTo>
                    <a:pt x="1064" y="28311"/>
                    <a:pt x="921" y="28254"/>
                    <a:pt x="775" y="28254"/>
                  </a:cubicBezTo>
                  <a:cubicBezTo>
                    <a:pt x="759" y="28254"/>
                    <a:pt x="742" y="28255"/>
                    <a:pt x="725" y="28257"/>
                  </a:cubicBezTo>
                  <a:cubicBezTo>
                    <a:pt x="518" y="28257"/>
                    <a:pt x="341" y="28345"/>
                    <a:pt x="208" y="28493"/>
                  </a:cubicBezTo>
                  <a:cubicBezTo>
                    <a:pt x="75" y="28641"/>
                    <a:pt x="1" y="28818"/>
                    <a:pt x="16" y="29025"/>
                  </a:cubicBezTo>
                  <a:cubicBezTo>
                    <a:pt x="16" y="29203"/>
                    <a:pt x="90" y="29380"/>
                    <a:pt x="223" y="29513"/>
                  </a:cubicBezTo>
                  <a:cubicBezTo>
                    <a:pt x="237" y="29513"/>
                    <a:pt x="237" y="29528"/>
                    <a:pt x="252" y="29528"/>
                  </a:cubicBezTo>
                  <a:cubicBezTo>
                    <a:pt x="385" y="29661"/>
                    <a:pt x="577" y="29735"/>
                    <a:pt x="770" y="29735"/>
                  </a:cubicBezTo>
                  <a:cubicBezTo>
                    <a:pt x="977" y="29720"/>
                    <a:pt x="1154" y="29632"/>
                    <a:pt x="1287" y="29499"/>
                  </a:cubicBezTo>
                  <a:cubicBezTo>
                    <a:pt x="1420" y="29351"/>
                    <a:pt x="1494" y="29158"/>
                    <a:pt x="1479" y="28966"/>
                  </a:cubicBezTo>
                  <a:cubicBezTo>
                    <a:pt x="1479" y="28818"/>
                    <a:pt x="1435" y="28671"/>
                    <a:pt x="1346" y="28552"/>
                  </a:cubicBezTo>
                  <a:lnTo>
                    <a:pt x="3387" y="26512"/>
                  </a:lnTo>
                  <a:lnTo>
                    <a:pt x="11135" y="26512"/>
                  </a:lnTo>
                  <a:lnTo>
                    <a:pt x="13678" y="23954"/>
                  </a:lnTo>
                  <a:lnTo>
                    <a:pt x="13678" y="18631"/>
                  </a:lnTo>
                  <a:lnTo>
                    <a:pt x="18424" y="13884"/>
                  </a:lnTo>
                  <a:lnTo>
                    <a:pt x="21352" y="10912"/>
                  </a:lnTo>
                  <a:lnTo>
                    <a:pt x="21382" y="10883"/>
                  </a:lnTo>
                  <a:lnTo>
                    <a:pt x="21382" y="8088"/>
                  </a:lnTo>
                  <a:lnTo>
                    <a:pt x="24161" y="5294"/>
                  </a:lnTo>
                  <a:lnTo>
                    <a:pt x="28997" y="5294"/>
                  </a:lnTo>
                  <a:lnTo>
                    <a:pt x="33004" y="1301"/>
                  </a:lnTo>
                  <a:cubicBezTo>
                    <a:pt x="33143" y="1413"/>
                    <a:pt x="33311" y="1468"/>
                    <a:pt x="33479" y="1468"/>
                  </a:cubicBezTo>
                  <a:cubicBezTo>
                    <a:pt x="33667" y="1468"/>
                    <a:pt x="33853" y="1398"/>
                    <a:pt x="33994" y="1257"/>
                  </a:cubicBezTo>
                  <a:cubicBezTo>
                    <a:pt x="34290" y="961"/>
                    <a:pt x="34290" y="503"/>
                    <a:pt x="33994" y="207"/>
                  </a:cubicBezTo>
                  <a:cubicBezTo>
                    <a:pt x="33861" y="59"/>
                    <a:pt x="33669" y="0"/>
                    <a:pt x="3347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25"/>
            <p:cNvSpPr/>
            <p:nvPr/>
          </p:nvSpPr>
          <p:spPr>
            <a:xfrm>
              <a:off x="-303369" y="4423783"/>
              <a:ext cx="168016" cy="56579"/>
            </a:xfrm>
            <a:custGeom>
              <a:rect b="b" l="l" r="r" t="t"/>
              <a:pathLst>
                <a:path extrusionOk="0" h="1479" w="4392">
                  <a:moveTo>
                    <a:pt x="725" y="0"/>
                  </a:moveTo>
                  <a:cubicBezTo>
                    <a:pt x="311" y="15"/>
                    <a:pt x="0" y="355"/>
                    <a:pt x="15" y="769"/>
                  </a:cubicBezTo>
                  <a:cubicBezTo>
                    <a:pt x="15" y="961"/>
                    <a:pt x="89" y="1124"/>
                    <a:pt x="222" y="1257"/>
                  </a:cubicBezTo>
                  <a:cubicBezTo>
                    <a:pt x="237" y="1272"/>
                    <a:pt x="237" y="1272"/>
                    <a:pt x="252" y="1287"/>
                  </a:cubicBezTo>
                  <a:cubicBezTo>
                    <a:pt x="400" y="1420"/>
                    <a:pt x="577" y="1479"/>
                    <a:pt x="784" y="1479"/>
                  </a:cubicBezTo>
                  <a:cubicBezTo>
                    <a:pt x="1124" y="1464"/>
                    <a:pt x="1405" y="1213"/>
                    <a:pt x="1464" y="887"/>
                  </a:cubicBezTo>
                  <a:lnTo>
                    <a:pt x="2913" y="887"/>
                  </a:lnTo>
                  <a:cubicBezTo>
                    <a:pt x="2943" y="1035"/>
                    <a:pt x="3017" y="1168"/>
                    <a:pt x="3105" y="1257"/>
                  </a:cubicBezTo>
                  <a:cubicBezTo>
                    <a:pt x="3253" y="1405"/>
                    <a:pt x="3446" y="1479"/>
                    <a:pt x="3667" y="1479"/>
                  </a:cubicBezTo>
                  <a:cubicBezTo>
                    <a:pt x="4067" y="1464"/>
                    <a:pt x="4392" y="1124"/>
                    <a:pt x="4377" y="710"/>
                  </a:cubicBezTo>
                  <a:cubicBezTo>
                    <a:pt x="4362" y="311"/>
                    <a:pt x="4022" y="0"/>
                    <a:pt x="3638" y="0"/>
                  </a:cubicBezTo>
                  <a:lnTo>
                    <a:pt x="3608" y="0"/>
                  </a:lnTo>
                  <a:cubicBezTo>
                    <a:pt x="3224" y="15"/>
                    <a:pt x="2928" y="311"/>
                    <a:pt x="2898" y="666"/>
                  </a:cubicBezTo>
                  <a:lnTo>
                    <a:pt x="1479" y="666"/>
                  </a:lnTo>
                  <a:cubicBezTo>
                    <a:pt x="1464" y="488"/>
                    <a:pt x="1390" y="326"/>
                    <a:pt x="1257" y="192"/>
                  </a:cubicBezTo>
                  <a:cubicBezTo>
                    <a:pt x="1109" y="59"/>
                    <a:pt x="917" y="0"/>
                    <a:pt x="72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25"/>
            <p:cNvSpPr/>
            <p:nvPr/>
          </p:nvSpPr>
          <p:spPr>
            <a:xfrm>
              <a:off x="348259" y="4185649"/>
              <a:ext cx="467820" cy="177656"/>
            </a:xfrm>
            <a:custGeom>
              <a:rect b="b" l="l" r="r" t="t"/>
              <a:pathLst>
                <a:path extrusionOk="0" h="4644" w="12229">
                  <a:moveTo>
                    <a:pt x="11459" y="0"/>
                  </a:moveTo>
                  <a:cubicBezTo>
                    <a:pt x="11267" y="0"/>
                    <a:pt x="11075" y="89"/>
                    <a:pt x="10942" y="237"/>
                  </a:cubicBezTo>
                  <a:cubicBezTo>
                    <a:pt x="10809" y="385"/>
                    <a:pt x="10735" y="562"/>
                    <a:pt x="10750" y="769"/>
                  </a:cubicBezTo>
                  <a:cubicBezTo>
                    <a:pt x="10750" y="917"/>
                    <a:pt x="10809" y="1050"/>
                    <a:pt x="10897" y="1168"/>
                  </a:cubicBezTo>
                  <a:lnTo>
                    <a:pt x="8783" y="3283"/>
                  </a:lnTo>
                  <a:cubicBezTo>
                    <a:pt x="8650" y="3179"/>
                    <a:pt x="8487" y="3135"/>
                    <a:pt x="8310" y="3135"/>
                  </a:cubicBezTo>
                  <a:cubicBezTo>
                    <a:pt x="8118" y="3150"/>
                    <a:pt x="7940" y="3224"/>
                    <a:pt x="7807" y="3372"/>
                  </a:cubicBezTo>
                  <a:cubicBezTo>
                    <a:pt x="7704" y="3490"/>
                    <a:pt x="7630" y="3623"/>
                    <a:pt x="7615" y="3771"/>
                  </a:cubicBezTo>
                  <a:lnTo>
                    <a:pt x="1479" y="3771"/>
                  </a:lnTo>
                  <a:cubicBezTo>
                    <a:pt x="1421" y="3425"/>
                    <a:pt x="1111" y="3164"/>
                    <a:pt x="754" y="3164"/>
                  </a:cubicBezTo>
                  <a:cubicBezTo>
                    <a:pt x="744" y="3164"/>
                    <a:pt x="734" y="3164"/>
                    <a:pt x="725" y="3165"/>
                  </a:cubicBezTo>
                  <a:cubicBezTo>
                    <a:pt x="325" y="3179"/>
                    <a:pt x="0" y="3519"/>
                    <a:pt x="15" y="3933"/>
                  </a:cubicBezTo>
                  <a:cubicBezTo>
                    <a:pt x="30" y="4126"/>
                    <a:pt x="104" y="4288"/>
                    <a:pt x="237" y="4421"/>
                  </a:cubicBezTo>
                  <a:cubicBezTo>
                    <a:pt x="370" y="4554"/>
                    <a:pt x="577" y="4643"/>
                    <a:pt x="784" y="4643"/>
                  </a:cubicBezTo>
                  <a:cubicBezTo>
                    <a:pt x="1153" y="4628"/>
                    <a:pt x="1449" y="4347"/>
                    <a:pt x="1493" y="3993"/>
                  </a:cubicBezTo>
                  <a:lnTo>
                    <a:pt x="7615" y="3993"/>
                  </a:lnTo>
                  <a:cubicBezTo>
                    <a:pt x="7645" y="4140"/>
                    <a:pt x="7704" y="4288"/>
                    <a:pt x="7822" y="4392"/>
                  </a:cubicBezTo>
                  <a:cubicBezTo>
                    <a:pt x="7822" y="4407"/>
                    <a:pt x="7837" y="4407"/>
                    <a:pt x="7837" y="4421"/>
                  </a:cubicBezTo>
                  <a:cubicBezTo>
                    <a:pt x="7972" y="4543"/>
                    <a:pt x="8145" y="4615"/>
                    <a:pt x="8320" y="4615"/>
                  </a:cubicBezTo>
                  <a:cubicBezTo>
                    <a:pt x="8337" y="4615"/>
                    <a:pt x="8353" y="4615"/>
                    <a:pt x="8369" y="4614"/>
                  </a:cubicBezTo>
                  <a:cubicBezTo>
                    <a:pt x="8576" y="4599"/>
                    <a:pt x="8753" y="4525"/>
                    <a:pt x="8887" y="4377"/>
                  </a:cubicBezTo>
                  <a:cubicBezTo>
                    <a:pt x="9020" y="4229"/>
                    <a:pt x="9094" y="4037"/>
                    <a:pt x="9079" y="3845"/>
                  </a:cubicBezTo>
                  <a:cubicBezTo>
                    <a:pt x="9079" y="3697"/>
                    <a:pt x="9034" y="3564"/>
                    <a:pt x="8946" y="3431"/>
                  </a:cubicBezTo>
                  <a:lnTo>
                    <a:pt x="11045" y="1331"/>
                  </a:lnTo>
                  <a:cubicBezTo>
                    <a:pt x="11178" y="1420"/>
                    <a:pt x="11341" y="1479"/>
                    <a:pt x="11518" y="1479"/>
                  </a:cubicBezTo>
                  <a:cubicBezTo>
                    <a:pt x="11711" y="1464"/>
                    <a:pt x="11888" y="1375"/>
                    <a:pt x="12021" y="1242"/>
                  </a:cubicBezTo>
                  <a:cubicBezTo>
                    <a:pt x="12169" y="1094"/>
                    <a:pt x="12228" y="902"/>
                    <a:pt x="12228" y="710"/>
                  </a:cubicBezTo>
                  <a:cubicBezTo>
                    <a:pt x="12213" y="503"/>
                    <a:pt x="12125" y="326"/>
                    <a:pt x="11992" y="192"/>
                  </a:cubicBezTo>
                  <a:cubicBezTo>
                    <a:pt x="11844" y="59"/>
                    <a:pt x="11666" y="0"/>
                    <a:pt x="1148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25"/>
            <p:cNvSpPr/>
            <p:nvPr/>
          </p:nvSpPr>
          <p:spPr>
            <a:xfrm>
              <a:off x="335214" y="4123983"/>
              <a:ext cx="665828" cy="554391"/>
            </a:xfrm>
            <a:custGeom>
              <a:rect b="b" l="l" r="r" t="t"/>
              <a:pathLst>
                <a:path extrusionOk="0" h="14492" w="17405">
                  <a:moveTo>
                    <a:pt x="16591" y="1"/>
                  </a:moveTo>
                  <a:cubicBezTo>
                    <a:pt x="16414" y="1"/>
                    <a:pt x="16221" y="75"/>
                    <a:pt x="16074" y="208"/>
                  </a:cubicBezTo>
                  <a:cubicBezTo>
                    <a:pt x="15793" y="503"/>
                    <a:pt x="15793" y="962"/>
                    <a:pt x="16074" y="1257"/>
                  </a:cubicBezTo>
                  <a:cubicBezTo>
                    <a:pt x="16192" y="1376"/>
                    <a:pt x="16340" y="1435"/>
                    <a:pt x="16488" y="1464"/>
                  </a:cubicBezTo>
                  <a:lnTo>
                    <a:pt x="16488" y="3313"/>
                  </a:lnTo>
                  <a:lnTo>
                    <a:pt x="11179" y="8621"/>
                  </a:lnTo>
                  <a:cubicBezTo>
                    <a:pt x="11058" y="8538"/>
                    <a:pt x="10914" y="8496"/>
                    <a:pt x="10769" y="8496"/>
                  </a:cubicBezTo>
                  <a:cubicBezTo>
                    <a:pt x="10580" y="8496"/>
                    <a:pt x="10390" y="8567"/>
                    <a:pt x="10248" y="8710"/>
                  </a:cubicBezTo>
                  <a:cubicBezTo>
                    <a:pt x="10115" y="8843"/>
                    <a:pt x="10041" y="9020"/>
                    <a:pt x="10041" y="9198"/>
                  </a:cubicBezTo>
                  <a:lnTo>
                    <a:pt x="5058" y="9272"/>
                  </a:lnTo>
                  <a:lnTo>
                    <a:pt x="1184" y="13160"/>
                  </a:lnTo>
                  <a:cubicBezTo>
                    <a:pt x="1064" y="13067"/>
                    <a:pt x="921" y="13010"/>
                    <a:pt x="765" y="13010"/>
                  </a:cubicBezTo>
                  <a:cubicBezTo>
                    <a:pt x="747" y="13010"/>
                    <a:pt x="729" y="13011"/>
                    <a:pt x="711" y="13012"/>
                  </a:cubicBezTo>
                  <a:cubicBezTo>
                    <a:pt x="518" y="13012"/>
                    <a:pt x="326" y="13101"/>
                    <a:pt x="193" y="13249"/>
                  </a:cubicBezTo>
                  <a:cubicBezTo>
                    <a:pt x="60" y="13397"/>
                    <a:pt x="1" y="13574"/>
                    <a:pt x="1" y="13781"/>
                  </a:cubicBezTo>
                  <a:cubicBezTo>
                    <a:pt x="16" y="13959"/>
                    <a:pt x="90" y="14136"/>
                    <a:pt x="223" y="14269"/>
                  </a:cubicBezTo>
                  <a:cubicBezTo>
                    <a:pt x="223" y="14269"/>
                    <a:pt x="238" y="14284"/>
                    <a:pt x="238" y="14284"/>
                  </a:cubicBezTo>
                  <a:cubicBezTo>
                    <a:pt x="385" y="14417"/>
                    <a:pt x="578" y="14491"/>
                    <a:pt x="770" y="14491"/>
                  </a:cubicBezTo>
                  <a:cubicBezTo>
                    <a:pt x="1184" y="14476"/>
                    <a:pt x="1494" y="14121"/>
                    <a:pt x="1480" y="13722"/>
                  </a:cubicBezTo>
                  <a:cubicBezTo>
                    <a:pt x="1480" y="13574"/>
                    <a:pt x="1420" y="13426"/>
                    <a:pt x="1347" y="13308"/>
                  </a:cubicBezTo>
                  <a:lnTo>
                    <a:pt x="5161" y="9493"/>
                  </a:lnTo>
                  <a:lnTo>
                    <a:pt x="10070" y="9419"/>
                  </a:lnTo>
                  <a:cubicBezTo>
                    <a:pt x="10100" y="9538"/>
                    <a:pt x="10159" y="9656"/>
                    <a:pt x="10248" y="9759"/>
                  </a:cubicBezTo>
                  <a:cubicBezTo>
                    <a:pt x="10396" y="9900"/>
                    <a:pt x="10584" y="9970"/>
                    <a:pt x="10773" y="9970"/>
                  </a:cubicBezTo>
                  <a:cubicBezTo>
                    <a:pt x="10961" y="9970"/>
                    <a:pt x="11150" y="9900"/>
                    <a:pt x="11298" y="9759"/>
                  </a:cubicBezTo>
                  <a:cubicBezTo>
                    <a:pt x="11564" y="9479"/>
                    <a:pt x="11579" y="9065"/>
                    <a:pt x="11342" y="8769"/>
                  </a:cubicBezTo>
                  <a:lnTo>
                    <a:pt x="16709" y="3401"/>
                  </a:lnTo>
                  <a:lnTo>
                    <a:pt x="16709" y="1464"/>
                  </a:lnTo>
                  <a:cubicBezTo>
                    <a:pt x="16857" y="1435"/>
                    <a:pt x="17005" y="1376"/>
                    <a:pt x="17123" y="1257"/>
                  </a:cubicBezTo>
                  <a:cubicBezTo>
                    <a:pt x="17404" y="962"/>
                    <a:pt x="17404" y="503"/>
                    <a:pt x="17123" y="208"/>
                  </a:cubicBezTo>
                  <a:cubicBezTo>
                    <a:pt x="16976" y="75"/>
                    <a:pt x="16783" y="1"/>
                    <a:pt x="1659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25"/>
            <p:cNvSpPr/>
            <p:nvPr/>
          </p:nvSpPr>
          <p:spPr>
            <a:xfrm>
              <a:off x="552997" y="4019892"/>
              <a:ext cx="346208" cy="246745"/>
            </a:xfrm>
            <a:custGeom>
              <a:rect b="b" l="l" r="r" t="t"/>
              <a:pathLst>
                <a:path extrusionOk="0" h="6450" w="9050">
                  <a:moveTo>
                    <a:pt x="8237" y="1"/>
                  </a:moveTo>
                  <a:cubicBezTo>
                    <a:pt x="8059" y="1"/>
                    <a:pt x="7867" y="60"/>
                    <a:pt x="7719" y="208"/>
                  </a:cubicBezTo>
                  <a:cubicBezTo>
                    <a:pt x="7453" y="474"/>
                    <a:pt x="7438" y="888"/>
                    <a:pt x="7645" y="1169"/>
                  </a:cubicBezTo>
                  <a:lnTo>
                    <a:pt x="3254" y="5561"/>
                  </a:lnTo>
                  <a:lnTo>
                    <a:pt x="1464" y="5561"/>
                  </a:lnTo>
                  <a:cubicBezTo>
                    <a:pt x="1435" y="5413"/>
                    <a:pt x="1361" y="5280"/>
                    <a:pt x="1243" y="5176"/>
                  </a:cubicBezTo>
                  <a:cubicBezTo>
                    <a:pt x="1110" y="5043"/>
                    <a:pt x="917" y="4969"/>
                    <a:pt x="725" y="4969"/>
                  </a:cubicBezTo>
                  <a:cubicBezTo>
                    <a:pt x="518" y="4984"/>
                    <a:pt x="341" y="5073"/>
                    <a:pt x="208" y="5206"/>
                  </a:cubicBezTo>
                  <a:cubicBezTo>
                    <a:pt x="75" y="5354"/>
                    <a:pt x="1" y="5546"/>
                    <a:pt x="15" y="5738"/>
                  </a:cubicBezTo>
                  <a:cubicBezTo>
                    <a:pt x="15" y="5930"/>
                    <a:pt x="104" y="6108"/>
                    <a:pt x="222" y="6241"/>
                  </a:cubicBezTo>
                  <a:cubicBezTo>
                    <a:pt x="360" y="6364"/>
                    <a:pt x="535" y="6449"/>
                    <a:pt x="724" y="6449"/>
                  </a:cubicBezTo>
                  <a:cubicBezTo>
                    <a:pt x="739" y="6449"/>
                    <a:pt x="754" y="6449"/>
                    <a:pt x="770" y="6448"/>
                  </a:cubicBezTo>
                  <a:cubicBezTo>
                    <a:pt x="1154" y="6433"/>
                    <a:pt x="1450" y="6137"/>
                    <a:pt x="1479" y="5782"/>
                  </a:cubicBezTo>
                  <a:lnTo>
                    <a:pt x="3357" y="5782"/>
                  </a:lnTo>
                  <a:lnTo>
                    <a:pt x="7808" y="1332"/>
                  </a:lnTo>
                  <a:cubicBezTo>
                    <a:pt x="7932" y="1424"/>
                    <a:pt x="8083" y="1469"/>
                    <a:pt x="8236" y="1469"/>
                  </a:cubicBezTo>
                  <a:cubicBezTo>
                    <a:pt x="8427" y="1469"/>
                    <a:pt x="8621" y="1398"/>
                    <a:pt x="8769" y="1258"/>
                  </a:cubicBezTo>
                  <a:cubicBezTo>
                    <a:pt x="9050" y="962"/>
                    <a:pt x="9050" y="504"/>
                    <a:pt x="8769" y="208"/>
                  </a:cubicBezTo>
                  <a:cubicBezTo>
                    <a:pt x="8621" y="60"/>
                    <a:pt x="8429" y="1"/>
                    <a:pt x="8237"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25"/>
            <p:cNvSpPr/>
            <p:nvPr/>
          </p:nvSpPr>
          <p:spPr>
            <a:xfrm>
              <a:off x="602230" y="4755221"/>
              <a:ext cx="63389" cy="359941"/>
            </a:xfrm>
            <a:custGeom>
              <a:rect b="b" l="l" r="r" t="t"/>
              <a:pathLst>
                <a:path extrusionOk="0" h="9409" w="1657">
                  <a:moveTo>
                    <a:pt x="813" y="1"/>
                  </a:moveTo>
                  <a:cubicBezTo>
                    <a:pt x="621" y="1"/>
                    <a:pt x="444" y="75"/>
                    <a:pt x="296" y="223"/>
                  </a:cubicBezTo>
                  <a:cubicBezTo>
                    <a:pt x="0" y="504"/>
                    <a:pt x="0" y="977"/>
                    <a:pt x="296" y="1258"/>
                  </a:cubicBezTo>
                  <a:cubicBezTo>
                    <a:pt x="414" y="1376"/>
                    <a:pt x="562" y="1450"/>
                    <a:pt x="725" y="1465"/>
                  </a:cubicBezTo>
                  <a:lnTo>
                    <a:pt x="725" y="7956"/>
                  </a:lnTo>
                  <a:cubicBezTo>
                    <a:pt x="577" y="7971"/>
                    <a:pt x="444" y="8045"/>
                    <a:pt x="325" y="8148"/>
                  </a:cubicBezTo>
                  <a:cubicBezTo>
                    <a:pt x="44" y="8444"/>
                    <a:pt x="44" y="8917"/>
                    <a:pt x="325" y="9198"/>
                  </a:cubicBezTo>
                  <a:cubicBezTo>
                    <a:pt x="473" y="9338"/>
                    <a:pt x="662" y="9409"/>
                    <a:pt x="850" y="9409"/>
                  </a:cubicBezTo>
                  <a:cubicBezTo>
                    <a:pt x="1039" y="9409"/>
                    <a:pt x="1227" y="9338"/>
                    <a:pt x="1375" y="9198"/>
                  </a:cubicBezTo>
                  <a:cubicBezTo>
                    <a:pt x="1656" y="8917"/>
                    <a:pt x="1656" y="8444"/>
                    <a:pt x="1375" y="8148"/>
                  </a:cubicBezTo>
                  <a:cubicBezTo>
                    <a:pt x="1257" y="8030"/>
                    <a:pt x="1094" y="7971"/>
                    <a:pt x="946" y="7941"/>
                  </a:cubicBezTo>
                  <a:lnTo>
                    <a:pt x="946" y="1465"/>
                  </a:lnTo>
                  <a:cubicBezTo>
                    <a:pt x="1079" y="1435"/>
                    <a:pt x="1227" y="1376"/>
                    <a:pt x="1331" y="1258"/>
                  </a:cubicBezTo>
                  <a:cubicBezTo>
                    <a:pt x="1627" y="977"/>
                    <a:pt x="1627" y="504"/>
                    <a:pt x="1331" y="223"/>
                  </a:cubicBezTo>
                  <a:cubicBezTo>
                    <a:pt x="1198" y="75"/>
                    <a:pt x="1006" y="1"/>
                    <a:pt x="813"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25"/>
            <p:cNvSpPr/>
            <p:nvPr/>
          </p:nvSpPr>
          <p:spPr>
            <a:xfrm>
              <a:off x="857311" y="4374550"/>
              <a:ext cx="748383" cy="657948"/>
            </a:xfrm>
            <a:custGeom>
              <a:rect b="b" l="l" r="r" t="t"/>
              <a:pathLst>
                <a:path extrusionOk="0" h="17199" w="19563">
                  <a:moveTo>
                    <a:pt x="19326" y="1"/>
                  </a:moveTo>
                  <a:lnTo>
                    <a:pt x="18853" y="474"/>
                  </a:lnTo>
                  <a:lnTo>
                    <a:pt x="15630" y="3697"/>
                  </a:lnTo>
                  <a:lnTo>
                    <a:pt x="15630" y="9316"/>
                  </a:lnTo>
                  <a:lnTo>
                    <a:pt x="10750" y="14196"/>
                  </a:lnTo>
                  <a:lnTo>
                    <a:pt x="2825" y="14196"/>
                  </a:lnTo>
                  <a:lnTo>
                    <a:pt x="1169" y="15852"/>
                  </a:lnTo>
                  <a:cubicBezTo>
                    <a:pt x="1036" y="15763"/>
                    <a:pt x="888" y="15719"/>
                    <a:pt x="725" y="15719"/>
                  </a:cubicBezTo>
                  <a:cubicBezTo>
                    <a:pt x="326" y="15733"/>
                    <a:pt x="1" y="16088"/>
                    <a:pt x="15" y="16487"/>
                  </a:cubicBezTo>
                  <a:cubicBezTo>
                    <a:pt x="30" y="16680"/>
                    <a:pt x="104" y="16857"/>
                    <a:pt x="237" y="16990"/>
                  </a:cubicBezTo>
                  <a:cubicBezTo>
                    <a:pt x="361" y="17114"/>
                    <a:pt x="547" y="17199"/>
                    <a:pt x="739" y="17199"/>
                  </a:cubicBezTo>
                  <a:cubicBezTo>
                    <a:pt x="754" y="17199"/>
                    <a:pt x="769" y="17198"/>
                    <a:pt x="784" y="17197"/>
                  </a:cubicBezTo>
                  <a:cubicBezTo>
                    <a:pt x="1198" y="17182"/>
                    <a:pt x="1509" y="16842"/>
                    <a:pt x="1494" y="16428"/>
                  </a:cubicBezTo>
                  <a:cubicBezTo>
                    <a:pt x="1494" y="16266"/>
                    <a:pt x="1420" y="16118"/>
                    <a:pt x="1331" y="16000"/>
                  </a:cubicBezTo>
                  <a:lnTo>
                    <a:pt x="2913" y="14417"/>
                  </a:lnTo>
                  <a:lnTo>
                    <a:pt x="10839" y="14417"/>
                  </a:lnTo>
                  <a:lnTo>
                    <a:pt x="15851" y="9405"/>
                  </a:lnTo>
                  <a:lnTo>
                    <a:pt x="15851" y="3786"/>
                  </a:lnTo>
                  <a:lnTo>
                    <a:pt x="19104" y="533"/>
                  </a:lnTo>
                  <a:lnTo>
                    <a:pt x="19563" y="75"/>
                  </a:lnTo>
                  <a:lnTo>
                    <a:pt x="19548" y="75"/>
                  </a:lnTo>
                  <a:lnTo>
                    <a:pt x="19326" y="1"/>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25"/>
            <p:cNvSpPr/>
            <p:nvPr/>
          </p:nvSpPr>
          <p:spPr>
            <a:xfrm>
              <a:off x="929153" y="4695276"/>
              <a:ext cx="675430" cy="657374"/>
            </a:xfrm>
            <a:custGeom>
              <a:rect b="b" l="l" r="r" t="t"/>
              <a:pathLst>
                <a:path extrusionOk="0" h="17184" w="17656">
                  <a:moveTo>
                    <a:pt x="16872" y="1"/>
                  </a:moveTo>
                  <a:cubicBezTo>
                    <a:pt x="16679" y="15"/>
                    <a:pt x="16487" y="104"/>
                    <a:pt x="16354" y="237"/>
                  </a:cubicBezTo>
                  <a:cubicBezTo>
                    <a:pt x="16221" y="385"/>
                    <a:pt x="16162" y="577"/>
                    <a:pt x="16162" y="770"/>
                  </a:cubicBezTo>
                  <a:cubicBezTo>
                    <a:pt x="16177" y="962"/>
                    <a:pt x="16250" y="1139"/>
                    <a:pt x="16384" y="1272"/>
                  </a:cubicBezTo>
                  <a:cubicBezTo>
                    <a:pt x="16384" y="1272"/>
                    <a:pt x="16398" y="1272"/>
                    <a:pt x="16398" y="1287"/>
                  </a:cubicBezTo>
                  <a:cubicBezTo>
                    <a:pt x="16517" y="1391"/>
                    <a:pt x="16665" y="1464"/>
                    <a:pt x="16827" y="1479"/>
                  </a:cubicBezTo>
                  <a:lnTo>
                    <a:pt x="16827" y="5826"/>
                  </a:lnTo>
                  <a:lnTo>
                    <a:pt x="9064" y="13574"/>
                  </a:lnTo>
                  <a:lnTo>
                    <a:pt x="3431" y="13574"/>
                  </a:lnTo>
                  <a:lnTo>
                    <a:pt x="1169" y="15837"/>
                  </a:lnTo>
                  <a:cubicBezTo>
                    <a:pt x="1050" y="15748"/>
                    <a:pt x="888" y="15704"/>
                    <a:pt x="740" y="15704"/>
                  </a:cubicBezTo>
                  <a:cubicBezTo>
                    <a:pt x="326" y="15733"/>
                    <a:pt x="0" y="16073"/>
                    <a:pt x="30" y="16472"/>
                  </a:cubicBezTo>
                  <a:cubicBezTo>
                    <a:pt x="30" y="16665"/>
                    <a:pt x="119" y="16842"/>
                    <a:pt x="237" y="16975"/>
                  </a:cubicBezTo>
                  <a:cubicBezTo>
                    <a:pt x="374" y="17099"/>
                    <a:pt x="549" y="17184"/>
                    <a:pt x="739" y="17184"/>
                  </a:cubicBezTo>
                  <a:cubicBezTo>
                    <a:pt x="754" y="17184"/>
                    <a:pt x="769" y="17183"/>
                    <a:pt x="784" y="17182"/>
                  </a:cubicBezTo>
                  <a:cubicBezTo>
                    <a:pt x="1198" y="17167"/>
                    <a:pt x="1509" y="16827"/>
                    <a:pt x="1494" y="16413"/>
                  </a:cubicBezTo>
                  <a:cubicBezTo>
                    <a:pt x="1494" y="16251"/>
                    <a:pt x="1435" y="16103"/>
                    <a:pt x="1331" y="15985"/>
                  </a:cubicBezTo>
                  <a:lnTo>
                    <a:pt x="3520" y="13796"/>
                  </a:lnTo>
                  <a:lnTo>
                    <a:pt x="9168" y="13796"/>
                  </a:lnTo>
                  <a:lnTo>
                    <a:pt x="17049" y="5915"/>
                  </a:lnTo>
                  <a:lnTo>
                    <a:pt x="17049" y="1464"/>
                  </a:lnTo>
                  <a:cubicBezTo>
                    <a:pt x="17197" y="1435"/>
                    <a:pt x="17330" y="1361"/>
                    <a:pt x="17448" y="1243"/>
                  </a:cubicBezTo>
                  <a:cubicBezTo>
                    <a:pt x="17581" y="1095"/>
                    <a:pt x="17655" y="917"/>
                    <a:pt x="17640" y="710"/>
                  </a:cubicBezTo>
                  <a:cubicBezTo>
                    <a:pt x="17626" y="518"/>
                    <a:pt x="17552" y="341"/>
                    <a:pt x="17404" y="208"/>
                  </a:cubicBezTo>
                  <a:cubicBezTo>
                    <a:pt x="17271" y="75"/>
                    <a:pt x="17093" y="1"/>
                    <a:pt x="1690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25"/>
            <p:cNvSpPr/>
            <p:nvPr/>
          </p:nvSpPr>
          <p:spPr>
            <a:xfrm>
              <a:off x="989098" y="5095189"/>
              <a:ext cx="598499" cy="532357"/>
            </a:xfrm>
            <a:custGeom>
              <a:rect b="b" l="l" r="r" t="t"/>
              <a:pathLst>
                <a:path extrusionOk="0" h="13916" w="15645">
                  <a:moveTo>
                    <a:pt x="14831" y="0"/>
                  </a:moveTo>
                  <a:cubicBezTo>
                    <a:pt x="14654" y="0"/>
                    <a:pt x="14462" y="60"/>
                    <a:pt x="14314" y="207"/>
                  </a:cubicBezTo>
                  <a:cubicBezTo>
                    <a:pt x="14033" y="503"/>
                    <a:pt x="14033" y="962"/>
                    <a:pt x="14314" y="1257"/>
                  </a:cubicBezTo>
                  <a:cubicBezTo>
                    <a:pt x="14432" y="1376"/>
                    <a:pt x="14595" y="1450"/>
                    <a:pt x="14757" y="1464"/>
                  </a:cubicBezTo>
                  <a:lnTo>
                    <a:pt x="14757" y="5974"/>
                  </a:lnTo>
                  <a:lnTo>
                    <a:pt x="12318" y="8429"/>
                  </a:lnTo>
                  <a:lnTo>
                    <a:pt x="5398" y="8429"/>
                  </a:lnTo>
                  <a:lnTo>
                    <a:pt x="1213" y="12598"/>
                  </a:lnTo>
                  <a:cubicBezTo>
                    <a:pt x="1080" y="12495"/>
                    <a:pt x="918" y="12436"/>
                    <a:pt x="725" y="12436"/>
                  </a:cubicBezTo>
                  <a:cubicBezTo>
                    <a:pt x="326" y="12450"/>
                    <a:pt x="1" y="12805"/>
                    <a:pt x="16" y="13205"/>
                  </a:cubicBezTo>
                  <a:cubicBezTo>
                    <a:pt x="30" y="13397"/>
                    <a:pt x="104" y="13574"/>
                    <a:pt x="237" y="13707"/>
                  </a:cubicBezTo>
                  <a:cubicBezTo>
                    <a:pt x="374" y="13831"/>
                    <a:pt x="550" y="13916"/>
                    <a:pt x="739" y="13916"/>
                  </a:cubicBezTo>
                  <a:cubicBezTo>
                    <a:pt x="754" y="13916"/>
                    <a:pt x="769" y="13915"/>
                    <a:pt x="784" y="13914"/>
                  </a:cubicBezTo>
                  <a:cubicBezTo>
                    <a:pt x="1198" y="13900"/>
                    <a:pt x="1509" y="13559"/>
                    <a:pt x="1494" y="13145"/>
                  </a:cubicBezTo>
                  <a:cubicBezTo>
                    <a:pt x="1494" y="13012"/>
                    <a:pt x="1450" y="12879"/>
                    <a:pt x="1361" y="12761"/>
                  </a:cubicBezTo>
                  <a:lnTo>
                    <a:pt x="5486" y="8650"/>
                  </a:lnTo>
                  <a:lnTo>
                    <a:pt x="12406" y="8650"/>
                  </a:lnTo>
                  <a:lnTo>
                    <a:pt x="14979" y="6063"/>
                  </a:lnTo>
                  <a:lnTo>
                    <a:pt x="14979" y="1450"/>
                  </a:lnTo>
                  <a:cubicBezTo>
                    <a:pt x="15112" y="1435"/>
                    <a:pt x="15245" y="1361"/>
                    <a:pt x="15364" y="1257"/>
                  </a:cubicBezTo>
                  <a:cubicBezTo>
                    <a:pt x="15645" y="962"/>
                    <a:pt x="15645" y="503"/>
                    <a:pt x="15364" y="207"/>
                  </a:cubicBezTo>
                  <a:cubicBezTo>
                    <a:pt x="15216" y="60"/>
                    <a:pt x="15024" y="0"/>
                    <a:pt x="14831"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25"/>
            <p:cNvSpPr/>
            <p:nvPr/>
          </p:nvSpPr>
          <p:spPr>
            <a:xfrm>
              <a:off x="532645" y="4316862"/>
              <a:ext cx="944095" cy="933919"/>
            </a:xfrm>
            <a:custGeom>
              <a:rect b="b" l="l" r="r" t="t"/>
              <a:pathLst>
                <a:path extrusionOk="0" h="24413" w="24679">
                  <a:moveTo>
                    <a:pt x="24486" y="1"/>
                  </a:moveTo>
                  <a:lnTo>
                    <a:pt x="19282" y="5205"/>
                  </a:lnTo>
                  <a:lnTo>
                    <a:pt x="14047" y="5205"/>
                  </a:lnTo>
                  <a:lnTo>
                    <a:pt x="9390" y="9863"/>
                  </a:lnTo>
                  <a:cubicBezTo>
                    <a:pt x="9270" y="9770"/>
                    <a:pt x="9127" y="9713"/>
                    <a:pt x="8970" y="9713"/>
                  </a:cubicBezTo>
                  <a:cubicBezTo>
                    <a:pt x="8952" y="9713"/>
                    <a:pt x="8935" y="9714"/>
                    <a:pt x="8916" y="9715"/>
                  </a:cubicBezTo>
                  <a:cubicBezTo>
                    <a:pt x="8724" y="9715"/>
                    <a:pt x="8547" y="9804"/>
                    <a:pt x="8414" y="9952"/>
                  </a:cubicBezTo>
                  <a:cubicBezTo>
                    <a:pt x="8281" y="10100"/>
                    <a:pt x="8207" y="10277"/>
                    <a:pt x="8207" y="10484"/>
                  </a:cubicBezTo>
                  <a:cubicBezTo>
                    <a:pt x="8221" y="10662"/>
                    <a:pt x="8295" y="10839"/>
                    <a:pt x="8428" y="10972"/>
                  </a:cubicBezTo>
                  <a:cubicBezTo>
                    <a:pt x="8428" y="10987"/>
                    <a:pt x="8443" y="10987"/>
                    <a:pt x="8443" y="10987"/>
                  </a:cubicBezTo>
                  <a:cubicBezTo>
                    <a:pt x="8591" y="11135"/>
                    <a:pt x="8783" y="11194"/>
                    <a:pt x="8976" y="11194"/>
                  </a:cubicBezTo>
                  <a:cubicBezTo>
                    <a:pt x="9049" y="11194"/>
                    <a:pt x="9123" y="11164"/>
                    <a:pt x="9197" y="11149"/>
                  </a:cubicBezTo>
                  <a:lnTo>
                    <a:pt x="9197" y="11149"/>
                  </a:lnTo>
                  <a:lnTo>
                    <a:pt x="6211" y="14121"/>
                  </a:lnTo>
                  <a:cubicBezTo>
                    <a:pt x="6108" y="14057"/>
                    <a:pt x="5982" y="14015"/>
                    <a:pt x="5854" y="14015"/>
                  </a:cubicBezTo>
                  <a:cubicBezTo>
                    <a:pt x="5835" y="14015"/>
                    <a:pt x="5816" y="14016"/>
                    <a:pt x="5797" y="14018"/>
                  </a:cubicBezTo>
                  <a:cubicBezTo>
                    <a:pt x="5604" y="14018"/>
                    <a:pt x="5412" y="14107"/>
                    <a:pt x="5279" y="14255"/>
                  </a:cubicBezTo>
                  <a:cubicBezTo>
                    <a:pt x="5264" y="14269"/>
                    <a:pt x="5264" y="14284"/>
                    <a:pt x="5249" y="14299"/>
                  </a:cubicBezTo>
                  <a:lnTo>
                    <a:pt x="5249" y="12022"/>
                  </a:lnTo>
                  <a:lnTo>
                    <a:pt x="5249" y="11977"/>
                  </a:lnTo>
                  <a:lnTo>
                    <a:pt x="2839" y="9567"/>
                  </a:lnTo>
                  <a:lnTo>
                    <a:pt x="0" y="12406"/>
                  </a:lnTo>
                  <a:lnTo>
                    <a:pt x="0" y="21455"/>
                  </a:lnTo>
                  <a:lnTo>
                    <a:pt x="0" y="21500"/>
                  </a:lnTo>
                  <a:lnTo>
                    <a:pt x="2470" y="23969"/>
                  </a:lnTo>
                  <a:cubicBezTo>
                    <a:pt x="2470" y="23984"/>
                    <a:pt x="2470" y="24013"/>
                    <a:pt x="2470" y="24043"/>
                  </a:cubicBezTo>
                  <a:cubicBezTo>
                    <a:pt x="2470" y="24250"/>
                    <a:pt x="2632" y="24413"/>
                    <a:pt x="2839" y="24413"/>
                  </a:cubicBezTo>
                  <a:cubicBezTo>
                    <a:pt x="3032" y="24413"/>
                    <a:pt x="3209" y="24250"/>
                    <a:pt x="3209" y="24043"/>
                  </a:cubicBezTo>
                  <a:cubicBezTo>
                    <a:pt x="3209" y="23836"/>
                    <a:pt x="3032" y="23673"/>
                    <a:pt x="2839" y="23673"/>
                  </a:cubicBezTo>
                  <a:cubicBezTo>
                    <a:pt x="2736" y="23673"/>
                    <a:pt x="2647" y="23703"/>
                    <a:pt x="2588" y="23762"/>
                  </a:cubicBezTo>
                  <a:lnTo>
                    <a:pt x="222" y="21411"/>
                  </a:lnTo>
                  <a:lnTo>
                    <a:pt x="222" y="12495"/>
                  </a:lnTo>
                  <a:lnTo>
                    <a:pt x="2839" y="9878"/>
                  </a:lnTo>
                  <a:lnTo>
                    <a:pt x="5028" y="12066"/>
                  </a:lnTo>
                  <a:lnTo>
                    <a:pt x="5028" y="21219"/>
                  </a:lnTo>
                  <a:cubicBezTo>
                    <a:pt x="4880" y="21278"/>
                    <a:pt x="4776" y="21411"/>
                    <a:pt x="4776" y="21574"/>
                  </a:cubicBezTo>
                  <a:cubicBezTo>
                    <a:pt x="4776" y="21781"/>
                    <a:pt x="4939" y="21943"/>
                    <a:pt x="5146" y="21943"/>
                  </a:cubicBezTo>
                  <a:cubicBezTo>
                    <a:pt x="5353" y="21943"/>
                    <a:pt x="5516" y="21781"/>
                    <a:pt x="5516" y="21574"/>
                  </a:cubicBezTo>
                  <a:cubicBezTo>
                    <a:pt x="5516" y="21396"/>
                    <a:pt x="5397" y="21263"/>
                    <a:pt x="5249" y="21219"/>
                  </a:cubicBezTo>
                  <a:lnTo>
                    <a:pt x="5249" y="15216"/>
                  </a:lnTo>
                  <a:cubicBezTo>
                    <a:pt x="5264" y="15230"/>
                    <a:pt x="5279" y="15260"/>
                    <a:pt x="5309" y="15275"/>
                  </a:cubicBezTo>
                  <a:cubicBezTo>
                    <a:pt x="5309" y="15290"/>
                    <a:pt x="5323" y="15290"/>
                    <a:pt x="5323" y="15290"/>
                  </a:cubicBezTo>
                  <a:cubicBezTo>
                    <a:pt x="5471" y="15437"/>
                    <a:pt x="5663" y="15497"/>
                    <a:pt x="5856" y="15497"/>
                  </a:cubicBezTo>
                  <a:cubicBezTo>
                    <a:pt x="6048" y="15482"/>
                    <a:pt x="6240" y="15408"/>
                    <a:pt x="6373" y="15260"/>
                  </a:cubicBezTo>
                  <a:cubicBezTo>
                    <a:pt x="6506" y="15112"/>
                    <a:pt x="6565" y="14920"/>
                    <a:pt x="6565" y="14728"/>
                  </a:cubicBezTo>
                  <a:cubicBezTo>
                    <a:pt x="6551" y="14550"/>
                    <a:pt x="6491" y="14402"/>
                    <a:pt x="6373" y="14269"/>
                  </a:cubicBezTo>
                  <a:lnTo>
                    <a:pt x="9330" y="11312"/>
                  </a:lnTo>
                  <a:cubicBezTo>
                    <a:pt x="9464" y="11432"/>
                    <a:pt x="9621" y="11492"/>
                    <a:pt x="9791" y="11492"/>
                  </a:cubicBezTo>
                  <a:cubicBezTo>
                    <a:pt x="9810" y="11492"/>
                    <a:pt x="9829" y="11491"/>
                    <a:pt x="9848" y="11490"/>
                  </a:cubicBezTo>
                  <a:cubicBezTo>
                    <a:pt x="10040" y="11490"/>
                    <a:pt x="10232" y="11401"/>
                    <a:pt x="10365" y="11253"/>
                  </a:cubicBezTo>
                  <a:cubicBezTo>
                    <a:pt x="10499" y="11120"/>
                    <a:pt x="10572" y="10928"/>
                    <a:pt x="10558" y="10735"/>
                  </a:cubicBezTo>
                  <a:cubicBezTo>
                    <a:pt x="10558" y="10691"/>
                    <a:pt x="10558" y="10662"/>
                    <a:pt x="10543" y="10632"/>
                  </a:cubicBezTo>
                  <a:lnTo>
                    <a:pt x="10543" y="10632"/>
                  </a:lnTo>
                  <a:cubicBezTo>
                    <a:pt x="10572" y="10691"/>
                    <a:pt x="10602" y="10735"/>
                    <a:pt x="10646" y="10765"/>
                  </a:cubicBezTo>
                  <a:cubicBezTo>
                    <a:pt x="10661" y="10780"/>
                    <a:pt x="10661" y="10780"/>
                    <a:pt x="10676" y="10795"/>
                  </a:cubicBezTo>
                  <a:cubicBezTo>
                    <a:pt x="10809" y="10928"/>
                    <a:pt x="11001" y="10987"/>
                    <a:pt x="11193" y="10987"/>
                  </a:cubicBezTo>
                  <a:cubicBezTo>
                    <a:pt x="11400" y="10972"/>
                    <a:pt x="11578" y="10898"/>
                    <a:pt x="11711" y="10750"/>
                  </a:cubicBezTo>
                  <a:cubicBezTo>
                    <a:pt x="11800" y="10647"/>
                    <a:pt x="11859" y="10528"/>
                    <a:pt x="11888" y="10395"/>
                  </a:cubicBezTo>
                  <a:lnTo>
                    <a:pt x="16797" y="10395"/>
                  </a:lnTo>
                  <a:lnTo>
                    <a:pt x="17522" y="9671"/>
                  </a:lnTo>
                  <a:lnTo>
                    <a:pt x="17522" y="7882"/>
                  </a:lnTo>
                  <a:cubicBezTo>
                    <a:pt x="17670" y="7852"/>
                    <a:pt x="17803" y="7778"/>
                    <a:pt x="17906" y="7660"/>
                  </a:cubicBezTo>
                  <a:cubicBezTo>
                    <a:pt x="18040" y="7527"/>
                    <a:pt x="18099" y="7335"/>
                    <a:pt x="18099" y="7128"/>
                  </a:cubicBezTo>
                  <a:cubicBezTo>
                    <a:pt x="18084" y="6935"/>
                    <a:pt x="17995" y="6758"/>
                    <a:pt x="17862" y="6625"/>
                  </a:cubicBezTo>
                  <a:cubicBezTo>
                    <a:pt x="17727" y="6503"/>
                    <a:pt x="17554" y="6431"/>
                    <a:pt x="17378" y="6431"/>
                  </a:cubicBezTo>
                  <a:cubicBezTo>
                    <a:pt x="17362" y="6431"/>
                    <a:pt x="17346" y="6431"/>
                    <a:pt x="17330" y="6433"/>
                  </a:cubicBezTo>
                  <a:cubicBezTo>
                    <a:pt x="17138" y="6433"/>
                    <a:pt x="16945" y="6521"/>
                    <a:pt x="16812" y="6654"/>
                  </a:cubicBezTo>
                  <a:cubicBezTo>
                    <a:pt x="16679" y="6802"/>
                    <a:pt x="16605" y="6995"/>
                    <a:pt x="16620" y="7187"/>
                  </a:cubicBezTo>
                  <a:cubicBezTo>
                    <a:pt x="16620" y="7379"/>
                    <a:pt x="16709" y="7556"/>
                    <a:pt x="16842" y="7689"/>
                  </a:cubicBezTo>
                  <a:cubicBezTo>
                    <a:pt x="16842" y="7689"/>
                    <a:pt x="16842" y="7704"/>
                    <a:pt x="16857" y="7704"/>
                  </a:cubicBezTo>
                  <a:cubicBezTo>
                    <a:pt x="16975" y="7823"/>
                    <a:pt x="17138" y="7882"/>
                    <a:pt x="17300" y="7896"/>
                  </a:cubicBezTo>
                  <a:lnTo>
                    <a:pt x="17300" y="9582"/>
                  </a:lnTo>
                  <a:lnTo>
                    <a:pt x="16694" y="10174"/>
                  </a:lnTo>
                  <a:lnTo>
                    <a:pt x="11903" y="10174"/>
                  </a:lnTo>
                  <a:cubicBezTo>
                    <a:pt x="11888" y="9996"/>
                    <a:pt x="11815" y="9833"/>
                    <a:pt x="11667" y="9700"/>
                  </a:cubicBezTo>
                  <a:cubicBezTo>
                    <a:pt x="11534" y="9567"/>
                    <a:pt x="11341" y="9508"/>
                    <a:pt x="11149" y="9508"/>
                  </a:cubicBezTo>
                  <a:cubicBezTo>
                    <a:pt x="10942" y="9523"/>
                    <a:pt x="10765" y="9597"/>
                    <a:pt x="10632" y="9745"/>
                  </a:cubicBezTo>
                  <a:cubicBezTo>
                    <a:pt x="10499" y="9893"/>
                    <a:pt x="10425" y="10085"/>
                    <a:pt x="10439" y="10277"/>
                  </a:cubicBezTo>
                  <a:cubicBezTo>
                    <a:pt x="10439" y="10307"/>
                    <a:pt x="10439" y="10336"/>
                    <a:pt x="10439" y="10366"/>
                  </a:cubicBezTo>
                  <a:cubicBezTo>
                    <a:pt x="10410" y="10321"/>
                    <a:pt x="10365" y="10262"/>
                    <a:pt x="10321" y="10218"/>
                  </a:cubicBezTo>
                  <a:cubicBezTo>
                    <a:pt x="10186" y="10096"/>
                    <a:pt x="10026" y="10024"/>
                    <a:pt x="9841" y="10024"/>
                  </a:cubicBezTo>
                  <a:cubicBezTo>
                    <a:pt x="9824" y="10024"/>
                    <a:pt x="9806" y="10024"/>
                    <a:pt x="9789" y="10026"/>
                  </a:cubicBezTo>
                  <a:cubicBezTo>
                    <a:pt x="9715" y="10026"/>
                    <a:pt x="9641" y="10040"/>
                    <a:pt x="9582" y="10070"/>
                  </a:cubicBezTo>
                  <a:cubicBezTo>
                    <a:pt x="9567" y="10040"/>
                    <a:pt x="9552" y="10026"/>
                    <a:pt x="9537" y="10011"/>
                  </a:cubicBezTo>
                  <a:lnTo>
                    <a:pt x="14136" y="5427"/>
                  </a:lnTo>
                  <a:lnTo>
                    <a:pt x="19370" y="5427"/>
                  </a:lnTo>
                  <a:lnTo>
                    <a:pt x="24679" y="119"/>
                  </a:lnTo>
                  <a:cubicBezTo>
                    <a:pt x="24605" y="89"/>
                    <a:pt x="24545" y="45"/>
                    <a:pt x="2448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25"/>
            <p:cNvSpPr/>
            <p:nvPr/>
          </p:nvSpPr>
          <p:spPr>
            <a:xfrm>
              <a:off x="807542" y="4569151"/>
              <a:ext cx="493260" cy="334961"/>
            </a:xfrm>
            <a:custGeom>
              <a:rect b="b" l="l" r="r" t="t"/>
              <a:pathLst>
                <a:path extrusionOk="0" h="8756" w="12894">
                  <a:moveTo>
                    <a:pt x="12125" y="0"/>
                  </a:moveTo>
                  <a:cubicBezTo>
                    <a:pt x="11711" y="15"/>
                    <a:pt x="11401" y="355"/>
                    <a:pt x="11415" y="769"/>
                  </a:cubicBezTo>
                  <a:cubicBezTo>
                    <a:pt x="11415" y="947"/>
                    <a:pt x="11489" y="1124"/>
                    <a:pt x="11622" y="1257"/>
                  </a:cubicBezTo>
                  <a:cubicBezTo>
                    <a:pt x="11637" y="1272"/>
                    <a:pt x="11637" y="1272"/>
                    <a:pt x="11652" y="1272"/>
                  </a:cubicBezTo>
                  <a:cubicBezTo>
                    <a:pt x="11755" y="1390"/>
                    <a:pt x="11903" y="1449"/>
                    <a:pt x="12051" y="1464"/>
                  </a:cubicBezTo>
                  <a:lnTo>
                    <a:pt x="12051" y="3519"/>
                  </a:lnTo>
                  <a:lnTo>
                    <a:pt x="10750" y="4821"/>
                  </a:lnTo>
                  <a:lnTo>
                    <a:pt x="3697" y="4821"/>
                  </a:lnTo>
                  <a:lnTo>
                    <a:pt x="1139" y="7393"/>
                  </a:lnTo>
                  <a:cubicBezTo>
                    <a:pt x="1006" y="7319"/>
                    <a:pt x="858" y="7275"/>
                    <a:pt x="710" y="7275"/>
                  </a:cubicBezTo>
                  <a:cubicBezTo>
                    <a:pt x="518" y="7290"/>
                    <a:pt x="341" y="7364"/>
                    <a:pt x="207" y="7512"/>
                  </a:cubicBezTo>
                  <a:cubicBezTo>
                    <a:pt x="74" y="7660"/>
                    <a:pt x="0" y="7852"/>
                    <a:pt x="0" y="8044"/>
                  </a:cubicBezTo>
                  <a:cubicBezTo>
                    <a:pt x="15" y="8236"/>
                    <a:pt x="89" y="8414"/>
                    <a:pt x="222" y="8532"/>
                  </a:cubicBezTo>
                  <a:cubicBezTo>
                    <a:pt x="222" y="8547"/>
                    <a:pt x="237" y="8547"/>
                    <a:pt x="237" y="8562"/>
                  </a:cubicBezTo>
                  <a:cubicBezTo>
                    <a:pt x="372" y="8683"/>
                    <a:pt x="545" y="8756"/>
                    <a:pt x="721" y="8756"/>
                  </a:cubicBezTo>
                  <a:cubicBezTo>
                    <a:pt x="737" y="8756"/>
                    <a:pt x="753" y="8755"/>
                    <a:pt x="769" y="8754"/>
                  </a:cubicBezTo>
                  <a:cubicBezTo>
                    <a:pt x="962" y="8754"/>
                    <a:pt x="1154" y="8665"/>
                    <a:pt x="1287" y="8517"/>
                  </a:cubicBezTo>
                  <a:cubicBezTo>
                    <a:pt x="1420" y="8369"/>
                    <a:pt x="1494" y="8192"/>
                    <a:pt x="1479" y="7985"/>
                  </a:cubicBezTo>
                  <a:cubicBezTo>
                    <a:pt x="1479" y="7822"/>
                    <a:pt x="1405" y="7660"/>
                    <a:pt x="1302" y="7541"/>
                  </a:cubicBezTo>
                  <a:lnTo>
                    <a:pt x="3800" y="5042"/>
                  </a:lnTo>
                  <a:lnTo>
                    <a:pt x="10839" y="5042"/>
                  </a:lnTo>
                  <a:lnTo>
                    <a:pt x="12273" y="3623"/>
                  </a:lnTo>
                  <a:lnTo>
                    <a:pt x="12273" y="1464"/>
                  </a:lnTo>
                  <a:cubicBezTo>
                    <a:pt x="12628" y="1405"/>
                    <a:pt x="12894" y="1080"/>
                    <a:pt x="12879" y="710"/>
                  </a:cubicBezTo>
                  <a:cubicBezTo>
                    <a:pt x="12864" y="311"/>
                    <a:pt x="12539" y="0"/>
                    <a:pt x="1215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25"/>
            <p:cNvSpPr/>
            <p:nvPr/>
          </p:nvSpPr>
          <p:spPr>
            <a:xfrm>
              <a:off x="921235" y="4821401"/>
              <a:ext cx="609785" cy="377347"/>
            </a:xfrm>
            <a:custGeom>
              <a:rect b="b" l="l" r="r" t="t"/>
              <a:pathLst>
                <a:path extrusionOk="0" h="9864" w="15940">
                  <a:moveTo>
                    <a:pt x="15156" y="1"/>
                  </a:moveTo>
                  <a:cubicBezTo>
                    <a:pt x="14757" y="31"/>
                    <a:pt x="14432" y="371"/>
                    <a:pt x="14447" y="770"/>
                  </a:cubicBezTo>
                  <a:cubicBezTo>
                    <a:pt x="14461" y="918"/>
                    <a:pt x="14506" y="1051"/>
                    <a:pt x="14580" y="1169"/>
                  </a:cubicBezTo>
                  <a:lnTo>
                    <a:pt x="9567" y="6182"/>
                  </a:lnTo>
                  <a:lnTo>
                    <a:pt x="3460" y="6182"/>
                  </a:lnTo>
                  <a:lnTo>
                    <a:pt x="1139" y="8503"/>
                  </a:lnTo>
                  <a:cubicBezTo>
                    <a:pt x="1036" y="8426"/>
                    <a:pt x="910" y="8382"/>
                    <a:pt x="771" y="8382"/>
                  </a:cubicBezTo>
                  <a:cubicBezTo>
                    <a:pt x="751" y="8382"/>
                    <a:pt x="731" y="8383"/>
                    <a:pt x="710" y="8385"/>
                  </a:cubicBezTo>
                  <a:cubicBezTo>
                    <a:pt x="518" y="8385"/>
                    <a:pt x="326" y="8473"/>
                    <a:pt x="193" y="8621"/>
                  </a:cubicBezTo>
                  <a:cubicBezTo>
                    <a:pt x="60" y="8769"/>
                    <a:pt x="0" y="8947"/>
                    <a:pt x="0" y="9154"/>
                  </a:cubicBezTo>
                  <a:cubicBezTo>
                    <a:pt x="15" y="9331"/>
                    <a:pt x="89" y="9508"/>
                    <a:pt x="222" y="9642"/>
                  </a:cubicBezTo>
                  <a:cubicBezTo>
                    <a:pt x="222" y="9642"/>
                    <a:pt x="237" y="9656"/>
                    <a:pt x="237" y="9656"/>
                  </a:cubicBezTo>
                  <a:cubicBezTo>
                    <a:pt x="385" y="9789"/>
                    <a:pt x="577" y="9863"/>
                    <a:pt x="769" y="9863"/>
                  </a:cubicBezTo>
                  <a:cubicBezTo>
                    <a:pt x="962" y="9849"/>
                    <a:pt x="1154" y="9760"/>
                    <a:pt x="1287" y="9627"/>
                  </a:cubicBezTo>
                  <a:cubicBezTo>
                    <a:pt x="1420" y="9479"/>
                    <a:pt x="1479" y="9287"/>
                    <a:pt x="1479" y="9094"/>
                  </a:cubicBezTo>
                  <a:cubicBezTo>
                    <a:pt x="1464" y="8932"/>
                    <a:pt x="1405" y="8769"/>
                    <a:pt x="1302" y="8651"/>
                  </a:cubicBezTo>
                  <a:lnTo>
                    <a:pt x="3549" y="6403"/>
                  </a:lnTo>
                  <a:lnTo>
                    <a:pt x="9656" y="6403"/>
                  </a:lnTo>
                  <a:lnTo>
                    <a:pt x="14742" y="1332"/>
                  </a:lnTo>
                  <a:cubicBezTo>
                    <a:pt x="14862" y="1425"/>
                    <a:pt x="15005" y="1482"/>
                    <a:pt x="15162" y="1482"/>
                  </a:cubicBezTo>
                  <a:cubicBezTo>
                    <a:pt x="15179" y="1482"/>
                    <a:pt x="15197" y="1481"/>
                    <a:pt x="15215" y="1480"/>
                  </a:cubicBezTo>
                  <a:cubicBezTo>
                    <a:pt x="15629" y="1465"/>
                    <a:pt x="15940" y="1125"/>
                    <a:pt x="15925" y="711"/>
                  </a:cubicBezTo>
                  <a:cubicBezTo>
                    <a:pt x="15910" y="326"/>
                    <a:pt x="15585" y="1"/>
                    <a:pt x="1518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25"/>
            <p:cNvSpPr/>
            <p:nvPr/>
          </p:nvSpPr>
          <p:spPr>
            <a:xfrm>
              <a:off x="846562" y="4350258"/>
              <a:ext cx="695208" cy="600183"/>
            </a:xfrm>
            <a:custGeom>
              <a:rect b="b" l="l" r="r" t="t"/>
              <a:pathLst>
                <a:path extrusionOk="0" h="15689" w="18173">
                  <a:moveTo>
                    <a:pt x="17951" y="0"/>
                  </a:moveTo>
                  <a:lnTo>
                    <a:pt x="13456" y="4480"/>
                  </a:lnTo>
                  <a:lnTo>
                    <a:pt x="13456" y="9818"/>
                  </a:lnTo>
                  <a:lnTo>
                    <a:pt x="11046" y="12243"/>
                  </a:lnTo>
                  <a:lnTo>
                    <a:pt x="3298" y="12243"/>
                  </a:lnTo>
                  <a:lnTo>
                    <a:pt x="1184" y="14343"/>
                  </a:lnTo>
                  <a:lnTo>
                    <a:pt x="1184" y="14357"/>
                  </a:lnTo>
                  <a:cubicBezTo>
                    <a:pt x="1064" y="14265"/>
                    <a:pt x="921" y="14207"/>
                    <a:pt x="764" y="14207"/>
                  </a:cubicBezTo>
                  <a:cubicBezTo>
                    <a:pt x="746" y="14207"/>
                    <a:pt x="729" y="14208"/>
                    <a:pt x="710" y="14210"/>
                  </a:cubicBezTo>
                  <a:cubicBezTo>
                    <a:pt x="518" y="14210"/>
                    <a:pt x="341" y="14298"/>
                    <a:pt x="208" y="14446"/>
                  </a:cubicBezTo>
                  <a:cubicBezTo>
                    <a:pt x="75" y="14594"/>
                    <a:pt x="1" y="14771"/>
                    <a:pt x="1" y="14978"/>
                  </a:cubicBezTo>
                  <a:cubicBezTo>
                    <a:pt x="15" y="15156"/>
                    <a:pt x="89" y="15333"/>
                    <a:pt x="222" y="15466"/>
                  </a:cubicBezTo>
                  <a:cubicBezTo>
                    <a:pt x="222" y="15466"/>
                    <a:pt x="237" y="15481"/>
                    <a:pt x="237" y="15481"/>
                  </a:cubicBezTo>
                  <a:cubicBezTo>
                    <a:pt x="385" y="15614"/>
                    <a:pt x="577" y="15688"/>
                    <a:pt x="770" y="15688"/>
                  </a:cubicBezTo>
                  <a:cubicBezTo>
                    <a:pt x="977" y="15673"/>
                    <a:pt x="1154" y="15585"/>
                    <a:pt x="1287" y="15452"/>
                  </a:cubicBezTo>
                  <a:cubicBezTo>
                    <a:pt x="1420" y="15304"/>
                    <a:pt x="1494" y="15112"/>
                    <a:pt x="1479" y="14919"/>
                  </a:cubicBezTo>
                  <a:cubicBezTo>
                    <a:pt x="1479" y="14757"/>
                    <a:pt x="1420" y="14624"/>
                    <a:pt x="1331" y="14505"/>
                  </a:cubicBezTo>
                  <a:lnTo>
                    <a:pt x="3387" y="12465"/>
                  </a:lnTo>
                  <a:lnTo>
                    <a:pt x="11135" y="12465"/>
                  </a:lnTo>
                  <a:lnTo>
                    <a:pt x="13678" y="9907"/>
                  </a:lnTo>
                  <a:lnTo>
                    <a:pt x="13678" y="4584"/>
                  </a:lnTo>
                  <a:lnTo>
                    <a:pt x="18173" y="89"/>
                  </a:lnTo>
                  <a:cubicBezTo>
                    <a:pt x="18099" y="59"/>
                    <a:pt x="18025" y="30"/>
                    <a:pt x="17951"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25"/>
            <p:cNvSpPr/>
            <p:nvPr/>
          </p:nvSpPr>
          <p:spPr>
            <a:xfrm>
              <a:off x="987989" y="4608706"/>
              <a:ext cx="167442" cy="56617"/>
            </a:xfrm>
            <a:custGeom>
              <a:rect b="b" l="l" r="r" t="t"/>
              <a:pathLst>
                <a:path extrusionOk="0" h="1480" w="4377">
                  <a:moveTo>
                    <a:pt x="3635" y="1"/>
                  </a:moveTo>
                  <a:cubicBezTo>
                    <a:pt x="3626" y="1"/>
                    <a:pt x="3617" y="1"/>
                    <a:pt x="3608" y="1"/>
                  </a:cubicBezTo>
                  <a:cubicBezTo>
                    <a:pt x="3224" y="16"/>
                    <a:pt x="2928" y="312"/>
                    <a:pt x="2898" y="667"/>
                  </a:cubicBezTo>
                  <a:lnTo>
                    <a:pt x="1479" y="667"/>
                  </a:lnTo>
                  <a:cubicBezTo>
                    <a:pt x="1464" y="489"/>
                    <a:pt x="1390" y="327"/>
                    <a:pt x="1242" y="194"/>
                  </a:cubicBezTo>
                  <a:cubicBezTo>
                    <a:pt x="1109" y="75"/>
                    <a:pt x="932" y="1"/>
                    <a:pt x="754" y="1"/>
                  </a:cubicBezTo>
                  <a:lnTo>
                    <a:pt x="725" y="1"/>
                  </a:lnTo>
                  <a:cubicBezTo>
                    <a:pt x="311" y="16"/>
                    <a:pt x="0" y="356"/>
                    <a:pt x="15" y="770"/>
                  </a:cubicBezTo>
                  <a:cubicBezTo>
                    <a:pt x="15" y="948"/>
                    <a:pt x="89" y="1125"/>
                    <a:pt x="222" y="1258"/>
                  </a:cubicBezTo>
                  <a:cubicBezTo>
                    <a:pt x="237" y="1273"/>
                    <a:pt x="237" y="1273"/>
                    <a:pt x="252" y="1288"/>
                  </a:cubicBezTo>
                  <a:cubicBezTo>
                    <a:pt x="385" y="1421"/>
                    <a:pt x="577" y="1480"/>
                    <a:pt x="769" y="1480"/>
                  </a:cubicBezTo>
                  <a:cubicBezTo>
                    <a:pt x="1124" y="1465"/>
                    <a:pt x="1405" y="1214"/>
                    <a:pt x="1464" y="889"/>
                  </a:cubicBezTo>
                  <a:lnTo>
                    <a:pt x="2913" y="889"/>
                  </a:lnTo>
                  <a:cubicBezTo>
                    <a:pt x="2943" y="1036"/>
                    <a:pt x="3002" y="1155"/>
                    <a:pt x="3105" y="1258"/>
                  </a:cubicBezTo>
                  <a:cubicBezTo>
                    <a:pt x="3253" y="1406"/>
                    <a:pt x="3445" y="1480"/>
                    <a:pt x="3652" y="1480"/>
                  </a:cubicBezTo>
                  <a:cubicBezTo>
                    <a:pt x="4066" y="1465"/>
                    <a:pt x="4377" y="1110"/>
                    <a:pt x="4362" y="711"/>
                  </a:cubicBezTo>
                  <a:cubicBezTo>
                    <a:pt x="4348" y="307"/>
                    <a:pt x="4023" y="1"/>
                    <a:pt x="363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5" name="Google Shape;395;p25"/>
          <p:cNvSpPr/>
          <p:nvPr/>
        </p:nvSpPr>
        <p:spPr>
          <a:xfrm>
            <a:off x="2704650" y="3274225"/>
            <a:ext cx="3734700" cy="33300"/>
          </a:xfrm>
          <a:prstGeom prst="rect">
            <a:avLst/>
          </a:prstGeom>
          <a:gradFill>
            <a:gsLst>
              <a:gs pos="0">
                <a:srgbClr val="49E1BB"/>
              </a:gs>
              <a:gs pos="100000">
                <a:srgbClr val="1E8A6F"/>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25"/>
          <p:cNvSpPr/>
          <p:nvPr/>
        </p:nvSpPr>
        <p:spPr>
          <a:xfrm rot="-1168698">
            <a:off x="7406920" y="4100048"/>
            <a:ext cx="2417456" cy="1593676"/>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25"/>
          <p:cNvSpPr/>
          <p:nvPr/>
        </p:nvSpPr>
        <p:spPr>
          <a:xfrm rot="-1168698">
            <a:off x="-680355" y="-261827"/>
            <a:ext cx="2417456" cy="1593676"/>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8" name="Google Shape;398;p25"/>
          <p:cNvPicPr preferRelativeResize="0"/>
          <p:nvPr/>
        </p:nvPicPr>
        <p:blipFill>
          <a:blip r:embed="rId3">
            <a:alphaModFix/>
          </a:blip>
          <a:stretch>
            <a:fillRect/>
          </a:stretch>
        </p:blipFill>
        <p:spPr>
          <a:xfrm>
            <a:off x="114525" y="145750"/>
            <a:ext cx="1893701" cy="168925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lt2"/>
            </a:gs>
            <a:gs pos="100000">
              <a:schemeClr val="lt1"/>
            </a:gs>
          </a:gsLst>
          <a:path path="circle">
            <a:fillToRect b="50%" l="50%" r="50%" t="50%"/>
          </a:path>
          <a:tileRect/>
        </a:gradFill>
      </p:bgPr>
    </p:bg>
    <p:spTree>
      <p:nvGrpSpPr>
        <p:cNvPr id="402" name="Shape 402"/>
        <p:cNvGrpSpPr/>
        <p:nvPr/>
      </p:nvGrpSpPr>
      <p:grpSpPr>
        <a:xfrm>
          <a:off x="0" y="0"/>
          <a:ext cx="0" cy="0"/>
          <a:chOff x="0" y="0"/>
          <a:chExt cx="0" cy="0"/>
        </a:xfrm>
      </p:grpSpPr>
      <p:sp>
        <p:nvSpPr>
          <p:cNvPr id="403" name="Google Shape;403;p2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Team Members</a:t>
            </a:r>
            <a:endParaRPr/>
          </a:p>
        </p:txBody>
      </p:sp>
      <p:sp>
        <p:nvSpPr>
          <p:cNvPr id="404" name="Google Shape;404;p26"/>
          <p:cNvSpPr txBox="1"/>
          <p:nvPr>
            <p:ph idx="1" type="subTitle"/>
          </p:nvPr>
        </p:nvSpPr>
        <p:spPr>
          <a:xfrm>
            <a:off x="507563" y="2276725"/>
            <a:ext cx="2128500" cy="661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Anna Craig</a:t>
            </a:r>
            <a:endParaRPr/>
          </a:p>
          <a:p>
            <a:pPr indent="0" lvl="0" marL="0" rtl="0" algn="ctr">
              <a:spcBef>
                <a:spcPts val="0"/>
              </a:spcBef>
              <a:spcAft>
                <a:spcPts val="0"/>
              </a:spcAft>
              <a:buNone/>
            </a:pPr>
            <a:r>
              <a:rPr lang="en" sz="1500"/>
              <a:t>Electrical Engineering</a:t>
            </a:r>
            <a:endParaRPr sz="1500"/>
          </a:p>
        </p:txBody>
      </p:sp>
      <p:sp>
        <p:nvSpPr>
          <p:cNvPr id="405" name="Google Shape;405;p26"/>
          <p:cNvSpPr txBox="1"/>
          <p:nvPr>
            <p:ph idx="8" type="subTitle"/>
          </p:nvPr>
        </p:nvSpPr>
        <p:spPr>
          <a:xfrm>
            <a:off x="3507750" y="2276725"/>
            <a:ext cx="2128500" cy="661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Alexander DeFalco</a:t>
            </a:r>
            <a:endParaRPr/>
          </a:p>
          <a:p>
            <a:pPr indent="0" lvl="0" marL="0" rtl="0" algn="ctr">
              <a:spcBef>
                <a:spcPts val="0"/>
              </a:spcBef>
              <a:spcAft>
                <a:spcPts val="0"/>
              </a:spcAft>
              <a:buNone/>
            </a:pPr>
            <a:r>
              <a:rPr lang="en" sz="1500"/>
              <a:t>Computer Engineering</a:t>
            </a:r>
            <a:endParaRPr sz="1500"/>
          </a:p>
        </p:txBody>
      </p:sp>
      <p:sp>
        <p:nvSpPr>
          <p:cNvPr id="406" name="Google Shape;406;p26"/>
          <p:cNvSpPr txBox="1"/>
          <p:nvPr>
            <p:ph idx="9" type="subTitle"/>
          </p:nvPr>
        </p:nvSpPr>
        <p:spPr>
          <a:xfrm>
            <a:off x="6507913" y="2276725"/>
            <a:ext cx="2128500" cy="661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Joshua Joseph</a:t>
            </a:r>
            <a:endParaRPr/>
          </a:p>
          <a:p>
            <a:pPr indent="0" lvl="0" marL="0" rtl="0" algn="ctr">
              <a:spcBef>
                <a:spcPts val="0"/>
              </a:spcBef>
              <a:spcAft>
                <a:spcPts val="0"/>
              </a:spcAft>
              <a:buNone/>
            </a:pPr>
            <a:r>
              <a:rPr lang="en" sz="1500"/>
              <a:t>Computer Engineering</a:t>
            </a:r>
            <a:endParaRPr/>
          </a:p>
        </p:txBody>
      </p:sp>
      <p:sp>
        <p:nvSpPr>
          <p:cNvPr id="407" name="Google Shape;407;p26"/>
          <p:cNvSpPr txBox="1"/>
          <p:nvPr>
            <p:ph idx="13" type="subTitle"/>
          </p:nvPr>
        </p:nvSpPr>
        <p:spPr>
          <a:xfrm>
            <a:off x="1834525" y="4015349"/>
            <a:ext cx="2128500" cy="661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Daniel Odi</a:t>
            </a:r>
            <a:endParaRPr/>
          </a:p>
          <a:p>
            <a:pPr indent="0" lvl="0" marL="0" rtl="0" algn="ctr">
              <a:spcBef>
                <a:spcPts val="0"/>
              </a:spcBef>
              <a:spcAft>
                <a:spcPts val="0"/>
              </a:spcAft>
              <a:buNone/>
            </a:pPr>
            <a:r>
              <a:rPr lang="en" sz="1500"/>
              <a:t>Computer Engineering</a:t>
            </a:r>
            <a:endParaRPr/>
          </a:p>
        </p:txBody>
      </p:sp>
      <p:sp>
        <p:nvSpPr>
          <p:cNvPr id="408" name="Google Shape;408;p26"/>
          <p:cNvSpPr txBox="1"/>
          <p:nvPr>
            <p:ph idx="14" type="subTitle"/>
          </p:nvPr>
        </p:nvSpPr>
        <p:spPr>
          <a:xfrm>
            <a:off x="5180963" y="4015337"/>
            <a:ext cx="2128500" cy="661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Alyssa Pinnock</a:t>
            </a:r>
            <a:endParaRPr/>
          </a:p>
          <a:p>
            <a:pPr indent="0" lvl="0" marL="0" rtl="0" algn="ctr">
              <a:spcBef>
                <a:spcPts val="0"/>
              </a:spcBef>
              <a:spcAft>
                <a:spcPts val="0"/>
              </a:spcAft>
              <a:buNone/>
            </a:pPr>
            <a:r>
              <a:rPr lang="en" sz="1500"/>
              <a:t>Computer Engineering</a:t>
            </a:r>
            <a:endParaRPr/>
          </a:p>
        </p:txBody>
      </p:sp>
      <p:pic>
        <p:nvPicPr>
          <p:cNvPr id="409" name="Google Shape;409;p26" title="Headshot_Anna_Craig.jpg"/>
          <p:cNvPicPr preferRelativeResize="0"/>
          <p:nvPr/>
        </p:nvPicPr>
        <p:blipFill rotWithShape="1">
          <a:blip r:embed="rId3">
            <a:alphaModFix/>
          </a:blip>
          <a:srcRect b="15521" l="8909" r="13823" t="5044"/>
          <a:stretch/>
        </p:blipFill>
        <p:spPr>
          <a:xfrm>
            <a:off x="1033025" y="1207225"/>
            <a:ext cx="1077600" cy="1077600"/>
          </a:xfrm>
          <a:prstGeom prst="ellipse">
            <a:avLst/>
          </a:prstGeom>
          <a:noFill/>
          <a:ln cap="flat" cmpd="sng" w="28575">
            <a:solidFill>
              <a:schemeClr val="accent4"/>
            </a:solidFill>
            <a:prstDash val="solid"/>
            <a:round/>
            <a:headEnd len="sm" w="sm" type="none"/>
            <a:tailEnd len="sm" w="sm" type="none"/>
          </a:ln>
        </p:spPr>
      </p:pic>
      <p:pic>
        <p:nvPicPr>
          <p:cNvPr id="410" name="Google Shape;410;p26" title="AlexanderDeFalcoirisFrontFacing (2).jpg"/>
          <p:cNvPicPr preferRelativeResize="0"/>
          <p:nvPr/>
        </p:nvPicPr>
        <p:blipFill rotWithShape="1">
          <a:blip r:embed="rId4">
            <a:alphaModFix/>
          </a:blip>
          <a:srcRect b="16676" l="0" r="0" t="16676"/>
          <a:stretch/>
        </p:blipFill>
        <p:spPr>
          <a:xfrm>
            <a:off x="4033200" y="1207225"/>
            <a:ext cx="1077600" cy="1077600"/>
          </a:xfrm>
          <a:prstGeom prst="ellipse">
            <a:avLst/>
          </a:prstGeom>
          <a:noFill/>
          <a:ln cap="flat" cmpd="sng" w="28575">
            <a:solidFill>
              <a:schemeClr val="accent4"/>
            </a:solidFill>
            <a:prstDash val="solid"/>
            <a:round/>
            <a:headEnd len="sm" w="sm" type="none"/>
            <a:tailEnd len="sm" w="sm" type="none"/>
          </a:ln>
        </p:spPr>
      </p:pic>
      <p:pic>
        <p:nvPicPr>
          <p:cNvPr id="411" name="Google Shape;411;p26" title="image.jpg"/>
          <p:cNvPicPr preferRelativeResize="0"/>
          <p:nvPr/>
        </p:nvPicPr>
        <p:blipFill rotWithShape="1">
          <a:blip r:embed="rId5">
            <a:alphaModFix/>
          </a:blip>
          <a:srcRect b="46044" l="11403" r="54200" t="8094"/>
          <a:stretch/>
        </p:blipFill>
        <p:spPr>
          <a:xfrm>
            <a:off x="7033375" y="1207225"/>
            <a:ext cx="1077600" cy="1077600"/>
          </a:xfrm>
          <a:prstGeom prst="ellipse">
            <a:avLst/>
          </a:prstGeom>
          <a:noFill/>
          <a:ln cap="flat" cmpd="sng" w="28575">
            <a:solidFill>
              <a:schemeClr val="accent4"/>
            </a:solidFill>
            <a:prstDash val="solid"/>
            <a:round/>
            <a:headEnd len="sm" w="sm" type="none"/>
            <a:tailEnd len="sm" w="sm" type="none"/>
          </a:ln>
        </p:spPr>
      </p:pic>
      <p:pic>
        <p:nvPicPr>
          <p:cNvPr id="412" name="Google Shape;412;p26" title="IMG_6497.jpeg"/>
          <p:cNvPicPr preferRelativeResize="0"/>
          <p:nvPr/>
        </p:nvPicPr>
        <p:blipFill rotWithShape="1">
          <a:blip r:embed="rId6">
            <a:alphaModFix/>
          </a:blip>
          <a:srcRect b="12495" l="0" r="0" t="12503"/>
          <a:stretch/>
        </p:blipFill>
        <p:spPr>
          <a:xfrm>
            <a:off x="2359975" y="2937925"/>
            <a:ext cx="1077600" cy="1077600"/>
          </a:xfrm>
          <a:prstGeom prst="ellipse">
            <a:avLst/>
          </a:prstGeom>
          <a:noFill/>
          <a:ln cap="flat" cmpd="sng" w="28575">
            <a:solidFill>
              <a:schemeClr val="accent4"/>
            </a:solidFill>
            <a:prstDash val="solid"/>
            <a:round/>
            <a:headEnd len="sm" w="sm" type="none"/>
            <a:tailEnd len="sm" w="sm" type="none"/>
          </a:ln>
        </p:spPr>
      </p:pic>
      <p:pic>
        <p:nvPicPr>
          <p:cNvPr id="413" name="Google Shape;413;p26" title="alyssa_headshot.PNG"/>
          <p:cNvPicPr preferRelativeResize="0"/>
          <p:nvPr/>
        </p:nvPicPr>
        <p:blipFill rotWithShape="1">
          <a:blip r:embed="rId7">
            <a:alphaModFix/>
          </a:blip>
          <a:srcRect b="2107" l="0" r="0" t="2098"/>
          <a:stretch/>
        </p:blipFill>
        <p:spPr>
          <a:xfrm>
            <a:off x="5636250" y="29379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27"/>
          <p:cNvSpPr txBox="1"/>
          <p:nvPr>
            <p:ph type="title"/>
          </p:nvPr>
        </p:nvSpPr>
        <p:spPr>
          <a:xfrm>
            <a:off x="3181050" y="944800"/>
            <a:ext cx="2781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Project Overview</a:t>
            </a:r>
            <a:endParaRPr/>
          </a:p>
        </p:txBody>
      </p:sp>
      <p:sp>
        <p:nvSpPr>
          <p:cNvPr id="419" name="Google Shape;419;p27"/>
          <p:cNvSpPr txBox="1"/>
          <p:nvPr>
            <p:ph idx="4294967295" type="body"/>
          </p:nvPr>
        </p:nvSpPr>
        <p:spPr>
          <a:xfrm>
            <a:off x="952200" y="1470700"/>
            <a:ext cx="7239600" cy="2776200"/>
          </a:xfrm>
          <a:prstGeom prst="rect">
            <a:avLst/>
          </a:prstGeom>
        </p:spPr>
        <p:txBody>
          <a:bodyPr anchorCtr="0" anchor="ctr" bIns="91425" lIns="91425" spcFirstLastPara="1" rIns="91425" wrap="square" tIns="91425">
            <a:noAutofit/>
          </a:bodyPr>
          <a:lstStyle/>
          <a:p>
            <a:pPr indent="0" lvl="0" marL="0" rtl="0" algn="ctr">
              <a:lnSpc>
                <a:spcPct val="200000"/>
              </a:lnSpc>
              <a:spcBef>
                <a:spcPts val="0"/>
              </a:spcBef>
              <a:spcAft>
                <a:spcPts val="0"/>
              </a:spcAft>
              <a:buNone/>
            </a:pPr>
            <a:r>
              <a:rPr lang="en" sz="1300"/>
              <a:t>The Next-Generation ASIC Design is intended to add increased security to a RISC-V core. Its function is to design and layout a security extension to mitigate side channel attacks using boolean masking, noise injection, and random clock generation. </a:t>
            </a:r>
            <a:endParaRPr sz="1300"/>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id="420" name="Google Shape;420;p27" title="image.jpg"/>
          <p:cNvPicPr preferRelativeResize="0"/>
          <p:nvPr/>
        </p:nvPicPr>
        <p:blipFill rotWithShape="1">
          <a:blip r:embed="rId3">
            <a:alphaModFix/>
          </a:blip>
          <a:srcRect b="46044" l="11403" r="54200" t="8094"/>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p28"/>
          <p:cNvSpPr txBox="1"/>
          <p:nvPr>
            <p:ph type="title"/>
          </p:nvPr>
        </p:nvSpPr>
        <p:spPr>
          <a:xfrm>
            <a:off x="2585050" y="460775"/>
            <a:ext cx="417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Motivation &amp; Background</a:t>
            </a:r>
            <a:endParaRPr/>
          </a:p>
        </p:txBody>
      </p:sp>
      <p:sp>
        <p:nvSpPr>
          <p:cNvPr id="426" name="Google Shape;426;p28"/>
          <p:cNvSpPr txBox="1"/>
          <p:nvPr>
            <p:ph idx="4294967295" type="body"/>
          </p:nvPr>
        </p:nvSpPr>
        <p:spPr>
          <a:xfrm>
            <a:off x="789150" y="1192125"/>
            <a:ext cx="7565700" cy="3768000"/>
          </a:xfrm>
          <a:prstGeom prst="rect">
            <a:avLst/>
          </a:prstGeom>
        </p:spPr>
        <p:txBody>
          <a:bodyPr anchorCtr="0" anchor="ctr" bIns="91425" lIns="91425" spcFirstLastPara="1" rIns="91425" wrap="square" tIns="91425">
            <a:noAutofit/>
          </a:bodyPr>
          <a:lstStyle/>
          <a:p>
            <a:pPr indent="0" lvl="0" marL="0" rtl="0" algn="l">
              <a:lnSpc>
                <a:spcPct val="200000"/>
              </a:lnSpc>
              <a:spcBef>
                <a:spcPts val="0"/>
              </a:spcBef>
              <a:spcAft>
                <a:spcPts val="0"/>
              </a:spcAft>
              <a:buNone/>
            </a:pPr>
            <a:r>
              <a:rPr b="1" lang="en" sz="1350"/>
              <a:t>Growing Demand for Secure Hardware</a:t>
            </a:r>
            <a:endParaRPr b="1" sz="1350"/>
          </a:p>
          <a:p>
            <a:pPr indent="-314325" lvl="0" marL="457200" rtl="0" algn="l">
              <a:lnSpc>
                <a:spcPct val="200000"/>
              </a:lnSpc>
              <a:spcBef>
                <a:spcPts val="0"/>
              </a:spcBef>
              <a:spcAft>
                <a:spcPts val="0"/>
              </a:spcAft>
              <a:buSzPts val="1350"/>
              <a:buChar char="-"/>
            </a:pPr>
            <a:r>
              <a:rPr lang="en" sz="1350"/>
              <a:t>Higher demand for ASICs for data centers, edge devices, defense systems, etc.</a:t>
            </a:r>
            <a:endParaRPr sz="1350"/>
          </a:p>
          <a:p>
            <a:pPr indent="-314325" lvl="0" marL="457200" rtl="0" algn="l">
              <a:lnSpc>
                <a:spcPct val="200000"/>
              </a:lnSpc>
              <a:spcBef>
                <a:spcPts val="0"/>
              </a:spcBef>
              <a:spcAft>
                <a:spcPts val="0"/>
              </a:spcAft>
              <a:buSzPts val="1350"/>
              <a:buChar char="-"/>
            </a:pPr>
            <a:r>
              <a:rPr lang="en" sz="1350"/>
              <a:t>Side-channel attacks exploit physical leakage to extract cryptographic keys, user data, memory information, etc.</a:t>
            </a:r>
            <a:endParaRPr sz="1350"/>
          </a:p>
          <a:p>
            <a:pPr indent="0" lvl="0" marL="0" rtl="0" algn="l">
              <a:lnSpc>
                <a:spcPct val="200000"/>
              </a:lnSpc>
              <a:spcBef>
                <a:spcPts val="0"/>
              </a:spcBef>
              <a:spcAft>
                <a:spcPts val="0"/>
              </a:spcAft>
              <a:buNone/>
            </a:pPr>
            <a:r>
              <a:rPr b="1" lang="en" sz="1350"/>
              <a:t>ASIC Design Education Gap</a:t>
            </a:r>
            <a:endParaRPr b="1" sz="1350"/>
          </a:p>
          <a:p>
            <a:pPr indent="-314325" lvl="0" marL="457200" rtl="0" algn="l">
              <a:lnSpc>
                <a:spcPct val="200000"/>
              </a:lnSpc>
              <a:spcBef>
                <a:spcPts val="0"/>
              </a:spcBef>
              <a:spcAft>
                <a:spcPts val="0"/>
              </a:spcAft>
              <a:buSzPts val="1350"/>
              <a:buChar char="-"/>
            </a:pPr>
            <a:r>
              <a:rPr lang="en" sz="1350"/>
              <a:t>Most undergraduate curriculum for engineering students don’t cover full ASIC design flow</a:t>
            </a:r>
            <a:endParaRPr sz="1350"/>
          </a:p>
          <a:p>
            <a:pPr indent="-314325" lvl="0" marL="457200" rtl="0" algn="l">
              <a:lnSpc>
                <a:spcPct val="200000"/>
              </a:lnSpc>
              <a:spcBef>
                <a:spcPts val="0"/>
              </a:spcBef>
              <a:spcAft>
                <a:spcPts val="0"/>
              </a:spcAft>
              <a:buSzPts val="1350"/>
              <a:buChar char="-"/>
            </a:pPr>
            <a:r>
              <a:rPr lang="en" sz="1350"/>
              <a:t>The industry lacks new grads with hands-on exposure to tools like Cadence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id="427" name="Google Shape;427;p28" title="image.jpg"/>
          <p:cNvPicPr preferRelativeResize="0"/>
          <p:nvPr/>
        </p:nvPicPr>
        <p:blipFill rotWithShape="1">
          <a:blip r:embed="rId3">
            <a:alphaModFix/>
          </a:blip>
          <a:srcRect b="46044" l="11403" r="54200" t="8094"/>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p29"/>
          <p:cNvSpPr txBox="1"/>
          <p:nvPr>
            <p:ph type="ctrTitle"/>
          </p:nvPr>
        </p:nvSpPr>
        <p:spPr>
          <a:xfrm>
            <a:off x="352175" y="162275"/>
            <a:ext cx="3580200" cy="986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700"/>
              <a:t>Basic Goals: </a:t>
            </a:r>
            <a:endParaRPr sz="2700"/>
          </a:p>
        </p:txBody>
      </p:sp>
      <p:sp>
        <p:nvSpPr>
          <p:cNvPr id="433" name="Google Shape;433;p29"/>
          <p:cNvSpPr txBox="1"/>
          <p:nvPr>
            <p:ph idx="1" type="subTitle"/>
          </p:nvPr>
        </p:nvSpPr>
        <p:spPr>
          <a:xfrm>
            <a:off x="352175" y="1318350"/>
            <a:ext cx="7574100" cy="3286200"/>
          </a:xfrm>
          <a:prstGeom prst="rect">
            <a:avLst/>
          </a:prstGeom>
        </p:spPr>
        <p:txBody>
          <a:bodyPr anchorCtr="0" anchor="t" bIns="91425" lIns="91425" spcFirstLastPara="1" rIns="91425" wrap="square" tIns="91425">
            <a:noAutofit/>
          </a:bodyPr>
          <a:lstStyle/>
          <a:p>
            <a:pPr indent="-304800" lvl="0" marL="457200" rtl="0" algn="l">
              <a:spcBef>
                <a:spcPts val="0"/>
              </a:spcBef>
              <a:spcAft>
                <a:spcPts val="0"/>
              </a:spcAft>
              <a:buSzPts val="1200"/>
              <a:buChar char="-"/>
            </a:pPr>
            <a:r>
              <a:rPr lang="en"/>
              <a:t>Become familiar with the ASIC design process</a:t>
            </a:r>
            <a:endParaRPr/>
          </a:p>
          <a:p>
            <a:pPr indent="-304800" lvl="0" marL="457200" rtl="0" algn="l">
              <a:spcBef>
                <a:spcPts val="0"/>
              </a:spcBef>
              <a:spcAft>
                <a:spcPts val="0"/>
              </a:spcAft>
              <a:buSzPts val="1200"/>
              <a:buChar char="-"/>
            </a:pPr>
            <a:r>
              <a:rPr lang="en"/>
              <a:t>Learn to effectively use Cadence EDA tools</a:t>
            </a:r>
            <a:endParaRPr/>
          </a:p>
          <a:p>
            <a:pPr indent="-304800" lvl="0" marL="457200" rtl="0" algn="l">
              <a:spcBef>
                <a:spcPts val="0"/>
              </a:spcBef>
              <a:spcAft>
                <a:spcPts val="0"/>
              </a:spcAft>
              <a:buSzPts val="1200"/>
              <a:buChar char="-"/>
            </a:pPr>
            <a:r>
              <a:rPr lang="en"/>
              <a:t>Expand upon a baseline RISC-V core to mitigate power-based side-channel attacks</a:t>
            </a:r>
            <a:endParaRPr/>
          </a:p>
          <a:p>
            <a:pPr indent="-304800" lvl="0" marL="457200" rtl="0" algn="l">
              <a:spcBef>
                <a:spcPts val="0"/>
              </a:spcBef>
              <a:spcAft>
                <a:spcPts val="0"/>
              </a:spcAft>
              <a:buSzPts val="1200"/>
              <a:buChar char="-"/>
            </a:pPr>
            <a:r>
              <a:rPr lang="en"/>
              <a:t>Synthesize modified RISC-V core using a 45nm process node</a:t>
            </a:r>
            <a:endParaRPr/>
          </a:p>
          <a:p>
            <a:pPr indent="-304800" lvl="0" marL="457200" rtl="0" algn="l">
              <a:spcBef>
                <a:spcPts val="0"/>
              </a:spcBef>
              <a:spcAft>
                <a:spcPts val="0"/>
              </a:spcAft>
              <a:buSzPts val="1200"/>
              <a:buChar char="-"/>
            </a:pPr>
            <a:r>
              <a:rPr lang="en"/>
              <a:t>Perform functional verification of RTL designs through directed testbenches </a:t>
            </a:r>
            <a:endParaRPr/>
          </a:p>
          <a:p>
            <a:pPr indent="-304800" lvl="0" marL="457200" rtl="0" algn="l">
              <a:spcBef>
                <a:spcPts val="0"/>
              </a:spcBef>
              <a:spcAft>
                <a:spcPts val="0"/>
              </a:spcAft>
              <a:buSzPts val="1200"/>
              <a:buChar char="-"/>
            </a:pPr>
            <a:r>
              <a:rPr lang="en"/>
              <a:t>Execute RISC-V programs to validate ISA compliance and system-level functionality</a:t>
            </a:r>
            <a:endParaRPr/>
          </a:p>
          <a:p>
            <a:pPr indent="-304800" lvl="0" marL="457200" rtl="0" algn="l">
              <a:spcBef>
                <a:spcPts val="0"/>
              </a:spcBef>
              <a:spcAft>
                <a:spcPts val="0"/>
              </a:spcAft>
              <a:buSzPts val="1200"/>
              <a:buChar char="-"/>
            </a:pPr>
            <a:r>
              <a:rPr lang="en"/>
              <a:t>Produce clear documentation describing design </a:t>
            </a:r>
            <a:r>
              <a:rPr lang="en"/>
              <a:t>methodology</a:t>
            </a:r>
            <a:r>
              <a:rPr lang="en"/>
              <a:t>, flow, and encountered challenges/troubleshooting</a:t>
            </a:r>
            <a:endParaRPr/>
          </a:p>
        </p:txBody>
      </p:sp>
      <p:pic>
        <p:nvPicPr>
          <p:cNvPr id="434" name="Google Shape;434;p29" title="AlexanderDeFalcoirisFrontFacing (2).jpg"/>
          <p:cNvPicPr preferRelativeResize="0"/>
          <p:nvPr/>
        </p:nvPicPr>
        <p:blipFill rotWithShape="1">
          <a:blip r:embed="rId3">
            <a:alphaModFix/>
          </a:blip>
          <a:srcRect b="16676" l="0" r="0" t="16676"/>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p30"/>
          <p:cNvSpPr txBox="1"/>
          <p:nvPr>
            <p:ph type="ctrTitle"/>
          </p:nvPr>
        </p:nvSpPr>
        <p:spPr>
          <a:xfrm>
            <a:off x="352175" y="162275"/>
            <a:ext cx="6309900" cy="986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700"/>
              <a:t>Basic Objectives:</a:t>
            </a:r>
            <a:endParaRPr sz="2700"/>
          </a:p>
        </p:txBody>
      </p:sp>
      <p:sp>
        <p:nvSpPr>
          <p:cNvPr id="440" name="Google Shape;440;p30"/>
          <p:cNvSpPr txBox="1"/>
          <p:nvPr>
            <p:ph idx="1" type="subTitle"/>
          </p:nvPr>
        </p:nvSpPr>
        <p:spPr>
          <a:xfrm>
            <a:off x="352175" y="1318350"/>
            <a:ext cx="7574100" cy="3286200"/>
          </a:xfrm>
          <a:prstGeom prst="rect">
            <a:avLst/>
          </a:prstGeom>
        </p:spPr>
        <p:txBody>
          <a:bodyPr anchorCtr="0" anchor="t" bIns="91425" lIns="91425" spcFirstLastPara="1" rIns="91425" wrap="square" tIns="91425">
            <a:noAutofit/>
          </a:bodyPr>
          <a:lstStyle/>
          <a:p>
            <a:pPr indent="-304800" lvl="0" marL="457200" rtl="0" algn="l">
              <a:spcBef>
                <a:spcPts val="0"/>
              </a:spcBef>
              <a:spcAft>
                <a:spcPts val="0"/>
              </a:spcAft>
              <a:buSzPts val="1200"/>
              <a:buChar char="-"/>
            </a:pPr>
            <a:r>
              <a:rPr lang="en"/>
              <a:t>Instantiate baseline RISC-V core to ensure functional foundation</a:t>
            </a:r>
            <a:endParaRPr/>
          </a:p>
          <a:p>
            <a:pPr indent="-304800" lvl="0" marL="457200" rtl="0" algn="l">
              <a:spcBef>
                <a:spcPts val="0"/>
              </a:spcBef>
              <a:spcAft>
                <a:spcPts val="0"/>
              </a:spcAft>
              <a:buSzPts val="1200"/>
              <a:buChar char="-"/>
            </a:pPr>
            <a:r>
              <a:rPr lang="en"/>
              <a:t>Develop RTL modules to integrate custom extension(s), enforcing noise injection and clock randomization, targeting the modified core</a:t>
            </a:r>
            <a:endParaRPr/>
          </a:p>
          <a:p>
            <a:pPr indent="-304800" lvl="0" marL="457200" rtl="0" algn="l">
              <a:spcBef>
                <a:spcPts val="0"/>
              </a:spcBef>
              <a:spcAft>
                <a:spcPts val="0"/>
              </a:spcAft>
              <a:buSzPts val="1200"/>
              <a:buChar char="-"/>
            </a:pPr>
            <a:r>
              <a:rPr lang="en"/>
              <a:t>Run a RISC-V compliance test suite in assembly to confirm ISA correctness</a:t>
            </a:r>
            <a:endParaRPr/>
          </a:p>
          <a:p>
            <a:pPr indent="-304800" lvl="0" marL="457200" rtl="0" algn="l">
              <a:spcBef>
                <a:spcPts val="0"/>
              </a:spcBef>
              <a:spcAft>
                <a:spcPts val="0"/>
              </a:spcAft>
              <a:buSzPts val="1200"/>
              <a:buChar char="-"/>
            </a:pPr>
            <a:r>
              <a:rPr lang="en"/>
              <a:t>Document tool usage and workflow in a step-by-step manner via GitBook</a:t>
            </a:r>
            <a:endParaRPr/>
          </a:p>
          <a:p>
            <a:pPr indent="-304800" lvl="0" marL="457200" rtl="0" algn="l">
              <a:spcBef>
                <a:spcPts val="0"/>
              </a:spcBef>
              <a:spcAft>
                <a:spcPts val="0"/>
              </a:spcAft>
              <a:buSzPts val="1200"/>
              <a:buChar char="-"/>
            </a:pPr>
            <a:r>
              <a:rPr lang="en"/>
              <a:t>Simulate the modified RTL design in Cadence Xcelium using representative workloads</a:t>
            </a:r>
            <a:endParaRPr/>
          </a:p>
          <a:p>
            <a:pPr indent="-304800" lvl="0" marL="457200" rtl="0" algn="l">
              <a:spcBef>
                <a:spcPts val="0"/>
              </a:spcBef>
              <a:spcAft>
                <a:spcPts val="0"/>
              </a:spcAft>
              <a:buSzPts val="1200"/>
              <a:buChar char="-"/>
            </a:pPr>
            <a:r>
              <a:rPr lang="en"/>
              <a:t>Complete various cadence training courses pertaining to the ASIC design flow</a:t>
            </a:r>
            <a:endParaRPr/>
          </a:p>
        </p:txBody>
      </p:sp>
      <p:pic>
        <p:nvPicPr>
          <p:cNvPr id="441" name="Google Shape;441;p30" title="AlexanderDeFalcoirisFrontFacing (2).jpg"/>
          <p:cNvPicPr preferRelativeResize="0"/>
          <p:nvPr/>
        </p:nvPicPr>
        <p:blipFill rotWithShape="1">
          <a:blip r:embed="rId3">
            <a:alphaModFix/>
          </a:blip>
          <a:srcRect b="16676" l="0" r="0" t="16676"/>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sp>
        <p:nvSpPr>
          <p:cNvPr id="446" name="Google Shape;446;p31"/>
          <p:cNvSpPr txBox="1"/>
          <p:nvPr>
            <p:ph type="title"/>
          </p:nvPr>
        </p:nvSpPr>
        <p:spPr>
          <a:xfrm>
            <a:off x="720000" y="5853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is a Side-Channel Attack?</a:t>
            </a:r>
            <a:endParaRPr/>
          </a:p>
        </p:txBody>
      </p:sp>
      <p:sp>
        <p:nvSpPr>
          <p:cNvPr id="447" name="Google Shape;447;p31"/>
          <p:cNvSpPr txBox="1"/>
          <p:nvPr>
            <p:ph idx="1" type="body"/>
          </p:nvPr>
        </p:nvSpPr>
        <p:spPr>
          <a:xfrm>
            <a:off x="720000" y="1349575"/>
            <a:ext cx="7704000" cy="9876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sz="1400"/>
              <a:t>Type of passive hardware attack based on obtaining data through side channels while a device is in operation</a:t>
            </a:r>
            <a:endParaRPr sz="1400"/>
          </a:p>
          <a:p>
            <a:pPr indent="-330200" lvl="0" marL="457200" rtl="0" algn="l">
              <a:spcBef>
                <a:spcPts val="0"/>
              </a:spcBef>
              <a:spcAft>
                <a:spcPts val="0"/>
              </a:spcAft>
              <a:buSzPts val="1600"/>
              <a:buChar char="-"/>
            </a:pPr>
            <a:r>
              <a:rPr lang="en" sz="1400"/>
              <a:t>Side-channel leakage can include cryptographic keys, user data, memory information, etc.</a:t>
            </a:r>
            <a:endParaRPr sz="1400"/>
          </a:p>
        </p:txBody>
      </p:sp>
      <p:sp>
        <p:nvSpPr>
          <p:cNvPr id="448" name="Google Shape;448;p31"/>
          <p:cNvSpPr txBox="1"/>
          <p:nvPr>
            <p:ph type="title"/>
          </p:nvPr>
        </p:nvSpPr>
        <p:spPr>
          <a:xfrm>
            <a:off x="984450" y="25287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200"/>
              <a:t>Types of SCAs</a:t>
            </a:r>
            <a:endParaRPr sz="2200"/>
          </a:p>
        </p:txBody>
      </p:sp>
      <p:sp>
        <p:nvSpPr>
          <p:cNvPr id="449" name="Google Shape;449;p31"/>
          <p:cNvSpPr txBox="1"/>
          <p:nvPr>
            <p:ph idx="1" type="body"/>
          </p:nvPr>
        </p:nvSpPr>
        <p:spPr>
          <a:xfrm>
            <a:off x="984450" y="3131150"/>
            <a:ext cx="7704000" cy="1769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400"/>
              <a:t>Simple Power Analysis (SPA)</a:t>
            </a:r>
            <a:r>
              <a:rPr lang="en" sz="1400"/>
              <a:t>: Visual inspection of power traces to find clear patterns</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rPr b="1" lang="en" sz="1400"/>
              <a:t>Differential Power Analysis (DPA):</a:t>
            </a:r>
            <a:r>
              <a:rPr lang="en" sz="1400"/>
              <a:t> One of the most powerful techniques that utilizes statistical analysis on power traces to find differences in power draw</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rPr b="1" lang="en" sz="1400"/>
              <a:t>Correlation Power Analysis (CPA):</a:t>
            </a:r>
            <a:r>
              <a:rPr lang="en" sz="1400"/>
              <a:t> A form of DPA that uses statistical techniques to correlate power </a:t>
            </a:r>
            <a:r>
              <a:rPr lang="en" sz="1400"/>
              <a:t>consumption</a:t>
            </a:r>
            <a:r>
              <a:rPr lang="en" sz="1400"/>
              <a:t> </a:t>
            </a:r>
            <a:r>
              <a:rPr lang="en" sz="1400"/>
              <a:t>with</a:t>
            </a:r>
            <a:r>
              <a:rPr lang="en" sz="1400"/>
              <a:t> predicted data values</a:t>
            </a:r>
            <a:endParaRPr sz="1400"/>
          </a:p>
        </p:txBody>
      </p:sp>
      <p:pic>
        <p:nvPicPr>
          <p:cNvPr id="450" name="Google Shape;450;p31" title="alyssa_headshot.PNG"/>
          <p:cNvPicPr preferRelativeResize="0"/>
          <p:nvPr/>
        </p:nvPicPr>
        <p:blipFill rotWithShape="1">
          <a:blip r:embed="rId3">
            <a:alphaModFix/>
          </a:blip>
          <a:srcRect b="2107" l="0" r="0" t="2098"/>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id="455" name="Google Shape;455;p3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Correlation Power Analysis (CPA)</a:t>
            </a:r>
            <a:endParaRPr/>
          </a:p>
        </p:txBody>
      </p:sp>
      <p:grpSp>
        <p:nvGrpSpPr>
          <p:cNvPr id="456" name="Google Shape;456;p32"/>
          <p:cNvGrpSpPr/>
          <p:nvPr/>
        </p:nvGrpSpPr>
        <p:grpSpPr>
          <a:xfrm>
            <a:off x="8092953" y="4019885"/>
            <a:ext cx="1123603" cy="1123603"/>
            <a:chOff x="8092953" y="4019885"/>
            <a:chExt cx="1123603" cy="1123603"/>
          </a:xfrm>
        </p:grpSpPr>
        <p:sp>
          <p:nvSpPr>
            <p:cNvPr id="457" name="Google Shape;457;p32"/>
            <p:cNvSpPr/>
            <p:nvPr/>
          </p:nvSpPr>
          <p:spPr>
            <a:xfrm rot="8100000">
              <a:off x="8546967" y="4588782"/>
              <a:ext cx="374076" cy="364909"/>
            </a:xfrm>
            <a:custGeom>
              <a:rect b="b" l="l" r="r" t="t"/>
              <a:pathLst>
                <a:path extrusionOk="0" h="5294" w="5427">
                  <a:moveTo>
                    <a:pt x="4628" y="0"/>
                  </a:moveTo>
                  <a:cubicBezTo>
                    <a:pt x="4436" y="0"/>
                    <a:pt x="4244" y="74"/>
                    <a:pt x="4096" y="207"/>
                  </a:cubicBezTo>
                  <a:cubicBezTo>
                    <a:pt x="3830" y="474"/>
                    <a:pt x="3815" y="902"/>
                    <a:pt x="4037" y="1183"/>
                  </a:cubicBezTo>
                  <a:lnTo>
                    <a:pt x="1257" y="3963"/>
                  </a:lnTo>
                  <a:cubicBezTo>
                    <a:pt x="1123" y="3869"/>
                    <a:pt x="968" y="3821"/>
                    <a:pt x="813" y="3821"/>
                  </a:cubicBezTo>
                  <a:cubicBezTo>
                    <a:pt x="627" y="3821"/>
                    <a:pt x="441" y="3891"/>
                    <a:pt x="296" y="4037"/>
                  </a:cubicBezTo>
                  <a:cubicBezTo>
                    <a:pt x="0" y="4318"/>
                    <a:pt x="0" y="4791"/>
                    <a:pt x="296" y="5072"/>
                  </a:cubicBezTo>
                  <a:cubicBezTo>
                    <a:pt x="436" y="5220"/>
                    <a:pt x="625" y="5294"/>
                    <a:pt x="813" y="5294"/>
                  </a:cubicBezTo>
                  <a:cubicBezTo>
                    <a:pt x="1002" y="5294"/>
                    <a:pt x="1190" y="5220"/>
                    <a:pt x="1331" y="5072"/>
                  </a:cubicBezTo>
                  <a:cubicBezTo>
                    <a:pt x="1597" y="4821"/>
                    <a:pt x="1627" y="4421"/>
                    <a:pt x="1420" y="4126"/>
                  </a:cubicBezTo>
                  <a:lnTo>
                    <a:pt x="4199" y="1346"/>
                  </a:lnTo>
                  <a:cubicBezTo>
                    <a:pt x="4321" y="1429"/>
                    <a:pt x="4468" y="1471"/>
                    <a:pt x="4615" y="1471"/>
                  </a:cubicBezTo>
                  <a:cubicBezTo>
                    <a:pt x="4809" y="1471"/>
                    <a:pt x="5003" y="1400"/>
                    <a:pt x="5146" y="1257"/>
                  </a:cubicBezTo>
                  <a:cubicBezTo>
                    <a:pt x="5427" y="961"/>
                    <a:pt x="5427" y="503"/>
                    <a:pt x="5146" y="207"/>
                  </a:cubicBezTo>
                  <a:cubicBezTo>
                    <a:pt x="4998" y="74"/>
                    <a:pt x="4806" y="0"/>
                    <a:pt x="4628"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32"/>
            <p:cNvSpPr/>
            <p:nvPr/>
          </p:nvSpPr>
          <p:spPr>
            <a:xfrm rot="8100000">
              <a:off x="8219538" y="4222395"/>
              <a:ext cx="870432" cy="718582"/>
            </a:xfrm>
            <a:custGeom>
              <a:rect b="b" l="l" r="r" t="t"/>
              <a:pathLst>
                <a:path extrusionOk="0" h="10425" w="12628">
                  <a:moveTo>
                    <a:pt x="11815" y="1"/>
                  </a:moveTo>
                  <a:cubicBezTo>
                    <a:pt x="11622" y="1"/>
                    <a:pt x="11430" y="75"/>
                    <a:pt x="11297" y="208"/>
                  </a:cubicBezTo>
                  <a:cubicBezTo>
                    <a:pt x="11001" y="503"/>
                    <a:pt x="11001" y="977"/>
                    <a:pt x="11297" y="1257"/>
                  </a:cubicBezTo>
                  <a:cubicBezTo>
                    <a:pt x="11415" y="1376"/>
                    <a:pt x="11563" y="1450"/>
                    <a:pt x="11726" y="1464"/>
                  </a:cubicBezTo>
                  <a:lnTo>
                    <a:pt x="11726" y="3475"/>
                  </a:lnTo>
                  <a:lnTo>
                    <a:pt x="6891" y="8310"/>
                  </a:lnTo>
                  <a:lnTo>
                    <a:pt x="2056" y="8310"/>
                  </a:lnTo>
                  <a:lnTo>
                    <a:pt x="1272" y="9109"/>
                  </a:lnTo>
                  <a:cubicBezTo>
                    <a:pt x="1137" y="9001"/>
                    <a:pt x="978" y="8948"/>
                    <a:pt x="819" y="8948"/>
                  </a:cubicBezTo>
                  <a:cubicBezTo>
                    <a:pt x="630" y="8948"/>
                    <a:pt x="441" y="9023"/>
                    <a:pt x="296" y="9168"/>
                  </a:cubicBezTo>
                  <a:cubicBezTo>
                    <a:pt x="0" y="9449"/>
                    <a:pt x="0" y="9922"/>
                    <a:pt x="296" y="10203"/>
                  </a:cubicBezTo>
                  <a:cubicBezTo>
                    <a:pt x="437" y="10351"/>
                    <a:pt x="625" y="10425"/>
                    <a:pt x="814" y="10425"/>
                  </a:cubicBezTo>
                  <a:cubicBezTo>
                    <a:pt x="1002" y="10425"/>
                    <a:pt x="1191" y="10351"/>
                    <a:pt x="1331" y="10203"/>
                  </a:cubicBezTo>
                  <a:cubicBezTo>
                    <a:pt x="1597" y="9952"/>
                    <a:pt x="1627" y="9553"/>
                    <a:pt x="1420" y="9257"/>
                  </a:cubicBezTo>
                  <a:lnTo>
                    <a:pt x="2144" y="8532"/>
                  </a:lnTo>
                  <a:lnTo>
                    <a:pt x="6994" y="8532"/>
                  </a:lnTo>
                  <a:lnTo>
                    <a:pt x="11948" y="3579"/>
                  </a:lnTo>
                  <a:lnTo>
                    <a:pt x="11948" y="1464"/>
                  </a:lnTo>
                  <a:cubicBezTo>
                    <a:pt x="12096" y="1435"/>
                    <a:pt x="12229" y="1376"/>
                    <a:pt x="12332" y="1257"/>
                  </a:cubicBezTo>
                  <a:cubicBezTo>
                    <a:pt x="12628" y="977"/>
                    <a:pt x="12628" y="503"/>
                    <a:pt x="12332" y="208"/>
                  </a:cubicBezTo>
                  <a:cubicBezTo>
                    <a:pt x="12184" y="75"/>
                    <a:pt x="12007" y="1"/>
                    <a:pt x="1181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9" name="Google Shape;459;p32"/>
          <p:cNvSpPr txBox="1"/>
          <p:nvPr/>
        </p:nvSpPr>
        <p:spPr>
          <a:xfrm>
            <a:off x="615525" y="1159975"/>
            <a:ext cx="3692100" cy="3624900"/>
          </a:xfrm>
          <a:prstGeom prst="rect">
            <a:avLst/>
          </a:prstGeom>
          <a:noFill/>
          <a:ln>
            <a:noFill/>
          </a:ln>
        </p:spPr>
        <p:txBody>
          <a:bodyPr anchorCtr="0" anchor="t" bIns="91425" lIns="91425" spcFirstLastPara="1" rIns="91425" wrap="square" tIns="91425">
            <a:noAutofit/>
          </a:bodyPr>
          <a:lstStyle/>
          <a:p>
            <a:pPr indent="-342900" lvl="0" marL="457200" marR="0" rtl="0" algn="l">
              <a:lnSpc>
                <a:spcPct val="100000"/>
              </a:lnSpc>
              <a:spcBef>
                <a:spcPts val="0"/>
              </a:spcBef>
              <a:spcAft>
                <a:spcPts val="0"/>
              </a:spcAft>
              <a:buClr>
                <a:schemeClr val="dk1"/>
              </a:buClr>
              <a:buSzPts val="1800"/>
              <a:buFont typeface="Albert Sans"/>
              <a:buChar char="-"/>
            </a:pPr>
            <a:r>
              <a:rPr lang="en" sz="1600">
                <a:solidFill>
                  <a:schemeClr val="dk1"/>
                </a:solidFill>
                <a:latin typeface="Albert Sans"/>
                <a:ea typeface="Albert Sans"/>
                <a:cs typeface="Albert Sans"/>
                <a:sym typeface="Albert Sans"/>
              </a:rPr>
              <a:t>Most effective against AES-128 encryption</a:t>
            </a:r>
            <a:endParaRPr sz="1600">
              <a:solidFill>
                <a:schemeClr val="dk1"/>
              </a:solidFill>
              <a:latin typeface="Albert Sans"/>
              <a:ea typeface="Albert Sans"/>
              <a:cs typeface="Albert Sans"/>
              <a:sym typeface="Albert Sans"/>
            </a:endParaRPr>
          </a:p>
          <a:p>
            <a:pPr indent="-342900" lvl="0" marL="457200" rtl="0" algn="l">
              <a:spcBef>
                <a:spcPts val="0"/>
              </a:spcBef>
              <a:spcAft>
                <a:spcPts val="0"/>
              </a:spcAft>
              <a:buClr>
                <a:schemeClr val="dk1"/>
              </a:buClr>
              <a:buSzPts val="1800"/>
              <a:buFont typeface="Albert Sans"/>
              <a:buChar char="-"/>
            </a:pPr>
            <a:r>
              <a:rPr lang="en" sz="1600">
                <a:solidFill>
                  <a:schemeClr val="dk1"/>
                </a:solidFill>
                <a:latin typeface="Albert Sans"/>
                <a:ea typeface="Albert Sans"/>
                <a:cs typeface="Albert Sans"/>
                <a:sym typeface="Albert Sans"/>
              </a:rPr>
              <a:t>CPA is more sensitive and requires fewer traces than DPA</a:t>
            </a:r>
            <a:endParaRPr sz="1600">
              <a:solidFill>
                <a:schemeClr val="dk1"/>
              </a:solidFill>
              <a:latin typeface="Albert Sans"/>
              <a:ea typeface="Albert Sans"/>
              <a:cs typeface="Albert Sans"/>
              <a:sym typeface="Albert Sans"/>
            </a:endParaRPr>
          </a:p>
          <a:p>
            <a:pPr indent="-342900" lvl="0" marL="457200" marR="0" rtl="0" algn="l">
              <a:lnSpc>
                <a:spcPct val="100000"/>
              </a:lnSpc>
              <a:spcBef>
                <a:spcPts val="0"/>
              </a:spcBef>
              <a:spcAft>
                <a:spcPts val="0"/>
              </a:spcAft>
              <a:buClr>
                <a:schemeClr val="dk1"/>
              </a:buClr>
              <a:buSzPts val="1800"/>
              <a:buFont typeface="Albert Sans"/>
              <a:buChar char="-"/>
            </a:pPr>
            <a:r>
              <a:rPr lang="en" sz="1600">
                <a:solidFill>
                  <a:schemeClr val="dk1"/>
                </a:solidFill>
                <a:latin typeface="Albert Sans"/>
                <a:ea typeface="Albert Sans"/>
                <a:cs typeface="Albert Sans"/>
                <a:sym typeface="Albert Sans"/>
              </a:rPr>
              <a:t>Provides a clear and measurable baseline for comparison</a:t>
            </a:r>
            <a:endParaRPr sz="1600">
              <a:solidFill>
                <a:schemeClr val="dk1"/>
              </a:solidFill>
              <a:latin typeface="Albert Sans"/>
              <a:ea typeface="Albert Sans"/>
              <a:cs typeface="Albert Sans"/>
              <a:sym typeface="Albert Sans"/>
            </a:endParaRPr>
          </a:p>
          <a:p>
            <a:pPr indent="0" lvl="0" marL="0" marR="0" rtl="0" algn="l">
              <a:lnSpc>
                <a:spcPct val="100000"/>
              </a:lnSpc>
              <a:spcBef>
                <a:spcPts val="0"/>
              </a:spcBef>
              <a:spcAft>
                <a:spcPts val="0"/>
              </a:spcAft>
              <a:buNone/>
            </a:pPr>
            <a:r>
              <a:t/>
            </a:r>
            <a:endParaRPr sz="1600">
              <a:solidFill>
                <a:schemeClr val="dk1"/>
              </a:solidFill>
              <a:latin typeface="Albert Sans"/>
              <a:ea typeface="Albert Sans"/>
              <a:cs typeface="Albert Sans"/>
              <a:sym typeface="Albert Sans"/>
            </a:endParaRPr>
          </a:p>
          <a:p>
            <a:pPr indent="0" lvl="0" marL="0" marR="0" rtl="0" algn="l">
              <a:lnSpc>
                <a:spcPct val="100000"/>
              </a:lnSpc>
              <a:spcBef>
                <a:spcPts val="0"/>
              </a:spcBef>
              <a:spcAft>
                <a:spcPts val="0"/>
              </a:spcAft>
              <a:buNone/>
            </a:pPr>
            <a:r>
              <a:t/>
            </a:r>
            <a:endParaRPr sz="1600">
              <a:solidFill>
                <a:schemeClr val="dk1"/>
              </a:solidFill>
              <a:latin typeface="Albert Sans"/>
              <a:ea typeface="Albert Sans"/>
              <a:cs typeface="Albert Sans"/>
              <a:sym typeface="Albert Sans"/>
            </a:endParaRPr>
          </a:p>
          <a:p>
            <a:pPr indent="0" lvl="0" marL="0" marR="0" rtl="0" algn="l">
              <a:lnSpc>
                <a:spcPct val="100000"/>
              </a:lnSpc>
              <a:spcBef>
                <a:spcPts val="0"/>
              </a:spcBef>
              <a:spcAft>
                <a:spcPts val="0"/>
              </a:spcAft>
              <a:buNone/>
            </a:pPr>
            <a:r>
              <a:rPr b="1" lang="en" sz="1600">
                <a:solidFill>
                  <a:schemeClr val="dk1"/>
                </a:solidFill>
                <a:latin typeface="Albert Sans"/>
                <a:ea typeface="Albert Sans"/>
                <a:cs typeface="Albert Sans"/>
                <a:sym typeface="Albert Sans"/>
              </a:rPr>
              <a:t>Power Trace Analysis</a:t>
            </a:r>
            <a:endParaRPr b="1" sz="1600">
              <a:solidFill>
                <a:schemeClr val="dk1"/>
              </a:solidFill>
              <a:latin typeface="Albert Sans"/>
              <a:ea typeface="Albert Sans"/>
              <a:cs typeface="Albert Sans"/>
              <a:sym typeface="Albert Sans"/>
            </a:endParaRPr>
          </a:p>
          <a:p>
            <a:pPr indent="-330200" lvl="0" marL="457200" marR="0" rtl="0" algn="l">
              <a:lnSpc>
                <a:spcPct val="100000"/>
              </a:lnSpc>
              <a:spcBef>
                <a:spcPts val="0"/>
              </a:spcBef>
              <a:spcAft>
                <a:spcPts val="0"/>
              </a:spcAft>
              <a:buClr>
                <a:schemeClr val="dk1"/>
              </a:buClr>
              <a:buSzPts val="1600"/>
              <a:buFont typeface="Albert Sans"/>
              <a:buChar char="-"/>
            </a:pPr>
            <a:r>
              <a:rPr lang="en" sz="1600">
                <a:solidFill>
                  <a:schemeClr val="dk1"/>
                </a:solidFill>
                <a:latin typeface="Albert Sans"/>
                <a:ea typeface="Albert Sans"/>
                <a:cs typeface="Albert Sans"/>
                <a:sym typeface="Albert Sans"/>
              </a:rPr>
              <a:t>Red spikes indicate high correlation between power and key byte predictions</a:t>
            </a:r>
            <a:endParaRPr sz="1600">
              <a:solidFill>
                <a:schemeClr val="dk1"/>
              </a:solidFill>
              <a:latin typeface="Albert Sans"/>
              <a:ea typeface="Albert Sans"/>
              <a:cs typeface="Albert Sans"/>
              <a:sym typeface="Albert Sans"/>
            </a:endParaRPr>
          </a:p>
        </p:txBody>
      </p:sp>
      <p:pic>
        <p:nvPicPr>
          <p:cNvPr id="460" name="Google Shape;460;p32"/>
          <p:cNvPicPr preferRelativeResize="0"/>
          <p:nvPr/>
        </p:nvPicPr>
        <p:blipFill>
          <a:blip r:embed="rId3">
            <a:alphaModFix/>
          </a:blip>
          <a:stretch>
            <a:fillRect/>
          </a:stretch>
        </p:blipFill>
        <p:spPr>
          <a:xfrm>
            <a:off x="4307626" y="1291352"/>
            <a:ext cx="4241575" cy="3281800"/>
          </a:xfrm>
          <a:prstGeom prst="rect">
            <a:avLst/>
          </a:prstGeom>
          <a:noFill/>
          <a:ln>
            <a:noFill/>
          </a:ln>
        </p:spPr>
      </p:pic>
      <p:pic>
        <p:nvPicPr>
          <p:cNvPr id="461" name="Google Shape;461;p32" title="alyssa_headshot.PNG"/>
          <p:cNvPicPr preferRelativeResize="0"/>
          <p:nvPr/>
        </p:nvPicPr>
        <p:blipFill rotWithShape="1">
          <a:blip r:embed="rId4">
            <a:alphaModFix/>
          </a:blip>
          <a:srcRect b="2107" l="0" r="0" t="2098"/>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65" name="Shape 465"/>
        <p:cNvGrpSpPr/>
        <p:nvPr/>
      </p:nvGrpSpPr>
      <p:grpSpPr>
        <a:xfrm>
          <a:off x="0" y="0"/>
          <a:ext cx="0" cy="0"/>
          <a:chOff x="0" y="0"/>
          <a:chExt cx="0" cy="0"/>
        </a:xfrm>
      </p:grpSpPr>
      <p:sp>
        <p:nvSpPr>
          <p:cNvPr id="466" name="Google Shape;466;p33"/>
          <p:cNvSpPr txBox="1"/>
          <p:nvPr>
            <p:ph type="title"/>
          </p:nvPr>
        </p:nvSpPr>
        <p:spPr>
          <a:xfrm>
            <a:off x="2241425" y="1293100"/>
            <a:ext cx="4661100" cy="841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CPA Theory</a:t>
            </a:r>
            <a:endParaRPr/>
          </a:p>
        </p:txBody>
      </p:sp>
      <p:sp>
        <p:nvSpPr>
          <p:cNvPr id="467" name="Google Shape;467;p33"/>
          <p:cNvSpPr txBox="1"/>
          <p:nvPr>
            <p:ph idx="1" type="subTitle"/>
          </p:nvPr>
        </p:nvSpPr>
        <p:spPr>
          <a:xfrm>
            <a:off x="2241475" y="2168600"/>
            <a:ext cx="4661100" cy="1681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PLACEHOLDER SLIDE</a:t>
            </a:r>
            <a:endParaRPr/>
          </a:p>
          <a:p>
            <a:pPr indent="0" lvl="0" marL="0" rtl="0" algn="ctr">
              <a:spcBef>
                <a:spcPts val="0"/>
              </a:spcBef>
              <a:spcAft>
                <a:spcPts val="0"/>
              </a:spcAft>
              <a:buNone/>
            </a:pPr>
            <a:r>
              <a:rPr lang="en"/>
              <a:t>Will talk about how CPA is performed to explain our ChipWhisperer Demo</a:t>
            </a:r>
            <a:endParaRPr/>
          </a:p>
          <a:p>
            <a:pPr indent="0" lvl="0" marL="0" rtl="0" algn="ctr">
              <a:spcBef>
                <a:spcPts val="0"/>
              </a:spcBef>
              <a:spcAft>
                <a:spcPts val="0"/>
              </a:spcAft>
              <a:buNone/>
            </a:pPr>
            <a:r>
              <a:rPr lang="en"/>
              <a:t>&gt;Hamming Distance/Measurements, Correlation, etc.</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sp>
        <p:nvSpPr>
          <p:cNvPr id="472" name="Google Shape;472;p3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Leakage Model Comparison</a:t>
            </a:r>
            <a:endParaRPr/>
          </a:p>
        </p:txBody>
      </p:sp>
      <p:grpSp>
        <p:nvGrpSpPr>
          <p:cNvPr id="473" name="Google Shape;473;p34"/>
          <p:cNvGrpSpPr/>
          <p:nvPr/>
        </p:nvGrpSpPr>
        <p:grpSpPr>
          <a:xfrm>
            <a:off x="8092953" y="4019885"/>
            <a:ext cx="1123603" cy="1123603"/>
            <a:chOff x="8092953" y="4019885"/>
            <a:chExt cx="1123603" cy="1123603"/>
          </a:xfrm>
        </p:grpSpPr>
        <p:sp>
          <p:nvSpPr>
            <p:cNvPr id="474" name="Google Shape;474;p34"/>
            <p:cNvSpPr/>
            <p:nvPr/>
          </p:nvSpPr>
          <p:spPr>
            <a:xfrm rot="8100000">
              <a:off x="8546967" y="4588782"/>
              <a:ext cx="374076" cy="364909"/>
            </a:xfrm>
            <a:custGeom>
              <a:rect b="b" l="l" r="r" t="t"/>
              <a:pathLst>
                <a:path extrusionOk="0" h="5294" w="5427">
                  <a:moveTo>
                    <a:pt x="4628" y="0"/>
                  </a:moveTo>
                  <a:cubicBezTo>
                    <a:pt x="4436" y="0"/>
                    <a:pt x="4244" y="74"/>
                    <a:pt x="4096" y="207"/>
                  </a:cubicBezTo>
                  <a:cubicBezTo>
                    <a:pt x="3830" y="474"/>
                    <a:pt x="3815" y="902"/>
                    <a:pt x="4037" y="1183"/>
                  </a:cubicBezTo>
                  <a:lnTo>
                    <a:pt x="1257" y="3963"/>
                  </a:lnTo>
                  <a:cubicBezTo>
                    <a:pt x="1123" y="3869"/>
                    <a:pt x="968" y="3821"/>
                    <a:pt x="813" y="3821"/>
                  </a:cubicBezTo>
                  <a:cubicBezTo>
                    <a:pt x="627" y="3821"/>
                    <a:pt x="441" y="3891"/>
                    <a:pt x="296" y="4037"/>
                  </a:cubicBezTo>
                  <a:cubicBezTo>
                    <a:pt x="0" y="4318"/>
                    <a:pt x="0" y="4791"/>
                    <a:pt x="296" y="5072"/>
                  </a:cubicBezTo>
                  <a:cubicBezTo>
                    <a:pt x="436" y="5220"/>
                    <a:pt x="625" y="5294"/>
                    <a:pt x="813" y="5294"/>
                  </a:cubicBezTo>
                  <a:cubicBezTo>
                    <a:pt x="1002" y="5294"/>
                    <a:pt x="1190" y="5220"/>
                    <a:pt x="1331" y="5072"/>
                  </a:cubicBezTo>
                  <a:cubicBezTo>
                    <a:pt x="1597" y="4821"/>
                    <a:pt x="1627" y="4421"/>
                    <a:pt x="1420" y="4126"/>
                  </a:cubicBezTo>
                  <a:lnTo>
                    <a:pt x="4199" y="1346"/>
                  </a:lnTo>
                  <a:cubicBezTo>
                    <a:pt x="4321" y="1429"/>
                    <a:pt x="4468" y="1471"/>
                    <a:pt x="4615" y="1471"/>
                  </a:cubicBezTo>
                  <a:cubicBezTo>
                    <a:pt x="4809" y="1471"/>
                    <a:pt x="5003" y="1400"/>
                    <a:pt x="5146" y="1257"/>
                  </a:cubicBezTo>
                  <a:cubicBezTo>
                    <a:pt x="5427" y="961"/>
                    <a:pt x="5427" y="503"/>
                    <a:pt x="5146" y="207"/>
                  </a:cubicBezTo>
                  <a:cubicBezTo>
                    <a:pt x="4998" y="74"/>
                    <a:pt x="4806" y="0"/>
                    <a:pt x="4628"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34"/>
            <p:cNvSpPr/>
            <p:nvPr/>
          </p:nvSpPr>
          <p:spPr>
            <a:xfrm rot="8100000">
              <a:off x="8219538" y="4222395"/>
              <a:ext cx="870432" cy="718582"/>
            </a:xfrm>
            <a:custGeom>
              <a:rect b="b" l="l" r="r" t="t"/>
              <a:pathLst>
                <a:path extrusionOk="0" h="10425" w="12628">
                  <a:moveTo>
                    <a:pt x="11815" y="1"/>
                  </a:moveTo>
                  <a:cubicBezTo>
                    <a:pt x="11622" y="1"/>
                    <a:pt x="11430" y="75"/>
                    <a:pt x="11297" y="208"/>
                  </a:cubicBezTo>
                  <a:cubicBezTo>
                    <a:pt x="11001" y="503"/>
                    <a:pt x="11001" y="977"/>
                    <a:pt x="11297" y="1257"/>
                  </a:cubicBezTo>
                  <a:cubicBezTo>
                    <a:pt x="11415" y="1376"/>
                    <a:pt x="11563" y="1450"/>
                    <a:pt x="11726" y="1464"/>
                  </a:cubicBezTo>
                  <a:lnTo>
                    <a:pt x="11726" y="3475"/>
                  </a:lnTo>
                  <a:lnTo>
                    <a:pt x="6891" y="8310"/>
                  </a:lnTo>
                  <a:lnTo>
                    <a:pt x="2056" y="8310"/>
                  </a:lnTo>
                  <a:lnTo>
                    <a:pt x="1272" y="9109"/>
                  </a:lnTo>
                  <a:cubicBezTo>
                    <a:pt x="1137" y="9001"/>
                    <a:pt x="978" y="8948"/>
                    <a:pt x="819" y="8948"/>
                  </a:cubicBezTo>
                  <a:cubicBezTo>
                    <a:pt x="630" y="8948"/>
                    <a:pt x="441" y="9023"/>
                    <a:pt x="296" y="9168"/>
                  </a:cubicBezTo>
                  <a:cubicBezTo>
                    <a:pt x="0" y="9449"/>
                    <a:pt x="0" y="9922"/>
                    <a:pt x="296" y="10203"/>
                  </a:cubicBezTo>
                  <a:cubicBezTo>
                    <a:pt x="437" y="10351"/>
                    <a:pt x="625" y="10425"/>
                    <a:pt x="814" y="10425"/>
                  </a:cubicBezTo>
                  <a:cubicBezTo>
                    <a:pt x="1002" y="10425"/>
                    <a:pt x="1191" y="10351"/>
                    <a:pt x="1331" y="10203"/>
                  </a:cubicBezTo>
                  <a:cubicBezTo>
                    <a:pt x="1597" y="9952"/>
                    <a:pt x="1627" y="9553"/>
                    <a:pt x="1420" y="9257"/>
                  </a:cubicBezTo>
                  <a:lnTo>
                    <a:pt x="2144" y="8532"/>
                  </a:lnTo>
                  <a:lnTo>
                    <a:pt x="6994" y="8532"/>
                  </a:lnTo>
                  <a:lnTo>
                    <a:pt x="11948" y="3579"/>
                  </a:lnTo>
                  <a:lnTo>
                    <a:pt x="11948" y="1464"/>
                  </a:lnTo>
                  <a:cubicBezTo>
                    <a:pt x="12096" y="1435"/>
                    <a:pt x="12229" y="1376"/>
                    <a:pt x="12332" y="1257"/>
                  </a:cubicBezTo>
                  <a:cubicBezTo>
                    <a:pt x="12628" y="977"/>
                    <a:pt x="12628" y="503"/>
                    <a:pt x="12332" y="208"/>
                  </a:cubicBezTo>
                  <a:cubicBezTo>
                    <a:pt x="12184" y="75"/>
                    <a:pt x="12007" y="1"/>
                    <a:pt x="1181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76" name="Google Shape;476;p34"/>
          <p:cNvSpPr txBox="1"/>
          <p:nvPr/>
        </p:nvSpPr>
        <p:spPr>
          <a:xfrm>
            <a:off x="785850" y="1073771"/>
            <a:ext cx="7572300" cy="572700"/>
          </a:xfrm>
          <a:prstGeom prst="rect">
            <a:avLst/>
          </a:prstGeom>
          <a:noFill/>
          <a:ln>
            <a:noFill/>
          </a:ln>
        </p:spPr>
        <p:txBody>
          <a:bodyPr anchorCtr="0" anchor="t" bIns="91425" lIns="91425" spcFirstLastPara="1" rIns="91425" wrap="square" tIns="91425">
            <a:noAutofit/>
          </a:bodyPr>
          <a:lstStyle/>
          <a:p>
            <a:pPr indent="-330200" lvl="0" marL="457200" marR="0" rtl="0" algn="l">
              <a:lnSpc>
                <a:spcPct val="100000"/>
              </a:lnSpc>
              <a:spcBef>
                <a:spcPts val="0"/>
              </a:spcBef>
              <a:spcAft>
                <a:spcPts val="0"/>
              </a:spcAft>
              <a:buClr>
                <a:schemeClr val="dk1"/>
              </a:buClr>
              <a:buSzPts val="1600"/>
              <a:buFont typeface="Albert Sans"/>
              <a:buChar char="-"/>
            </a:pPr>
            <a:r>
              <a:rPr lang="en" sz="1600">
                <a:solidFill>
                  <a:schemeClr val="dk1"/>
                </a:solidFill>
                <a:latin typeface="Albert Sans"/>
                <a:ea typeface="Albert Sans"/>
                <a:cs typeface="Albert Sans"/>
                <a:sym typeface="Albert Sans"/>
              </a:rPr>
              <a:t>Utilized to accurately measure leakage for proper evaluation and testing</a:t>
            </a:r>
            <a:endParaRPr sz="1600">
              <a:solidFill>
                <a:schemeClr val="dk1"/>
              </a:solidFill>
              <a:latin typeface="Albert Sans"/>
              <a:ea typeface="Albert Sans"/>
              <a:cs typeface="Albert Sans"/>
              <a:sym typeface="Albert Sans"/>
            </a:endParaRPr>
          </a:p>
        </p:txBody>
      </p:sp>
      <p:graphicFrame>
        <p:nvGraphicFramePr>
          <p:cNvPr id="477" name="Google Shape;477;p34"/>
          <p:cNvGraphicFramePr/>
          <p:nvPr/>
        </p:nvGraphicFramePr>
        <p:xfrm>
          <a:off x="720000" y="1702525"/>
          <a:ext cx="3000000" cy="3000000"/>
        </p:xfrm>
        <a:graphic>
          <a:graphicData uri="http://schemas.openxmlformats.org/drawingml/2006/table">
            <a:tbl>
              <a:tblPr>
                <a:noFill/>
                <a:tableStyleId>{41FDE5D3-24AC-4629-B887-D3F714990582}</a:tableStyleId>
              </a:tblPr>
              <a:tblGrid>
                <a:gridCol w="1336000"/>
                <a:gridCol w="2082150"/>
                <a:gridCol w="2346350"/>
                <a:gridCol w="1939500"/>
              </a:tblGrid>
              <a:tr h="244700">
                <a:tc>
                  <a:txBody>
                    <a:bodyPr/>
                    <a:lstStyle/>
                    <a:p>
                      <a:pPr indent="0" lvl="0" marL="0" rtl="0" algn="l">
                        <a:spcBef>
                          <a:spcPts val="0"/>
                        </a:spcBef>
                        <a:spcAft>
                          <a:spcPts val="0"/>
                        </a:spcAft>
                        <a:buNone/>
                      </a:pPr>
                      <a:r>
                        <a:rPr b="1" lang="en" sz="1600">
                          <a:solidFill>
                            <a:schemeClr val="accent6"/>
                          </a:solidFill>
                        </a:rPr>
                        <a:t>Model</a:t>
                      </a:r>
                      <a:endParaRPr b="1" sz="1600">
                        <a:solidFill>
                          <a:schemeClr val="accent6"/>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b="1" lang="en" sz="1600">
                          <a:solidFill>
                            <a:schemeClr val="accent6"/>
                          </a:solidFill>
                        </a:rPr>
                        <a:t>Target</a:t>
                      </a:r>
                      <a:r>
                        <a:rPr b="1" lang="en" sz="1600">
                          <a:solidFill>
                            <a:schemeClr val="accent6"/>
                          </a:solidFill>
                        </a:rPr>
                        <a:t> Mechanism</a:t>
                      </a:r>
                      <a:endParaRPr b="1" sz="1600">
                        <a:solidFill>
                          <a:schemeClr val="accent6"/>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b="1" lang="en" sz="1600">
                          <a:solidFill>
                            <a:schemeClr val="accent6"/>
                          </a:solidFill>
                        </a:rPr>
                        <a:t>Strengths</a:t>
                      </a:r>
                      <a:endParaRPr b="1" sz="1600">
                        <a:solidFill>
                          <a:schemeClr val="accent6"/>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b="1" lang="en" sz="1600">
                          <a:solidFill>
                            <a:schemeClr val="accent6"/>
                          </a:solidFill>
                        </a:rPr>
                        <a:t>Weaknesses</a:t>
                      </a:r>
                      <a:endParaRPr b="1" sz="1600">
                        <a:solidFill>
                          <a:schemeClr val="accent6"/>
                        </a:solidFill>
                      </a:endParaRPr>
                    </a:p>
                  </a:txBody>
                  <a:tcPr marT="19050" marB="19050" marR="91425" marL="9142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r h="882625">
                <a:tc>
                  <a:txBody>
                    <a:bodyPr/>
                    <a:lstStyle/>
                    <a:p>
                      <a:pPr indent="0" lvl="0" marL="0" rtl="0" algn="l">
                        <a:spcBef>
                          <a:spcPts val="0"/>
                        </a:spcBef>
                        <a:spcAft>
                          <a:spcPts val="0"/>
                        </a:spcAft>
                        <a:buNone/>
                      </a:pPr>
                      <a:r>
                        <a:rPr lang="en">
                          <a:solidFill>
                            <a:schemeClr val="accent6"/>
                          </a:solidFill>
                        </a:rPr>
                        <a:t>Hamming Weight (HW)</a:t>
                      </a:r>
                      <a:endParaRPr>
                        <a:solidFill>
                          <a:schemeClr val="accent6"/>
                        </a:solidFill>
                      </a:endParaRPr>
                    </a:p>
                    <a:p>
                      <a:pPr indent="0" lvl="0" marL="0" rtl="0" algn="l">
                        <a:spcBef>
                          <a:spcPts val="0"/>
                        </a:spcBef>
                        <a:spcAft>
                          <a:spcPts val="0"/>
                        </a:spcAft>
                        <a:buNone/>
                      </a:pPr>
                      <a:r>
                        <a:t/>
                      </a:r>
                      <a:endParaRPr>
                        <a:solidFill>
                          <a:schemeClr val="accent6"/>
                        </a:solidFill>
                      </a:endParaRPr>
                    </a:p>
                    <a:p>
                      <a:pPr indent="0" lvl="0" marL="0" rtl="0" algn="l">
                        <a:spcBef>
                          <a:spcPts val="0"/>
                        </a:spcBef>
                        <a:spcAft>
                          <a:spcPts val="0"/>
                        </a:spcAft>
                        <a:buNone/>
                      </a:pPr>
                      <a:r>
                        <a:t/>
                      </a:r>
                      <a:endParaRPr>
                        <a:solidFill>
                          <a:schemeClr val="accent6"/>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3"/>
                    </a:solidFill>
                  </a:tcPr>
                </a:tc>
                <a:tc>
                  <a:txBody>
                    <a:bodyPr/>
                    <a:lstStyle/>
                    <a:p>
                      <a:pPr indent="0" lvl="0" marL="0" rtl="0" algn="l">
                        <a:spcBef>
                          <a:spcPts val="0"/>
                        </a:spcBef>
                        <a:spcAft>
                          <a:spcPts val="0"/>
                        </a:spcAft>
                        <a:buNone/>
                      </a:pPr>
                      <a:r>
                        <a:rPr lang="en">
                          <a:solidFill>
                            <a:schemeClr val="accent6"/>
                          </a:solidFill>
                        </a:rPr>
                        <a:t>State Value (Static)</a:t>
                      </a:r>
                      <a:endParaRPr>
                        <a:solidFill>
                          <a:schemeClr val="accent6"/>
                        </a:solidFill>
                      </a:endParaRPr>
                    </a:p>
                    <a:p>
                      <a:pPr indent="0" lvl="0" marL="0" rtl="0" algn="l">
                        <a:spcBef>
                          <a:spcPts val="0"/>
                        </a:spcBef>
                        <a:spcAft>
                          <a:spcPts val="0"/>
                        </a:spcAft>
                        <a:buNone/>
                      </a:pPr>
                      <a:r>
                        <a:t/>
                      </a:r>
                      <a:endParaRPr>
                        <a:solidFill>
                          <a:schemeClr val="accent6"/>
                        </a:solidFill>
                      </a:endParaRPr>
                    </a:p>
                    <a:p>
                      <a:pPr indent="0" lvl="0" marL="0" rtl="0" algn="l">
                        <a:spcBef>
                          <a:spcPts val="0"/>
                        </a:spcBef>
                        <a:spcAft>
                          <a:spcPts val="0"/>
                        </a:spcAft>
                        <a:buNone/>
                      </a:pPr>
                      <a:r>
                        <a:t/>
                      </a:r>
                      <a:endParaRPr>
                        <a:solidFill>
                          <a:schemeClr val="accent6"/>
                        </a:solidFill>
                      </a:endParaRPr>
                    </a:p>
                    <a:p>
                      <a:pPr indent="0" lvl="0" marL="0" rtl="0" algn="l">
                        <a:spcBef>
                          <a:spcPts val="0"/>
                        </a:spcBef>
                        <a:spcAft>
                          <a:spcPts val="0"/>
                        </a:spcAft>
                        <a:buNone/>
                      </a:pPr>
                      <a:r>
                        <a:t/>
                      </a:r>
                      <a:endParaRPr>
                        <a:solidFill>
                          <a:schemeClr val="accent6"/>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3"/>
                    </a:solidFill>
                  </a:tcPr>
                </a:tc>
                <a:tc>
                  <a:txBody>
                    <a:bodyPr/>
                    <a:lstStyle/>
                    <a:p>
                      <a:pPr indent="-317500" lvl="0" marL="457200" rtl="0" algn="l">
                        <a:spcBef>
                          <a:spcPts val="0"/>
                        </a:spcBef>
                        <a:spcAft>
                          <a:spcPts val="0"/>
                        </a:spcAft>
                        <a:buClr>
                          <a:schemeClr val="accent6"/>
                        </a:buClr>
                        <a:buSzPts val="1400"/>
                        <a:buChar char="-"/>
                      </a:pPr>
                      <a:r>
                        <a:rPr lang="en">
                          <a:solidFill>
                            <a:schemeClr val="accent6"/>
                          </a:solidFill>
                        </a:rPr>
                        <a:t>Simplest to implement</a:t>
                      </a:r>
                      <a:endParaRPr>
                        <a:solidFill>
                          <a:schemeClr val="accent6"/>
                        </a:solidFill>
                      </a:endParaRPr>
                    </a:p>
                    <a:p>
                      <a:pPr indent="-317500" lvl="0" marL="457200" rtl="0" algn="l">
                        <a:spcBef>
                          <a:spcPts val="0"/>
                        </a:spcBef>
                        <a:spcAft>
                          <a:spcPts val="0"/>
                        </a:spcAft>
                        <a:buClr>
                          <a:schemeClr val="accent6"/>
                        </a:buClr>
                        <a:buSzPts val="1400"/>
                        <a:buChar char="-"/>
                      </a:pPr>
                      <a:r>
                        <a:rPr lang="en">
                          <a:solidFill>
                            <a:schemeClr val="accent6"/>
                          </a:solidFill>
                        </a:rPr>
                        <a:t>Requires no knowledge of the previous state</a:t>
                      </a:r>
                      <a:endParaRPr>
                        <a:solidFill>
                          <a:schemeClr val="accent6"/>
                        </a:solidFill>
                      </a:endParaRPr>
                    </a:p>
                    <a:p>
                      <a:pPr indent="-317500" lvl="0" marL="457200" rtl="0" algn="l">
                        <a:spcBef>
                          <a:spcPts val="0"/>
                        </a:spcBef>
                        <a:spcAft>
                          <a:spcPts val="0"/>
                        </a:spcAft>
                        <a:buClr>
                          <a:schemeClr val="accent6"/>
                        </a:buClr>
                        <a:buSzPts val="1400"/>
                        <a:buChar char="-"/>
                      </a:pPr>
                      <a:r>
                        <a:rPr lang="en">
                          <a:solidFill>
                            <a:schemeClr val="accent6"/>
                          </a:solidFill>
                        </a:rPr>
                        <a:t>Good for S-box output</a:t>
                      </a:r>
                      <a:endParaRPr>
                        <a:solidFill>
                          <a:schemeClr val="accent6"/>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3"/>
                    </a:solidFill>
                  </a:tcPr>
                </a:tc>
                <a:tc>
                  <a:txBody>
                    <a:bodyPr/>
                    <a:lstStyle/>
                    <a:p>
                      <a:pPr indent="-317500" lvl="0" marL="457200" rtl="0" algn="l">
                        <a:spcBef>
                          <a:spcPts val="0"/>
                        </a:spcBef>
                        <a:spcAft>
                          <a:spcPts val="0"/>
                        </a:spcAft>
                        <a:buClr>
                          <a:schemeClr val="accent6"/>
                        </a:buClr>
                        <a:buSzPts val="1400"/>
                        <a:buChar char="-"/>
                      </a:pPr>
                      <a:r>
                        <a:rPr lang="en">
                          <a:solidFill>
                            <a:schemeClr val="accent6"/>
                          </a:solidFill>
                        </a:rPr>
                        <a:t>Physically inaccurate for CMOS registers</a:t>
                      </a:r>
                      <a:endParaRPr>
                        <a:solidFill>
                          <a:schemeClr val="accent6"/>
                        </a:solidFill>
                      </a:endParaRPr>
                    </a:p>
                    <a:p>
                      <a:pPr indent="-317500" lvl="0" marL="457200" rtl="0" algn="l">
                        <a:spcBef>
                          <a:spcPts val="0"/>
                        </a:spcBef>
                        <a:spcAft>
                          <a:spcPts val="0"/>
                        </a:spcAft>
                        <a:buClr>
                          <a:schemeClr val="accent6"/>
                        </a:buClr>
                        <a:buSzPts val="1400"/>
                        <a:buChar char="-"/>
                      </a:pPr>
                      <a:r>
                        <a:rPr lang="en">
                          <a:solidFill>
                            <a:schemeClr val="accent6"/>
                          </a:solidFill>
                        </a:rPr>
                        <a:t>Lower correlation</a:t>
                      </a:r>
                      <a:endParaRPr>
                        <a:solidFill>
                          <a:schemeClr val="accent6"/>
                        </a:solidFill>
                      </a:endParaRPr>
                    </a:p>
                  </a:txBody>
                  <a:tcPr marT="19050" marB="19050" marR="91425" marL="9142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3"/>
                    </a:solidFill>
                  </a:tcPr>
                </a:tc>
              </a:tr>
              <a:tr h="591675">
                <a:tc>
                  <a:txBody>
                    <a:bodyPr/>
                    <a:lstStyle/>
                    <a:p>
                      <a:pPr indent="0" lvl="0" marL="0" rtl="0" algn="l">
                        <a:spcBef>
                          <a:spcPts val="0"/>
                        </a:spcBef>
                        <a:spcAft>
                          <a:spcPts val="0"/>
                        </a:spcAft>
                        <a:buNone/>
                      </a:pPr>
                      <a:r>
                        <a:rPr lang="en">
                          <a:solidFill>
                            <a:schemeClr val="accent6"/>
                          </a:solidFill>
                        </a:rPr>
                        <a:t>Hamming Distance (HD)</a:t>
                      </a:r>
                      <a:endParaRPr>
                        <a:solidFill>
                          <a:schemeClr val="accent6"/>
                        </a:solidFill>
                      </a:endParaRPr>
                    </a:p>
                    <a:p>
                      <a:pPr indent="0" lvl="0" marL="0" rtl="0" algn="l">
                        <a:spcBef>
                          <a:spcPts val="0"/>
                        </a:spcBef>
                        <a:spcAft>
                          <a:spcPts val="0"/>
                        </a:spcAft>
                        <a:buNone/>
                      </a:pPr>
                      <a:r>
                        <a:t/>
                      </a:r>
                      <a:endParaRPr>
                        <a:solidFill>
                          <a:schemeClr val="accent6"/>
                        </a:solidFill>
                      </a:endParaRPr>
                    </a:p>
                    <a:p>
                      <a:pPr indent="0" lvl="0" marL="0" rtl="0" algn="l">
                        <a:spcBef>
                          <a:spcPts val="0"/>
                        </a:spcBef>
                        <a:spcAft>
                          <a:spcPts val="0"/>
                        </a:spcAft>
                        <a:buNone/>
                      </a:pPr>
                      <a:r>
                        <a:t/>
                      </a:r>
                      <a:endParaRPr>
                        <a:solidFill>
                          <a:schemeClr val="accent6"/>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a:solidFill>
                            <a:schemeClr val="accent6"/>
                          </a:solidFill>
                        </a:rPr>
                        <a:t>State Transition (Dynamic)</a:t>
                      </a:r>
                      <a:endParaRPr>
                        <a:solidFill>
                          <a:schemeClr val="accent6"/>
                        </a:solidFill>
                      </a:endParaRPr>
                    </a:p>
                    <a:p>
                      <a:pPr indent="0" lvl="0" marL="0" rtl="0" algn="l">
                        <a:spcBef>
                          <a:spcPts val="0"/>
                        </a:spcBef>
                        <a:spcAft>
                          <a:spcPts val="0"/>
                        </a:spcAft>
                        <a:buNone/>
                      </a:pPr>
                      <a:r>
                        <a:t/>
                      </a:r>
                      <a:endParaRPr>
                        <a:solidFill>
                          <a:schemeClr val="accent6"/>
                        </a:solidFill>
                      </a:endParaRPr>
                    </a:p>
                    <a:p>
                      <a:pPr indent="0" lvl="0" marL="0" rtl="0" algn="l">
                        <a:spcBef>
                          <a:spcPts val="0"/>
                        </a:spcBef>
                        <a:spcAft>
                          <a:spcPts val="0"/>
                        </a:spcAft>
                        <a:buNone/>
                      </a:pPr>
                      <a:r>
                        <a:t/>
                      </a:r>
                      <a:endParaRPr>
                        <a:solidFill>
                          <a:schemeClr val="accent6"/>
                        </a:solidFill>
                      </a:endParaRPr>
                    </a:p>
                    <a:p>
                      <a:pPr indent="0" lvl="0" marL="0" rtl="0" algn="l">
                        <a:spcBef>
                          <a:spcPts val="0"/>
                        </a:spcBef>
                        <a:spcAft>
                          <a:spcPts val="0"/>
                        </a:spcAft>
                        <a:buNone/>
                      </a:pPr>
                      <a:r>
                        <a:t/>
                      </a:r>
                      <a:endParaRPr>
                        <a:solidFill>
                          <a:schemeClr val="accent6"/>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317500" lvl="0" marL="457200" rtl="0" algn="l">
                        <a:spcBef>
                          <a:spcPts val="0"/>
                        </a:spcBef>
                        <a:spcAft>
                          <a:spcPts val="0"/>
                        </a:spcAft>
                        <a:buClr>
                          <a:schemeClr val="accent6"/>
                        </a:buClr>
                        <a:buSzPts val="1400"/>
                        <a:buChar char="-"/>
                      </a:pPr>
                      <a:r>
                        <a:rPr lang="en">
                          <a:solidFill>
                            <a:schemeClr val="accent6"/>
                          </a:solidFill>
                        </a:rPr>
                        <a:t>Physically accurate for CMOS logic</a:t>
                      </a:r>
                      <a:endParaRPr>
                        <a:solidFill>
                          <a:schemeClr val="accent6"/>
                        </a:solidFill>
                      </a:endParaRPr>
                    </a:p>
                    <a:p>
                      <a:pPr indent="-317500" lvl="0" marL="457200" rtl="0" algn="l">
                        <a:spcBef>
                          <a:spcPts val="0"/>
                        </a:spcBef>
                        <a:spcAft>
                          <a:spcPts val="0"/>
                        </a:spcAft>
                        <a:buClr>
                          <a:schemeClr val="accent6"/>
                        </a:buClr>
                        <a:buSzPts val="1400"/>
                        <a:buChar char="-"/>
                      </a:pPr>
                      <a:r>
                        <a:rPr lang="en">
                          <a:solidFill>
                            <a:schemeClr val="accent6"/>
                          </a:solidFill>
                        </a:rPr>
                        <a:t>Highly correlated to ASIC power</a:t>
                      </a:r>
                      <a:endParaRPr>
                        <a:solidFill>
                          <a:schemeClr val="accent6"/>
                        </a:solidFill>
                      </a:endParaRPr>
                    </a:p>
                    <a:p>
                      <a:pPr indent="-317500" lvl="0" marL="457200" rtl="0" algn="l">
                        <a:spcBef>
                          <a:spcPts val="0"/>
                        </a:spcBef>
                        <a:spcAft>
                          <a:spcPts val="0"/>
                        </a:spcAft>
                        <a:buClr>
                          <a:schemeClr val="accent6"/>
                        </a:buClr>
                        <a:buSzPts val="1400"/>
                        <a:buChar char="-"/>
                      </a:pPr>
                      <a:r>
                        <a:rPr lang="en">
                          <a:solidFill>
                            <a:schemeClr val="accent6"/>
                          </a:solidFill>
                        </a:rPr>
                        <a:t>Standard for register updates</a:t>
                      </a:r>
                      <a:endParaRPr>
                        <a:solidFill>
                          <a:schemeClr val="accent6"/>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317500" lvl="0" marL="457200" rtl="0" algn="l">
                        <a:spcBef>
                          <a:spcPts val="0"/>
                        </a:spcBef>
                        <a:spcAft>
                          <a:spcPts val="0"/>
                        </a:spcAft>
                        <a:buClr>
                          <a:schemeClr val="accent6"/>
                        </a:buClr>
                        <a:buSzPts val="1400"/>
                        <a:buChar char="-"/>
                      </a:pPr>
                      <a:r>
                        <a:rPr lang="en">
                          <a:solidFill>
                            <a:schemeClr val="accent6"/>
                          </a:solidFill>
                        </a:rPr>
                        <a:t>Requires a detailed profiling phase to </a:t>
                      </a:r>
                      <a:r>
                        <a:rPr lang="en">
                          <a:solidFill>
                            <a:schemeClr val="accent6"/>
                          </a:solidFill>
                        </a:rPr>
                        <a:t>determining</a:t>
                      </a:r>
                      <a:r>
                        <a:rPr lang="en">
                          <a:solidFill>
                            <a:schemeClr val="accent6"/>
                          </a:solidFill>
                        </a:rPr>
                        <a:t> weights</a:t>
                      </a:r>
                      <a:endParaRPr>
                        <a:solidFill>
                          <a:schemeClr val="accent6"/>
                        </a:solidFill>
                      </a:endParaRPr>
                    </a:p>
                    <a:p>
                      <a:pPr indent="-317500" lvl="0" marL="457200" rtl="0" algn="l">
                        <a:spcBef>
                          <a:spcPts val="0"/>
                        </a:spcBef>
                        <a:spcAft>
                          <a:spcPts val="0"/>
                        </a:spcAft>
                        <a:buClr>
                          <a:schemeClr val="accent6"/>
                        </a:buClr>
                        <a:buSzPts val="1400"/>
                        <a:buChar char="-"/>
                      </a:pPr>
                      <a:r>
                        <a:rPr lang="en">
                          <a:solidFill>
                            <a:schemeClr val="accent6"/>
                          </a:solidFill>
                        </a:rPr>
                        <a:t>Difficult to apply in simulation</a:t>
                      </a:r>
                      <a:endParaRPr>
                        <a:solidFill>
                          <a:schemeClr val="accent6"/>
                        </a:solidFill>
                      </a:endParaRPr>
                    </a:p>
                  </a:txBody>
                  <a:tcPr marT="19050" marB="19050" marR="91425" marL="9142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bl>
          </a:graphicData>
        </a:graphic>
      </p:graphicFrame>
      <p:pic>
        <p:nvPicPr>
          <p:cNvPr id="478" name="Google Shape;478;p34" title="alyssa_headshot.PNG"/>
          <p:cNvPicPr preferRelativeResize="0"/>
          <p:nvPr/>
        </p:nvPicPr>
        <p:blipFill rotWithShape="1">
          <a:blip r:embed="rId3">
            <a:alphaModFix/>
          </a:blip>
          <a:srcRect b="2107" l="0" r="0" t="2098"/>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82" name="Shape 482"/>
        <p:cNvGrpSpPr/>
        <p:nvPr/>
      </p:nvGrpSpPr>
      <p:grpSpPr>
        <a:xfrm>
          <a:off x="0" y="0"/>
          <a:ext cx="0" cy="0"/>
          <a:chOff x="0" y="0"/>
          <a:chExt cx="0" cy="0"/>
        </a:xfrm>
      </p:grpSpPr>
      <p:sp>
        <p:nvSpPr>
          <p:cNvPr id="483" name="Google Shape;483;p3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CPA on Firmware Implementation of AES </a:t>
            </a:r>
            <a:endParaRPr/>
          </a:p>
        </p:txBody>
      </p:sp>
      <p:sp>
        <p:nvSpPr>
          <p:cNvPr id="484" name="Google Shape;484;p35"/>
          <p:cNvSpPr txBox="1"/>
          <p:nvPr>
            <p:ph idx="1" type="subTitle"/>
          </p:nvPr>
        </p:nvSpPr>
        <p:spPr>
          <a:xfrm>
            <a:off x="516250" y="1157075"/>
            <a:ext cx="2180400" cy="415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AES Trace Capture</a:t>
            </a:r>
            <a:endParaRPr/>
          </a:p>
        </p:txBody>
      </p:sp>
      <p:sp>
        <p:nvSpPr>
          <p:cNvPr id="485" name="Google Shape;485;p35"/>
          <p:cNvSpPr txBox="1"/>
          <p:nvPr>
            <p:ph idx="2" type="subTitle"/>
          </p:nvPr>
        </p:nvSpPr>
        <p:spPr>
          <a:xfrm>
            <a:off x="476750" y="1645679"/>
            <a:ext cx="2180400" cy="415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placeholder</a:t>
            </a:r>
            <a:endParaRPr/>
          </a:p>
        </p:txBody>
      </p:sp>
      <p:sp>
        <p:nvSpPr>
          <p:cNvPr id="486" name="Google Shape;486;p35"/>
          <p:cNvSpPr txBox="1"/>
          <p:nvPr>
            <p:ph idx="3" type="subTitle"/>
          </p:nvPr>
        </p:nvSpPr>
        <p:spPr>
          <a:xfrm>
            <a:off x="3363325" y="1862879"/>
            <a:ext cx="2180400" cy="362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placeholder</a:t>
            </a:r>
            <a:endParaRPr/>
          </a:p>
        </p:txBody>
      </p:sp>
      <p:sp>
        <p:nvSpPr>
          <p:cNvPr id="487" name="Google Shape;487;p35"/>
          <p:cNvSpPr txBox="1"/>
          <p:nvPr>
            <p:ph idx="4" type="subTitle"/>
          </p:nvPr>
        </p:nvSpPr>
        <p:spPr>
          <a:xfrm>
            <a:off x="6249900" y="1938873"/>
            <a:ext cx="2180400" cy="415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placeholder</a:t>
            </a:r>
            <a:endParaRPr/>
          </a:p>
        </p:txBody>
      </p:sp>
      <p:sp>
        <p:nvSpPr>
          <p:cNvPr id="488" name="Google Shape;488;p35"/>
          <p:cNvSpPr txBox="1"/>
          <p:nvPr>
            <p:ph idx="5" type="subTitle"/>
          </p:nvPr>
        </p:nvSpPr>
        <p:spPr>
          <a:xfrm>
            <a:off x="3363313" y="1157075"/>
            <a:ext cx="2180400" cy="78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Process Traces for Hamming Weight</a:t>
            </a:r>
            <a:endParaRPr/>
          </a:p>
        </p:txBody>
      </p:sp>
      <p:sp>
        <p:nvSpPr>
          <p:cNvPr id="489" name="Google Shape;489;p35"/>
          <p:cNvSpPr txBox="1"/>
          <p:nvPr>
            <p:ph idx="6" type="subTitle"/>
          </p:nvPr>
        </p:nvSpPr>
        <p:spPr>
          <a:xfrm>
            <a:off x="6190650" y="1157075"/>
            <a:ext cx="2180400" cy="78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Correlation Algorithm</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sp>
        <p:nvSpPr>
          <p:cNvPr id="494" name="Google Shape;494;p36"/>
          <p:cNvSpPr txBox="1"/>
          <p:nvPr>
            <p:ph type="title"/>
          </p:nvPr>
        </p:nvSpPr>
        <p:spPr>
          <a:xfrm>
            <a:off x="367800" y="3621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Engineering  Specifications</a:t>
            </a:r>
            <a:endParaRPr/>
          </a:p>
        </p:txBody>
      </p:sp>
      <p:graphicFrame>
        <p:nvGraphicFramePr>
          <p:cNvPr id="495" name="Google Shape;495;p36"/>
          <p:cNvGraphicFramePr/>
          <p:nvPr/>
        </p:nvGraphicFramePr>
        <p:xfrm>
          <a:off x="367800" y="1775375"/>
          <a:ext cx="3000000" cy="3000000"/>
        </p:xfrm>
        <a:graphic>
          <a:graphicData uri="http://schemas.openxmlformats.org/drawingml/2006/table">
            <a:tbl>
              <a:tblPr>
                <a:noFill/>
                <a:tableStyleId>{41FDE5D3-24AC-4629-B887-D3F714990582}</a:tableStyleId>
              </a:tblPr>
              <a:tblGrid>
                <a:gridCol w="2153425"/>
                <a:gridCol w="1859250"/>
              </a:tblGrid>
              <a:tr h="269075">
                <a:tc>
                  <a:txBody>
                    <a:bodyPr/>
                    <a:lstStyle/>
                    <a:p>
                      <a:pPr indent="0" lvl="0" marL="0" rtl="0" algn="l">
                        <a:spcBef>
                          <a:spcPts val="0"/>
                        </a:spcBef>
                        <a:spcAft>
                          <a:spcPts val="0"/>
                        </a:spcAft>
                        <a:buNone/>
                      </a:pPr>
                      <a:r>
                        <a:rPr b="1" lang="en" sz="1100">
                          <a:solidFill>
                            <a:schemeClr val="dk1"/>
                          </a:solidFill>
                        </a:rPr>
                        <a:t>Parameter</a:t>
                      </a:r>
                      <a:endParaRPr b="1" sz="11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b="1" lang="en" sz="1100">
                          <a:solidFill>
                            <a:schemeClr val="dk1"/>
                          </a:solidFill>
                        </a:rPr>
                        <a:t>Specification</a:t>
                      </a:r>
                      <a:endParaRPr b="1" sz="1100">
                        <a:solidFill>
                          <a:schemeClr val="dk1"/>
                        </a:solidFill>
                      </a:endParaRPr>
                    </a:p>
                  </a:txBody>
                  <a:tcPr marT="91425" marB="91425" marR="91425" marL="91425">
                    <a:solidFill>
                      <a:schemeClr val="lt2"/>
                    </a:solidFill>
                  </a:tcPr>
                </a:tc>
              </a:tr>
              <a:tr h="244925">
                <a:tc>
                  <a:txBody>
                    <a:bodyPr/>
                    <a:lstStyle/>
                    <a:p>
                      <a:pPr indent="0" lvl="0" marL="0" rtl="0" algn="l">
                        <a:spcBef>
                          <a:spcPts val="0"/>
                        </a:spcBef>
                        <a:spcAft>
                          <a:spcPts val="0"/>
                        </a:spcAft>
                        <a:buNone/>
                      </a:pPr>
                      <a:r>
                        <a:rPr lang="en" sz="1100">
                          <a:solidFill>
                            <a:schemeClr val="dk1"/>
                          </a:solidFill>
                        </a:rPr>
                        <a:t>Instruction Set</a:t>
                      </a:r>
                      <a:endParaRPr sz="11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1100">
                          <a:solidFill>
                            <a:schemeClr val="dk1"/>
                          </a:solidFill>
                        </a:rPr>
                        <a:t>RV32I</a:t>
                      </a:r>
                      <a:endParaRPr sz="1100">
                        <a:solidFill>
                          <a:schemeClr val="dk1"/>
                        </a:solidFill>
                      </a:endParaRPr>
                    </a:p>
                  </a:txBody>
                  <a:tcPr marT="91425" marB="91425" marR="91425" marL="91425">
                    <a:solidFill>
                      <a:schemeClr val="lt2"/>
                    </a:solidFill>
                  </a:tcPr>
                </a:tc>
              </a:tr>
              <a:tr h="244925">
                <a:tc>
                  <a:txBody>
                    <a:bodyPr/>
                    <a:lstStyle/>
                    <a:p>
                      <a:pPr indent="0" lvl="0" marL="0" rtl="0" algn="l">
                        <a:spcBef>
                          <a:spcPts val="0"/>
                        </a:spcBef>
                        <a:spcAft>
                          <a:spcPts val="0"/>
                        </a:spcAft>
                        <a:buNone/>
                      </a:pPr>
                      <a:r>
                        <a:rPr lang="en" sz="1100">
                          <a:solidFill>
                            <a:schemeClr val="dk1"/>
                          </a:solidFill>
                        </a:rPr>
                        <a:t>Operating Temperature Range</a:t>
                      </a:r>
                      <a:endParaRPr sz="11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1100">
                          <a:solidFill>
                            <a:schemeClr val="dk1"/>
                          </a:solidFill>
                        </a:rPr>
                        <a:t>0 C-120 C</a:t>
                      </a:r>
                      <a:endParaRPr sz="1100">
                        <a:solidFill>
                          <a:schemeClr val="dk1"/>
                        </a:solidFill>
                      </a:endParaRPr>
                    </a:p>
                  </a:txBody>
                  <a:tcPr marT="91425" marB="91425" marR="91425" marL="91425">
                    <a:solidFill>
                      <a:schemeClr val="lt2"/>
                    </a:solidFill>
                  </a:tcPr>
                </a:tc>
              </a:tr>
              <a:tr h="244925">
                <a:tc>
                  <a:txBody>
                    <a:bodyPr/>
                    <a:lstStyle/>
                    <a:p>
                      <a:pPr indent="0" lvl="0" marL="0" rtl="0" algn="l">
                        <a:spcBef>
                          <a:spcPts val="0"/>
                        </a:spcBef>
                        <a:spcAft>
                          <a:spcPts val="0"/>
                        </a:spcAft>
                        <a:buNone/>
                      </a:pPr>
                      <a:r>
                        <a:rPr lang="en" sz="1100">
                          <a:solidFill>
                            <a:schemeClr val="dk1"/>
                          </a:solidFill>
                        </a:rPr>
                        <a:t>Operating Voltage Range</a:t>
                      </a:r>
                      <a:endParaRPr sz="11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1100">
                          <a:solidFill>
                            <a:schemeClr val="dk1"/>
                          </a:solidFill>
                        </a:rPr>
                        <a:t>0.95 V - 1.25 V</a:t>
                      </a:r>
                      <a:endParaRPr sz="1100">
                        <a:solidFill>
                          <a:schemeClr val="dk1"/>
                        </a:solidFill>
                      </a:endParaRPr>
                    </a:p>
                  </a:txBody>
                  <a:tcPr marT="91425" marB="91425" marR="91425" marL="91425">
                    <a:solidFill>
                      <a:schemeClr val="lt2"/>
                    </a:solidFill>
                  </a:tcPr>
                </a:tc>
              </a:tr>
              <a:tr h="244925">
                <a:tc>
                  <a:txBody>
                    <a:bodyPr/>
                    <a:lstStyle/>
                    <a:p>
                      <a:pPr indent="0" lvl="0" marL="0" rtl="0" algn="l">
                        <a:spcBef>
                          <a:spcPts val="0"/>
                        </a:spcBef>
                        <a:spcAft>
                          <a:spcPts val="0"/>
                        </a:spcAft>
                        <a:buNone/>
                      </a:pPr>
                      <a:r>
                        <a:rPr lang="en" sz="1100">
                          <a:solidFill>
                            <a:schemeClr val="dk1"/>
                          </a:solidFill>
                        </a:rPr>
                        <a:t>Process Node</a:t>
                      </a:r>
                      <a:endParaRPr sz="11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1100">
                          <a:solidFill>
                            <a:schemeClr val="dk1"/>
                          </a:solidFill>
                        </a:rPr>
                        <a:t>~ 45nm</a:t>
                      </a:r>
                      <a:endParaRPr sz="1100">
                        <a:solidFill>
                          <a:schemeClr val="dk1"/>
                        </a:solidFill>
                      </a:endParaRPr>
                    </a:p>
                  </a:txBody>
                  <a:tcPr marT="91425" marB="91425" marR="91425" marL="91425">
                    <a:solidFill>
                      <a:schemeClr val="lt2"/>
                    </a:solidFill>
                  </a:tcPr>
                </a:tc>
              </a:tr>
              <a:tr h="244925">
                <a:tc>
                  <a:txBody>
                    <a:bodyPr/>
                    <a:lstStyle/>
                    <a:p>
                      <a:pPr indent="0" lvl="0" marL="0" rtl="0" algn="l">
                        <a:spcBef>
                          <a:spcPts val="0"/>
                        </a:spcBef>
                        <a:spcAft>
                          <a:spcPts val="0"/>
                        </a:spcAft>
                        <a:buNone/>
                      </a:pPr>
                      <a:r>
                        <a:rPr lang="en" sz="1100">
                          <a:solidFill>
                            <a:schemeClr val="dk1"/>
                          </a:solidFill>
                        </a:rPr>
                        <a:t>IR Drop</a:t>
                      </a:r>
                      <a:endParaRPr sz="1100">
                        <a:solidFill>
                          <a:schemeClr val="dk1"/>
                        </a:solidFill>
                      </a:endParaRPr>
                    </a:p>
                  </a:txBody>
                  <a:tcPr marT="91425" marB="91425" marR="91425" marL="91425">
                    <a:solidFill>
                      <a:schemeClr val="accent2"/>
                    </a:solidFill>
                  </a:tcPr>
                </a:tc>
                <a:tc>
                  <a:txBody>
                    <a:bodyPr/>
                    <a:lstStyle/>
                    <a:p>
                      <a:pPr indent="0" lvl="0" marL="0" rtl="0" algn="l">
                        <a:spcBef>
                          <a:spcPts val="0"/>
                        </a:spcBef>
                        <a:spcAft>
                          <a:spcPts val="0"/>
                        </a:spcAft>
                        <a:buNone/>
                      </a:pPr>
                      <a:r>
                        <a:rPr lang="en" sz="1100">
                          <a:solidFill>
                            <a:schemeClr val="dk1"/>
                          </a:solidFill>
                        </a:rPr>
                        <a:t>≤ 5%</a:t>
                      </a:r>
                      <a:endParaRPr sz="1100">
                        <a:solidFill>
                          <a:schemeClr val="dk1"/>
                        </a:solidFill>
                      </a:endParaRPr>
                    </a:p>
                  </a:txBody>
                  <a:tcPr marT="91425" marB="91425" marR="91425" marL="91425">
                    <a:solidFill>
                      <a:schemeClr val="accent2"/>
                    </a:solidFill>
                  </a:tcPr>
                </a:tc>
              </a:tr>
              <a:tr h="244925">
                <a:tc>
                  <a:txBody>
                    <a:bodyPr/>
                    <a:lstStyle/>
                    <a:p>
                      <a:pPr indent="0" lvl="0" marL="0" rtl="0" algn="l">
                        <a:spcBef>
                          <a:spcPts val="0"/>
                        </a:spcBef>
                        <a:spcAft>
                          <a:spcPts val="0"/>
                        </a:spcAft>
                        <a:buNone/>
                      </a:pPr>
                      <a:r>
                        <a:rPr lang="en" sz="1100">
                          <a:solidFill>
                            <a:schemeClr val="dk1"/>
                          </a:solidFill>
                        </a:rPr>
                        <a:t>Average Frequency</a:t>
                      </a:r>
                      <a:endParaRPr sz="11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1100">
                          <a:solidFill>
                            <a:schemeClr val="dk1"/>
                          </a:solidFill>
                        </a:rPr>
                        <a:t>≥ 250 MHz</a:t>
                      </a:r>
                      <a:endParaRPr sz="1100">
                        <a:solidFill>
                          <a:schemeClr val="dk1"/>
                        </a:solidFill>
                      </a:endParaRPr>
                    </a:p>
                  </a:txBody>
                  <a:tcPr marT="91425" marB="91425" marR="91425" marL="91425">
                    <a:solidFill>
                      <a:schemeClr val="lt2"/>
                    </a:solidFill>
                  </a:tcPr>
                </a:tc>
              </a:tr>
            </a:tbl>
          </a:graphicData>
        </a:graphic>
      </p:graphicFrame>
      <p:graphicFrame>
        <p:nvGraphicFramePr>
          <p:cNvPr id="496" name="Google Shape;496;p36"/>
          <p:cNvGraphicFramePr/>
          <p:nvPr/>
        </p:nvGraphicFramePr>
        <p:xfrm>
          <a:off x="4763525" y="1775375"/>
          <a:ext cx="3000000" cy="3000000"/>
        </p:xfrm>
        <a:graphic>
          <a:graphicData uri="http://schemas.openxmlformats.org/drawingml/2006/table">
            <a:tbl>
              <a:tblPr>
                <a:noFill/>
                <a:tableStyleId>{41FDE5D3-24AC-4629-B887-D3F714990582}</a:tableStyleId>
              </a:tblPr>
              <a:tblGrid>
                <a:gridCol w="2153425"/>
                <a:gridCol w="1859250"/>
              </a:tblGrid>
              <a:tr h="269075">
                <a:tc>
                  <a:txBody>
                    <a:bodyPr/>
                    <a:lstStyle/>
                    <a:p>
                      <a:pPr indent="0" lvl="0" marL="0" rtl="0" algn="l">
                        <a:spcBef>
                          <a:spcPts val="0"/>
                        </a:spcBef>
                        <a:spcAft>
                          <a:spcPts val="0"/>
                        </a:spcAft>
                        <a:buNone/>
                      </a:pPr>
                      <a:r>
                        <a:rPr b="1" lang="en" sz="1100">
                          <a:solidFill>
                            <a:schemeClr val="dk1"/>
                          </a:solidFill>
                        </a:rPr>
                        <a:t>Parameter</a:t>
                      </a:r>
                      <a:endParaRPr b="1" sz="1100">
                        <a:solidFill>
                          <a:schemeClr val="dk1"/>
                        </a:solidFill>
                      </a:endParaRPr>
                    </a:p>
                  </a:txBody>
                  <a:tcPr marT="91425" marB="91425" marR="91425" marL="91425">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b="1" lang="en" sz="1100">
                          <a:solidFill>
                            <a:schemeClr val="dk1"/>
                          </a:solidFill>
                        </a:rPr>
                        <a:t>Specification</a:t>
                      </a:r>
                      <a:endParaRPr b="1" sz="1100">
                        <a:solidFill>
                          <a:schemeClr val="dk1"/>
                        </a:solidFill>
                      </a:endParaRPr>
                    </a:p>
                  </a:txBody>
                  <a:tcPr marT="91425" marB="91425" marR="91425" marL="91425">
                    <a:lnB cap="flat" cmpd="sng" w="9525">
                      <a:solidFill>
                        <a:srgbClr val="9E9E9E"/>
                      </a:solidFill>
                      <a:prstDash val="solid"/>
                      <a:round/>
                      <a:headEnd len="sm" w="sm" type="none"/>
                      <a:tailEnd len="sm" w="sm" type="none"/>
                    </a:lnB>
                    <a:solidFill>
                      <a:schemeClr val="lt2"/>
                    </a:solidFill>
                  </a:tcPr>
                </a:tc>
              </a:tr>
              <a:tr h="244925">
                <a:tc>
                  <a:txBody>
                    <a:bodyPr/>
                    <a:lstStyle/>
                    <a:p>
                      <a:pPr indent="0" lvl="0" marL="0" rtl="0" algn="l">
                        <a:spcBef>
                          <a:spcPts val="0"/>
                        </a:spcBef>
                        <a:spcAft>
                          <a:spcPts val="0"/>
                        </a:spcAft>
                        <a:buNone/>
                      </a:pPr>
                      <a:r>
                        <a:rPr lang="en" sz="1100">
                          <a:solidFill>
                            <a:schemeClr val="dk1"/>
                          </a:solidFill>
                        </a:rPr>
                        <a:t>Masking Order</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1100">
                          <a:solidFill>
                            <a:schemeClr val="dk1"/>
                          </a:solidFill>
                        </a:rPr>
                        <a:t>First-Order Minimum</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r h="244925">
                <a:tc>
                  <a:txBody>
                    <a:bodyPr/>
                    <a:lstStyle/>
                    <a:p>
                      <a:pPr indent="0" lvl="0" marL="0" rtl="0" algn="l">
                        <a:spcBef>
                          <a:spcPts val="0"/>
                        </a:spcBef>
                        <a:spcAft>
                          <a:spcPts val="0"/>
                        </a:spcAft>
                        <a:buNone/>
                      </a:pPr>
                      <a:r>
                        <a:rPr lang="en" sz="1100">
                          <a:solidFill>
                            <a:schemeClr val="dk1"/>
                          </a:solidFill>
                        </a:rPr>
                        <a:t>Instructions per Cycle (IPC)</a:t>
                      </a:r>
                      <a:endParaRPr sz="1100">
                        <a:solidFill>
                          <a:schemeClr val="dk1"/>
                        </a:solidFill>
                      </a:endParaRPr>
                    </a:p>
                  </a:txBody>
                  <a:tcPr marT="91425" marB="91425" marR="91425" marL="91425">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1100">
                          <a:solidFill>
                            <a:schemeClr val="dk1"/>
                          </a:solidFill>
                        </a:rPr>
                        <a:t>≤ 1.2</a:t>
                      </a:r>
                      <a:endParaRPr sz="1100">
                        <a:solidFill>
                          <a:schemeClr val="dk1"/>
                        </a:solidFill>
                      </a:endParaRPr>
                    </a:p>
                  </a:txBody>
                  <a:tcPr marT="91425" marB="91425" marR="91425" marL="91425">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r h="244925">
                <a:tc>
                  <a:txBody>
                    <a:bodyPr/>
                    <a:lstStyle/>
                    <a:p>
                      <a:pPr indent="0" lvl="0" marL="0" rtl="0" algn="l">
                        <a:spcBef>
                          <a:spcPts val="0"/>
                        </a:spcBef>
                        <a:spcAft>
                          <a:spcPts val="0"/>
                        </a:spcAft>
                        <a:buNone/>
                      </a:pPr>
                      <a:r>
                        <a:rPr lang="en" sz="1100">
                          <a:solidFill>
                            <a:schemeClr val="dk1"/>
                          </a:solidFill>
                        </a:rPr>
                        <a:t>Cache Size</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2"/>
                    </a:solidFill>
                  </a:tcPr>
                </a:tc>
                <a:tc>
                  <a:txBody>
                    <a:bodyPr/>
                    <a:lstStyle/>
                    <a:p>
                      <a:pPr indent="0" lvl="0" marL="0" rtl="0" algn="l">
                        <a:spcBef>
                          <a:spcPts val="0"/>
                        </a:spcBef>
                        <a:spcAft>
                          <a:spcPts val="0"/>
                        </a:spcAft>
                        <a:buNone/>
                      </a:pPr>
                      <a:r>
                        <a:rPr lang="en" sz="1100">
                          <a:solidFill>
                            <a:schemeClr val="dk1"/>
                          </a:solidFill>
                        </a:rPr>
                        <a:t>≥ 16 MB</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2"/>
                    </a:solidFill>
                  </a:tcPr>
                </a:tc>
              </a:tr>
              <a:tr h="244925">
                <a:tc>
                  <a:txBody>
                    <a:bodyPr/>
                    <a:lstStyle/>
                    <a:p>
                      <a:pPr indent="0" lvl="0" marL="0" rtl="0" algn="l">
                        <a:spcBef>
                          <a:spcPts val="0"/>
                        </a:spcBef>
                        <a:spcAft>
                          <a:spcPts val="0"/>
                        </a:spcAft>
                        <a:buNone/>
                      </a:pPr>
                      <a:r>
                        <a:rPr lang="en" sz="1100">
                          <a:solidFill>
                            <a:schemeClr val="dk1"/>
                          </a:solidFill>
                        </a:rPr>
                        <a:t>Timing Failure Count</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2"/>
                    </a:solidFill>
                  </a:tcPr>
                </a:tc>
                <a:tc>
                  <a:txBody>
                    <a:bodyPr/>
                    <a:lstStyle/>
                    <a:p>
                      <a:pPr indent="0" lvl="0" marL="0" rtl="0" algn="l">
                        <a:spcBef>
                          <a:spcPts val="0"/>
                        </a:spcBef>
                        <a:spcAft>
                          <a:spcPts val="0"/>
                        </a:spcAft>
                        <a:buNone/>
                      </a:pPr>
                      <a:r>
                        <a:rPr lang="en" sz="1100">
                          <a:solidFill>
                            <a:schemeClr val="dk1"/>
                          </a:solidFill>
                        </a:rPr>
                        <a:t>0 Faults</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2"/>
                    </a:solidFill>
                  </a:tcPr>
                </a:tc>
              </a:tr>
              <a:tr h="244925">
                <a:tc>
                  <a:txBody>
                    <a:bodyPr/>
                    <a:lstStyle/>
                    <a:p>
                      <a:pPr indent="0" lvl="0" marL="0" rtl="0" algn="l">
                        <a:spcBef>
                          <a:spcPts val="0"/>
                        </a:spcBef>
                        <a:spcAft>
                          <a:spcPts val="0"/>
                        </a:spcAft>
                        <a:buNone/>
                      </a:pPr>
                      <a:r>
                        <a:rPr lang="en" sz="1100">
                          <a:solidFill>
                            <a:schemeClr val="dk1"/>
                          </a:solidFill>
                        </a:rPr>
                        <a:t>Interrupt Latency</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1100">
                          <a:solidFill>
                            <a:schemeClr val="dk1"/>
                          </a:solidFill>
                        </a:rPr>
                        <a:t>≤ 12</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r h="244925">
                <a:tc>
                  <a:txBody>
                    <a:bodyPr/>
                    <a:lstStyle/>
                    <a:p>
                      <a:pPr indent="0" lvl="0" marL="0" rtl="0" algn="l">
                        <a:spcBef>
                          <a:spcPts val="0"/>
                        </a:spcBef>
                        <a:spcAft>
                          <a:spcPts val="0"/>
                        </a:spcAft>
                        <a:buNone/>
                      </a:pPr>
                      <a:r>
                        <a:rPr lang="en" sz="1100">
                          <a:solidFill>
                            <a:schemeClr val="dk1"/>
                          </a:solidFill>
                        </a:rPr>
                        <a:t>Leakage Power (25 C)</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1100">
                          <a:solidFill>
                            <a:schemeClr val="dk1"/>
                          </a:solidFill>
                        </a:rPr>
                        <a:t>≤ 5 mW</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bl>
          </a:graphicData>
        </a:graphic>
      </p:graphicFrame>
      <p:pic>
        <p:nvPicPr>
          <p:cNvPr id="497" name="Google Shape;497;p36" title="Headshot_Anna_Craig.jpg"/>
          <p:cNvPicPr preferRelativeResize="0"/>
          <p:nvPr/>
        </p:nvPicPr>
        <p:blipFill rotWithShape="1">
          <a:blip r:embed="rId3">
            <a:alphaModFix/>
          </a:blip>
          <a:srcRect b="15521" l="8909" r="13823" t="5044"/>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graphicFrame>
        <p:nvGraphicFramePr>
          <p:cNvPr id="498" name="Google Shape;498;p36"/>
          <p:cNvGraphicFramePr/>
          <p:nvPr/>
        </p:nvGraphicFramePr>
        <p:xfrm>
          <a:off x="367800" y="1775375"/>
          <a:ext cx="3000000" cy="3000000"/>
        </p:xfrm>
        <a:graphic>
          <a:graphicData uri="http://schemas.openxmlformats.org/drawingml/2006/table">
            <a:tbl>
              <a:tblPr>
                <a:noFill/>
                <a:tableStyleId>{41FDE5D3-24AC-4629-B887-D3F714990582}</a:tableStyleId>
              </a:tblPr>
              <a:tblGrid>
                <a:gridCol w="2153425"/>
                <a:gridCol w="1859250"/>
              </a:tblGrid>
              <a:tr h="269075">
                <a:tc>
                  <a:txBody>
                    <a:bodyPr/>
                    <a:lstStyle/>
                    <a:p>
                      <a:pPr indent="0" lvl="0" marL="0" rtl="0" algn="l">
                        <a:spcBef>
                          <a:spcPts val="0"/>
                        </a:spcBef>
                        <a:spcAft>
                          <a:spcPts val="0"/>
                        </a:spcAft>
                        <a:buNone/>
                      </a:pPr>
                      <a:r>
                        <a:rPr b="1" lang="en" sz="1100">
                          <a:solidFill>
                            <a:srgbClr val="F5F5F5"/>
                          </a:solidFill>
                        </a:rPr>
                        <a:t>Parameter</a:t>
                      </a:r>
                      <a:endParaRPr b="1" sz="1100">
                        <a:solidFill>
                          <a:srgbClr val="F5F5F5"/>
                        </a:solidFill>
                      </a:endParaRPr>
                    </a:p>
                  </a:txBody>
                  <a:tcPr marT="91425" marB="91425" marR="91425" marL="91425">
                    <a:solidFill>
                      <a:srgbClr val="00483F"/>
                    </a:solidFill>
                  </a:tcPr>
                </a:tc>
                <a:tc>
                  <a:txBody>
                    <a:bodyPr/>
                    <a:lstStyle/>
                    <a:p>
                      <a:pPr indent="0" lvl="0" marL="0" rtl="0" algn="l">
                        <a:spcBef>
                          <a:spcPts val="0"/>
                        </a:spcBef>
                        <a:spcAft>
                          <a:spcPts val="0"/>
                        </a:spcAft>
                        <a:buNone/>
                      </a:pPr>
                      <a:r>
                        <a:rPr b="1" lang="en" sz="1100">
                          <a:solidFill>
                            <a:srgbClr val="F5F5F5"/>
                          </a:solidFill>
                        </a:rPr>
                        <a:t>Specification</a:t>
                      </a:r>
                      <a:endParaRPr b="1" sz="1100">
                        <a:solidFill>
                          <a:srgbClr val="F5F5F5"/>
                        </a:solidFill>
                      </a:endParaRPr>
                    </a:p>
                  </a:txBody>
                  <a:tcPr marT="91425" marB="91425" marR="91425" marL="91425">
                    <a:solidFill>
                      <a:srgbClr val="00483F"/>
                    </a:solidFill>
                  </a:tcPr>
                </a:tc>
              </a:tr>
              <a:tr h="244925">
                <a:tc>
                  <a:txBody>
                    <a:bodyPr/>
                    <a:lstStyle/>
                    <a:p>
                      <a:pPr indent="0" lvl="0" marL="0" rtl="0" algn="l">
                        <a:spcBef>
                          <a:spcPts val="0"/>
                        </a:spcBef>
                        <a:spcAft>
                          <a:spcPts val="0"/>
                        </a:spcAft>
                        <a:buNone/>
                      </a:pPr>
                      <a:r>
                        <a:rPr lang="en" sz="1100">
                          <a:solidFill>
                            <a:srgbClr val="F5F5F5"/>
                          </a:solidFill>
                        </a:rPr>
                        <a:t>Instruction Set</a:t>
                      </a:r>
                      <a:endParaRPr sz="1100">
                        <a:solidFill>
                          <a:srgbClr val="F5F5F5"/>
                        </a:solidFill>
                      </a:endParaRPr>
                    </a:p>
                  </a:txBody>
                  <a:tcPr marT="91425" marB="91425" marR="91425" marL="91425">
                    <a:solidFill>
                      <a:srgbClr val="00483F"/>
                    </a:solidFill>
                  </a:tcPr>
                </a:tc>
                <a:tc>
                  <a:txBody>
                    <a:bodyPr/>
                    <a:lstStyle/>
                    <a:p>
                      <a:pPr indent="0" lvl="0" marL="0" rtl="0" algn="l">
                        <a:spcBef>
                          <a:spcPts val="0"/>
                        </a:spcBef>
                        <a:spcAft>
                          <a:spcPts val="0"/>
                        </a:spcAft>
                        <a:buNone/>
                      </a:pPr>
                      <a:r>
                        <a:rPr lang="en" sz="1100">
                          <a:solidFill>
                            <a:srgbClr val="F5F5F5"/>
                          </a:solidFill>
                        </a:rPr>
                        <a:t>RV32I</a:t>
                      </a:r>
                      <a:endParaRPr sz="1100">
                        <a:solidFill>
                          <a:srgbClr val="F5F5F5"/>
                        </a:solidFill>
                      </a:endParaRPr>
                    </a:p>
                  </a:txBody>
                  <a:tcPr marT="91425" marB="91425" marR="91425" marL="91425">
                    <a:solidFill>
                      <a:srgbClr val="00483F"/>
                    </a:solidFill>
                  </a:tcPr>
                </a:tc>
              </a:tr>
              <a:tr h="244925">
                <a:tc>
                  <a:txBody>
                    <a:bodyPr/>
                    <a:lstStyle/>
                    <a:p>
                      <a:pPr indent="0" lvl="0" marL="0" rtl="0" algn="l">
                        <a:spcBef>
                          <a:spcPts val="0"/>
                        </a:spcBef>
                        <a:spcAft>
                          <a:spcPts val="0"/>
                        </a:spcAft>
                        <a:buNone/>
                      </a:pPr>
                      <a:r>
                        <a:rPr lang="en" sz="1100">
                          <a:solidFill>
                            <a:srgbClr val="F5F5F5"/>
                          </a:solidFill>
                        </a:rPr>
                        <a:t>Operating Temperature Range</a:t>
                      </a:r>
                      <a:endParaRPr sz="1100">
                        <a:solidFill>
                          <a:srgbClr val="F5F5F5"/>
                        </a:solidFill>
                      </a:endParaRPr>
                    </a:p>
                  </a:txBody>
                  <a:tcPr marT="91425" marB="91425" marR="91425" marL="91425">
                    <a:solidFill>
                      <a:srgbClr val="00483F"/>
                    </a:solidFill>
                  </a:tcPr>
                </a:tc>
                <a:tc>
                  <a:txBody>
                    <a:bodyPr/>
                    <a:lstStyle/>
                    <a:p>
                      <a:pPr indent="0" lvl="0" marL="0" rtl="0" algn="l">
                        <a:spcBef>
                          <a:spcPts val="0"/>
                        </a:spcBef>
                        <a:spcAft>
                          <a:spcPts val="0"/>
                        </a:spcAft>
                        <a:buNone/>
                      </a:pPr>
                      <a:r>
                        <a:rPr lang="en" sz="1100">
                          <a:solidFill>
                            <a:srgbClr val="F5F5F5"/>
                          </a:solidFill>
                        </a:rPr>
                        <a:t>0 C-120 C</a:t>
                      </a:r>
                      <a:endParaRPr sz="1100">
                        <a:solidFill>
                          <a:srgbClr val="F5F5F5"/>
                        </a:solidFill>
                      </a:endParaRPr>
                    </a:p>
                  </a:txBody>
                  <a:tcPr marT="91425" marB="91425" marR="91425" marL="91425">
                    <a:solidFill>
                      <a:srgbClr val="00483F"/>
                    </a:solidFill>
                  </a:tcPr>
                </a:tc>
              </a:tr>
              <a:tr h="244925">
                <a:tc>
                  <a:txBody>
                    <a:bodyPr/>
                    <a:lstStyle/>
                    <a:p>
                      <a:pPr indent="0" lvl="0" marL="0" rtl="0" algn="l">
                        <a:spcBef>
                          <a:spcPts val="0"/>
                        </a:spcBef>
                        <a:spcAft>
                          <a:spcPts val="0"/>
                        </a:spcAft>
                        <a:buNone/>
                      </a:pPr>
                      <a:r>
                        <a:rPr lang="en" sz="1100">
                          <a:solidFill>
                            <a:srgbClr val="F5F5F5"/>
                          </a:solidFill>
                        </a:rPr>
                        <a:t>Operating Voltage Range</a:t>
                      </a:r>
                      <a:endParaRPr sz="1100">
                        <a:solidFill>
                          <a:srgbClr val="F5F5F5"/>
                        </a:solidFill>
                      </a:endParaRPr>
                    </a:p>
                  </a:txBody>
                  <a:tcPr marT="91425" marB="91425" marR="91425" marL="91425">
                    <a:solidFill>
                      <a:srgbClr val="00483F"/>
                    </a:solidFill>
                  </a:tcPr>
                </a:tc>
                <a:tc>
                  <a:txBody>
                    <a:bodyPr/>
                    <a:lstStyle/>
                    <a:p>
                      <a:pPr indent="0" lvl="0" marL="0" rtl="0" algn="l">
                        <a:spcBef>
                          <a:spcPts val="0"/>
                        </a:spcBef>
                        <a:spcAft>
                          <a:spcPts val="0"/>
                        </a:spcAft>
                        <a:buNone/>
                      </a:pPr>
                      <a:r>
                        <a:rPr lang="en" sz="1100">
                          <a:solidFill>
                            <a:srgbClr val="F5F5F5"/>
                          </a:solidFill>
                        </a:rPr>
                        <a:t>0.90 V - 1.20 V</a:t>
                      </a:r>
                      <a:endParaRPr sz="1100">
                        <a:solidFill>
                          <a:srgbClr val="F5F5F5"/>
                        </a:solidFill>
                      </a:endParaRPr>
                    </a:p>
                  </a:txBody>
                  <a:tcPr marT="91425" marB="91425" marR="91425" marL="91425">
                    <a:solidFill>
                      <a:srgbClr val="00483F"/>
                    </a:solidFill>
                  </a:tcPr>
                </a:tc>
              </a:tr>
              <a:tr h="244925">
                <a:tc>
                  <a:txBody>
                    <a:bodyPr/>
                    <a:lstStyle/>
                    <a:p>
                      <a:pPr indent="0" lvl="0" marL="0" rtl="0" algn="l">
                        <a:spcBef>
                          <a:spcPts val="0"/>
                        </a:spcBef>
                        <a:spcAft>
                          <a:spcPts val="0"/>
                        </a:spcAft>
                        <a:buNone/>
                      </a:pPr>
                      <a:r>
                        <a:rPr lang="en" sz="1100">
                          <a:solidFill>
                            <a:srgbClr val="F5F5F5"/>
                          </a:solidFill>
                        </a:rPr>
                        <a:t>Process Node</a:t>
                      </a:r>
                      <a:endParaRPr sz="1100">
                        <a:solidFill>
                          <a:srgbClr val="F5F5F5"/>
                        </a:solidFill>
                      </a:endParaRPr>
                    </a:p>
                  </a:txBody>
                  <a:tcPr marT="91425" marB="91425" marR="91425" marL="91425">
                    <a:solidFill>
                      <a:srgbClr val="00483F"/>
                    </a:solidFill>
                  </a:tcPr>
                </a:tc>
                <a:tc>
                  <a:txBody>
                    <a:bodyPr/>
                    <a:lstStyle/>
                    <a:p>
                      <a:pPr indent="0" lvl="0" marL="0" rtl="0" algn="l">
                        <a:spcBef>
                          <a:spcPts val="0"/>
                        </a:spcBef>
                        <a:spcAft>
                          <a:spcPts val="0"/>
                        </a:spcAft>
                        <a:buNone/>
                      </a:pPr>
                      <a:r>
                        <a:rPr lang="en" sz="1100">
                          <a:solidFill>
                            <a:srgbClr val="F5F5F5"/>
                          </a:solidFill>
                        </a:rPr>
                        <a:t>~ 45nm</a:t>
                      </a:r>
                      <a:endParaRPr sz="1100">
                        <a:solidFill>
                          <a:srgbClr val="F5F5F5"/>
                        </a:solidFill>
                      </a:endParaRPr>
                    </a:p>
                  </a:txBody>
                  <a:tcPr marT="91425" marB="91425" marR="91425" marL="91425">
                    <a:solidFill>
                      <a:srgbClr val="00483F"/>
                    </a:solidFill>
                  </a:tcPr>
                </a:tc>
              </a:tr>
              <a:tr h="244925">
                <a:tc>
                  <a:txBody>
                    <a:bodyPr/>
                    <a:lstStyle/>
                    <a:p>
                      <a:pPr indent="0" lvl="0" marL="0" rtl="0" algn="l">
                        <a:spcBef>
                          <a:spcPts val="0"/>
                        </a:spcBef>
                        <a:spcAft>
                          <a:spcPts val="0"/>
                        </a:spcAft>
                        <a:buNone/>
                      </a:pPr>
                      <a:r>
                        <a:rPr lang="en" sz="1100">
                          <a:solidFill>
                            <a:srgbClr val="F5F5F5"/>
                          </a:solidFill>
                        </a:rPr>
                        <a:t>IR Drop</a:t>
                      </a:r>
                      <a:endParaRPr sz="1100">
                        <a:solidFill>
                          <a:srgbClr val="F5F5F5"/>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1100">
                          <a:solidFill>
                            <a:srgbClr val="F5F5F5"/>
                          </a:solidFill>
                        </a:rPr>
                        <a:t>≤ 5%</a:t>
                      </a:r>
                      <a:endParaRPr sz="1100">
                        <a:solidFill>
                          <a:srgbClr val="F5F5F5"/>
                        </a:solidFill>
                      </a:endParaRPr>
                    </a:p>
                  </a:txBody>
                  <a:tcPr marT="91425" marB="91425" marR="91425" marL="91425">
                    <a:solidFill>
                      <a:schemeClr val="lt2"/>
                    </a:solidFill>
                  </a:tcPr>
                </a:tc>
              </a:tr>
              <a:tr h="244925">
                <a:tc>
                  <a:txBody>
                    <a:bodyPr/>
                    <a:lstStyle/>
                    <a:p>
                      <a:pPr indent="0" lvl="0" marL="0" rtl="0" algn="l">
                        <a:spcBef>
                          <a:spcPts val="0"/>
                        </a:spcBef>
                        <a:spcAft>
                          <a:spcPts val="0"/>
                        </a:spcAft>
                        <a:buNone/>
                      </a:pPr>
                      <a:r>
                        <a:rPr lang="en" sz="1100">
                          <a:solidFill>
                            <a:srgbClr val="F5F5F5"/>
                          </a:solidFill>
                        </a:rPr>
                        <a:t>Average Frequency</a:t>
                      </a:r>
                      <a:endParaRPr sz="1100">
                        <a:solidFill>
                          <a:srgbClr val="F5F5F5"/>
                        </a:solidFill>
                      </a:endParaRPr>
                    </a:p>
                  </a:txBody>
                  <a:tcPr marT="91425" marB="91425" marR="91425" marL="91425">
                    <a:solidFill>
                      <a:schemeClr val="accent3"/>
                    </a:solidFill>
                  </a:tcPr>
                </a:tc>
                <a:tc>
                  <a:txBody>
                    <a:bodyPr/>
                    <a:lstStyle/>
                    <a:p>
                      <a:pPr indent="0" lvl="0" marL="0" rtl="0" algn="l">
                        <a:spcBef>
                          <a:spcPts val="0"/>
                        </a:spcBef>
                        <a:spcAft>
                          <a:spcPts val="0"/>
                        </a:spcAft>
                        <a:buNone/>
                      </a:pPr>
                      <a:r>
                        <a:rPr lang="en" sz="1100">
                          <a:solidFill>
                            <a:srgbClr val="F5F5F5"/>
                          </a:solidFill>
                        </a:rPr>
                        <a:t>≥ 15 MHz</a:t>
                      </a:r>
                      <a:endParaRPr sz="1100">
                        <a:solidFill>
                          <a:srgbClr val="F5F5F5"/>
                        </a:solidFill>
                      </a:endParaRPr>
                    </a:p>
                  </a:txBody>
                  <a:tcPr marT="91425" marB="91425" marR="91425" marL="91425">
                    <a:solidFill>
                      <a:schemeClr val="accent3"/>
                    </a:solidFill>
                  </a:tcPr>
                </a:tc>
              </a:tr>
            </a:tbl>
          </a:graphicData>
        </a:graphic>
      </p:graphicFrame>
      <p:graphicFrame>
        <p:nvGraphicFramePr>
          <p:cNvPr id="499" name="Google Shape;499;p36"/>
          <p:cNvGraphicFramePr/>
          <p:nvPr/>
        </p:nvGraphicFramePr>
        <p:xfrm>
          <a:off x="4763525" y="1775375"/>
          <a:ext cx="3000000" cy="3000000"/>
        </p:xfrm>
        <a:graphic>
          <a:graphicData uri="http://schemas.openxmlformats.org/drawingml/2006/table">
            <a:tbl>
              <a:tblPr>
                <a:noFill/>
                <a:tableStyleId>{41FDE5D3-24AC-4629-B887-D3F714990582}</a:tableStyleId>
              </a:tblPr>
              <a:tblGrid>
                <a:gridCol w="2153425"/>
                <a:gridCol w="1859250"/>
              </a:tblGrid>
              <a:tr h="269075">
                <a:tc>
                  <a:txBody>
                    <a:bodyPr/>
                    <a:lstStyle/>
                    <a:p>
                      <a:pPr indent="0" lvl="0" marL="0" rtl="0" algn="l">
                        <a:spcBef>
                          <a:spcPts val="0"/>
                        </a:spcBef>
                        <a:spcAft>
                          <a:spcPts val="0"/>
                        </a:spcAft>
                        <a:buNone/>
                      </a:pPr>
                      <a:r>
                        <a:rPr b="1" lang="en" sz="1100">
                          <a:solidFill>
                            <a:srgbClr val="F5F5F5"/>
                          </a:solidFill>
                        </a:rPr>
                        <a:t>Parameter</a:t>
                      </a:r>
                      <a:endParaRPr b="1" sz="1100">
                        <a:solidFill>
                          <a:srgbClr val="F5F5F5"/>
                        </a:solidFill>
                      </a:endParaRPr>
                    </a:p>
                  </a:txBody>
                  <a:tcPr marT="91425" marB="91425" marR="91425" marL="91425">
                    <a:lnB cap="flat" cmpd="sng" w="9525">
                      <a:solidFill>
                        <a:srgbClr val="9E9E9E"/>
                      </a:solidFill>
                      <a:prstDash val="solid"/>
                      <a:round/>
                      <a:headEnd len="sm" w="sm" type="none"/>
                      <a:tailEnd len="sm" w="sm" type="none"/>
                    </a:lnB>
                    <a:solidFill>
                      <a:srgbClr val="00483F"/>
                    </a:solidFill>
                  </a:tcPr>
                </a:tc>
                <a:tc>
                  <a:txBody>
                    <a:bodyPr/>
                    <a:lstStyle/>
                    <a:p>
                      <a:pPr indent="0" lvl="0" marL="0" rtl="0" algn="l">
                        <a:spcBef>
                          <a:spcPts val="0"/>
                        </a:spcBef>
                        <a:spcAft>
                          <a:spcPts val="0"/>
                        </a:spcAft>
                        <a:buNone/>
                      </a:pPr>
                      <a:r>
                        <a:rPr b="1" lang="en" sz="1100">
                          <a:solidFill>
                            <a:srgbClr val="F5F5F5"/>
                          </a:solidFill>
                        </a:rPr>
                        <a:t>Specification</a:t>
                      </a:r>
                      <a:endParaRPr b="1" sz="1100">
                        <a:solidFill>
                          <a:srgbClr val="F5F5F5"/>
                        </a:solidFill>
                      </a:endParaRPr>
                    </a:p>
                  </a:txBody>
                  <a:tcPr marT="91425" marB="91425" marR="91425" marL="91425">
                    <a:lnB cap="flat" cmpd="sng" w="9525">
                      <a:solidFill>
                        <a:srgbClr val="9E9E9E"/>
                      </a:solidFill>
                      <a:prstDash val="solid"/>
                      <a:round/>
                      <a:headEnd len="sm" w="sm" type="none"/>
                      <a:tailEnd len="sm" w="sm" type="none"/>
                    </a:lnB>
                    <a:solidFill>
                      <a:srgbClr val="00483F"/>
                    </a:solidFill>
                  </a:tcPr>
                </a:tc>
              </a:tr>
              <a:tr h="244925">
                <a:tc>
                  <a:txBody>
                    <a:bodyPr/>
                    <a:lstStyle/>
                    <a:p>
                      <a:pPr indent="0" lvl="0" marL="0" rtl="0" algn="l">
                        <a:spcBef>
                          <a:spcPts val="0"/>
                        </a:spcBef>
                        <a:spcAft>
                          <a:spcPts val="0"/>
                        </a:spcAft>
                        <a:buNone/>
                      </a:pPr>
                      <a:r>
                        <a:rPr lang="en" sz="1100">
                          <a:solidFill>
                            <a:srgbClr val="F5F5F5"/>
                          </a:solidFill>
                        </a:rPr>
                        <a:t>Masking Order</a:t>
                      </a:r>
                      <a:endParaRPr sz="1100">
                        <a:solidFill>
                          <a:srgbClr val="F5F5F5"/>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00483F"/>
                    </a:solidFill>
                  </a:tcPr>
                </a:tc>
                <a:tc>
                  <a:txBody>
                    <a:bodyPr/>
                    <a:lstStyle/>
                    <a:p>
                      <a:pPr indent="0" lvl="0" marL="0" rtl="0" algn="l">
                        <a:spcBef>
                          <a:spcPts val="0"/>
                        </a:spcBef>
                        <a:spcAft>
                          <a:spcPts val="0"/>
                        </a:spcAft>
                        <a:buNone/>
                      </a:pPr>
                      <a:r>
                        <a:rPr lang="en" sz="1100">
                          <a:solidFill>
                            <a:srgbClr val="F5F5F5"/>
                          </a:solidFill>
                        </a:rPr>
                        <a:t>First-Order Minimum</a:t>
                      </a:r>
                      <a:endParaRPr sz="1100">
                        <a:solidFill>
                          <a:srgbClr val="F5F5F5"/>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00483F"/>
                    </a:solidFill>
                  </a:tcPr>
                </a:tc>
              </a:tr>
              <a:tr h="244925">
                <a:tc>
                  <a:txBody>
                    <a:bodyPr/>
                    <a:lstStyle/>
                    <a:p>
                      <a:pPr indent="0" lvl="0" marL="0" rtl="0" algn="l">
                        <a:spcBef>
                          <a:spcPts val="0"/>
                        </a:spcBef>
                        <a:spcAft>
                          <a:spcPts val="0"/>
                        </a:spcAft>
                        <a:buNone/>
                      </a:pPr>
                      <a:r>
                        <a:rPr lang="en" sz="1100">
                          <a:solidFill>
                            <a:srgbClr val="F5F5F5"/>
                          </a:solidFill>
                        </a:rPr>
                        <a:t>Chip Density</a:t>
                      </a:r>
                      <a:endParaRPr sz="1100">
                        <a:solidFill>
                          <a:srgbClr val="F5F5F5"/>
                        </a:solidFill>
                      </a:endParaRPr>
                    </a:p>
                  </a:txBody>
                  <a:tcPr marT="91425" marB="91425" marR="91425" marL="91425">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2"/>
                    </a:solidFill>
                  </a:tcPr>
                </a:tc>
                <a:tc>
                  <a:txBody>
                    <a:bodyPr/>
                    <a:lstStyle/>
                    <a:p>
                      <a:pPr indent="0" lvl="0" marL="0" rtl="0" algn="l">
                        <a:spcBef>
                          <a:spcPts val="0"/>
                        </a:spcBef>
                        <a:spcAft>
                          <a:spcPts val="0"/>
                        </a:spcAft>
                        <a:buNone/>
                      </a:pPr>
                      <a:r>
                        <a:rPr lang="en" sz="1100">
                          <a:solidFill>
                            <a:schemeClr val="dk1"/>
                          </a:solidFill>
                        </a:rPr>
                        <a:t>≥</a:t>
                      </a:r>
                      <a:r>
                        <a:rPr lang="en" sz="1100">
                          <a:solidFill>
                            <a:srgbClr val="F5F5F5"/>
                          </a:solidFill>
                        </a:rPr>
                        <a:t> 60</a:t>
                      </a:r>
                      <a:endParaRPr sz="1100">
                        <a:solidFill>
                          <a:srgbClr val="F5F5F5"/>
                        </a:solidFill>
                      </a:endParaRPr>
                    </a:p>
                  </a:txBody>
                  <a:tcPr marT="91425" marB="91425" marR="91425" marL="91425">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2"/>
                    </a:solidFill>
                  </a:tcPr>
                </a:tc>
              </a:tr>
              <a:tr h="244925">
                <a:tc>
                  <a:txBody>
                    <a:bodyPr/>
                    <a:lstStyle/>
                    <a:p>
                      <a:pPr indent="0" lvl="0" marL="0" rtl="0" algn="l">
                        <a:spcBef>
                          <a:spcPts val="0"/>
                        </a:spcBef>
                        <a:spcAft>
                          <a:spcPts val="0"/>
                        </a:spcAft>
                        <a:buNone/>
                      </a:pPr>
                      <a:r>
                        <a:rPr lang="en" sz="1100">
                          <a:solidFill>
                            <a:srgbClr val="F5F5F5"/>
                          </a:solidFill>
                        </a:rPr>
                        <a:t>Cache Size</a:t>
                      </a:r>
                      <a:endParaRPr sz="1100">
                        <a:solidFill>
                          <a:srgbClr val="F5F5F5"/>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1100">
                          <a:solidFill>
                            <a:srgbClr val="F5F5F5"/>
                          </a:solidFill>
                        </a:rPr>
                        <a:t>≥ 4 kB</a:t>
                      </a:r>
                      <a:endParaRPr sz="1100">
                        <a:solidFill>
                          <a:srgbClr val="F5F5F5"/>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r h="244925">
                <a:tc>
                  <a:txBody>
                    <a:bodyPr/>
                    <a:lstStyle/>
                    <a:p>
                      <a:pPr indent="0" lvl="0" marL="0" rtl="0" algn="l">
                        <a:spcBef>
                          <a:spcPts val="0"/>
                        </a:spcBef>
                        <a:spcAft>
                          <a:spcPts val="0"/>
                        </a:spcAft>
                        <a:buNone/>
                      </a:pPr>
                      <a:r>
                        <a:rPr lang="en" sz="1100">
                          <a:solidFill>
                            <a:srgbClr val="F5F5F5"/>
                          </a:solidFill>
                        </a:rPr>
                        <a:t>Timing Failure Count</a:t>
                      </a:r>
                      <a:endParaRPr sz="1100">
                        <a:solidFill>
                          <a:srgbClr val="F5F5F5"/>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1100">
                          <a:solidFill>
                            <a:srgbClr val="F5F5F5"/>
                          </a:solidFill>
                        </a:rPr>
                        <a:t>0 Faults</a:t>
                      </a:r>
                      <a:endParaRPr sz="1100">
                        <a:solidFill>
                          <a:srgbClr val="F5F5F5"/>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r h="244925">
                <a:tc>
                  <a:txBody>
                    <a:bodyPr/>
                    <a:lstStyle/>
                    <a:p>
                      <a:pPr indent="0" lvl="0" marL="0" rtl="0" algn="l">
                        <a:spcBef>
                          <a:spcPts val="0"/>
                        </a:spcBef>
                        <a:spcAft>
                          <a:spcPts val="0"/>
                        </a:spcAft>
                        <a:buNone/>
                      </a:pPr>
                      <a:r>
                        <a:rPr lang="en" sz="1100">
                          <a:solidFill>
                            <a:srgbClr val="F5F5F5"/>
                          </a:solidFill>
                        </a:rPr>
                        <a:t>Interrupt Latency</a:t>
                      </a:r>
                      <a:endParaRPr sz="1100">
                        <a:solidFill>
                          <a:srgbClr val="F5F5F5"/>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00483F"/>
                    </a:solidFill>
                  </a:tcPr>
                </a:tc>
                <a:tc>
                  <a:txBody>
                    <a:bodyPr/>
                    <a:lstStyle/>
                    <a:p>
                      <a:pPr indent="0" lvl="0" marL="0" rtl="0" algn="l">
                        <a:spcBef>
                          <a:spcPts val="0"/>
                        </a:spcBef>
                        <a:spcAft>
                          <a:spcPts val="0"/>
                        </a:spcAft>
                        <a:buNone/>
                      </a:pPr>
                      <a:r>
                        <a:rPr lang="en" sz="1100">
                          <a:solidFill>
                            <a:srgbClr val="F5F5F5"/>
                          </a:solidFill>
                        </a:rPr>
                        <a:t>≤ 12</a:t>
                      </a:r>
                      <a:endParaRPr sz="1100">
                        <a:solidFill>
                          <a:srgbClr val="F5F5F5"/>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00483F"/>
                    </a:solidFill>
                  </a:tcPr>
                </a:tc>
              </a:tr>
              <a:tr h="244925">
                <a:tc>
                  <a:txBody>
                    <a:bodyPr/>
                    <a:lstStyle/>
                    <a:p>
                      <a:pPr indent="0" lvl="0" marL="0" rtl="0" algn="l">
                        <a:spcBef>
                          <a:spcPts val="0"/>
                        </a:spcBef>
                        <a:spcAft>
                          <a:spcPts val="0"/>
                        </a:spcAft>
                        <a:buNone/>
                      </a:pPr>
                      <a:r>
                        <a:rPr lang="en" sz="1100">
                          <a:solidFill>
                            <a:srgbClr val="F5F5F5"/>
                          </a:solidFill>
                        </a:rPr>
                        <a:t>Leakage Power (25 C)</a:t>
                      </a:r>
                      <a:endParaRPr sz="1100">
                        <a:solidFill>
                          <a:srgbClr val="F5F5F5"/>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3"/>
                    </a:solidFill>
                  </a:tcPr>
                </a:tc>
                <a:tc>
                  <a:txBody>
                    <a:bodyPr/>
                    <a:lstStyle/>
                    <a:p>
                      <a:pPr indent="0" lvl="0" marL="0" rtl="0" algn="l">
                        <a:spcBef>
                          <a:spcPts val="0"/>
                        </a:spcBef>
                        <a:spcAft>
                          <a:spcPts val="0"/>
                        </a:spcAft>
                        <a:buNone/>
                      </a:pPr>
                      <a:r>
                        <a:rPr lang="en" sz="1100">
                          <a:solidFill>
                            <a:srgbClr val="F5F5F5"/>
                          </a:solidFill>
                        </a:rPr>
                        <a:t>≤ 5 mW</a:t>
                      </a:r>
                      <a:endParaRPr sz="1100">
                        <a:solidFill>
                          <a:srgbClr val="F5F5F5"/>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3"/>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3" name="Shape 503"/>
        <p:cNvGrpSpPr/>
        <p:nvPr/>
      </p:nvGrpSpPr>
      <p:grpSpPr>
        <a:xfrm>
          <a:off x="0" y="0"/>
          <a:ext cx="0" cy="0"/>
          <a:chOff x="0" y="0"/>
          <a:chExt cx="0" cy="0"/>
        </a:xfrm>
      </p:grpSpPr>
      <p:sp>
        <p:nvSpPr>
          <p:cNvPr id="504" name="Google Shape;504;p3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Software  Comparison &amp; Selection</a:t>
            </a:r>
            <a:endParaRPr/>
          </a:p>
        </p:txBody>
      </p:sp>
      <p:graphicFrame>
        <p:nvGraphicFramePr>
          <p:cNvPr id="505" name="Google Shape;505;p37"/>
          <p:cNvGraphicFramePr/>
          <p:nvPr/>
        </p:nvGraphicFramePr>
        <p:xfrm>
          <a:off x="628713" y="1089650"/>
          <a:ext cx="3000000" cy="3000000"/>
        </p:xfrm>
        <a:graphic>
          <a:graphicData uri="http://schemas.openxmlformats.org/drawingml/2006/table">
            <a:tbl>
              <a:tblPr>
                <a:noFill/>
                <a:tableStyleId>{41FDE5D3-24AC-4629-B887-D3F714990582}</a:tableStyleId>
              </a:tblPr>
              <a:tblGrid>
                <a:gridCol w="1112525"/>
                <a:gridCol w="1774250"/>
                <a:gridCol w="1513475"/>
                <a:gridCol w="1901275"/>
                <a:gridCol w="1585050"/>
              </a:tblGrid>
              <a:tr h="300725">
                <a:tc>
                  <a:txBody>
                    <a:bodyPr/>
                    <a:lstStyle/>
                    <a:p>
                      <a:pPr indent="0" lvl="0" marL="0" rtl="0" algn="l">
                        <a:lnSpc>
                          <a:spcPct val="115000"/>
                        </a:lnSpc>
                        <a:spcBef>
                          <a:spcPts val="0"/>
                        </a:spcBef>
                        <a:spcAft>
                          <a:spcPts val="0"/>
                        </a:spcAft>
                        <a:buNone/>
                      </a:pPr>
                      <a:r>
                        <a:rPr b="1" lang="en" sz="1100">
                          <a:solidFill>
                            <a:schemeClr val="dk1"/>
                          </a:solidFill>
                        </a:rPr>
                        <a:t>Software</a:t>
                      </a:r>
                      <a:endParaRPr b="1" sz="1100">
                        <a:solidFill>
                          <a:schemeClr val="dk1"/>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b="1" lang="en" sz="1100">
                          <a:solidFill>
                            <a:schemeClr val="dk1"/>
                          </a:solidFill>
                        </a:rPr>
                        <a:t>Cadence</a:t>
                      </a:r>
                      <a:r>
                        <a:rPr b="1" lang="en" sz="1100">
                          <a:solidFill>
                            <a:schemeClr val="dk1"/>
                          </a:solidFill>
                        </a:rPr>
                        <a:t> Design Suite</a:t>
                      </a:r>
                      <a:endParaRPr b="1" sz="1100">
                        <a:solidFill>
                          <a:schemeClr val="dk1"/>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2"/>
                    </a:solidFill>
                  </a:tcPr>
                </a:tc>
                <a:tc>
                  <a:txBody>
                    <a:bodyPr/>
                    <a:lstStyle/>
                    <a:p>
                      <a:pPr indent="0" lvl="0" marL="0" rtl="0" algn="l">
                        <a:lnSpc>
                          <a:spcPct val="115000"/>
                        </a:lnSpc>
                        <a:spcBef>
                          <a:spcPts val="0"/>
                        </a:spcBef>
                        <a:spcAft>
                          <a:spcPts val="0"/>
                        </a:spcAft>
                        <a:buNone/>
                      </a:pPr>
                      <a:r>
                        <a:rPr b="1" lang="en" sz="1100">
                          <a:solidFill>
                            <a:schemeClr val="dk1"/>
                          </a:solidFill>
                        </a:rPr>
                        <a:t>Synopsys Tools</a:t>
                      </a:r>
                      <a:endParaRPr b="1" sz="1100">
                        <a:solidFill>
                          <a:schemeClr val="dk1"/>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b="1" lang="en" sz="1100">
                          <a:solidFill>
                            <a:schemeClr val="dk1"/>
                          </a:solidFill>
                        </a:rPr>
                        <a:t>Siemens EDA</a:t>
                      </a:r>
                      <a:endParaRPr b="1" sz="1100">
                        <a:solidFill>
                          <a:schemeClr val="dk1"/>
                        </a:solidFill>
                      </a:endParaRPr>
                    </a:p>
                  </a:txBody>
                  <a:tcPr marT="19050" marB="19050" marR="91425" marL="9142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b="1" lang="en" sz="1100">
                          <a:solidFill>
                            <a:schemeClr val="dk1"/>
                          </a:solidFill>
                        </a:rPr>
                        <a:t>Open Source</a:t>
                      </a:r>
                      <a:endParaRPr b="1" sz="1100">
                        <a:solidFill>
                          <a:schemeClr val="dk1"/>
                        </a:solidFill>
                      </a:endParaRPr>
                    </a:p>
                  </a:txBody>
                  <a:tcPr marT="19050" marB="19050" marR="91425" marL="9142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r h="882625">
                <a:tc>
                  <a:txBody>
                    <a:bodyPr/>
                    <a:lstStyle/>
                    <a:p>
                      <a:pPr indent="0" lvl="0" marL="0" rtl="0" algn="l">
                        <a:lnSpc>
                          <a:spcPct val="115000"/>
                        </a:lnSpc>
                        <a:spcBef>
                          <a:spcPts val="0"/>
                        </a:spcBef>
                        <a:spcAft>
                          <a:spcPts val="0"/>
                        </a:spcAft>
                        <a:buNone/>
                      </a:pPr>
                      <a:r>
                        <a:rPr lang="en" sz="1100">
                          <a:solidFill>
                            <a:schemeClr val="dk1"/>
                          </a:solidFill>
                        </a:rPr>
                        <a:t>Strengths / Pros</a:t>
                      </a:r>
                      <a:endParaRPr sz="1100">
                        <a:solidFill>
                          <a:schemeClr val="dk1"/>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100">
                          <a:solidFill>
                            <a:schemeClr val="dk1"/>
                          </a:solidFill>
                        </a:rPr>
                        <a:t>Widely adopted EDA flows, large variety of tools such as Xcelium, Genus, SimVision.</a:t>
                      </a:r>
                      <a:endParaRPr sz="1100">
                        <a:solidFill>
                          <a:schemeClr val="dk1"/>
                        </a:solidFill>
                      </a:endParaRPr>
                    </a:p>
                    <a:p>
                      <a:pPr indent="0" lvl="0" marL="0" rtl="0" algn="l">
                        <a:lnSpc>
                          <a:spcPct val="115000"/>
                        </a:lnSpc>
                        <a:spcBef>
                          <a:spcPts val="0"/>
                        </a:spcBef>
                        <a:spcAft>
                          <a:spcPts val="0"/>
                        </a:spcAft>
                        <a:buNone/>
                      </a:pPr>
                      <a:r>
                        <a:rPr lang="en" sz="1100">
                          <a:solidFill>
                            <a:schemeClr val="dk1"/>
                          </a:solidFill>
                        </a:rPr>
                        <a:t>Extensive learning resources &amp; documentation.</a:t>
                      </a:r>
                      <a:endParaRPr sz="1100">
                        <a:solidFill>
                          <a:schemeClr val="dk1"/>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2"/>
                    </a:solidFill>
                  </a:tcPr>
                </a:tc>
                <a:tc>
                  <a:txBody>
                    <a:bodyPr/>
                    <a:lstStyle/>
                    <a:p>
                      <a:pPr indent="0" lvl="0" marL="0" rtl="0" algn="l">
                        <a:lnSpc>
                          <a:spcPct val="115000"/>
                        </a:lnSpc>
                        <a:spcBef>
                          <a:spcPts val="0"/>
                        </a:spcBef>
                        <a:spcAft>
                          <a:spcPts val="0"/>
                        </a:spcAft>
                        <a:buNone/>
                      </a:pPr>
                      <a:r>
                        <a:rPr lang="en" sz="1100">
                          <a:solidFill>
                            <a:schemeClr val="dk1"/>
                          </a:solidFill>
                        </a:rPr>
                        <a:t>Industry standard for digital design, synthesis, STA, and signoff. Best-in-class verification and timing closure tools. Strong silicon signoff trust.</a:t>
                      </a:r>
                      <a:endParaRPr sz="1100">
                        <a:solidFill>
                          <a:schemeClr val="dk1"/>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1100">
                          <a:solidFill>
                            <a:schemeClr val="dk1"/>
                          </a:solidFill>
                        </a:rPr>
                        <a:t>Extremely strong in verification, DFT, and PCB/system design. Popular tools include QuestaSim, Tessent, and HyperLynx. Strong system validation presence.</a:t>
                      </a:r>
                      <a:endParaRPr sz="1100">
                        <a:solidFill>
                          <a:schemeClr val="dk1"/>
                        </a:solidFill>
                      </a:endParaRPr>
                    </a:p>
                  </a:txBody>
                  <a:tcPr marT="19050" marB="19050" marR="91425" marL="9142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100">
                          <a:solidFill>
                            <a:schemeClr val="dk1"/>
                          </a:solidFill>
                        </a:rPr>
                        <a:t>Zero licensing cost. Highly customizable. Growing digital ASIC flow support easy automation and scripting.</a:t>
                      </a:r>
                      <a:endParaRPr sz="1100">
                        <a:solidFill>
                          <a:schemeClr val="dk1"/>
                        </a:solidFill>
                      </a:endParaRPr>
                    </a:p>
                  </a:txBody>
                  <a:tcPr marT="19050" marB="19050" marR="91425" marL="9142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r h="882625">
                <a:tc>
                  <a:txBody>
                    <a:bodyPr/>
                    <a:lstStyle/>
                    <a:p>
                      <a:pPr indent="0" lvl="0" marL="0" rtl="0" algn="l">
                        <a:lnSpc>
                          <a:spcPct val="115000"/>
                        </a:lnSpc>
                        <a:spcBef>
                          <a:spcPts val="0"/>
                        </a:spcBef>
                        <a:spcAft>
                          <a:spcPts val="0"/>
                        </a:spcAft>
                        <a:buNone/>
                      </a:pPr>
                      <a:r>
                        <a:rPr lang="en" sz="1100">
                          <a:solidFill>
                            <a:schemeClr val="dk1"/>
                          </a:solidFill>
                        </a:rPr>
                        <a:t>Weaknesses / Cons</a:t>
                      </a:r>
                      <a:endParaRPr sz="1100">
                        <a:solidFill>
                          <a:schemeClr val="dk1"/>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100">
                          <a:solidFill>
                            <a:schemeClr val="dk1"/>
                          </a:solidFill>
                        </a:rPr>
                        <a:t>High </a:t>
                      </a:r>
                      <a:r>
                        <a:rPr lang="en" sz="1100">
                          <a:solidFill>
                            <a:schemeClr val="dk1"/>
                          </a:solidFill>
                        </a:rPr>
                        <a:t>licensing</a:t>
                      </a:r>
                      <a:r>
                        <a:rPr lang="en" sz="1100">
                          <a:solidFill>
                            <a:schemeClr val="dk1"/>
                          </a:solidFill>
                        </a:rPr>
                        <a:t> cost &amp; steep learning curve.</a:t>
                      </a:r>
                      <a:endParaRPr sz="1100">
                        <a:solidFill>
                          <a:schemeClr val="dk1"/>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2"/>
                    </a:solidFill>
                  </a:tcPr>
                </a:tc>
                <a:tc>
                  <a:txBody>
                    <a:bodyPr/>
                    <a:lstStyle/>
                    <a:p>
                      <a:pPr indent="0" lvl="0" marL="0" rtl="0" algn="l">
                        <a:lnSpc>
                          <a:spcPct val="115000"/>
                        </a:lnSpc>
                        <a:spcBef>
                          <a:spcPts val="0"/>
                        </a:spcBef>
                        <a:spcAft>
                          <a:spcPts val="0"/>
                        </a:spcAft>
                        <a:buNone/>
                      </a:pPr>
                      <a:r>
                        <a:rPr lang="en" sz="1100">
                          <a:solidFill>
                            <a:schemeClr val="dk1"/>
                          </a:solidFill>
                        </a:rPr>
                        <a:t>High licensing cost. Toolchain integration sometimes complex across flows.</a:t>
                      </a:r>
                      <a:endParaRPr sz="1100">
                        <a:solidFill>
                          <a:schemeClr val="dk1"/>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1100">
                          <a:solidFill>
                            <a:schemeClr val="dk1"/>
                          </a:solidFill>
                        </a:rPr>
                        <a:t>Smaller ecosystem for full ASIC flow. Some tools are niche focused. Licensing still expensive.</a:t>
                      </a:r>
                      <a:endParaRPr sz="1100">
                        <a:solidFill>
                          <a:schemeClr val="dk1"/>
                        </a:solidFill>
                      </a:endParaRPr>
                    </a:p>
                  </a:txBody>
                  <a:tcPr marT="19050" marB="19050" marR="91425" marL="9142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100">
                          <a:solidFill>
                            <a:schemeClr val="dk1"/>
                          </a:solidFill>
                        </a:rPr>
                        <a:t>Limited advanced node support. Limited official vendor support. Less mature signoff flows. Tool compatibility issues.</a:t>
                      </a:r>
                      <a:endParaRPr sz="1100">
                        <a:solidFill>
                          <a:schemeClr val="dk1"/>
                        </a:solidFill>
                      </a:endParaRPr>
                    </a:p>
                  </a:txBody>
                  <a:tcPr marT="19050" marB="19050" marR="91425" marL="9142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r h="737150">
                <a:tc>
                  <a:txBody>
                    <a:bodyPr/>
                    <a:lstStyle/>
                    <a:p>
                      <a:pPr indent="0" lvl="0" marL="0" rtl="0" algn="l">
                        <a:lnSpc>
                          <a:spcPct val="115000"/>
                        </a:lnSpc>
                        <a:spcBef>
                          <a:spcPts val="0"/>
                        </a:spcBef>
                        <a:spcAft>
                          <a:spcPts val="0"/>
                        </a:spcAft>
                        <a:buNone/>
                      </a:pPr>
                      <a:r>
                        <a:rPr lang="en" sz="1100">
                          <a:solidFill>
                            <a:schemeClr val="dk1"/>
                          </a:solidFill>
                        </a:rPr>
                        <a:t>Best Use Case</a:t>
                      </a:r>
                      <a:endParaRPr sz="1100">
                        <a:solidFill>
                          <a:schemeClr val="dk1"/>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100">
                          <a:solidFill>
                            <a:schemeClr val="dk1"/>
                          </a:solidFill>
                        </a:rPr>
                        <a:t>Full custom IC design, mixed-signal ASICs, analog front-ends, and advanced SoC physical design.</a:t>
                      </a:r>
                      <a:endParaRPr sz="1100">
                        <a:solidFill>
                          <a:schemeClr val="dk1"/>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2"/>
                    </a:solidFill>
                  </a:tcPr>
                </a:tc>
                <a:tc>
                  <a:txBody>
                    <a:bodyPr/>
                    <a:lstStyle/>
                    <a:p>
                      <a:pPr indent="0" lvl="0" marL="0" rtl="0" algn="l">
                        <a:lnSpc>
                          <a:spcPct val="115000"/>
                        </a:lnSpc>
                        <a:spcBef>
                          <a:spcPts val="0"/>
                        </a:spcBef>
                        <a:spcAft>
                          <a:spcPts val="0"/>
                        </a:spcAft>
                        <a:buNone/>
                      </a:pPr>
                      <a:r>
                        <a:rPr lang="en" sz="1100">
                          <a:solidFill>
                            <a:schemeClr val="dk1"/>
                          </a:solidFill>
                        </a:rPr>
                        <a:t>Large scale digital ASIC and SoC production flows requiring silicon signoff accuracy.</a:t>
                      </a:r>
                      <a:endParaRPr sz="1100">
                        <a:solidFill>
                          <a:schemeClr val="dk1"/>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1100">
                          <a:solidFill>
                            <a:schemeClr val="dk1"/>
                          </a:solidFill>
                        </a:rPr>
                        <a:t>Verification heavy environments, DFT workflows, automotive and aerospace electronics, and PCB + system level validation.</a:t>
                      </a:r>
                      <a:endParaRPr sz="1100">
                        <a:solidFill>
                          <a:schemeClr val="dk1"/>
                        </a:solidFill>
                      </a:endParaRPr>
                    </a:p>
                  </a:txBody>
                  <a:tcPr marT="19050" marB="19050" marR="91425" marL="9142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100">
                          <a:solidFill>
                            <a:schemeClr val="dk1"/>
                          </a:solidFill>
                        </a:rPr>
                        <a:t>Academic research, prototyping, startups, early architecture exploration.</a:t>
                      </a:r>
                      <a:endParaRPr sz="1100">
                        <a:solidFill>
                          <a:schemeClr val="dk1"/>
                        </a:solidFill>
                      </a:endParaRPr>
                    </a:p>
                  </a:txBody>
                  <a:tcPr marT="19050" marB="19050" marR="91425" marL="9142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bl>
          </a:graphicData>
        </a:graphic>
      </p:graphicFrame>
      <p:pic>
        <p:nvPicPr>
          <p:cNvPr id="506" name="Google Shape;506;p37" title="Headshot_Anna_Craig.jpg"/>
          <p:cNvPicPr preferRelativeResize="0"/>
          <p:nvPr/>
        </p:nvPicPr>
        <p:blipFill rotWithShape="1">
          <a:blip r:embed="rId3">
            <a:alphaModFix/>
          </a:blip>
          <a:srcRect b="15521" l="8909" r="13823" t="5044"/>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10" name="Shape 510"/>
        <p:cNvGrpSpPr/>
        <p:nvPr/>
      </p:nvGrpSpPr>
      <p:grpSpPr>
        <a:xfrm>
          <a:off x="0" y="0"/>
          <a:ext cx="0" cy="0"/>
          <a:chOff x="0" y="0"/>
          <a:chExt cx="0" cy="0"/>
        </a:xfrm>
      </p:grpSpPr>
      <p:sp>
        <p:nvSpPr>
          <p:cNvPr id="511" name="Google Shape;511;p38"/>
          <p:cNvSpPr txBox="1"/>
          <p:nvPr>
            <p:ph type="title"/>
          </p:nvPr>
        </p:nvSpPr>
        <p:spPr>
          <a:xfrm>
            <a:off x="450625" y="6525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Process Node Selection</a:t>
            </a:r>
            <a:endParaRPr/>
          </a:p>
        </p:txBody>
      </p:sp>
      <p:graphicFrame>
        <p:nvGraphicFramePr>
          <p:cNvPr id="512" name="Google Shape;512;p38"/>
          <p:cNvGraphicFramePr/>
          <p:nvPr/>
        </p:nvGraphicFramePr>
        <p:xfrm>
          <a:off x="526575" y="574200"/>
          <a:ext cx="3000000" cy="3000000"/>
        </p:xfrm>
        <a:graphic>
          <a:graphicData uri="http://schemas.openxmlformats.org/drawingml/2006/table">
            <a:tbl>
              <a:tblPr>
                <a:noFill/>
                <a:tableStyleId>{41FDE5D3-24AC-4629-B887-D3F714990582}</a:tableStyleId>
              </a:tblPr>
              <a:tblGrid>
                <a:gridCol w="2196700"/>
                <a:gridCol w="1896625"/>
                <a:gridCol w="1896625"/>
                <a:gridCol w="1896625"/>
              </a:tblGrid>
              <a:tr h="300725">
                <a:tc>
                  <a:txBody>
                    <a:bodyPr/>
                    <a:lstStyle/>
                    <a:p>
                      <a:pPr indent="0" lvl="0" marL="0" rtl="0" algn="l">
                        <a:lnSpc>
                          <a:spcPct val="115000"/>
                        </a:lnSpc>
                        <a:spcBef>
                          <a:spcPts val="0"/>
                        </a:spcBef>
                        <a:spcAft>
                          <a:spcPts val="0"/>
                        </a:spcAft>
                        <a:buNone/>
                      </a:pPr>
                      <a:r>
                        <a:rPr lang="en" sz="1100">
                          <a:solidFill>
                            <a:schemeClr val="dk1"/>
                          </a:solidFill>
                        </a:rPr>
                        <a:t>Feature</a:t>
                      </a:r>
                      <a:endParaRPr sz="1100">
                        <a:solidFill>
                          <a:schemeClr val="dk1"/>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100">
                          <a:solidFill>
                            <a:schemeClr val="dk1"/>
                          </a:solidFill>
                        </a:rPr>
                        <a:t>SkyWater SKY130 (130 nm)</a:t>
                      </a:r>
                      <a:endParaRPr sz="1100">
                        <a:solidFill>
                          <a:schemeClr val="dk1"/>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100">
                          <a:solidFill>
                            <a:schemeClr val="dk1"/>
                          </a:solidFill>
                        </a:rPr>
                        <a:t>GlobalFoundries GF180MCU (180 nm)</a:t>
                      </a:r>
                      <a:endParaRPr b="1" sz="1100">
                        <a:solidFill>
                          <a:schemeClr val="dk1"/>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100">
                          <a:solidFill>
                            <a:schemeClr val="dk1"/>
                          </a:solidFill>
                        </a:rPr>
                        <a:t>Cadence GPDK 45 nm</a:t>
                      </a:r>
                      <a:endParaRPr b="1" sz="1100">
                        <a:solidFill>
                          <a:schemeClr val="dk1"/>
                        </a:solidFill>
                      </a:endParaRPr>
                    </a:p>
                  </a:txBody>
                  <a:tcPr marT="19050" marB="19050" marR="91425" marL="9142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3"/>
                    </a:solidFill>
                  </a:tcPr>
                </a:tc>
              </a:tr>
              <a:tr h="263300">
                <a:tc>
                  <a:txBody>
                    <a:bodyPr/>
                    <a:lstStyle/>
                    <a:p>
                      <a:pPr indent="0" lvl="0" marL="0" rtl="0" algn="l">
                        <a:lnSpc>
                          <a:spcPct val="115000"/>
                        </a:lnSpc>
                        <a:spcBef>
                          <a:spcPts val="0"/>
                        </a:spcBef>
                        <a:spcAft>
                          <a:spcPts val="0"/>
                        </a:spcAft>
                        <a:buNone/>
                      </a:pPr>
                      <a:r>
                        <a:rPr lang="en" sz="1100">
                          <a:solidFill>
                            <a:schemeClr val="dk1"/>
                          </a:solidFill>
                        </a:rPr>
                        <a:t>Process Node</a:t>
                      </a:r>
                      <a:endParaRPr sz="1100">
                        <a:solidFill>
                          <a:schemeClr val="dk1"/>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100">
                          <a:solidFill>
                            <a:schemeClr val="dk1"/>
                          </a:solidFill>
                        </a:rPr>
                        <a:t>130 nm CMOS</a:t>
                      </a:r>
                      <a:endParaRPr sz="1100">
                        <a:solidFill>
                          <a:schemeClr val="dk1"/>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100">
                          <a:solidFill>
                            <a:schemeClr val="dk1"/>
                          </a:solidFill>
                        </a:rPr>
                        <a:t>180 nm CMOS/MCU</a:t>
                      </a:r>
                      <a:endParaRPr sz="1100">
                        <a:solidFill>
                          <a:schemeClr val="dk1"/>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100">
                          <a:solidFill>
                            <a:schemeClr val="dk1"/>
                          </a:solidFill>
                        </a:rPr>
                        <a:t>45 nm CMOS (generic)</a:t>
                      </a:r>
                      <a:endParaRPr sz="1100">
                        <a:solidFill>
                          <a:schemeClr val="dk1"/>
                        </a:solidFill>
                      </a:endParaRPr>
                    </a:p>
                  </a:txBody>
                  <a:tcPr marT="19050" marB="19050" marR="91425" marL="9142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3"/>
                    </a:solidFill>
                  </a:tcPr>
                </a:tc>
              </a:tr>
              <a:tr h="882625">
                <a:tc>
                  <a:txBody>
                    <a:bodyPr/>
                    <a:lstStyle/>
                    <a:p>
                      <a:pPr indent="0" lvl="0" marL="0" rtl="0" algn="l">
                        <a:lnSpc>
                          <a:spcPct val="115000"/>
                        </a:lnSpc>
                        <a:spcBef>
                          <a:spcPts val="0"/>
                        </a:spcBef>
                        <a:spcAft>
                          <a:spcPts val="0"/>
                        </a:spcAft>
                        <a:buNone/>
                      </a:pPr>
                      <a:r>
                        <a:rPr lang="en" sz="1100">
                          <a:solidFill>
                            <a:schemeClr val="dk1"/>
                          </a:solidFill>
                        </a:rPr>
                        <a:t>Strengths / Pros</a:t>
                      </a:r>
                      <a:endParaRPr sz="1100">
                        <a:solidFill>
                          <a:schemeClr val="dk1"/>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100">
                          <a:solidFill>
                            <a:schemeClr val="dk1"/>
                          </a:solidFill>
                        </a:rPr>
                        <a:t>Active open-source ecosystem; r</a:t>
                      </a:r>
                      <a:r>
                        <a:rPr lang="en" sz="1100">
                          <a:solidFill>
                            <a:schemeClr val="dk1"/>
                          </a:solidFill>
                        </a:rPr>
                        <a:t>ich digital and analog cells; documented tapeout path; strong community support; mixed-signal friendly</a:t>
                      </a:r>
                      <a:endParaRPr sz="1100">
                        <a:solidFill>
                          <a:schemeClr val="dk1"/>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100">
                          <a:solidFill>
                            <a:schemeClr val="dk1"/>
                          </a:solidFill>
                        </a:rPr>
                        <a:t>Strong analog / I/O support; robust MCU-oriented process; predictable and mature device models; well-suited for high-voltage interfaces</a:t>
                      </a:r>
                      <a:endParaRPr sz="1100">
                        <a:solidFill>
                          <a:schemeClr val="dk1"/>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100">
                          <a:solidFill>
                            <a:schemeClr val="dk1"/>
                          </a:solidFill>
                        </a:rPr>
                        <a:t>Smallest feature size among the three; high density; faster switching speeds; better energy efficiency; representative of modern processes</a:t>
                      </a:r>
                      <a:endParaRPr sz="1100">
                        <a:solidFill>
                          <a:schemeClr val="dk1"/>
                        </a:solidFill>
                      </a:endParaRPr>
                    </a:p>
                  </a:txBody>
                  <a:tcPr marT="19050" marB="19050" marR="91425" marL="9142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3"/>
                    </a:solidFill>
                  </a:tcPr>
                </a:tc>
              </a:tr>
              <a:tr h="882625">
                <a:tc>
                  <a:txBody>
                    <a:bodyPr/>
                    <a:lstStyle/>
                    <a:p>
                      <a:pPr indent="0" lvl="0" marL="0" rtl="0" algn="l">
                        <a:lnSpc>
                          <a:spcPct val="115000"/>
                        </a:lnSpc>
                        <a:spcBef>
                          <a:spcPts val="0"/>
                        </a:spcBef>
                        <a:spcAft>
                          <a:spcPts val="0"/>
                        </a:spcAft>
                        <a:buNone/>
                      </a:pPr>
                      <a:r>
                        <a:rPr lang="en" sz="1100">
                          <a:solidFill>
                            <a:schemeClr val="dk1"/>
                          </a:solidFill>
                        </a:rPr>
                        <a:t>Weaknesses / Cons</a:t>
                      </a:r>
                      <a:endParaRPr sz="1100">
                        <a:solidFill>
                          <a:schemeClr val="dk1"/>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100">
                          <a:solidFill>
                            <a:schemeClr val="dk1"/>
                          </a:solidFill>
                        </a:rPr>
                        <a:t>Larger geometry than advanced nodes; slower switching speeds; higher power for equivalent functionality</a:t>
                      </a:r>
                      <a:endParaRPr sz="1100">
                        <a:solidFill>
                          <a:schemeClr val="dk1"/>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100">
                          <a:solidFill>
                            <a:schemeClr val="dk1"/>
                          </a:solidFill>
                        </a:rPr>
                        <a:t>Larger geometry; slower switching speeds; less area-efficient; more limited open-source tooling and flows than SKY130</a:t>
                      </a:r>
                      <a:endParaRPr sz="1100">
                        <a:solidFill>
                          <a:schemeClr val="dk1"/>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100">
                          <a:solidFill>
                            <a:schemeClr val="dk1"/>
                          </a:solidFill>
                        </a:rPr>
                        <a:t>Generic PDK rather than a full production process; often assumes commercial Cadence EDA tools for advanced flows</a:t>
                      </a:r>
                      <a:endParaRPr sz="1100">
                        <a:solidFill>
                          <a:schemeClr val="dk1"/>
                        </a:solidFill>
                      </a:endParaRPr>
                    </a:p>
                  </a:txBody>
                  <a:tcPr marT="19050" marB="19050" marR="91425" marL="9142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3"/>
                    </a:solidFill>
                  </a:tcPr>
                </a:tc>
              </a:tr>
              <a:tr h="737150">
                <a:tc>
                  <a:txBody>
                    <a:bodyPr/>
                    <a:lstStyle/>
                    <a:p>
                      <a:pPr indent="0" lvl="0" marL="0" rtl="0" algn="l">
                        <a:lnSpc>
                          <a:spcPct val="115000"/>
                        </a:lnSpc>
                        <a:spcBef>
                          <a:spcPts val="0"/>
                        </a:spcBef>
                        <a:spcAft>
                          <a:spcPts val="0"/>
                        </a:spcAft>
                        <a:buNone/>
                      </a:pPr>
                      <a:r>
                        <a:rPr lang="en" sz="1100">
                          <a:solidFill>
                            <a:schemeClr val="dk1"/>
                          </a:solidFill>
                        </a:rPr>
                        <a:t>Best Use Case</a:t>
                      </a:r>
                      <a:endParaRPr sz="1100">
                        <a:solidFill>
                          <a:schemeClr val="dk1"/>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100">
                          <a:solidFill>
                            <a:schemeClr val="dk1"/>
                          </a:solidFill>
                        </a:rPr>
                        <a:t>Academic research, teaching, prototyping, mixed-signal ASICs, and open-source shuttle tapeouts</a:t>
                      </a:r>
                      <a:endParaRPr sz="1100">
                        <a:solidFill>
                          <a:schemeClr val="dk1"/>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100">
                          <a:solidFill>
                            <a:schemeClr val="dk1"/>
                          </a:solidFill>
                        </a:rPr>
                        <a:t>MCU design, embedded systems, high-voltage-tolerant blocks, and robust analog integration</a:t>
                      </a:r>
                      <a:endParaRPr sz="1100">
                        <a:solidFill>
                          <a:schemeClr val="dk1"/>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100">
                          <a:solidFill>
                            <a:schemeClr val="dk1"/>
                          </a:solidFill>
                        </a:rPr>
                        <a:t>High-performance digital ASIC prototyping, methodology and tool evaluation, and technology comparison studies</a:t>
                      </a:r>
                      <a:endParaRPr sz="1100">
                        <a:solidFill>
                          <a:schemeClr val="dk1"/>
                        </a:solidFill>
                      </a:endParaRPr>
                    </a:p>
                  </a:txBody>
                  <a:tcPr marT="19050" marB="19050" marR="91425" marL="9142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3"/>
                    </a:solidFill>
                  </a:tcPr>
                </a:tc>
              </a:tr>
              <a:tr h="591675">
                <a:tc>
                  <a:txBody>
                    <a:bodyPr/>
                    <a:lstStyle/>
                    <a:p>
                      <a:pPr indent="0" lvl="0" marL="0" rtl="0" algn="l">
                        <a:lnSpc>
                          <a:spcPct val="115000"/>
                        </a:lnSpc>
                        <a:spcBef>
                          <a:spcPts val="0"/>
                        </a:spcBef>
                        <a:spcAft>
                          <a:spcPts val="0"/>
                        </a:spcAft>
                        <a:buNone/>
                      </a:pPr>
                      <a:r>
                        <a:rPr lang="en" sz="1100">
                          <a:solidFill>
                            <a:schemeClr val="dk1"/>
                          </a:solidFill>
                        </a:rPr>
                        <a:t>Community / Ecosystem</a:t>
                      </a:r>
                      <a:endParaRPr sz="1100">
                        <a:solidFill>
                          <a:schemeClr val="dk1"/>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100">
                          <a:solidFill>
                            <a:schemeClr val="dk1"/>
                          </a:solidFill>
                        </a:rPr>
                        <a:t>Large, active open-source community; strong OpenLANE and open-flow support</a:t>
                      </a:r>
                      <a:endParaRPr sz="1100">
                        <a:solidFill>
                          <a:schemeClr val="dk1"/>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100">
                          <a:solidFill>
                            <a:schemeClr val="dk1"/>
                          </a:solidFill>
                        </a:rPr>
                        <a:t>Smaller community; some open documentation but less community tooling than SKY130</a:t>
                      </a:r>
                      <a:endParaRPr sz="1100">
                        <a:solidFill>
                          <a:schemeClr val="dk1"/>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100">
                          <a:solidFill>
                            <a:schemeClr val="dk1"/>
                          </a:solidFill>
                        </a:rPr>
                        <a:t>Minimal open-source community; primarily used in Cadence training and academic EDA flows</a:t>
                      </a:r>
                      <a:endParaRPr sz="1100">
                        <a:solidFill>
                          <a:schemeClr val="dk1"/>
                        </a:solidFill>
                      </a:endParaRPr>
                    </a:p>
                  </a:txBody>
                  <a:tcPr marT="19050" marB="19050" marR="91425" marL="9142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3"/>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16" name="Shape 516"/>
        <p:cNvGrpSpPr/>
        <p:nvPr/>
      </p:nvGrpSpPr>
      <p:grpSpPr>
        <a:xfrm>
          <a:off x="0" y="0"/>
          <a:ext cx="0" cy="0"/>
          <a:chOff x="0" y="0"/>
          <a:chExt cx="0" cy="0"/>
        </a:xfrm>
      </p:grpSpPr>
      <p:sp>
        <p:nvSpPr>
          <p:cNvPr id="517" name="Google Shape;517;p39"/>
          <p:cNvSpPr txBox="1"/>
          <p:nvPr>
            <p:ph type="title"/>
          </p:nvPr>
        </p:nvSpPr>
        <p:spPr>
          <a:xfrm>
            <a:off x="1027050" y="2849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ISA Comparisons</a:t>
            </a:r>
            <a:endParaRPr/>
          </a:p>
        </p:txBody>
      </p:sp>
      <p:graphicFrame>
        <p:nvGraphicFramePr>
          <p:cNvPr id="518" name="Google Shape;518;p39"/>
          <p:cNvGraphicFramePr/>
          <p:nvPr/>
        </p:nvGraphicFramePr>
        <p:xfrm>
          <a:off x="657413" y="1099529"/>
          <a:ext cx="3000000" cy="3000000"/>
        </p:xfrm>
        <a:graphic>
          <a:graphicData uri="http://schemas.openxmlformats.org/drawingml/2006/table">
            <a:tbl>
              <a:tblPr>
                <a:noFill/>
                <a:tableStyleId>{41FDE5D3-24AC-4629-B887-D3F714990582}</a:tableStyleId>
              </a:tblPr>
              <a:tblGrid>
                <a:gridCol w="1279525"/>
                <a:gridCol w="1415075"/>
                <a:gridCol w="1188700"/>
                <a:gridCol w="1721900"/>
                <a:gridCol w="1721900"/>
              </a:tblGrid>
              <a:tr h="500750">
                <a:tc>
                  <a:txBody>
                    <a:bodyPr/>
                    <a:lstStyle/>
                    <a:p>
                      <a:pPr indent="0" lvl="0" marL="0" rtl="0" algn="ctr">
                        <a:spcBef>
                          <a:spcPts val="0"/>
                        </a:spcBef>
                        <a:spcAft>
                          <a:spcPts val="0"/>
                        </a:spcAft>
                        <a:buNone/>
                      </a:pPr>
                      <a:r>
                        <a:rPr b="1" lang="en" sz="1700">
                          <a:solidFill>
                            <a:schemeClr val="dk1"/>
                          </a:solidFill>
                        </a:rPr>
                        <a:t>Category</a:t>
                      </a:r>
                      <a:endParaRPr b="1" sz="1700">
                        <a:solidFill>
                          <a:schemeClr val="dk1"/>
                        </a:solidFill>
                      </a:endParaRPr>
                    </a:p>
                  </a:txBody>
                  <a:tcPr marT="91425" marB="91425" marR="91425" marL="91425">
                    <a:solidFill>
                      <a:schemeClr val="lt2"/>
                    </a:solidFill>
                  </a:tcPr>
                </a:tc>
                <a:tc>
                  <a:txBody>
                    <a:bodyPr/>
                    <a:lstStyle/>
                    <a:p>
                      <a:pPr indent="0" lvl="0" marL="0" rtl="0" algn="ctr">
                        <a:spcBef>
                          <a:spcPts val="0"/>
                        </a:spcBef>
                        <a:spcAft>
                          <a:spcPts val="0"/>
                        </a:spcAft>
                        <a:buNone/>
                      </a:pPr>
                      <a:r>
                        <a:rPr b="1" lang="en" sz="1700">
                          <a:solidFill>
                            <a:schemeClr val="dk1"/>
                          </a:solidFill>
                        </a:rPr>
                        <a:t>License</a:t>
                      </a:r>
                      <a:endParaRPr b="1" sz="1700">
                        <a:solidFill>
                          <a:schemeClr val="dk1"/>
                        </a:solidFill>
                      </a:endParaRPr>
                    </a:p>
                  </a:txBody>
                  <a:tcPr marT="91425" marB="91425" marR="91425" marL="91425">
                    <a:solidFill>
                      <a:schemeClr val="lt2"/>
                    </a:solidFill>
                  </a:tcPr>
                </a:tc>
                <a:tc>
                  <a:txBody>
                    <a:bodyPr/>
                    <a:lstStyle/>
                    <a:p>
                      <a:pPr indent="0" lvl="0" marL="0" rtl="0" algn="ctr">
                        <a:spcBef>
                          <a:spcPts val="0"/>
                        </a:spcBef>
                        <a:spcAft>
                          <a:spcPts val="0"/>
                        </a:spcAft>
                        <a:buNone/>
                      </a:pPr>
                      <a:r>
                        <a:rPr b="1" lang="en" sz="1700">
                          <a:solidFill>
                            <a:schemeClr val="dk1"/>
                          </a:solidFill>
                        </a:rPr>
                        <a:t>ISA Type</a:t>
                      </a:r>
                      <a:endParaRPr b="1" sz="1700">
                        <a:solidFill>
                          <a:schemeClr val="dk1"/>
                        </a:solidFill>
                      </a:endParaRPr>
                    </a:p>
                  </a:txBody>
                  <a:tcPr marT="91425" marB="91425" marR="91425" marL="91425">
                    <a:solidFill>
                      <a:schemeClr val="lt2"/>
                    </a:solidFill>
                  </a:tcPr>
                </a:tc>
                <a:tc>
                  <a:txBody>
                    <a:bodyPr/>
                    <a:lstStyle/>
                    <a:p>
                      <a:pPr indent="0" lvl="0" marL="0" rtl="0" algn="ctr">
                        <a:spcBef>
                          <a:spcPts val="0"/>
                        </a:spcBef>
                        <a:spcAft>
                          <a:spcPts val="0"/>
                        </a:spcAft>
                        <a:buNone/>
                      </a:pPr>
                      <a:r>
                        <a:rPr b="1" lang="en" sz="1700">
                          <a:solidFill>
                            <a:schemeClr val="dk1"/>
                          </a:solidFill>
                        </a:rPr>
                        <a:t>Customization</a:t>
                      </a:r>
                      <a:endParaRPr b="1" sz="1700">
                        <a:solidFill>
                          <a:schemeClr val="dk1"/>
                        </a:solidFill>
                      </a:endParaRPr>
                    </a:p>
                  </a:txBody>
                  <a:tcPr marT="91425" marB="91425" marR="91425" marL="91425">
                    <a:solidFill>
                      <a:schemeClr val="lt2"/>
                    </a:solidFill>
                  </a:tcPr>
                </a:tc>
                <a:tc>
                  <a:txBody>
                    <a:bodyPr/>
                    <a:lstStyle/>
                    <a:p>
                      <a:pPr indent="0" lvl="0" marL="0" rtl="0" algn="ctr">
                        <a:spcBef>
                          <a:spcPts val="0"/>
                        </a:spcBef>
                        <a:spcAft>
                          <a:spcPts val="0"/>
                        </a:spcAft>
                        <a:buNone/>
                      </a:pPr>
                      <a:r>
                        <a:rPr b="1" lang="en" sz="1700">
                          <a:solidFill>
                            <a:schemeClr val="dk1"/>
                          </a:solidFill>
                        </a:rPr>
                        <a:t>Common Uses</a:t>
                      </a:r>
                      <a:endParaRPr b="1" sz="1700">
                        <a:solidFill>
                          <a:schemeClr val="dk1"/>
                        </a:solidFill>
                      </a:endParaRPr>
                    </a:p>
                  </a:txBody>
                  <a:tcPr marT="91425" marB="91425" marR="91425" marL="91425">
                    <a:solidFill>
                      <a:schemeClr val="lt2"/>
                    </a:solidFill>
                  </a:tcPr>
                </a:tc>
              </a:tr>
              <a:tr h="631325">
                <a:tc>
                  <a:txBody>
                    <a:bodyPr/>
                    <a:lstStyle/>
                    <a:p>
                      <a:pPr indent="0" lvl="0" marL="0" rtl="0" algn="l">
                        <a:spcBef>
                          <a:spcPts val="0"/>
                        </a:spcBef>
                        <a:spcAft>
                          <a:spcPts val="0"/>
                        </a:spcAft>
                        <a:buNone/>
                      </a:pPr>
                      <a:r>
                        <a:rPr b="1" lang="en" sz="1700">
                          <a:solidFill>
                            <a:schemeClr val="dk1"/>
                          </a:solidFill>
                        </a:rPr>
                        <a:t>RISC-V</a:t>
                      </a:r>
                      <a:endParaRPr b="1" sz="1700">
                        <a:solidFill>
                          <a:schemeClr val="dk1"/>
                        </a:solidFill>
                      </a:endParaRPr>
                    </a:p>
                    <a:p>
                      <a:pPr indent="0" lvl="0" marL="0" rtl="0" algn="l">
                        <a:spcBef>
                          <a:spcPts val="0"/>
                        </a:spcBef>
                        <a:spcAft>
                          <a:spcPts val="0"/>
                        </a:spcAft>
                        <a:buNone/>
                      </a:pPr>
                      <a:r>
                        <a:t/>
                      </a:r>
                      <a:endParaRPr>
                        <a:solidFill>
                          <a:schemeClr val="dk1"/>
                        </a:solidFill>
                      </a:endParaRPr>
                    </a:p>
                  </a:txBody>
                  <a:tcPr marT="91425" marB="91425" marR="91425" marL="91425">
                    <a:solidFill>
                      <a:schemeClr val="accent2"/>
                    </a:solidFill>
                  </a:tcPr>
                </a:tc>
                <a:tc>
                  <a:txBody>
                    <a:bodyPr/>
                    <a:lstStyle/>
                    <a:p>
                      <a:pPr indent="0" lvl="0" marL="0" rtl="0" algn="l">
                        <a:spcBef>
                          <a:spcPts val="0"/>
                        </a:spcBef>
                        <a:spcAft>
                          <a:spcPts val="0"/>
                        </a:spcAft>
                        <a:buNone/>
                      </a:pPr>
                      <a:r>
                        <a:rPr lang="en">
                          <a:solidFill>
                            <a:schemeClr val="dk1"/>
                          </a:solidFill>
                        </a:rPr>
                        <a:t>Open-source, free</a:t>
                      </a:r>
                      <a:endParaRPr>
                        <a:solidFill>
                          <a:schemeClr val="dk1"/>
                        </a:solidFill>
                      </a:endParaRPr>
                    </a:p>
                  </a:txBody>
                  <a:tcPr marT="91425" marB="91425" marR="91425" marL="91425">
                    <a:solidFill>
                      <a:schemeClr val="accent2"/>
                    </a:solidFill>
                  </a:tcPr>
                </a:tc>
                <a:tc>
                  <a:txBody>
                    <a:bodyPr/>
                    <a:lstStyle/>
                    <a:p>
                      <a:pPr indent="0" lvl="0" marL="0" rtl="0" algn="l">
                        <a:spcBef>
                          <a:spcPts val="0"/>
                        </a:spcBef>
                        <a:spcAft>
                          <a:spcPts val="0"/>
                        </a:spcAft>
                        <a:buNone/>
                      </a:pPr>
                      <a:r>
                        <a:rPr lang="en">
                          <a:solidFill>
                            <a:schemeClr val="dk1"/>
                          </a:solidFill>
                        </a:rPr>
                        <a:t>RISC (simple)</a:t>
                      </a:r>
                      <a:endParaRPr>
                        <a:solidFill>
                          <a:schemeClr val="dk1"/>
                        </a:solidFill>
                      </a:endParaRPr>
                    </a:p>
                  </a:txBody>
                  <a:tcPr marT="91425" marB="91425" marR="91425" marL="91425">
                    <a:solidFill>
                      <a:schemeClr val="accent2"/>
                    </a:solidFill>
                  </a:tcPr>
                </a:tc>
                <a:tc>
                  <a:txBody>
                    <a:bodyPr/>
                    <a:lstStyle/>
                    <a:p>
                      <a:pPr indent="0" lvl="0" marL="0" rtl="0" algn="l">
                        <a:spcBef>
                          <a:spcPts val="0"/>
                        </a:spcBef>
                        <a:spcAft>
                          <a:spcPts val="0"/>
                        </a:spcAft>
                        <a:buNone/>
                      </a:pPr>
                      <a:r>
                        <a:rPr lang="en">
                          <a:solidFill>
                            <a:schemeClr val="dk1"/>
                          </a:solidFill>
                        </a:rPr>
                        <a:t>Very high (extensions allowed)</a:t>
                      </a:r>
                      <a:endParaRPr>
                        <a:solidFill>
                          <a:schemeClr val="dk1"/>
                        </a:solidFill>
                      </a:endParaRPr>
                    </a:p>
                  </a:txBody>
                  <a:tcPr marT="91425" marB="91425" marR="91425" marL="91425">
                    <a:solidFill>
                      <a:schemeClr val="accent2"/>
                    </a:solidFill>
                  </a:tcPr>
                </a:tc>
                <a:tc>
                  <a:txBody>
                    <a:bodyPr/>
                    <a:lstStyle/>
                    <a:p>
                      <a:pPr indent="0" lvl="0" marL="0" rtl="0" algn="l">
                        <a:spcBef>
                          <a:spcPts val="0"/>
                        </a:spcBef>
                        <a:spcAft>
                          <a:spcPts val="0"/>
                        </a:spcAft>
                        <a:buNone/>
                      </a:pPr>
                      <a:r>
                        <a:rPr lang="en">
                          <a:solidFill>
                            <a:schemeClr val="dk1"/>
                          </a:solidFill>
                        </a:rPr>
                        <a:t>Research, FPGA, custom SoC, IoT</a:t>
                      </a:r>
                      <a:endParaRPr>
                        <a:solidFill>
                          <a:schemeClr val="dk1"/>
                        </a:solidFill>
                      </a:endParaRPr>
                    </a:p>
                  </a:txBody>
                  <a:tcPr marT="91425" marB="91425" marR="91425" marL="91425">
                    <a:solidFill>
                      <a:schemeClr val="accent2"/>
                    </a:solidFill>
                  </a:tcPr>
                </a:tc>
              </a:tr>
              <a:tr h="932000">
                <a:tc>
                  <a:txBody>
                    <a:bodyPr/>
                    <a:lstStyle/>
                    <a:p>
                      <a:pPr indent="0" lvl="0" marL="0" rtl="0" algn="l">
                        <a:spcBef>
                          <a:spcPts val="0"/>
                        </a:spcBef>
                        <a:spcAft>
                          <a:spcPts val="0"/>
                        </a:spcAft>
                        <a:buNone/>
                      </a:pPr>
                      <a:r>
                        <a:rPr b="1" lang="en" sz="1700">
                          <a:solidFill>
                            <a:schemeClr val="dk1"/>
                          </a:solidFill>
                        </a:rPr>
                        <a:t>ARM</a:t>
                      </a:r>
                      <a:endParaRPr>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a:solidFill>
                            <a:schemeClr val="dk1"/>
                          </a:solidFill>
                        </a:rPr>
                        <a:t>Proprietary license</a:t>
                      </a:r>
                      <a:endParaRPr>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a:solidFill>
                            <a:schemeClr val="dk1"/>
                          </a:solidFill>
                        </a:rPr>
                        <a:t>RISC (moderate)</a:t>
                      </a:r>
                      <a:endParaRPr>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a:solidFill>
                            <a:schemeClr val="dk1"/>
                          </a:solidFill>
                        </a:rPr>
                        <a:t>Limited</a:t>
                      </a:r>
                      <a:endParaRPr>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a:solidFill>
                            <a:schemeClr val="dk1"/>
                          </a:solidFill>
                        </a:rPr>
                        <a:t>Mobile, embedded systems</a:t>
                      </a:r>
                      <a:endParaRPr>
                        <a:solidFill>
                          <a:schemeClr val="dk1"/>
                        </a:solidFill>
                      </a:endParaRPr>
                    </a:p>
                  </a:txBody>
                  <a:tcPr marT="91425" marB="91425" marR="91425" marL="91425">
                    <a:solidFill>
                      <a:schemeClr val="lt2"/>
                    </a:solidFill>
                  </a:tcPr>
                </a:tc>
              </a:tr>
              <a:tr h="932000">
                <a:tc>
                  <a:txBody>
                    <a:bodyPr/>
                    <a:lstStyle/>
                    <a:p>
                      <a:pPr indent="0" lvl="0" marL="0" rtl="0" algn="l">
                        <a:spcBef>
                          <a:spcPts val="0"/>
                        </a:spcBef>
                        <a:spcAft>
                          <a:spcPts val="0"/>
                        </a:spcAft>
                        <a:buNone/>
                      </a:pPr>
                      <a:r>
                        <a:rPr b="1" lang="en" sz="1700">
                          <a:solidFill>
                            <a:schemeClr val="dk1"/>
                          </a:solidFill>
                        </a:rPr>
                        <a:t>x86</a:t>
                      </a:r>
                      <a:endParaRPr b="1">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a:solidFill>
                            <a:schemeClr val="dk1"/>
                          </a:solidFill>
                        </a:rPr>
                        <a:t>Proprietary license</a:t>
                      </a:r>
                      <a:endParaRPr>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a:solidFill>
                            <a:schemeClr val="dk1"/>
                          </a:solidFill>
                        </a:rPr>
                        <a:t>CISC (complex)</a:t>
                      </a:r>
                      <a:endParaRPr>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a:solidFill>
                            <a:schemeClr val="dk1"/>
                          </a:solidFill>
                        </a:rPr>
                        <a:t>Very limited</a:t>
                      </a:r>
                      <a:endParaRPr>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a:solidFill>
                            <a:schemeClr val="dk1"/>
                          </a:solidFill>
                        </a:rPr>
                        <a:t>PCs, laptops, servers</a:t>
                      </a:r>
                      <a:endParaRPr>
                        <a:solidFill>
                          <a:schemeClr val="dk1"/>
                        </a:solidFill>
                      </a:endParaRPr>
                    </a:p>
                  </a:txBody>
                  <a:tcPr marT="91425" marB="91425" marR="91425" marL="91425">
                    <a:solidFill>
                      <a:schemeClr val="lt2"/>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2" name="Shape 522"/>
        <p:cNvGrpSpPr/>
        <p:nvPr/>
      </p:nvGrpSpPr>
      <p:grpSpPr>
        <a:xfrm>
          <a:off x="0" y="0"/>
          <a:ext cx="0" cy="0"/>
          <a:chOff x="0" y="0"/>
          <a:chExt cx="0" cy="0"/>
        </a:xfrm>
      </p:grpSpPr>
      <p:sp>
        <p:nvSpPr>
          <p:cNvPr id="523" name="Google Shape;523;p40"/>
          <p:cNvSpPr txBox="1"/>
          <p:nvPr>
            <p:ph type="title"/>
          </p:nvPr>
        </p:nvSpPr>
        <p:spPr>
          <a:xfrm>
            <a:off x="720000" y="227600"/>
            <a:ext cx="7088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Hardware/Baseline Core Comparison</a:t>
            </a:r>
            <a:endParaRPr/>
          </a:p>
        </p:txBody>
      </p:sp>
      <p:grpSp>
        <p:nvGrpSpPr>
          <p:cNvPr id="524" name="Google Shape;524;p40"/>
          <p:cNvGrpSpPr/>
          <p:nvPr/>
        </p:nvGrpSpPr>
        <p:grpSpPr>
          <a:xfrm>
            <a:off x="8092953" y="4019885"/>
            <a:ext cx="1123603" cy="1123603"/>
            <a:chOff x="8092953" y="4019885"/>
            <a:chExt cx="1123603" cy="1123603"/>
          </a:xfrm>
        </p:grpSpPr>
        <p:sp>
          <p:nvSpPr>
            <p:cNvPr id="525" name="Google Shape;525;p40"/>
            <p:cNvSpPr/>
            <p:nvPr/>
          </p:nvSpPr>
          <p:spPr>
            <a:xfrm rot="8100000">
              <a:off x="8546967" y="4588782"/>
              <a:ext cx="374076" cy="364909"/>
            </a:xfrm>
            <a:custGeom>
              <a:rect b="b" l="l" r="r" t="t"/>
              <a:pathLst>
                <a:path extrusionOk="0" h="5294" w="5427">
                  <a:moveTo>
                    <a:pt x="4628" y="0"/>
                  </a:moveTo>
                  <a:cubicBezTo>
                    <a:pt x="4436" y="0"/>
                    <a:pt x="4244" y="74"/>
                    <a:pt x="4096" y="207"/>
                  </a:cubicBezTo>
                  <a:cubicBezTo>
                    <a:pt x="3830" y="474"/>
                    <a:pt x="3815" y="902"/>
                    <a:pt x="4037" y="1183"/>
                  </a:cubicBezTo>
                  <a:lnTo>
                    <a:pt x="1257" y="3963"/>
                  </a:lnTo>
                  <a:cubicBezTo>
                    <a:pt x="1123" y="3869"/>
                    <a:pt x="968" y="3821"/>
                    <a:pt x="813" y="3821"/>
                  </a:cubicBezTo>
                  <a:cubicBezTo>
                    <a:pt x="627" y="3821"/>
                    <a:pt x="441" y="3891"/>
                    <a:pt x="296" y="4037"/>
                  </a:cubicBezTo>
                  <a:cubicBezTo>
                    <a:pt x="0" y="4318"/>
                    <a:pt x="0" y="4791"/>
                    <a:pt x="296" y="5072"/>
                  </a:cubicBezTo>
                  <a:cubicBezTo>
                    <a:pt x="436" y="5220"/>
                    <a:pt x="625" y="5294"/>
                    <a:pt x="813" y="5294"/>
                  </a:cubicBezTo>
                  <a:cubicBezTo>
                    <a:pt x="1002" y="5294"/>
                    <a:pt x="1190" y="5220"/>
                    <a:pt x="1331" y="5072"/>
                  </a:cubicBezTo>
                  <a:cubicBezTo>
                    <a:pt x="1597" y="4821"/>
                    <a:pt x="1627" y="4421"/>
                    <a:pt x="1420" y="4126"/>
                  </a:cubicBezTo>
                  <a:lnTo>
                    <a:pt x="4199" y="1346"/>
                  </a:lnTo>
                  <a:cubicBezTo>
                    <a:pt x="4321" y="1429"/>
                    <a:pt x="4468" y="1471"/>
                    <a:pt x="4615" y="1471"/>
                  </a:cubicBezTo>
                  <a:cubicBezTo>
                    <a:pt x="4809" y="1471"/>
                    <a:pt x="5003" y="1400"/>
                    <a:pt x="5146" y="1257"/>
                  </a:cubicBezTo>
                  <a:cubicBezTo>
                    <a:pt x="5427" y="961"/>
                    <a:pt x="5427" y="503"/>
                    <a:pt x="5146" y="207"/>
                  </a:cubicBezTo>
                  <a:cubicBezTo>
                    <a:pt x="4998" y="74"/>
                    <a:pt x="4806" y="0"/>
                    <a:pt x="4628"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40"/>
            <p:cNvSpPr/>
            <p:nvPr/>
          </p:nvSpPr>
          <p:spPr>
            <a:xfrm rot="8100000">
              <a:off x="8219538" y="4222395"/>
              <a:ext cx="870432" cy="718582"/>
            </a:xfrm>
            <a:custGeom>
              <a:rect b="b" l="l" r="r" t="t"/>
              <a:pathLst>
                <a:path extrusionOk="0" h="10425" w="12628">
                  <a:moveTo>
                    <a:pt x="11815" y="1"/>
                  </a:moveTo>
                  <a:cubicBezTo>
                    <a:pt x="11622" y="1"/>
                    <a:pt x="11430" y="75"/>
                    <a:pt x="11297" y="208"/>
                  </a:cubicBezTo>
                  <a:cubicBezTo>
                    <a:pt x="11001" y="503"/>
                    <a:pt x="11001" y="977"/>
                    <a:pt x="11297" y="1257"/>
                  </a:cubicBezTo>
                  <a:cubicBezTo>
                    <a:pt x="11415" y="1376"/>
                    <a:pt x="11563" y="1450"/>
                    <a:pt x="11726" y="1464"/>
                  </a:cubicBezTo>
                  <a:lnTo>
                    <a:pt x="11726" y="3475"/>
                  </a:lnTo>
                  <a:lnTo>
                    <a:pt x="6891" y="8310"/>
                  </a:lnTo>
                  <a:lnTo>
                    <a:pt x="2056" y="8310"/>
                  </a:lnTo>
                  <a:lnTo>
                    <a:pt x="1272" y="9109"/>
                  </a:lnTo>
                  <a:cubicBezTo>
                    <a:pt x="1137" y="9001"/>
                    <a:pt x="978" y="8948"/>
                    <a:pt x="819" y="8948"/>
                  </a:cubicBezTo>
                  <a:cubicBezTo>
                    <a:pt x="630" y="8948"/>
                    <a:pt x="441" y="9023"/>
                    <a:pt x="296" y="9168"/>
                  </a:cubicBezTo>
                  <a:cubicBezTo>
                    <a:pt x="0" y="9449"/>
                    <a:pt x="0" y="9922"/>
                    <a:pt x="296" y="10203"/>
                  </a:cubicBezTo>
                  <a:cubicBezTo>
                    <a:pt x="437" y="10351"/>
                    <a:pt x="625" y="10425"/>
                    <a:pt x="814" y="10425"/>
                  </a:cubicBezTo>
                  <a:cubicBezTo>
                    <a:pt x="1002" y="10425"/>
                    <a:pt x="1191" y="10351"/>
                    <a:pt x="1331" y="10203"/>
                  </a:cubicBezTo>
                  <a:cubicBezTo>
                    <a:pt x="1597" y="9952"/>
                    <a:pt x="1627" y="9553"/>
                    <a:pt x="1420" y="9257"/>
                  </a:cubicBezTo>
                  <a:lnTo>
                    <a:pt x="2144" y="8532"/>
                  </a:lnTo>
                  <a:lnTo>
                    <a:pt x="6994" y="8532"/>
                  </a:lnTo>
                  <a:lnTo>
                    <a:pt x="11948" y="3579"/>
                  </a:lnTo>
                  <a:lnTo>
                    <a:pt x="11948" y="1464"/>
                  </a:lnTo>
                  <a:cubicBezTo>
                    <a:pt x="12096" y="1435"/>
                    <a:pt x="12229" y="1376"/>
                    <a:pt x="12332" y="1257"/>
                  </a:cubicBezTo>
                  <a:cubicBezTo>
                    <a:pt x="12628" y="977"/>
                    <a:pt x="12628" y="503"/>
                    <a:pt x="12332" y="208"/>
                  </a:cubicBezTo>
                  <a:cubicBezTo>
                    <a:pt x="12184" y="75"/>
                    <a:pt x="12007" y="1"/>
                    <a:pt x="1181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aphicFrame>
        <p:nvGraphicFramePr>
          <p:cNvPr id="527" name="Google Shape;527;p40"/>
          <p:cNvGraphicFramePr/>
          <p:nvPr/>
        </p:nvGraphicFramePr>
        <p:xfrm>
          <a:off x="638250" y="1544128"/>
          <a:ext cx="3000000" cy="3000000"/>
        </p:xfrm>
        <a:graphic>
          <a:graphicData uri="http://schemas.openxmlformats.org/drawingml/2006/table">
            <a:tbl>
              <a:tblPr>
                <a:noFill/>
                <a:tableStyleId>{41FDE5D3-24AC-4629-B887-D3F714990582}</a:tableStyleId>
              </a:tblPr>
              <a:tblGrid>
                <a:gridCol w="978350"/>
                <a:gridCol w="1455875"/>
                <a:gridCol w="1265900"/>
                <a:gridCol w="1363525"/>
                <a:gridCol w="1645350"/>
                <a:gridCol w="1158500"/>
              </a:tblGrid>
              <a:tr h="403075">
                <a:tc>
                  <a:txBody>
                    <a:bodyPr/>
                    <a:lstStyle/>
                    <a:p>
                      <a:pPr indent="0" lvl="0" marL="0" rtl="0" algn="ctr">
                        <a:spcBef>
                          <a:spcPts val="0"/>
                        </a:spcBef>
                        <a:spcAft>
                          <a:spcPts val="0"/>
                        </a:spcAft>
                        <a:buNone/>
                      </a:pPr>
                      <a:r>
                        <a:rPr b="1" lang="en" sz="1100">
                          <a:solidFill>
                            <a:schemeClr val="dk1"/>
                          </a:solidFill>
                        </a:rPr>
                        <a:t>Core</a:t>
                      </a:r>
                      <a:endParaRPr b="1" sz="1100">
                        <a:solidFill>
                          <a:schemeClr val="dk1"/>
                        </a:solidFill>
                      </a:endParaRPr>
                    </a:p>
                  </a:txBody>
                  <a:tcPr marT="91425" marB="91425" marR="91425" marL="91425">
                    <a:solidFill>
                      <a:schemeClr val="lt2"/>
                    </a:solidFill>
                  </a:tcPr>
                </a:tc>
                <a:tc>
                  <a:txBody>
                    <a:bodyPr/>
                    <a:lstStyle/>
                    <a:p>
                      <a:pPr indent="0" lvl="0" marL="0" rtl="0" algn="ctr">
                        <a:spcBef>
                          <a:spcPts val="0"/>
                        </a:spcBef>
                        <a:spcAft>
                          <a:spcPts val="0"/>
                        </a:spcAft>
                        <a:buNone/>
                      </a:pPr>
                      <a:r>
                        <a:rPr b="1" lang="en" sz="1100">
                          <a:solidFill>
                            <a:schemeClr val="dk1"/>
                          </a:solidFill>
                        </a:rPr>
                        <a:t>μarch</a:t>
                      </a:r>
                      <a:endParaRPr b="1" sz="1100">
                        <a:solidFill>
                          <a:schemeClr val="dk1"/>
                        </a:solidFill>
                      </a:endParaRPr>
                    </a:p>
                  </a:txBody>
                  <a:tcPr marT="91425" marB="91425" marR="91425" marL="91425">
                    <a:solidFill>
                      <a:schemeClr val="lt2"/>
                    </a:solidFill>
                  </a:tcPr>
                </a:tc>
                <a:tc>
                  <a:txBody>
                    <a:bodyPr/>
                    <a:lstStyle/>
                    <a:p>
                      <a:pPr indent="0" lvl="0" marL="0" rtl="0" algn="ctr">
                        <a:spcBef>
                          <a:spcPts val="0"/>
                        </a:spcBef>
                        <a:spcAft>
                          <a:spcPts val="0"/>
                        </a:spcAft>
                        <a:buNone/>
                      </a:pPr>
                      <a:r>
                        <a:rPr b="1" lang="en" sz="1100">
                          <a:solidFill>
                            <a:schemeClr val="dk1"/>
                          </a:solidFill>
                        </a:rPr>
                        <a:t>Language</a:t>
                      </a:r>
                      <a:endParaRPr b="1" sz="1100">
                        <a:solidFill>
                          <a:schemeClr val="dk1"/>
                        </a:solidFill>
                      </a:endParaRPr>
                    </a:p>
                  </a:txBody>
                  <a:tcPr marT="91425" marB="91425" marR="91425" marL="91425">
                    <a:solidFill>
                      <a:schemeClr val="lt2"/>
                    </a:solidFill>
                  </a:tcPr>
                </a:tc>
                <a:tc>
                  <a:txBody>
                    <a:bodyPr/>
                    <a:lstStyle/>
                    <a:p>
                      <a:pPr indent="0" lvl="0" marL="0" rtl="0" algn="ctr">
                        <a:spcBef>
                          <a:spcPts val="0"/>
                        </a:spcBef>
                        <a:spcAft>
                          <a:spcPts val="0"/>
                        </a:spcAft>
                        <a:buNone/>
                      </a:pPr>
                      <a:r>
                        <a:rPr b="1" lang="en" sz="1100">
                          <a:solidFill>
                            <a:schemeClr val="dk1"/>
                          </a:solidFill>
                        </a:rPr>
                        <a:t>Verification </a:t>
                      </a:r>
                      <a:endParaRPr b="1" sz="1100">
                        <a:solidFill>
                          <a:schemeClr val="dk1"/>
                        </a:solidFill>
                      </a:endParaRPr>
                    </a:p>
                  </a:txBody>
                  <a:tcPr marT="91425" marB="91425" marR="91425" marL="91425">
                    <a:solidFill>
                      <a:schemeClr val="lt2"/>
                    </a:solidFill>
                  </a:tcPr>
                </a:tc>
                <a:tc>
                  <a:txBody>
                    <a:bodyPr/>
                    <a:lstStyle/>
                    <a:p>
                      <a:pPr indent="0" lvl="0" marL="0" rtl="0" algn="ctr">
                        <a:spcBef>
                          <a:spcPts val="0"/>
                        </a:spcBef>
                        <a:spcAft>
                          <a:spcPts val="0"/>
                        </a:spcAft>
                        <a:buNone/>
                      </a:pPr>
                      <a:r>
                        <a:rPr b="1" lang="en" sz="1100">
                          <a:solidFill>
                            <a:schemeClr val="dk1"/>
                          </a:solidFill>
                        </a:rPr>
                        <a:t>+</a:t>
                      </a:r>
                      <a:endParaRPr b="1" sz="1100">
                        <a:solidFill>
                          <a:schemeClr val="dk1"/>
                        </a:solidFill>
                      </a:endParaRPr>
                    </a:p>
                  </a:txBody>
                  <a:tcPr marT="91425" marB="91425" marR="91425" marL="91425">
                    <a:solidFill>
                      <a:schemeClr val="lt2"/>
                    </a:solidFill>
                  </a:tcPr>
                </a:tc>
                <a:tc>
                  <a:txBody>
                    <a:bodyPr/>
                    <a:lstStyle/>
                    <a:p>
                      <a:pPr indent="0" lvl="0" marL="0" rtl="0" algn="ctr">
                        <a:spcBef>
                          <a:spcPts val="0"/>
                        </a:spcBef>
                        <a:spcAft>
                          <a:spcPts val="0"/>
                        </a:spcAft>
                        <a:buNone/>
                      </a:pPr>
                      <a:r>
                        <a:rPr b="1" lang="en" sz="1100">
                          <a:solidFill>
                            <a:schemeClr val="dk1"/>
                          </a:solidFill>
                        </a:rPr>
                        <a:t>-</a:t>
                      </a:r>
                      <a:endParaRPr b="1" sz="1100">
                        <a:solidFill>
                          <a:schemeClr val="dk1"/>
                        </a:solidFill>
                      </a:endParaRPr>
                    </a:p>
                  </a:txBody>
                  <a:tcPr marT="91425" marB="91425" marR="91425" marL="91425">
                    <a:solidFill>
                      <a:schemeClr val="lt2"/>
                    </a:solidFill>
                  </a:tcPr>
                </a:tc>
              </a:tr>
              <a:tr h="520000">
                <a:tc>
                  <a:txBody>
                    <a:bodyPr/>
                    <a:lstStyle/>
                    <a:p>
                      <a:pPr indent="0" lvl="0" marL="0" rtl="0" algn="l">
                        <a:spcBef>
                          <a:spcPts val="0"/>
                        </a:spcBef>
                        <a:spcAft>
                          <a:spcPts val="0"/>
                        </a:spcAft>
                        <a:buNone/>
                      </a:pPr>
                      <a:r>
                        <a:rPr lang="en" sz="900">
                          <a:solidFill>
                            <a:schemeClr val="dk1"/>
                          </a:solidFill>
                        </a:rPr>
                        <a:t>Rocket Chip</a:t>
                      </a:r>
                      <a:endParaRPr sz="9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900">
                          <a:solidFill>
                            <a:schemeClr val="dk1"/>
                          </a:solidFill>
                        </a:rPr>
                        <a:t>In-order, Single-cycle datapath, RV32/64</a:t>
                      </a:r>
                      <a:endParaRPr sz="9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900">
                          <a:solidFill>
                            <a:schemeClr val="dk1"/>
                          </a:solidFill>
                        </a:rPr>
                        <a:t>Chisel (generates Verilog)</a:t>
                      </a:r>
                      <a:endParaRPr sz="9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900">
                          <a:solidFill>
                            <a:schemeClr val="dk1"/>
                          </a:solidFill>
                        </a:rPr>
                        <a:t>Mature via Chipyard regressions</a:t>
                      </a:r>
                      <a:endParaRPr sz="9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900">
                          <a:solidFill>
                            <a:schemeClr val="dk1"/>
                          </a:solidFill>
                        </a:rPr>
                        <a:t>Showcased SoC integration, scalable ecosystem</a:t>
                      </a:r>
                      <a:endParaRPr sz="9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900">
                          <a:solidFill>
                            <a:schemeClr val="dk1"/>
                          </a:solidFill>
                        </a:rPr>
                        <a:t>Chisel abstraction layer, large codebase </a:t>
                      </a:r>
                      <a:endParaRPr sz="900">
                        <a:solidFill>
                          <a:schemeClr val="dk1"/>
                        </a:solidFill>
                      </a:endParaRPr>
                    </a:p>
                  </a:txBody>
                  <a:tcPr marT="91425" marB="91425" marR="91425" marL="91425">
                    <a:solidFill>
                      <a:schemeClr val="lt2"/>
                    </a:solidFill>
                  </a:tcPr>
                </a:tc>
              </a:tr>
              <a:tr h="520000">
                <a:tc>
                  <a:txBody>
                    <a:bodyPr/>
                    <a:lstStyle/>
                    <a:p>
                      <a:pPr indent="0" lvl="0" marL="0" rtl="0" algn="l">
                        <a:spcBef>
                          <a:spcPts val="0"/>
                        </a:spcBef>
                        <a:spcAft>
                          <a:spcPts val="0"/>
                        </a:spcAft>
                        <a:buNone/>
                      </a:pPr>
                      <a:r>
                        <a:rPr lang="en" sz="900">
                          <a:solidFill>
                            <a:schemeClr val="dk1"/>
                          </a:solidFill>
                        </a:rPr>
                        <a:t>NEORV32</a:t>
                      </a:r>
                      <a:endParaRPr sz="9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900">
                          <a:solidFill>
                            <a:schemeClr val="dk1"/>
                          </a:solidFill>
                        </a:rPr>
                        <a:t>In-order, 2-stage pipeline, Configurable RV32-I/IMC/EMC</a:t>
                      </a:r>
                      <a:endParaRPr sz="9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900">
                          <a:solidFill>
                            <a:schemeClr val="dk1"/>
                          </a:solidFill>
                        </a:rPr>
                        <a:t>VHDL</a:t>
                      </a:r>
                      <a:endParaRPr sz="9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900">
                          <a:solidFill>
                            <a:schemeClr val="dk1"/>
                          </a:solidFill>
                        </a:rPr>
                        <a:t>Solid self-tests, </a:t>
                      </a:r>
                      <a:r>
                        <a:rPr lang="en" sz="900">
                          <a:solidFill>
                            <a:schemeClr val="dk1"/>
                          </a:solidFill>
                        </a:rPr>
                        <a:t>emphasis</a:t>
                      </a:r>
                      <a:r>
                        <a:rPr lang="en" sz="900">
                          <a:solidFill>
                            <a:schemeClr val="dk1"/>
                          </a:solidFill>
                        </a:rPr>
                        <a:t> on precise exceptions</a:t>
                      </a:r>
                      <a:endParaRPr sz="9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900">
                          <a:solidFill>
                            <a:schemeClr val="dk1"/>
                          </a:solidFill>
                        </a:rPr>
                        <a:t>Beginner-friendly, fit on small FPGAs (stretch goal) </a:t>
                      </a:r>
                      <a:endParaRPr sz="9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900">
                          <a:solidFill>
                            <a:schemeClr val="dk1"/>
                          </a:solidFill>
                        </a:rPr>
                        <a:t>VHDL, no pre-packaged SoC/MMU integration</a:t>
                      </a:r>
                      <a:endParaRPr sz="900">
                        <a:solidFill>
                          <a:schemeClr val="dk1"/>
                        </a:solidFill>
                      </a:endParaRPr>
                    </a:p>
                  </a:txBody>
                  <a:tcPr marT="91425" marB="91425" marR="91425" marL="91425">
                    <a:solidFill>
                      <a:schemeClr val="lt2"/>
                    </a:solidFill>
                  </a:tcPr>
                </a:tc>
              </a:tr>
              <a:tr h="520000">
                <a:tc>
                  <a:txBody>
                    <a:bodyPr/>
                    <a:lstStyle/>
                    <a:p>
                      <a:pPr indent="0" lvl="0" marL="0" rtl="0" algn="l">
                        <a:spcBef>
                          <a:spcPts val="0"/>
                        </a:spcBef>
                        <a:spcAft>
                          <a:spcPts val="0"/>
                        </a:spcAft>
                        <a:buNone/>
                      </a:pPr>
                      <a:r>
                        <a:rPr lang="en" sz="900">
                          <a:solidFill>
                            <a:schemeClr val="dk1"/>
                          </a:solidFill>
                        </a:rPr>
                        <a:t>PicoRV32</a:t>
                      </a:r>
                      <a:endParaRPr sz="9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900">
                          <a:solidFill>
                            <a:schemeClr val="dk1"/>
                          </a:solidFill>
                        </a:rPr>
                        <a:t>In-order, RV32IMC</a:t>
                      </a:r>
                      <a:endParaRPr sz="9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900">
                          <a:solidFill>
                            <a:schemeClr val="dk1"/>
                          </a:solidFill>
                        </a:rPr>
                        <a:t>Verilog</a:t>
                      </a:r>
                      <a:endParaRPr sz="9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900">
                          <a:solidFill>
                            <a:schemeClr val="dk1"/>
                          </a:solidFill>
                        </a:rPr>
                        <a:t>Open-source maturity shows significant coverage</a:t>
                      </a:r>
                      <a:endParaRPr sz="9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900">
                          <a:solidFill>
                            <a:schemeClr val="dk1"/>
                          </a:solidFill>
                        </a:rPr>
                        <a:t>Fit on small FPGAs, high documented max frequency on 7-series FPGAs</a:t>
                      </a:r>
                      <a:endParaRPr sz="9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900">
                          <a:solidFill>
                            <a:schemeClr val="dk1"/>
                          </a:solidFill>
                        </a:rPr>
                        <a:t>No cache/MMU (limits SoC integration)</a:t>
                      </a:r>
                      <a:endParaRPr sz="900">
                        <a:solidFill>
                          <a:schemeClr val="dk1"/>
                        </a:solidFill>
                      </a:endParaRPr>
                    </a:p>
                  </a:txBody>
                  <a:tcPr marT="91425" marB="91425" marR="91425" marL="91425">
                    <a:solidFill>
                      <a:schemeClr val="lt2"/>
                    </a:solidFill>
                  </a:tcPr>
                </a:tc>
              </a:tr>
              <a:tr h="520000">
                <a:tc>
                  <a:txBody>
                    <a:bodyPr/>
                    <a:lstStyle/>
                    <a:p>
                      <a:pPr indent="0" lvl="0" marL="0" rtl="0" algn="l">
                        <a:spcBef>
                          <a:spcPts val="0"/>
                        </a:spcBef>
                        <a:spcAft>
                          <a:spcPts val="0"/>
                        </a:spcAft>
                        <a:buNone/>
                      </a:pPr>
                      <a:r>
                        <a:rPr b="1" lang="en" sz="900">
                          <a:solidFill>
                            <a:schemeClr val="dk1"/>
                          </a:solidFill>
                        </a:rPr>
                        <a:t>Ibex</a:t>
                      </a:r>
                      <a:endParaRPr b="1" sz="900">
                        <a:solidFill>
                          <a:schemeClr val="dk1"/>
                        </a:solidFill>
                      </a:endParaRPr>
                    </a:p>
                    <a:p>
                      <a:pPr indent="0" lvl="0" marL="0" rtl="0" algn="l">
                        <a:spcBef>
                          <a:spcPts val="0"/>
                        </a:spcBef>
                        <a:spcAft>
                          <a:spcPts val="0"/>
                        </a:spcAft>
                        <a:buNone/>
                      </a:pPr>
                      <a:r>
                        <a:t/>
                      </a:r>
                      <a:endParaRPr b="1" sz="900">
                        <a:solidFill>
                          <a:schemeClr val="dk1"/>
                        </a:solidFill>
                      </a:endParaRPr>
                    </a:p>
                  </a:txBody>
                  <a:tcPr marT="91425" marB="91425" marR="91425" marL="91425">
                    <a:solidFill>
                      <a:schemeClr val="accent2"/>
                    </a:solidFill>
                  </a:tcPr>
                </a:tc>
                <a:tc>
                  <a:txBody>
                    <a:bodyPr/>
                    <a:lstStyle/>
                    <a:p>
                      <a:pPr indent="0" lvl="0" marL="0" rtl="0" algn="l">
                        <a:spcBef>
                          <a:spcPts val="0"/>
                        </a:spcBef>
                        <a:spcAft>
                          <a:spcPts val="0"/>
                        </a:spcAft>
                        <a:buNone/>
                      </a:pPr>
                      <a:r>
                        <a:rPr b="1" lang="en" sz="900">
                          <a:solidFill>
                            <a:schemeClr val="dk1"/>
                          </a:solidFill>
                        </a:rPr>
                        <a:t>In-order, configurable </a:t>
                      </a:r>
                      <a:r>
                        <a:rPr b="1" lang="en" sz="900">
                          <a:solidFill>
                            <a:schemeClr val="dk1"/>
                          </a:solidFill>
                        </a:rPr>
                        <a:t>2/3</a:t>
                      </a:r>
                      <a:r>
                        <a:rPr b="1" lang="en" sz="900">
                          <a:solidFill>
                            <a:schemeClr val="dk1"/>
                          </a:solidFill>
                        </a:rPr>
                        <a:t>-stage pipeline, RV32IMC</a:t>
                      </a:r>
                      <a:endParaRPr b="1" sz="900">
                        <a:solidFill>
                          <a:schemeClr val="dk1"/>
                        </a:solidFill>
                      </a:endParaRPr>
                    </a:p>
                  </a:txBody>
                  <a:tcPr marT="91425" marB="91425" marR="91425" marL="91425">
                    <a:solidFill>
                      <a:schemeClr val="accent2"/>
                    </a:solidFill>
                  </a:tcPr>
                </a:tc>
                <a:tc>
                  <a:txBody>
                    <a:bodyPr/>
                    <a:lstStyle/>
                    <a:p>
                      <a:pPr indent="0" lvl="0" marL="0" rtl="0" algn="l">
                        <a:spcBef>
                          <a:spcPts val="0"/>
                        </a:spcBef>
                        <a:spcAft>
                          <a:spcPts val="0"/>
                        </a:spcAft>
                        <a:buNone/>
                      </a:pPr>
                      <a:r>
                        <a:rPr b="1" lang="en" sz="900">
                          <a:solidFill>
                            <a:schemeClr val="dk1"/>
                          </a:solidFill>
                        </a:rPr>
                        <a:t>SystemVerilog</a:t>
                      </a:r>
                      <a:endParaRPr b="1" sz="900">
                        <a:solidFill>
                          <a:schemeClr val="dk1"/>
                        </a:solidFill>
                      </a:endParaRPr>
                    </a:p>
                  </a:txBody>
                  <a:tcPr marT="91425" marB="91425" marR="91425" marL="91425">
                    <a:solidFill>
                      <a:schemeClr val="accent2"/>
                    </a:solidFill>
                  </a:tcPr>
                </a:tc>
                <a:tc>
                  <a:txBody>
                    <a:bodyPr/>
                    <a:lstStyle/>
                    <a:p>
                      <a:pPr indent="0" lvl="0" marL="0" rtl="0" algn="l">
                        <a:spcBef>
                          <a:spcPts val="0"/>
                        </a:spcBef>
                        <a:spcAft>
                          <a:spcPts val="0"/>
                        </a:spcAft>
                        <a:buNone/>
                      </a:pPr>
                      <a:r>
                        <a:rPr b="1" lang="en" sz="900">
                          <a:solidFill>
                            <a:schemeClr val="dk1"/>
                          </a:solidFill>
                        </a:rPr>
                        <a:t>Strong UVM environment, formal proofs, and OpenTitan DV coverage</a:t>
                      </a:r>
                      <a:endParaRPr b="1" sz="900">
                        <a:solidFill>
                          <a:schemeClr val="dk1"/>
                        </a:solidFill>
                      </a:endParaRPr>
                    </a:p>
                  </a:txBody>
                  <a:tcPr marT="91425" marB="91425" marR="91425" marL="91425">
                    <a:solidFill>
                      <a:schemeClr val="accent2"/>
                    </a:solidFill>
                  </a:tcPr>
                </a:tc>
                <a:tc>
                  <a:txBody>
                    <a:bodyPr/>
                    <a:lstStyle/>
                    <a:p>
                      <a:pPr indent="0" lvl="0" marL="0" rtl="0" algn="l">
                        <a:spcBef>
                          <a:spcPts val="0"/>
                        </a:spcBef>
                        <a:spcAft>
                          <a:spcPts val="0"/>
                        </a:spcAft>
                        <a:buNone/>
                      </a:pPr>
                      <a:r>
                        <a:rPr b="1" lang="en" sz="900">
                          <a:solidFill>
                            <a:schemeClr val="dk1"/>
                          </a:solidFill>
                        </a:rPr>
                        <a:t>Clear SV RTL, flexible configurations, security-aware design, pre-packaged test env, strong open-source community, OpenTitan Taped out</a:t>
                      </a:r>
                      <a:endParaRPr b="1" sz="900">
                        <a:solidFill>
                          <a:schemeClr val="dk1"/>
                        </a:solidFill>
                      </a:endParaRPr>
                    </a:p>
                  </a:txBody>
                  <a:tcPr marT="91425" marB="91425" marR="91425" marL="91425">
                    <a:solidFill>
                      <a:schemeClr val="accent2"/>
                    </a:solidFill>
                  </a:tcPr>
                </a:tc>
                <a:tc>
                  <a:txBody>
                    <a:bodyPr/>
                    <a:lstStyle/>
                    <a:p>
                      <a:pPr indent="0" lvl="0" marL="0" rtl="0" algn="l">
                        <a:spcBef>
                          <a:spcPts val="0"/>
                        </a:spcBef>
                        <a:spcAft>
                          <a:spcPts val="0"/>
                        </a:spcAft>
                        <a:buNone/>
                      </a:pPr>
                      <a:r>
                        <a:rPr b="1" lang="en" sz="900">
                          <a:solidFill>
                            <a:schemeClr val="dk1"/>
                          </a:solidFill>
                        </a:rPr>
                        <a:t>No base MMU, modest performance documented </a:t>
                      </a:r>
                      <a:endParaRPr b="1" sz="900">
                        <a:solidFill>
                          <a:schemeClr val="dk1"/>
                        </a:solidFill>
                      </a:endParaRPr>
                    </a:p>
                  </a:txBody>
                  <a:tcPr marT="91425" marB="91425" marR="91425" marL="91425">
                    <a:solidFill>
                      <a:schemeClr val="accent2"/>
                    </a:solidFill>
                  </a:tcPr>
                </a:tc>
              </a:tr>
            </a:tbl>
          </a:graphicData>
        </a:graphic>
      </p:graphicFrame>
      <p:pic>
        <p:nvPicPr>
          <p:cNvPr id="528" name="Google Shape;528;p40" title="AlexanderDeFalcoirisFrontFacing (2).jpg"/>
          <p:cNvPicPr preferRelativeResize="0"/>
          <p:nvPr/>
        </p:nvPicPr>
        <p:blipFill rotWithShape="1">
          <a:blip r:embed="rId3">
            <a:alphaModFix/>
          </a:blip>
          <a:srcRect b="16676" l="0" r="0" t="16676"/>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
        <p:nvSpPr>
          <p:cNvPr id="529" name="Google Shape;529;p40"/>
          <p:cNvSpPr txBox="1"/>
          <p:nvPr>
            <p:ph idx="4294967295" type="body"/>
          </p:nvPr>
        </p:nvSpPr>
        <p:spPr>
          <a:xfrm>
            <a:off x="720000" y="765825"/>
            <a:ext cx="7513200" cy="107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t>We opted for the </a:t>
            </a:r>
            <a:r>
              <a:rPr b="1" lang="en" sz="1400"/>
              <a:t>Ibex core</a:t>
            </a:r>
            <a:r>
              <a:rPr lang="en" sz="1400"/>
              <a:t> primarily due to its substantial documentation, pre-packaged test environments to expand upon, as well as progress within the Open Source community with the OpenTitan project (Earl Grey Tapeout)</a:t>
            </a:r>
            <a:endParaRPr sz="14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3" name="Shape 533"/>
        <p:cNvGrpSpPr/>
        <p:nvPr/>
      </p:nvGrpSpPr>
      <p:grpSpPr>
        <a:xfrm>
          <a:off x="0" y="0"/>
          <a:ext cx="0" cy="0"/>
          <a:chOff x="0" y="0"/>
          <a:chExt cx="0" cy="0"/>
        </a:xfrm>
      </p:grpSpPr>
      <p:sp>
        <p:nvSpPr>
          <p:cNvPr id="534" name="Google Shape;534;p4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Hardware Realization (ASIC vs. PCB)</a:t>
            </a:r>
            <a:endParaRPr/>
          </a:p>
        </p:txBody>
      </p:sp>
      <p:sp>
        <p:nvSpPr>
          <p:cNvPr id="535" name="Google Shape;535;p41"/>
          <p:cNvSpPr txBox="1"/>
          <p:nvPr>
            <p:ph idx="1" type="body"/>
          </p:nvPr>
        </p:nvSpPr>
        <p:spPr>
          <a:xfrm>
            <a:off x="720000" y="1017725"/>
            <a:ext cx="7704000" cy="30897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sz="1400"/>
              <a:t>Much of Senior Design is oriented around the research, design, layout/implementation, and fabrication of PCBs in order to realize some functionality,</a:t>
            </a:r>
            <a:br>
              <a:rPr lang="en" sz="1400"/>
            </a:br>
            <a:endParaRPr sz="1400"/>
          </a:p>
          <a:p>
            <a:pPr indent="-330200" lvl="0" marL="457200" rtl="0" algn="l">
              <a:spcBef>
                <a:spcPts val="0"/>
              </a:spcBef>
              <a:spcAft>
                <a:spcPts val="0"/>
              </a:spcAft>
              <a:buSzPts val="1600"/>
              <a:buChar char="-"/>
            </a:pPr>
            <a:r>
              <a:rPr lang="en" sz="1400"/>
              <a:t>This project is unique in the sense that there is no PCB deliverable (or any direct physical component)</a:t>
            </a:r>
            <a:endParaRPr sz="1400"/>
          </a:p>
          <a:p>
            <a:pPr indent="-317500" lvl="1" marL="1371600" rtl="0" algn="l">
              <a:spcBef>
                <a:spcPts val="0"/>
              </a:spcBef>
              <a:spcAft>
                <a:spcPts val="0"/>
              </a:spcAft>
              <a:buSzPts val="1400"/>
              <a:buChar char="-"/>
            </a:pPr>
            <a:r>
              <a:rPr lang="en" sz="1400"/>
              <a:t>Instead, our deliverables will include:</a:t>
            </a:r>
            <a:endParaRPr sz="1400"/>
          </a:p>
          <a:p>
            <a:pPr indent="-317500" lvl="2" marL="1828800" rtl="0" algn="l">
              <a:spcBef>
                <a:spcPts val="0"/>
              </a:spcBef>
              <a:spcAft>
                <a:spcPts val="0"/>
              </a:spcAft>
              <a:buSzPts val="1400"/>
              <a:buChar char="-"/>
            </a:pPr>
            <a:r>
              <a:rPr lang="en" sz="1400"/>
              <a:t>Synthesized fabric netlist(s) of our design</a:t>
            </a:r>
            <a:endParaRPr sz="1400"/>
          </a:p>
          <a:p>
            <a:pPr indent="-317500" lvl="2" marL="1828800" rtl="0" algn="l">
              <a:spcBef>
                <a:spcPts val="0"/>
              </a:spcBef>
              <a:spcAft>
                <a:spcPts val="0"/>
              </a:spcAft>
              <a:buSzPts val="1400"/>
              <a:buChar char="-"/>
            </a:pPr>
            <a:r>
              <a:rPr lang="en" sz="1400"/>
              <a:t>Cadence Innovus layout(s)</a:t>
            </a:r>
            <a:endParaRPr sz="1400"/>
          </a:p>
          <a:p>
            <a:pPr indent="-317500" lvl="2" marL="1828800" rtl="0" algn="l">
              <a:spcBef>
                <a:spcPts val="0"/>
              </a:spcBef>
              <a:spcAft>
                <a:spcPts val="0"/>
              </a:spcAft>
              <a:buSzPts val="1400"/>
              <a:buChar char="-"/>
            </a:pPr>
            <a:r>
              <a:rPr lang="en" sz="1400"/>
              <a:t>GDS-II (mock-tapeout)</a:t>
            </a:r>
            <a:endParaRPr sz="1400"/>
          </a:p>
          <a:p>
            <a:pPr indent="-317500" lvl="2" marL="1828800" rtl="0" algn="l">
              <a:spcBef>
                <a:spcPts val="0"/>
              </a:spcBef>
              <a:spcAft>
                <a:spcPts val="0"/>
              </a:spcAft>
              <a:buSzPts val="1400"/>
              <a:buChar char="-"/>
            </a:pPr>
            <a:r>
              <a:rPr lang="en" sz="1400"/>
              <a:t>STA/power/IR analysis reports</a:t>
            </a:r>
            <a:endParaRPr sz="1400"/>
          </a:p>
        </p:txBody>
      </p:sp>
      <p:pic>
        <p:nvPicPr>
          <p:cNvPr id="536" name="Google Shape;536;p41" title="AlexanderDeFalcoirisFrontFacing (2).jpg"/>
          <p:cNvPicPr preferRelativeResize="0"/>
          <p:nvPr/>
        </p:nvPicPr>
        <p:blipFill rotWithShape="1">
          <a:blip r:embed="rId3">
            <a:alphaModFix/>
          </a:blip>
          <a:srcRect b="16676" l="0" r="0" t="16676"/>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lt2"/>
            </a:gs>
            <a:gs pos="100000">
              <a:schemeClr val="lt1"/>
            </a:gs>
          </a:gsLst>
          <a:path path="circle">
            <a:fillToRect b="50%" l="50%" r="50%" t="50%"/>
          </a:path>
          <a:tileRect/>
        </a:gradFill>
      </p:bgPr>
    </p:bg>
    <p:spTree>
      <p:nvGrpSpPr>
        <p:cNvPr id="540" name="Shape 540"/>
        <p:cNvGrpSpPr/>
        <p:nvPr/>
      </p:nvGrpSpPr>
      <p:grpSpPr>
        <a:xfrm>
          <a:off x="0" y="0"/>
          <a:ext cx="0" cy="0"/>
          <a:chOff x="0" y="0"/>
          <a:chExt cx="0" cy="0"/>
        </a:xfrm>
      </p:grpSpPr>
      <p:sp>
        <p:nvSpPr>
          <p:cNvPr id="541" name="Google Shape;541;p42"/>
          <p:cNvSpPr/>
          <p:nvPr/>
        </p:nvSpPr>
        <p:spPr>
          <a:xfrm>
            <a:off x="3441700" y="763263"/>
            <a:ext cx="2260800" cy="22608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42"/>
          <p:cNvSpPr txBox="1"/>
          <p:nvPr>
            <p:ph type="title"/>
          </p:nvPr>
        </p:nvSpPr>
        <p:spPr>
          <a:xfrm>
            <a:off x="1574550" y="2150860"/>
            <a:ext cx="5994900" cy="841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Design</a:t>
            </a:r>
            <a:endParaRPr/>
          </a:p>
        </p:txBody>
      </p:sp>
      <p:grpSp>
        <p:nvGrpSpPr>
          <p:cNvPr id="543" name="Google Shape;543;p42"/>
          <p:cNvGrpSpPr/>
          <p:nvPr/>
        </p:nvGrpSpPr>
        <p:grpSpPr>
          <a:xfrm>
            <a:off x="1904048" y="-1529480"/>
            <a:ext cx="2837890" cy="3551859"/>
            <a:chOff x="1904048" y="-1529480"/>
            <a:chExt cx="2837890" cy="3551859"/>
          </a:xfrm>
        </p:grpSpPr>
        <p:sp>
          <p:nvSpPr>
            <p:cNvPr id="544" name="Google Shape;544;p42"/>
            <p:cNvSpPr/>
            <p:nvPr/>
          </p:nvSpPr>
          <p:spPr>
            <a:xfrm rot="10800000">
              <a:off x="3467455" y="-66827"/>
              <a:ext cx="484492" cy="346211"/>
            </a:xfrm>
            <a:custGeom>
              <a:rect b="b" l="l" r="r" t="t"/>
              <a:pathLst>
                <a:path extrusionOk="0" h="6467" w="9050">
                  <a:moveTo>
                    <a:pt x="8295" y="1"/>
                  </a:moveTo>
                  <a:cubicBezTo>
                    <a:pt x="8295" y="1"/>
                    <a:pt x="8281" y="1"/>
                    <a:pt x="8266" y="16"/>
                  </a:cubicBezTo>
                  <a:cubicBezTo>
                    <a:pt x="7896" y="30"/>
                    <a:pt x="7600" y="311"/>
                    <a:pt x="7571" y="681"/>
                  </a:cubicBezTo>
                  <a:lnTo>
                    <a:pt x="5693" y="681"/>
                  </a:lnTo>
                  <a:lnTo>
                    <a:pt x="1242" y="5132"/>
                  </a:lnTo>
                  <a:cubicBezTo>
                    <a:pt x="1108" y="5038"/>
                    <a:pt x="953" y="4990"/>
                    <a:pt x="799" y="4990"/>
                  </a:cubicBezTo>
                  <a:cubicBezTo>
                    <a:pt x="612" y="4990"/>
                    <a:pt x="427" y="5060"/>
                    <a:pt x="281" y="5206"/>
                  </a:cubicBezTo>
                  <a:cubicBezTo>
                    <a:pt x="0" y="5486"/>
                    <a:pt x="0" y="5960"/>
                    <a:pt x="281" y="6255"/>
                  </a:cubicBezTo>
                  <a:cubicBezTo>
                    <a:pt x="429" y="6396"/>
                    <a:pt x="618" y="6466"/>
                    <a:pt x="806" y="6466"/>
                  </a:cubicBezTo>
                  <a:cubicBezTo>
                    <a:pt x="995" y="6466"/>
                    <a:pt x="1183" y="6396"/>
                    <a:pt x="1331" y="6255"/>
                  </a:cubicBezTo>
                  <a:cubicBezTo>
                    <a:pt x="1597" y="5989"/>
                    <a:pt x="1612" y="5575"/>
                    <a:pt x="1405" y="5294"/>
                  </a:cubicBezTo>
                  <a:lnTo>
                    <a:pt x="5782" y="903"/>
                  </a:lnTo>
                  <a:lnTo>
                    <a:pt x="7586" y="903"/>
                  </a:lnTo>
                  <a:cubicBezTo>
                    <a:pt x="7615" y="1051"/>
                    <a:pt x="7689" y="1184"/>
                    <a:pt x="7793" y="1287"/>
                  </a:cubicBezTo>
                  <a:cubicBezTo>
                    <a:pt x="7928" y="1409"/>
                    <a:pt x="8101" y="1481"/>
                    <a:pt x="8276" y="1481"/>
                  </a:cubicBezTo>
                  <a:cubicBezTo>
                    <a:pt x="8292" y="1481"/>
                    <a:pt x="8309" y="1481"/>
                    <a:pt x="8325" y="1479"/>
                  </a:cubicBezTo>
                  <a:cubicBezTo>
                    <a:pt x="8532" y="1479"/>
                    <a:pt x="8709" y="1391"/>
                    <a:pt x="8842" y="1243"/>
                  </a:cubicBezTo>
                  <a:cubicBezTo>
                    <a:pt x="8976" y="1110"/>
                    <a:pt x="9049" y="918"/>
                    <a:pt x="9035" y="711"/>
                  </a:cubicBezTo>
                  <a:cubicBezTo>
                    <a:pt x="9035" y="518"/>
                    <a:pt x="8946" y="356"/>
                    <a:pt x="8828" y="223"/>
                  </a:cubicBezTo>
                  <a:cubicBezTo>
                    <a:pt x="8695" y="89"/>
                    <a:pt x="8502" y="1"/>
                    <a:pt x="829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42"/>
            <p:cNvSpPr/>
            <p:nvPr/>
          </p:nvSpPr>
          <p:spPr>
            <a:xfrm rot="10800000">
              <a:off x="3182479" y="-239382"/>
              <a:ext cx="1075786" cy="927173"/>
            </a:xfrm>
            <a:custGeom>
              <a:rect b="b" l="l" r="r" t="t"/>
              <a:pathLst>
                <a:path extrusionOk="0" h="17319" w="20095">
                  <a:moveTo>
                    <a:pt x="19281" y="0"/>
                  </a:moveTo>
                  <a:cubicBezTo>
                    <a:pt x="19089" y="0"/>
                    <a:pt x="18912" y="59"/>
                    <a:pt x="18764" y="207"/>
                  </a:cubicBezTo>
                  <a:cubicBezTo>
                    <a:pt x="18498" y="473"/>
                    <a:pt x="18483" y="887"/>
                    <a:pt x="18705" y="1183"/>
                  </a:cubicBezTo>
                  <a:lnTo>
                    <a:pt x="16871" y="3002"/>
                  </a:lnTo>
                  <a:lnTo>
                    <a:pt x="11238" y="3253"/>
                  </a:lnTo>
                  <a:lnTo>
                    <a:pt x="11208" y="3253"/>
                  </a:lnTo>
                  <a:lnTo>
                    <a:pt x="6210" y="8251"/>
                  </a:lnTo>
                  <a:lnTo>
                    <a:pt x="6210" y="10912"/>
                  </a:lnTo>
                  <a:lnTo>
                    <a:pt x="1183" y="15940"/>
                  </a:lnTo>
                  <a:cubicBezTo>
                    <a:pt x="1071" y="15875"/>
                    <a:pt x="945" y="15843"/>
                    <a:pt x="819" y="15843"/>
                  </a:cubicBezTo>
                  <a:cubicBezTo>
                    <a:pt x="629" y="15843"/>
                    <a:pt x="438" y="15916"/>
                    <a:pt x="296" y="16058"/>
                  </a:cubicBezTo>
                  <a:cubicBezTo>
                    <a:pt x="0" y="16339"/>
                    <a:pt x="0" y="16812"/>
                    <a:pt x="296" y="17108"/>
                  </a:cubicBezTo>
                  <a:cubicBezTo>
                    <a:pt x="436" y="17248"/>
                    <a:pt x="625" y="17318"/>
                    <a:pt x="813" y="17318"/>
                  </a:cubicBezTo>
                  <a:cubicBezTo>
                    <a:pt x="1002" y="17318"/>
                    <a:pt x="1190" y="17248"/>
                    <a:pt x="1331" y="17108"/>
                  </a:cubicBezTo>
                  <a:cubicBezTo>
                    <a:pt x="1612" y="16827"/>
                    <a:pt x="1627" y="16368"/>
                    <a:pt x="1360" y="16073"/>
                  </a:cubicBezTo>
                  <a:lnTo>
                    <a:pt x="6432" y="11001"/>
                  </a:lnTo>
                  <a:lnTo>
                    <a:pt x="6432" y="8340"/>
                  </a:lnTo>
                  <a:lnTo>
                    <a:pt x="11297" y="3475"/>
                  </a:lnTo>
                  <a:lnTo>
                    <a:pt x="16930" y="3223"/>
                  </a:lnTo>
                  <a:lnTo>
                    <a:pt x="16975" y="3223"/>
                  </a:lnTo>
                  <a:lnTo>
                    <a:pt x="18852" y="1331"/>
                  </a:lnTo>
                  <a:cubicBezTo>
                    <a:pt x="18984" y="1423"/>
                    <a:pt x="19135" y="1468"/>
                    <a:pt x="19285" y="1468"/>
                  </a:cubicBezTo>
                  <a:cubicBezTo>
                    <a:pt x="19473" y="1468"/>
                    <a:pt x="19659" y="1397"/>
                    <a:pt x="19799" y="1257"/>
                  </a:cubicBezTo>
                  <a:cubicBezTo>
                    <a:pt x="20095" y="961"/>
                    <a:pt x="20095" y="503"/>
                    <a:pt x="19799" y="207"/>
                  </a:cubicBezTo>
                  <a:cubicBezTo>
                    <a:pt x="19666" y="59"/>
                    <a:pt x="19473" y="0"/>
                    <a:pt x="19281"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42"/>
            <p:cNvSpPr/>
            <p:nvPr/>
          </p:nvSpPr>
          <p:spPr>
            <a:xfrm rot="10800000">
              <a:off x="2419388" y="-115916"/>
              <a:ext cx="1923620" cy="2138295"/>
            </a:xfrm>
            <a:custGeom>
              <a:rect b="b" l="l" r="r" t="t"/>
              <a:pathLst>
                <a:path extrusionOk="0" h="39942" w="35932">
                  <a:moveTo>
                    <a:pt x="35148" y="1"/>
                  </a:moveTo>
                  <a:cubicBezTo>
                    <a:pt x="34956" y="15"/>
                    <a:pt x="34778" y="104"/>
                    <a:pt x="34630" y="237"/>
                  </a:cubicBezTo>
                  <a:cubicBezTo>
                    <a:pt x="34497" y="385"/>
                    <a:pt x="34438" y="577"/>
                    <a:pt x="34438" y="769"/>
                  </a:cubicBezTo>
                  <a:cubicBezTo>
                    <a:pt x="34453" y="917"/>
                    <a:pt x="34497" y="1050"/>
                    <a:pt x="34586" y="1169"/>
                  </a:cubicBezTo>
                  <a:lnTo>
                    <a:pt x="31806" y="3948"/>
                  </a:lnTo>
                  <a:lnTo>
                    <a:pt x="22890" y="3948"/>
                  </a:lnTo>
                  <a:lnTo>
                    <a:pt x="18291" y="8532"/>
                  </a:lnTo>
                  <a:lnTo>
                    <a:pt x="18291" y="19430"/>
                  </a:lnTo>
                  <a:lnTo>
                    <a:pt x="14299" y="23422"/>
                  </a:lnTo>
                  <a:lnTo>
                    <a:pt x="9228" y="23422"/>
                  </a:lnTo>
                  <a:lnTo>
                    <a:pt x="578" y="32087"/>
                  </a:lnTo>
                  <a:lnTo>
                    <a:pt x="578" y="38504"/>
                  </a:lnTo>
                  <a:cubicBezTo>
                    <a:pt x="474" y="38533"/>
                    <a:pt x="371" y="38593"/>
                    <a:pt x="282" y="38681"/>
                  </a:cubicBezTo>
                  <a:cubicBezTo>
                    <a:pt x="1" y="38962"/>
                    <a:pt x="1" y="39435"/>
                    <a:pt x="282" y="39731"/>
                  </a:cubicBezTo>
                  <a:cubicBezTo>
                    <a:pt x="430" y="39872"/>
                    <a:pt x="618" y="39942"/>
                    <a:pt x="807" y="39942"/>
                  </a:cubicBezTo>
                  <a:cubicBezTo>
                    <a:pt x="995" y="39942"/>
                    <a:pt x="1184" y="39872"/>
                    <a:pt x="1332" y="39731"/>
                  </a:cubicBezTo>
                  <a:cubicBezTo>
                    <a:pt x="1613" y="39435"/>
                    <a:pt x="1613" y="38962"/>
                    <a:pt x="1332" y="38681"/>
                  </a:cubicBezTo>
                  <a:cubicBezTo>
                    <a:pt x="1184" y="38533"/>
                    <a:pt x="992" y="38459"/>
                    <a:pt x="799" y="38459"/>
                  </a:cubicBezTo>
                  <a:lnTo>
                    <a:pt x="799" y="32175"/>
                  </a:lnTo>
                  <a:lnTo>
                    <a:pt x="9331" y="23644"/>
                  </a:lnTo>
                  <a:lnTo>
                    <a:pt x="14388" y="23644"/>
                  </a:lnTo>
                  <a:lnTo>
                    <a:pt x="18513" y="19518"/>
                  </a:lnTo>
                  <a:lnTo>
                    <a:pt x="18513" y="8621"/>
                  </a:lnTo>
                  <a:lnTo>
                    <a:pt x="22979" y="4170"/>
                  </a:lnTo>
                  <a:lnTo>
                    <a:pt x="31895" y="4170"/>
                  </a:lnTo>
                  <a:lnTo>
                    <a:pt x="34734" y="1331"/>
                  </a:lnTo>
                  <a:cubicBezTo>
                    <a:pt x="34853" y="1424"/>
                    <a:pt x="34997" y="1481"/>
                    <a:pt x="35153" y="1481"/>
                  </a:cubicBezTo>
                  <a:cubicBezTo>
                    <a:pt x="35171" y="1481"/>
                    <a:pt x="35189" y="1481"/>
                    <a:pt x="35207" y="1479"/>
                  </a:cubicBezTo>
                  <a:cubicBezTo>
                    <a:pt x="35399" y="1479"/>
                    <a:pt x="35591" y="1390"/>
                    <a:pt x="35724" y="1243"/>
                  </a:cubicBezTo>
                  <a:cubicBezTo>
                    <a:pt x="35857" y="1095"/>
                    <a:pt x="35931" y="917"/>
                    <a:pt x="35917" y="710"/>
                  </a:cubicBezTo>
                  <a:cubicBezTo>
                    <a:pt x="35917" y="533"/>
                    <a:pt x="35828" y="355"/>
                    <a:pt x="35710" y="222"/>
                  </a:cubicBezTo>
                  <a:cubicBezTo>
                    <a:pt x="35695" y="222"/>
                    <a:pt x="35695" y="208"/>
                    <a:pt x="35680" y="208"/>
                  </a:cubicBezTo>
                  <a:cubicBezTo>
                    <a:pt x="35547" y="74"/>
                    <a:pt x="35370" y="1"/>
                    <a:pt x="35177"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42"/>
            <p:cNvSpPr/>
            <p:nvPr/>
          </p:nvSpPr>
          <p:spPr>
            <a:xfrm rot="10800000">
              <a:off x="3018609" y="-71419"/>
              <a:ext cx="1214334" cy="1778754"/>
            </a:xfrm>
            <a:custGeom>
              <a:rect b="b" l="l" r="r" t="t"/>
              <a:pathLst>
                <a:path extrusionOk="0" h="33226" w="22683">
                  <a:moveTo>
                    <a:pt x="21869" y="0"/>
                  </a:moveTo>
                  <a:cubicBezTo>
                    <a:pt x="21677" y="0"/>
                    <a:pt x="21485" y="74"/>
                    <a:pt x="21337" y="222"/>
                  </a:cubicBezTo>
                  <a:cubicBezTo>
                    <a:pt x="21085" y="488"/>
                    <a:pt x="21056" y="902"/>
                    <a:pt x="21278" y="1183"/>
                  </a:cubicBezTo>
                  <a:lnTo>
                    <a:pt x="18808" y="3667"/>
                  </a:lnTo>
                  <a:lnTo>
                    <a:pt x="18808" y="14373"/>
                  </a:lnTo>
                  <a:lnTo>
                    <a:pt x="13618" y="19577"/>
                  </a:lnTo>
                  <a:lnTo>
                    <a:pt x="8369" y="19577"/>
                  </a:lnTo>
                  <a:lnTo>
                    <a:pt x="651" y="27296"/>
                  </a:lnTo>
                  <a:lnTo>
                    <a:pt x="651" y="31761"/>
                  </a:lnTo>
                  <a:cubicBezTo>
                    <a:pt x="518" y="31791"/>
                    <a:pt x="399" y="31865"/>
                    <a:pt x="296" y="31968"/>
                  </a:cubicBezTo>
                  <a:cubicBezTo>
                    <a:pt x="0" y="32249"/>
                    <a:pt x="0" y="32722"/>
                    <a:pt x="296" y="33003"/>
                  </a:cubicBezTo>
                  <a:cubicBezTo>
                    <a:pt x="436" y="33151"/>
                    <a:pt x="625" y="33225"/>
                    <a:pt x="813" y="33225"/>
                  </a:cubicBezTo>
                  <a:cubicBezTo>
                    <a:pt x="1002" y="33225"/>
                    <a:pt x="1191" y="33151"/>
                    <a:pt x="1331" y="33003"/>
                  </a:cubicBezTo>
                  <a:cubicBezTo>
                    <a:pt x="1627" y="32722"/>
                    <a:pt x="1627" y="32249"/>
                    <a:pt x="1331" y="31968"/>
                  </a:cubicBezTo>
                  <a:cubicBezTo>
                    <a:pt x="1213" y="31835"/>
                    <a:pt x="1035" y="31761"/>
                    <a:pt x="873" y="31746"/>
                  </a:cubicBezTo>
                  <a:lnTo>
                    <a:pt x="873" y="27385"/>
                  </a:lnTo>
                  <a:lnTo>
                    <a:pt x="8458" y="19784"/>
                  </a:lnTo>
                  <a:lnTo>
                    <a:pt x="13707" y="19784"/>
                  </a:lnTo>
                  <a:lnTo>
                    <a:pt x="19030" y="14476"/>
                  </a:lnTo>
                  <a:lnTo>
                    <a:pt x="19030" y="3756"/>
                  </a:lnTo>
                  <a:lnTo>
                    <a:pt x="21440" y="1346"/>
                  </a:lnTo>
                  <a:cubicBezTo>
                    <a:pt x="21565" y="1438"/>
                    <a:pt x="21716" y="1483"/>
                    <a:pt x="21867" y="1483"/>
                  </a:cubicBezTo>
                  <a:cubicBezTo>
                    <a:pt x="22056" y="1483"/>
                    <a:pt x="22247" y="1412"/>
                    <a:pt x="22387" y="1272"/>
                  </a:cubicBezTo>
                  <a:cubicBezTo>
                    <a:pt x="22682" y="976"/>
                    <a:pt x="22682" y="503"/>
                    <a:pt x="22387" y="222"/>
                  </a:cubicBezTo>
                  <a:cubicBezTo>
                    <a:pt x="22239" y="74"/>
                    <a:pt x="22061" y="0"/>
                    <a:pt x="2186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42"/>
            <p:cNvSpPr/>
            <p:nvPr/>
          </p:nvSpPr>
          <p:spPr>
            <a:xfrm rot="10800000">
              <a:off x="1904048" y="-1529480"/>
              <a:ext cx="2837890" cy="2621770"/>
            </a:xfrm>
            <a:custGeom>
              <a:rect b="b" l="l" r="r" t="t"/>
              <a:pathLst>
                <a:path extrusionOk="0" h="48973" w="53010">
                  <a:moveTo>
                    <a:pt x="24546" y="21426"/>
                  </a:moveTo>
                  <a:cubicBezTo>
                    <a:pt x="24501" y="21440"/>
                    <a:pt x="24472" y="21470"/>
                    <a:pt x="24428" y="21514"/>
                  </a:cubicBezTo>
                  <a:cubicBezTo>
                    <a:pt x="24324" y="21633"/>
                    <a:pt x="24250" y="21766"/>
                    <a:pt x="24235" y="21928"/>
                  </a:cubicBezTo>
                  <a:lnTo>
                    <a:pt x="20169" y="21928"/>
                  </a:lnTo>
                  <a:lnTo>
                    <a:pt x="20672" y="21426"/>
                  </a:lnTo>
                  <a:close/>
                  <a:moveTo>
                    <a:pt x="28730" y="22623"/>
                  </a:moveTo>
                  <a:cubicBezTo>
                    <a:pt x="28745" y="22668"/>
                    <a:pt x="28775" y="22712"/>
                    <a:pt x="28789" y="22756"/>
                  </a:cubicBezTo>
                  <a:lnTo>
                    <a:pt x="28730" y="22815"/>
                  </a:lnTo>
                  <a:lnTo>
                    <a:pt x="28730" y="22623"/>
                  </a:lnTo>
                  <a:close/>
                  <a:moveTo>
                    <a:pt x="28508" y="23348"/>
                  </a:moveTo>
                  <a:lnTo>
                    <a:pt x="28508" y="23806"/>
                  </a:lnTo>
                  <a:lnTo>
                    <a:pt x="25729" y="26586"/>
                  </a:lnTo>
                  <a:lnTo>
                    <a:pt x="25270" y="26586"/>
                  </a:lnTo>
                  <a:lnTo>
                    <a:pt x="28508" y="23348"/>
                  </a:lnTo>
                  <a:close/>
                  <a:moveTo>
                    <a:pt x="20554" y="26926"/>
                  </a:moveTo>
                  <a:lnTo>
                    <a:pt x="17315" y="30164"/>
                  </a:lnTo>
                  <a:lnTo>
                    <a:pt x="17315" y="29706"/>
                  </a:lnTo>
                  <a:lnTo>
                    <a:pt x="20110" y="26926"/>
                  </a:lnTo>
                  <a:close/>
                  <a:moveTo>
                    <a:pt x="17094" y="30696"/>
                  </a:moveTo>
                  <a:lnTo>
                    <a:pt x="17094" y="30889"/>
                  </a:lnTo>
                  <a:cubicBezTo>
                    <a:pt x="17079" y="30844"/>
                    <a:pt x="17049" y="30800"/>
                    <a:pt x="17034" y="30756"/>
                  </a:cubicBezTo>
                  <a:lnTo>
                    <a:pt x="17094" y="30696"/>
                  </a:lnTo>
                  <a:close/>
                  <a:moveTo>
                    <a:pt x="25655" y="31584"/>
                  </a:moveTo>
                  <a:lnTo>
                    <a:pt x="25152" y="32086"/>
                  </a:lnTo>
                  <a:lnTo>
                    <a:pt x="21278" y="32101"/>
                  </a:lnTo>
                  <a:cubicBezTo>
                    <a:pt x="21322" y="32072"/>
                    <a:pt x="21352" y="32042"/>
                    <a:pt x="21396" y="31998"/>
                  </a:cubicBezTo>
                  <a:cubicBezTo>
                    <a:pt x="21515" y="31879"/>
                    <a:pt x="21574" y="31746"/>
                    <a:pt x="21603" y="31584"/>
                  </a:cubicBezTo>
                  <a:close/>
                  <a:moveTo>
                    <a:pt x="48825" y="0"/>
                  </a:moveTo>
                  <a:cubicBezTo>
                    <a:pt x="48411" y="30"/>
                    <a:pt x="48100" y="370"/>
                    <a:pt x="48115" y="769"/>
                  </a:cubicBezTo>
                  <a:cubicBezTo>
                    <a:pt x="48115" y="932"/>
                    <a:pt x="48174" y="1095"/>
                    <a:pt x="48278" y="1213"/>
                  </a:cubicBezTo>
                  <a:lnTo>
                    <a:pt x="46681" y="2795"/>
                  </a:lnTo>
                  <a:lnTo>
                    <a:pt x="38770" y="2795"/>
                  </a:lnTo>
                  <a:lnTo>
                    <a:pt x="33758" y="7807"/>
                  </a:lnTo>
                  <a:lnTo>
                    <a:pt x="33758" y="13411"/>
                  </a:lnTo>
                  <a:lnTo>
                    <a:pt x="25980" y="21204"/>
                  </a:lnTo>
                  <a:lnTo>
                    <a:pt x="20583" y="21204"/>
                  </a:lnTo>
                  <a:lnTo>
                    <a:pt x="19859" y="21928"/>
                  </a:lnTo>
                  <a:lnTo>
                    <a:pt x="19829" y="21928"/>
                  </a:lnTo>
                  <a:lnTo>
                    <a:pt x="14609" y="27133"/>
                  </a:lnTo>
                  <a:lnTo>
                    <a:pt x="14609" y="27163"/>
                  </a:lnTo>
                  <a:lnTo>
                    <a:pt x="14062" y="27710"/>
                  </a:lnTo>
                  <a:cubicBezTo>
                    <a:pt x="13945" y="27639"/>
                    <a:pt x="13801" y="27597"/>
                    <a:pt x="13665" y="27597"/>
                  </a:cubicBezTo>
                  <a:cubicBezTo>
                    <a:pt x="13629" y="27597"/>
                    <a:pt x="13594" y="27600"/>
                    <a:pt x="13560" y="27606"/>
                  </a:cubicBezTo>
                  <a:cubicBezTo>
                    <a:pt x="13530" y="27562"/>
                    <a:pt x="13486" y="27517"/>
                    <a:pt x="13456" y="27488"/>
                  </a:cubicBezTo>
                  <a:cubicBezTo>
                    <a:pt x="13323" y="27340"/>
                    <a:pt x="13146" y="27281"/>
                    <a:pt x="12968" y="27266"/>
                  </a:cubicBezTo>
                  <a:cubicBezTo>
                    <a:pt x="13027" y="27237"/>
                    <a:pt x="13086" y="27192"/>
                    <a:pt x="13146" y="27148"/>
                  </a:cubicBezTo>
                  <a:cubicBezTo>
                    <a:pt x="13412" y="26867"/>
                    <a:pt x="13427" y="26453"/>
                    <a:pt x="13190" y="26157"/>
                  </a:cubicBezTo>
                  <a:lnTo>
                    <a:pt x="20731" y="18631"/>
                  </a:lnTo>
                  <a:lnTo>
                    <a:pt x="25936" y="18631"/>
                  </a:lnTo>
                  <a:lnTo>
                    <a:pt x="31155" y="13411"/>
                  </a:lnTo>
                  <a:lnTo>
                    <a:pt x="31155" y="11504"/>
                  </a:lnTo>
                  <a:cubicBezTo>
                    <a:pt x="31274" y="11474"/>
                    <a:pt x="31392" y="11415"/>
                    <a:pt x="31481" y="11312"/>
                  </a:cubicBezTo>
                  <a:cubicBezTo>
                    <a:pt x="31776" y="11031"/>
                    <a:pt x="31776" y="10558"/>
                    <a:pt x="31481" y="10262"/>
                  </a:cubicBezTo>
                  <a:cubicBezTo>
                    <a:pt x="31340" y="10121"/>
                    <a:pt x="31152" y="10051"/>
                    <a:pt x="30963" y="10051"/>
                  </a:cubicBezTo>
                  <a:cubicBezTo>
                    <a:pt x="30774" y="10051"/>
                    <a:pt x="30586" y="10121"/>
                    <a:pt x="30445" y="10262"/>
                  </a:cubicBezTo>
                  <a:cubicBezTo>
                    <a:pt x="30150" y="10558"/>
                    <a:pt x="30150" y="11031"/>
                    <a:pt x="30445" y="11312"/>
                  </a:cubicBezTo>
                  <a:cubicBezTo>
                    <a:pt x="30579" y="11445"/>
                    <a:pt x="30756" y="11519"/>
                    <a:pt x="30933" y="11519"/>
                  </a:cubicBezTo>
                  <a:lnTo>
                    <a:pt x="30933" y="13323"/>
                  </a:lnTo>
                  <a:lnTo>
                    <a:pt x="25847" y="18409"/>
                  </a:lnTo>
                  <a:lnTo>
                    <a:pt x="20642" y="18409"/>
                  </a:lnTo>
                  <a:lnTo>
                    <a:pt x="13042" y="26009"/>
                  </a:lnTo>
                  <a:cubicBezTo>
                    <a:pt x="12914" y="25926"/>
                    <a:pt x="12766" y="25884"/>
                    <a:pt x="12620" y="25884"/>
                  </a:cubicBezTo>
                  <a:cubicBezTo>
                    <a:pt x="12428" y="25884"/>
                    <a:pt x="12238" y="25956"/>
                    <a:pt x="12096" y="26098"/>
                  </a:cubicBezTo>
                  <a:cubicBezTo>
                    <a:pt x="11815" y="26379"/>
                    <a:pt x="11815" y="26852"/>
                    <a:pt x="12096" y="27148"/>
                  </a:cubicBezTo>
                  <a:cubicBezTo>
                    <a:pt x="12229" y="27281"/>
                    <a:pt x="12406" y="27340"/>
                    <a:pt x="12584" y="27355"/>
                  </a:cubicBezTo>
                  <a:cubicBezTo>
                    <a:pt x="12525" y="27384"/>
                    <a:pt x="12465" y="27429"/>
                    <a:pt x="12406" y="27488"/>
                  </a:cubicBezTo>
                  <a:cubicBezTo>
                    <a:pt x="12125" y="27769"/>
                    <a:pt x="12125" y="28242"/>
                    <a:pt x="12406" y="28523"/>
                  </a:cubicBezTo>
                  <a:cubicBezTo>
                    <a:pt x="12554" y="28671"/>
                    <a:pt x="12732" y="28730"/>
                    <a:pt x="12909" y="28745"/>
                  </a:cubicBezTo>
                  <a:lnTo>
                    <a:pt x="12909" y="31702"/>
                  </a:lnTo>
                  <a:lnTo>
                    <a:pt x="6610" y="38016"/>
                  </a:lnTo>
                  <a:lnTo>
                    <a:pt x="2914" y="38016"/>
                  </a:lnTo>
                  <a:lnTo>
                    <a:pt x="2914" y="34925"/>
                  </a:lnTo>
                  <a:lnTo>
                    <a:pt x="9124" y="28715"/>
                  </a:lnTo>
                  <a:cubicBezTo>
                    <a:pt x="9247" y="28806"/>
                    <a:pt x="9392" y="28851"/>
                    <a:pt x="9539" y="28851"/>
                  </a:cubicBezTo>
                  <a:cubicBezTo>
                    <a:pt x="9729" y="28851"/>
                    <a:pt x="9920" y="28776"/>
                    <a:pt x="10070" y="28626"/>
                  </a:cubicBezTo>
                  <a:cubicBezTo>
                    <a:pt x="10351" y="28345"/>
                    <a:pt x="10351" y="27872"/>
                    <a:pt x="10070" y="27591"/>
                  </a:cubicBezTo>
                  <a:cubicBezTo>
                    <a:pt x="9922" y="27444"/>
                    <a:pt x="9734" y="27370"/>
                    <a:pt x="9545" y="27370"/>
                  </a:cubicBezTo>
                  <a:cubicBezTo>
                    <a:pt x="9357" y="27370"/>
                    <a:pt x="9168" y="27444"/>
                    <a:pt x="9020" y="27591"/>
                  </a:cubicBezTo>
                  <a:cubicBezTo>
                    <a:pt x="8754" y="27858"/>
                    <a:pt x="8739" y="28272"/>
                    <a:pt x="8961" y="28552"/>
                  </a:cubicBezTo>
                  <a:lnTo>
                    <a:pt x="2692" y="34837"/>
                  </a:lnTo>
                  <a:lnTo>
                    <a:pt x="2692" y="38223"/>
                  </a:lnTo>
                  <a:lnTo>
                    <a:pt x="6699" y="38223"/>
                  </a:lnTo>
                  <a:lnTo>
                    <a:pt x="13131" y="31805"/>
                  </a:lnTo>
                  <a:lnTo>
                    <a:pt x="13131" y="28833"/>
                  </a:lnTo>
                  <a:cubicBezTo>
                    <a:pt x="13131" y="28848"/>
                    <a:pt x="13146" y="28848"/>
                    <a:pt x="13146" y="28863"/>
                  </a:cubicBezTo>
                  <a:cubicBezTo>
                    <a:pt x="13293" y="29003"/>
                    <a:pt x="13482" y="29074"/>
                    <a:pt x="13671" y="29074"/>
                  </a:cubicBezTo>
                  <a:cubicBezTo>
                    <a:pt x="13859" y="29074"/>
                    <a:pt x="14048" y="29003"/>
                    <a:pt x="14195" y="28863"/>
                  </a:cubicBezTo>
                  <a:cubicBezTo>
                    <a:pt x="14462" y="28582"/>
                    <a:pt x="14476" y="28153"/>
                    <a:pt x="14225" y="27858"/>
                  </a:cubicBezTo>
                  <a:lnTo>
                    <a:pt x="14609" y="27473"/>
                  </a:lnTo>
                  <a:lnTo>
                    <a:pt x="14609" y="31761"/>
                  </a:lnTo>
                  <a:cubicBezTo>
                    <a:pt x="14476" y="31968"/>
                    <a:pt x="14462" y="32234"/>
                    <a:pt x="14550" y="32456"/>
                  </a:cubicBezTo>
                  <a:lnTo>
                    <a:pt x="7024" y="39997"/>
                  </a:lnTo>
                  <a:lnTo>
                    <a:pt x="1775" y="39997"/>
                  </a:lnTo>
                  <a:lnTo>
                    <a:pt x="45" y="41727"/>
                  </a:lnTo>
                  <a:lnTo>
                    <a:pt x="1" y="41771"/>
                  </a:lnTo>
                  <a:cubicBezTo>
                    <a:pt x="89" y="41786"/>
                    <a:pt x="178" y="41801"/>
                    <a:pt x="267" y="41816"/>
                  </a:cubicBezTo>
                  <a:lnTo>
                    <a:pt x="1864" y="40219"/>
                  </a:lnTo>
                  <a:lnTo>
                    <a:pt x="7113" y="40219"/>
                  </a:lnTo>
                  <a:lnTo>
                    <a:pt x="14683" y="32648"/>
                  </a:lnTo>
                  <a:cubicBezTo>
                    <a:pt x="14683" y="32663"/>
                    <a:pt x="14698" y="32678"/>
                    <a:pt x="14713" y="32678"/>
                  </a:cubicBezTo>
                  <a:cubicBezTo>
                    <a:pt x="14853" y="32826"/>
                    <a:pt x="15042" y="32900"/>
                    <a:pt x="15230" y="32900"/>
                  </a:cubicBezTo>
                  <a:cubicBezTo>
                    <a:pt x="15419" y="32900"/>
                    <a:pt x="15608" y="32826"/>
                    <a:pt x="15748" y="32678"/>
                  </a:cubicBezTo>
                  <a:cubicBezTo>
                    <a:pt x="16044" y="32397"/>
                    <a:pt x="16044" y="31924"/>
                    <a:pt x="15748" y="31643"/>
                  </a:cubicBezTo>
                  <a:cubicBezTo>
                    <a:pt x="15630" y="31510"/>
                    <a:pt x="15482" y="31451"/>
                    <a:pt x="15319" y="31436"/>
                  </a:cubicBezTo>
                  <a:lnTo>
                    <a:pt x="15319" y="29410"/>
                  </a:lnTo>
                  <a:lnTo>
                    <a:pt x="20140" y="24590"/>
                  </a:lnTo>
                  <a:lnTo>
                    <a:pt x="23703" y="24590"/>
                  </a:lnTo>
                  <a:cubicBezTo>
                    <a:pt x="23526" y="24871"/>
                    <a:pt x="23555" y="25255"/>
                    <a:pt x="23806" y="25507"/>
                  </a:cubicBezTo>
                  <a:cubicBezTo>
                    <a:pt x="23954" y="25647"/>
                    <a:pt x="24143" y="25717"/>
                    <a:pt x="24331" y="25717"/>
                  </a:cubicBezTo>
                  <a:cubicBezTo>
                    <a:pt x="24520" y="25717"/>
                    <a:pt x="24708" y="25647"/>
                    <a:pt x="24856" y="25507"/>
                  </a:cubicBezTo>
                  <a:cubicBezTo>
                    <a:pt x="25108" y="25255"/>
                    <a:pt x="25137" y="24871"/>
                    <a:pt x="24945" y="24590"/>
                  </a:cubicBezTo>
                  <a:lnTo>
                    <a:pt x="24989" y="24590"/>
                  </a:lnTo>
                  <a:lnTo>
                    <a:pt x="25773" y="23791"/>
                  </a:lnTo>
                  <a:cubicBezTo>
                    <a:pt x="25910" y="23894"/>
                    <a:pt x="26072" y="23946"/>
                    <a:pt x="26232" y="23946"/>
                  </a:cubicBezTo>
                  <a:cubicBezTo>
                    <a:pt x="26420" y="23946"/>
                    <a:pt x="26606" y="23875"/>
                    <a:pt x="26749" y="23732"/>
                  </a:cubicBezTo>
                  <a:cubicBezTo>
                    <a:pt x="27030" y="23451"/>
                    <a:pt x="27030" y="22993"/>
                    <a:pt x="26764" y="22712"/>
                  </a:cubicBezTo>
                  <a:lnTo>
                    <a:pt x="27710" y="21766"/>
                  </a:lnTo>
                  <a:cubicBezTo>
                    <a:pt x="27837" y="21853"/>
                    <a:pt x="27989" y="21897"/>
                    <a:pt x="28139" y="21897"/>
                  </a:cubicBezTo>
                  <a:cubicBezTo>
                    <a:pt x="28270" y="21897"/>
                    <a:pt x="28399" y="21864"/>
                    <a:pt x="28508" y="21795"/>
                  </a:cubicBezTo>
                  <a:lnTo>
                    <a:pt x="28508" y="23037"/>
                  </a:lnTo>
                  <a:lnTo>
                    <a:pt x="24960" y="26586"/>
                  </a:lnTo>
                  <a:lnTo>
                    <a:pt x="20879" y="26586"/>
                  </a:lnTo>
                  <a:lnTo>
                    <a:pt x="20775" y="26704"/>
                  </a:lnTo>
                  <a:lnTo>
                    <a:pt x="20006" y="26704"/>
                  </a:lnTo>
                  <a:lnTo>
                    <a:pt x="17094" y="29617"/>
                  </a:lnTo>
                  <a:lnTo>
                    <a:pt x="17094" y="30386"/>
                  </a:lnTo>
                  <a:lnTo>
                    <a:pt x="16887" y="30593"/>
                  </a:lnTo>
                  <a:cubicBezTo>
                    <a:pt x="16745" y="30480"/>
                    <a:pt x="16573" y="30421"/>
                    <a:pt x="16401" y="30421"/>
                  </a:cubicBezTo>
                  <a:cubicBezTo>
                    <a:pt x="16214" y="30421"/>
                    <a:pt x="16028" y="30491"/>
                    <a:pt x="15881" y="30637"/>
                  </a:cubicBezTo>
                  <a:cubicBezTo>
                    <a:pt x="15600" y="30918"/>
                    <a:pt x="15600" y="31391"/>
                    <a:pt x="15881" y="31687"/>
                  </a:cubicBezTo>
                  <a:cubicBezTo>
                    <a:pt x="16029" y="31828"/>
                    <a:pt x="16221" y="31898"/>
                    <a:pt x="16412" y="31898"/>
                  </a:cubicBezTo>
                  <a:cubicBezTo>
                    <a:pt x="16602" y="31898"/>
                    <a:pt x="16790" y="31828"/>
                    <a:pt x="16931" y="31687"/>
                  </a:cubicBezTo>
                  <a:cubicBezTo>
                    <a:pt x="17005" y="31613"/>
                    <a:pt x="17064" y="31525"/>
                    <a:pt x="17094" y="31436"/>
                  </a:cubicBezTo>
                  <a:lnTo>
                    <a:pt x="17094" y="31924"/>
                  </a:lnTo>
                  <a:cubicBezTo>
                    <a:pt x="16960" y="32101"/>
                    <a:pt x="16931" y="32323"/>
                    <a:pt x="16975" y="32530"/>
                  </a:cubicBezTo>
                  <a:lnTo>
                    <a:pt x="14210" y="35354"/>
                  </a:lnTo>
                  <a:lnTo>
                    <a:pt x="9405" y="40160"/>
                  </a:lnTo>
                  <a:lnTo>
                    <a:pt x="9405" y="45497"/>
                  </a:lnTo>
                  <a:lnTo>
                    <a:pt x="7586" y="47316"/>
                  </a:lnTo>
                  <a:lnTo>
                    <a:pt x="7276" y="47612"/>
                  </a:lnTo>
                  <a:cubicBezTo>
                    <a:pt x="7349" y="47656"/>
                    <a:pt x="7409" y="47686"/>
                    <a:pt x="7483" y="47730"/>
                  </a:cubicBezTo>
                  <a:lnTo>
                    <a:pt x="7793" y="47420"/>
                  </a:lnTo>
                  <a:lnTo>
                    <a:pt x="9627" y="45586"/>
                  </a:lnTo>
                  <a:lnTo>
                    <a:pt x="9627" y="40248"/>
                  </a:lnTo>
                  <a:lnTo>
                    <a:pt x="14373" y="35502"/>
                  </a:lnTo>
                  <a:lnTo>
                    <a:pt x="17064" y="32752"/>
                  </a:lnTo>
                  <a:cubicBezTo>
                    <a:pt x="17094" y="32796"/>
                    <a:pt x="17123" y="32840"/>
                    <a:pt x="17167" y="32870"/>
                  </a:cubicBezTo>
                  <a:cubicBezTo>
                    <a:pt x="17308" y="33018"/>
                    <a:pt x="17496" y="33092"/>
                    <a:pt x="17687" y="33092"/>
                  </a:cubicBezTo>
                  <a:cubicBezTo>
                    <a:pt x="17877" y="33092"/>
                    <a:pt x="18069" y="33018"/>
                    <a:pt x="18217" y="32870"/>
                  </a:cubicBezTo>
                  <a:cubicBezTo>
                    <a:pt x="18483" y="32604"/>
                    <a:pt x="18498" y="32190"/>
                    <a:pt x="18276" y="31909"/>
                  </a:cubicBezTo>
                  <a:lnTo>
                    <a:pt x="19238" y="30933"/>
                  </a:lnTo>
                  <a:cubicBezTo>
                    <a:pt x="19355" y="31001"/>
                    <a:pt x="19487" y="31035"/>
                    <a:pt x="19619" y="31035"/>
                  </a:cubicBezTo>
                  <a:cubicBezTo>
                    <a:pt x="19803" y="31035"/>
                    <a:pt x="19987" y="30968"/>
                    <a:pt x="20125" y="30830"/>
                  </a:cubicBezTo>
                  <a:cubicBezTo>
                    <a:pt x="20361" y="30578"/>
                    <a:pt x="20406" y="30223"/>
                    <a:pt x="20243" y="29928"/>
                  </a:cubicBezTo>
                  <a:lnTo>
                    <a:pt x="21027" y="29144"/>
                  </a:lnTo>
                  <a:lnTo>
                    <a:pt x="21086" y="29144"/>
                  </a:lnTo>
                  <a:cubicBezTo>
                    <a:pt x="21212" y="29225"/>
                    <a:pt x="21356" y="29266"/>
                    <a:pt x="21498" y="29266"/>
                  </a:cubicBezTo>
                  <a:cubicBezTo>
                    <a:pt x="21640" y="29266"/>
                    <a:pt x="21781" y="29225"/>
                    <a:pt x="21899" y="29144"/>
                  </a:cubicBezTo>
                  <a:lnTo>
                    <a:pt x="25773" y="29144"/>
                  </a:lnTo>
                  <a:lnTo>
                    <a:pt x="30726" y="24191"/>
                  </a:lnTo>
                  <a:lnTo>
                    <a:pt x="30726" y="22076"/>
                  </a:lnTo>
                  <a:cubicBezTo>
                    <a:pt x="30830" y="22061"/>
                    <a:pt x="30919" y="22032"/>
                    <a:pt x="30993" y="21973"/>
                  </a:cubicBezTo>
                  <a:lnTo>
                    <a:pt x="30993" y="26261"/>
                  </a:lnTo>
                  <a:lnTo>
                    <a:pt x="25877" y="31377"/>
                  </a:lnTo>
                  <a:lnTo>
                    <a:pt x="21603" y="31377"/>
                  </a:lnTo>
                  <a:cubicBezTo>
                    <a:pt x="21574" y="31214"/>
                    <a:pt x="21515" y="31081"/>
                    <a:pt x="21396" y="30963"/>
                  </a:cubicBezTo>
                  <a:cubicBezTo>
                    <a:pt x="21248" y="30815"/>
                    <a:pt x="21060" y="30741"/>
                    <a:pt x="20871" y="30741"/>
                  </a:cubicBezTo>
                  <a:cubicBezTo>
                    <a:pt x="20683" y="30741"/>
                    <a:pt x="20494" y="30815"/>
                    <a:pt x="20347" y="30963"/>
                  </a:cubicBezTo>
                  <a:cubicBezTo>
                    <a:pt x="20066" y="31244"/>
                    <a:pt x="20066" y="31717"/>
                    <a:pt x="20347" y="31998"/>
                  </a:cubicBezTo>
                  <a:cubicBezTo>
                    <a:pt x="20376" y="32042"/>
                    <a:pt x="20420" y="32072"/>
                    <a:pt x="20465" y="32101"/>
                  </a:cubicBezTo>
                  <a:lnTo>
                    <a:pt x="19755" y="32101"/>
                  </a:lnTo>
                  <a:lnTo>
                    <a:pt x="11844" y="39997"/>
                  </a:lnTo>
                  <a:lnTo>
                    <a:pt x="11844" y="45616"/>
                  </a:lnTo>
                  <a:lnTo>
                    <a:pt x="9065" y="48396"/>
                  </a:lnTo>
                  <a:lnTo>
                    <a:pt x="8665" y="48795"/>
                  </a:lnTo>
                  <a:cubicBezTo>
                    <a:pt x="8725" y="48854"/>
                    <a:pt x="8754" y="48913"/>
                    <a:pt x="8798" y="48972"/>
                  </a:cubicBezTo>
                  <a:lnTo>
                    <a:pt x="9227" y="48558"/>
                  </a:lnTo>
                  <a:lnTo>
                    <a:pt x="12066" y="45704"/>
                  </a:lnTo>
                  <a:lnTo>
                    <a:pt x="12066" y="40101"/>
                  </a:lnTo>
                  <a:lnTo>
                    <a:pt x="19859" y="32308"/>
                  </a:lnTo>
                  <a:lnTo>
                    <a:pt x="25256" y="32308"/>
                  </a:lnTo>
                  <a:lnTo>
                    <a:pt x="25980" y="31584"/>
                  </a:lnTo>
                  <a:lnTo>
                    <a:pt x="25995" y="31584"/>
                  </a:lnTo>
                  <a:lnTo>
                    <a:pt x="31214" y="26379"/>
                  </a:lnTo>
                  <a:lnTo>
                    <a:pt x="31214" y="26349"/>
                  </a:lnTo>
                  <a:lnTo>
                    <a:pt x="31761" y="25802"/>
                  </a:lnTo>
                  <a:cubicBezTo>
                    <a:pt x="31873" y="25881"/>
                    <a:pt x="32011" y="25917"/>
                    <a:pt x="32148" y="25917"/>
                  </a:cubicBezTo>
                  <a:cubicBezTo>
                    <a:pt x="32192" y="25917"/>
                    <a:pt x="32236" y="25913"/>
                    <a:pt x="32279" y="25906"/>
                  </a:cubicBezTo>
                  <a:cubicBezTo>
                    <a:pt x="32309" y="25950"/>
                    <a:pt x="32338" y="25994"/>
                    <a:pt x="32368" y="26024"/>
                  </a:cubicBezTo>
                  <a:cubicBezTo>
                    <a:pt x="32516" y="26172"/>
                    <a:pt x="32678" y="26231"/>
                    <a:pt x="32856" y="26246"/>
                  </a:cubicBezTo>
                  <a:cubicBezTo>
                    <a:pt x="32796" y="26275"/>
                    <a:pt x="32737" y="26320"/>
                    <a:pt x="32678" y="26364"/>
                  </a:cubicBezTo>
                  <a:cubicBezTo>
                    <a:pt x="32412" y="26645"/>
                    <a:pt x="32397" y="27059"/>
                    <a:pt x="32634" y="27355"/>
                  </a:cubicBezTo>
                  <a:lnTo>
                    <a:pt x="25093" y="34881"/>
                  </a:lnTo>
                  <a:lnTo>
                    <a:pt x="19888" y="34881"/>
                  </a:lnTo>
                  <a:lnTo>
                    <a:pt x="14669" y="40101"/>
                  </a:lnTo>
                  <a:lnTo>
                    <a:pt x="14669" y="42008"/>
                  </a:lnTo>
                  <a:cubicBezTo>
                    <a:pt x="14550" y="42037"/>
                    <a:pt x="14432" y="42111"/>
                    <a:pt x="14343" y="42200"/>
                  </a:cubicBezTo>
                  <a:cubicBezTo>
                    <a:pt x="14048" y="42481"/>
                    <a:pt x="14048" y="42954"/>
                    <a:pt x="14343" y="43250"/>
                  </a:cubicBezTo>
                  <a:cubicBezTo>
                    <a:pt x="14484" y="43390"/>
                    <a:pt x="14672" y="43461"/>
                    <a:pt x="14861" y="43461"/>
                  </a:cubicBezTo>
                  <a:cubicBezTo>
                    <a:pt x="15049" y="43461"/>
                    <a:pt x="15238" y="43390"/>
                    <a:pt x="15378" y="43250"/>
                  </a:cubicBezTo>
                  <a:cubicBezTo>
                    <a:pt x="15674" y="42954"/>
                    <a:pt x="15674" y="42481"/>
                    <a:pt x="15393" y="42200"/>
                  </a:cubicBezTo>
                  <a:cubicBezTo>
                    <a:pt x="15245" y="42067"/>
                    <a:pt x="15068" y="41993"/>
                    <a:pt x="14890" y="41993"/>
                  </a:cubicBezTo>
                  <a:lnTo>
                    <a:pt x="14890" y="40189"/>
                  </a:lnTo>
                  <a:lnTo>
                    <a:pt x="19977" y="35103"/>
                  </a:lnTo>
                  <a:lnTo>
                    <a:pt x="25182" y="35103"/>
                  </a:lnTo>
                  <a:lnTo>
                    <a:pt x="32796" y="27503"/>
                  </a:lnTo>
                  <a:cubicBezTo>
                    <a:pt x="32918" y="27586"/>
                    <a:pt x="33062" y="27628"/>
                    <a:pt x="33207" y="27628"/>
                  </a:cubicBezTo>
                  <a:cubicBezTo>
                    <a:pt x="33396" y="27628"/>
                    <a:pt x="33586" y="27556"/>
                    <a:pt x="33728" y="27414"/>
                  </a:cubicBezTo>
                  <a:cubicBezTo>
                    <a:pt x="34009" y="27133"/>
                    <a:pt x="34009" y="26660"/>
                    <a:pt x="33728" y="26364"/>
                  </a:cubicBezTo>
                  <a:cubicBezTo>
                    <a:pt x="33595" y="26231"/>
                    <a:pt x="33418" y="26172"/>
                    <a:pt x="33240" y="26157"/>
                  </a:cubicBezTo>
                  <a:cubicBezTo>
                    <a:pt x="33299" y="26128"/>
                    <a:pt x="33358" y="26083"/>
                    <a:pt x="33418" y="26024"/>
                  </a:cubicBezTo>
                  <a:cubicBezTo>
                    <a:pt x="33713" y="25743"/>
                    <a:pt x="33713" y="25270"/>
                    <a:pt x="33418" y="24989"/>
                  </a:cubicBezTo>
                  <a:cubicBezTo>
                    <a:pt x="33284" y="24841"/>
                    <a:pt x="33092" y="24782"/>
                    <a:pt x="32915" y="24767"/>
                  </a:cubicBezTo>
                  <a:lnTo>
                    <a:pt x="32915" y="21810"/>
                  </a:lnTo>
                  <a:lnTo>
                    <a:pt x="39214" y="15496"/>
                  </a:lnTo>
                  <a:lnTo>
                    <a:pt x="42910" y="15496"/>
                  </a:lnTo>
                  <a:lnTo>
                    <a:pt x="42910" y="18587"/>
                  </a:lnTo>
                  <a:lnTo>
                    <a:pt x="36700" y="24797"/>
                  </a:lnTo>
                  <a:cubicBezTo>
                    <a:pt x="36577" y="24706"/>
                    <a:pt x="36432" y="24661"/>
                    <a:pt x="36284" y="24661"/>
                  </a:cubicBezTo>
                  <a:cubicBezTo>
                    <a:pt x="36095" y="24661"/>
                    <a:pt x="35903" y="24736"/>
                    <a:pt x="35754" y="24886"/>
                  </a:cubicBezTo>
                  <a:cubicBezTo>
                    <a:pt x="35473" y="25166"/>
                    <a:pt x="35473" y="25640"/>
                    <a:pt x="35754" y="25921"/>
                  </a:cubicBezTo>
                  <a:cubicBezTo>
                    <a:pt x="35902" y="26068"/>
                    <a:pt x="36090" y="26142"/>
                    <a:pt x="36279" y="26142"/>
                  </a:cubicBezTo>
                  <a:cubicBezTo>
                    <a:pt x="36467" y="26142"/>
                    <a:pt x="36656" y="26068"/>
                    <a:pt x="36804" y="25921"/>
                  </a:cubicBezTo>
                  <a:cubicBezTo>
                    <a:pt x="37070" y="25654"/>
                    <a:pt x="37084" y="25240"/>
                    <a:pt x="36863" y="24959"/>
                  </a:cubicBezTo>
                  <a:lnTo>
                    <a:pt x="43132" y="18675"/>
                  </a:lnTo>
                  <a:lnTo>
                    <a:pt x="43132" y="15289"/>
                  </a:lnTo>
                  <a:lnTo>
                    <a:pt x="39125" y="15289"/>
                  </a:lnTo>
                  <a:lnTo>
                    <a:pt x="32693" y="21706"/>
                  </a:lnTo>
                  <a:lnTo>
                    <a:pt x="32693" y="24679"/>
                  </a:lnTo>
                  <a:cubicBezTo>
                    <a:pt x="32693" y="24664"/>
                    <a:pt x="32678" y="24664"/>
                    <a:pt x="32678" y="24649"/>
                  </a:cubicBezTo>
                  <a:cubicBezTo>
                    <a:pt x="32538" y="24508"/>
                    <a:pt x="32349" y="24438"/>
                    <a:pt x="32159" y="24438"/>
                  </a:cubicBezTo>
                  <a:cubicBezTo>
                    <a:pt x="31968" y="24438"/>
                    <a:pt x="31776" y="24508"/>
                    <a:pt x="31628" y="24649"/>
                  </a:cubicBezTo>
                  <a:cubicBezTo>
                    <a:pt x="31362" y="24930"/>
                    <a:pt x="31347" y="25359"/>
                    <a:pt x="31599" y="25654"/>
                  </a:cubicBezTo>
                  <a:lnTo>
                    <a:pt x="31214" y="26039"/>
                  </a:lnTo>
                  <a:lnTo>
                    <a:pt x="31214" y="21751"/>
                  </a:lnTo>
                  <a:cubicBezTo>
                    <a:pt x="31347" y="21544"/>
                    <a:pt x="31377" y="21278"/>
                    <a:pt x="31274" y="21056"/>
                  </a:cubicBezTo>
                  <a:lnTo>
                    <a:pt x="38814" y="13515"/>
                  </a:lnTo>
                  <a:lnTo>
                    <a:pt x="44049" y="13515"/>
                  </a:lnTo>
                  <a:lnTo>
                    <a:pt x="48706" y="8857"/>
                  </a:lnTo>
                  <a:cubicBezTo>
                    <a:pt x="48840" y="8961"/>
                    <a:pt x="49002" y="9005"/>
                    <a:pt x="49165" y="9005"/>
                  </a:cubicBezTo>
                  <a:cubicBezTo>
                    <a:pt x="49372" y="8990"/>
                    <a:pt x="49549" y="8916"/>
                    <a:pt x="49682" y="8769"/>
                  </a:cubicBezTo>
                  <a:cubicBezTo>
                    <a:pt x="49815" y="8621"/>
                    <a:pt x="49889" y="8428"/>
                    <a:pt x="49875" y="8236"/>
                  </a:cubicBezTo>
                  <a:cubicBezTo>
                    <a:pt x="49875" y="8044"/>
                    <a:pt x="49801" y="7867"/>
                    <a:pt x="49668" y="7748"/>
                  </a:cubicBezTo>
                  <a:cubicBezTo>
                    <a:pt x="49653" y="7734"/>
                    <a:pt x="49653" y="7734"/>
                    <a:pt x="49638" y="7719"/>
                  </a:cubicBezTo>
                  <a:cubicBezTo>
                    <a:pt x="49503" y="7597"/>
                    <a:pt x="49342" y="7525"/>
                    <a:pt x="49158" y="7525"/>
                  </a:cubicBezTo>
                  <a:cubicBezTo>
                    <a:pt x="49140" y="7525"/>
                    <a:pt x="49123" y="7525"/>
                    <a:pt x="49106" y="7527"/>
                  </a:cubicBezTo>
                  <a:cubicBezTo>
                    <a:pt x="49032" y="7527"/>
                    <a:pt x="48973" y="7541"/>
                    <a:pt x="48899" y="7571"/>
                  </a:cubicBezTo>
                  <a:lnTo>
                    <a:pt x="51885" y="4584"/>
                  </a:lnTo>
                  <a:cubicBezTo>
                    <a:pt x="52004" y="4673"/>
                    <a:pt x="52152" y="4702"/>
                    <a:pt x="52299" y="4702"/>
                  </a:cubicBezTo>
                  <a:cubicBezTo>
                    <a:pt x="52492" y="4688"/>
                    <a:pt x="52669" y="4614"/>
                    <a:pt x="52802" y="4466"/>
                  </a:cubicBezTo>
                  <a:cubicBezTo>
                    <a:pt x="52935" y="4318"/>
                    <a:pt x="53009" y="4126"/>
                    <a:pt x="53009" y="3933"/>
                  </a:cubicBezTo>
                  <a:cubicBezTo>
                    <a:pt x="52994" y="3741"/>
                    <a:pt x="52921" y="3564"/>
                    <a:pt x="52787" y="3446"/>
                  </a:cubicBezTo>
                  <a:cubicBezTo>
                    <a:pt x="52787" y="3431"/>
                    <a:pt x="52773" y="3431"/>
                    <a:pt x="52773" y="3416"/>
                  </a:cubicBezTo>
                  <a:cubicBezTo>
                    <a:pt x="52637" y="3294"/>
                    <a:pt x="52465" y="3222"/>
                    <a:pt x="52289" y="3222"/>
                  </a:cubicBezTo>
                  <a:cubicBezTo>
                    <a:pt x="52273" y="3222"/>
                    <a:pt x="52257" y="3222"/>
                    <a:pt x="52240" y="3224"/>
                  </a:cubicBezTo>
                  <a:cubicBezTo>
                    <a:pt x="52033" y="3224"/>
                    <a:pt x="51856" y="3312"/>
                    <a:pt x="51723" y="3460"/>
                  </a:cubicBezTo>
                  <a:cubicBezTo>
                    <a:pt x="51590" y="3608"/>
                    <a:pt x="51516" y="3786"/>
                    <a:pt x="51531" y="3993"/>
                  </a:cubicBezTo>
                  <a:cubicBezTo>
                    <a:pt x="51531" y="4155"/>
                    <a:pt x="51605" y="4318"/>
                    <a:pt x="51708" y="4436"/>
                  </a:cubicBezTo>
                  <a:lnTo>
                    <a:pt x="48751" y="7408"/>
                  </a:lnTo>
                  <a:cubicBezTo>
                    <a:pt x="48618" y="7275"/>
                    <a:pt x="48425" y="7216"/>
                    <a:pt x="48233" y="7216"/>
                  </a:cubicBezTo>
                  <a:cubicBezTo>
                    <a:pt x="48041" y="7231"/>
                    <a:pt x="47864" y="7305"/>
                    <a:pt x="47731" y="7453"/>
                  </a:cubicBezTo>
                  <a:cubicBezTo>
                    <a:pt x="47597" y="7600"/>
                    <a:pt x="47524" y="7793"/>
                    <a:pt x="47538" y="7985"/>
                  </a:cubicBezTo>
                  <a:cubicBezTo>
                    <a:pt x="47538" y="8014"/>
                    <a:pt x="47538" y="8044"/>
                    <a:pt x="47538" y="8074"/>
                  </a:cubicBezTo>
                  <a:cubicBezTo>
                    <a:pt x="47509" y="8029"/>
                    <a:pt x="47479" y="7985"/>
                    <a:pt x="47435" y="7941"/>
                  </a:cubicBezTo>
                  <a:cubicBezTo>
                    <a:pt x="47435" y="7941"/>
                    <a:pt x="47435" y="7926"/>
                    <a:pt x="47420" y="7926"/>
                  </a:cubicBezTo>
                  <a:cubicBezTo>
                    <a:pt x="47285" y="7804"/>
                    <a:pt x="47125" y="7732"/>
                    <a:pt x="46940" y="7732"/>
                  </a:cubicBezTo>
                  <a:cubicBezTo>
                    <a:pt x="46923" y="7732"/>
                    <a:pt x="46905" y="7732"/>
                    <a:pt x="46888" y="7734"/>
                  </a:cubicBezTo>
                  <a:cubicBezTo>
                    <a:pt x="46696" y="7734"/>
                    <a:pt x="46503" y="7822"/>
                    <a:pt x="46370" y="7970"/>
                  </a:cubicBezTo>
                  <a:cubicBezTo>
                    <a:pt x="46282" y="8059"/>
                    <a:pt x="46222" y="8192"/>
                    <a:pt x="46193" y="8325"/>
                  </a:cubicBezTo>
                  <a:lnTo>
                    <a:pt x="41299" y="8325"/>
                  </a:lnTo>
                  <a:lnTo>
                    <a:pt x="40574" y="9049"/>
                  </a:lnTo>
                  <a:lnTo>
                    <a:pt x="40574" y="10839"/>
                  </a:lnTo>
                  <a:cubicBezTo>
                    <a:pt x="40426" y="10868"/>
                    <a:pt x="40293" y="10942"/>
                    <a:pt x="40190" y="11046"/>
                  </a:cubicBezTo>
                  <a:cubicBezTo>
                    <a:pt x="40057" y="11193"/>
                    <a:pt x="39983" y="11386"/>
                    <a:pt x="39997" y="11578"/>
                  </a:cubicBezTo>
                  <a:cubicBezTo>
                    <a:pt x="39997" y="11770"/>
                    <a:pt x="40086" y="11962"/>
                    <a:pt x="40234" y="12095"/>
                  </a:cubicBezTo>
                  <a:cubicBezTo>
                    <a:pt x="40369" y="12217"/>
                    <a:pt x="40529" y="12290"/>
                    <a:pt x="40714" y="12290"/>
                  </a:cubicBezTo>
                  <a:cubicBezTo>
                    <a:pt x="40731" y="12290"/>
                    <a:pt x="40749" y="12289"/>
                    <a:pt x="40766" y="12288"/>
                  </a:cubicBezTo>
                  <a:cubicBezTo>
                    <a:pt x="40958" y="12288"/>
                    <a:pt x="41136" y="12199"/>
                    <a:pt x="41269" y="12051"/>
                  </a:cubicBezTo>
                  <a:cubicBezTo>
                    <a:pt x="41402" y="11903"/>
                    <a:pt x="41476" y="11726"/>
                    <a:pt x="41476" y="11519"/>
                  </a:cubicBezTo>
                  <a:cubicBezTo>
                    <a:pt x="41461" y="11341"/>
                    <a:pt x="41387" y="11164"/>
                    <a:pt x="41254" y="11031"/>
                  </a:cubicBezTo>
                  <a:cubicBezTo>
                    <a:pt x="41254" y="11016"/>
                    <a:pt x="41239" y="11016"/>
                    <a:pt x="41239" y="11016"/>
                  </a:cubicBezTo>
                  <a:cubicBezTo>
                    <a:pt x="41106" y="10898"/>
                    <a:pt x="40958" y="10824"/>
                    <a:pt x="40796" y="10824"/>
                  </a:cubicBezTo>
                  <a:lnTo>
                    <a:pt x="40796" y="9138"/>
                  </a:lnTo>
                  <a:lnTo>
                    <a:pt x="41387" y="8532"/>
                  </a:lnTo>
                  <a:lnTo>
                    <a:pt x="46193" y="8532"/>
                  </a:lnTo>
                  <a:cubicBezTo>
                    <a:pt x="46208" y="8724"/>
                    <a:pt x="46282" y="8887"/>
                    <a:pt x="46415" y="9005"/>
                  </a:cubicBezTo>
                  <a:cubicBezTo>
                    <a:pt x="46562" y="9138"/>
                    <a:pt x="46755" y="9212"/>
                    <a:pt x="46947" y="9212"/>
                  </a:cubicBezTo>
                  <a:cubicBezTo>
                    <a:pt x="47139" y="9197"/>
                    <a:pt x="47331" y="9109"/>
                    <a:pt x="47464" y="8976"/>
                  </a:cubicBezTo>
                  <a:cubicBezTo>
                    <a:pt x="47597" y="8828"/>
                    <a:pt x="47671" y="8635"/>
                    <a:pt x="47657" y="8443"/>
                  </a:cubicBezTo>
                  <a:cubicBezTo>
                    <a:pt x="47657" y="8399"/>
                    <a:pt x="47657" y="8369"/>
                    <a:pt x="47642" y="8340"/>
                  </a:cubicBezTo>
                  <a:lnTo>
                    <a:pt x="47642" y="8340"/>
                  </a:lnTo>
                  <a:cubicBezTo>
                    <a:pt x="47686" y="8399"/>
                    <a:pt x="47716" y="8458"/>
                    <a:pt x="47775" y="8502"/>
                  </a:cubicBezTo>
                  <a:cubicBezTo>
                    <a:pt x="47897" y="8624"/>
                    <a:pt x="48068" y="8696"/>
                    <a:pt x="48244" y="8696"/>
                  </a:cubicBezTo>
                  <a:cubicBezTo>
                    <a:pt x="48260" y="8696"/>
                    <a:pt x="48276" y="8696"/>
                    <a:pt x="48292" y="8695"/>
                  </a:cubicBezTo>
                  <a:cubicBezTo>
                    <a:pt x="48366" y="8695"/>
                    <a:pt x="48440" y="8680"/>
                    <a:pt x="48514" y="8650"/>
                  </a:cubicBezTo>
                  <a:cubicBezTo>
                    <a:pt x="48529" y="8665"/>
                    <a:pt x="48544" y="8680"/>
                    <a:pt x="48544" y="8695"/>
                  </a:cubicBezTo>
                  <a:lnTo>
                    <a:pt x="43960" y="13293"/>
                  </a:lnTo>
                  <a:lnTo>
                    <a:pt x="38711" y="13293"/>
                  </a:lnTo>
                  <a:lnTo>
                    <a:pt x="31140" y="20864"/>
                  </a:lnTo>
                  <a:cubicBezTo>
                    <a:pt x="31140" y="20849"/>
                    <a:pt x="31126" y="20834"/>
                    <a:pt x="31126" y="20834"/>
                  </a:cubicBezTo>
                  <a:cubicBezTo>
                    <a:pt x="30978" y="20686"/>
                    <a:pt x="30786" y="20612"/>
                    <a:pt x="30595" y="20612"/>
                  </a:cubicBezTo>
                  <a:cubicBezTo>
                    <a:pt x="30405" y="20612"/>
                    <a:pt x="30216" y="20686"/>
                    <a:pt x="30076" y="20834"/>
                  </a:cubicBezTo>
                  <a:cubicBezTo>
                    <a:pt x="29780" y="21115"/>
                    <a:pt x="29780" y="21588"/>
                    <a:pt x="30076" y="21869"/>
                  </a:cubicBezTo>
                  <a:cubicBezTo>
                    <a:pt x="30194" y="22002"/>
                    <a:pt x="30357" y="22061"/>
                    <a:pt x="30505" y="22076"/>
                  </a:cubicBezTo>
                  <a:lnTo>
                    <a:pt x="30505" y="24102"/>
                  </a:lnTo>
                  <a:lnTo>
                    <a:pt x="25684" y="28922"/>
                  </a:lnTo>
                  <a:lnTo>
                    <a:pt x="22121" y="28922"/>
                  </a:lnTo>
                  <a:cubicBezTo>
                    <a:pt x="22298" y="28641"/>
                    <a:pt x="22269" y="28257"/>
                    <a:pt x="22017" y="28005"/>
                  </a:cubicBezTo>
                  <a:cubicBezTo>
                    <a:pt x="21877" y="27865"/>
                    <a:pt x="21688" y="27795"/>
                    <a:pt x="21498" y="27795"/>
                  </a:cubicBezTo>
                  <a:cubicBezTo>
                    <a:pt x="21308" y="27795"/>
                    <a:pt x="21115" y="27865"/>
                    <a:pt x="20968" y="28005"/>
                  </a:cubicBezTo>
                  <a:cubicBezTo>
                    <a:pt x="20731" y="28257"/>
                    <a:pt x="20687" y="28641"/>
                    <a:pt x="20879" y="28922"/>
                  </a:cubicBezTo>
                  <a:lnTo>
                    <a:pt x="20849" y="28922"/>
                  </a:lnTo>
                  <a:lnTo>
                    <a:pt x="20051" y="29721"/>
                  </a:lnTo>
                  <a:cubicBezTo>
                    <a:pt x="19914" y="29618"/>
                    <a:pt x="19752" y="29566"/>
                    <a:pt x="19591" y="29566"/>
                  </a:cubicBezTo>
                  <a:cubicBezTo>
                    <a:pt x="19404" y="29566"/>
                    <a:pt x="19218" y="29637"/>
                    <a:pt x="19075" y="29780"/>
                  </a:cubicBezTo>
                  <a:cubicBezTo>
                    <a:pt x="18794" y="30061"/>
                    <a:pt x="18794" y="30519"/>
                    <a:pt x="19060" y="30800"/>
                  </a:cubicBezTo>
                  <a:lnTo>
                    <a:pt x="18114" y="31746"/>
                  </a:lnTo>
                  <a:cubicBezTo>
                    <a:pt x="17987" y="31659"/>
                    <a:pt x="17839" y="31614"/>
                    <a:pt x="17690" y="31614"/>
                  </a:cubicBezTo>
                  <a:cubicBezTo>
                    <a:pt x="17562" y="31614"/>
                    <a:pt x="17432" y="31648"/>
                    <a:pt x="17315" y="31717"/>
                  </a:cubicBezTo>
                  <a:lnTo>
                    <a:pt x="17315" y="30475"/>
                  </a:lnTo>
                  <a:lnTo>
                    <a:pt x="20864" y="26926"/>
                  </a:lnTo>
                  <a:lnTo>
                    <a:pt x="24945" y="26926"/>
                  </a:lnTo>
                  <a:lnTo>
                    <a:pt x="25049" y="26808"/>
                  </a:lnTo>
                  <a:lnTo>
                    <a:pt x="25817" y="26808"/>
                  </a:lnTo>
                  <a:lnTo>
                    <a:pt x="28730" y="23895"/>
                  </a:lnTo>
                  <a:lnTo>
                    <a:pt x="28730" y="23126"/>
                  </a:lnTo>
                  <a:lnTo>
                    <a:pt x="28937" y="22919"/>
                  </a:lnTo>
                  <a:cubicBezTo>
                    <a:pt x="29079" y="23032"/>
                    <a:pt x="29251" y="23091"/>
                    <a:pt x="29422" y="23091"/>
                  </a:cubicBezTo>
                  <a:cubicBezTo>
                    <a:pt x="29610" y="23091"/>
                    <a:pt x="29796" y="23021"/>
                    <a:pt x="29943" y="22875"/>
                  </a:cubicBezTo>
                  <a:cubicBezTo>
                    <a:pt x="30224" y="22594"/>
                    <a:pt x="30224" y="22120"/>
                    <a:pt x="29943" y="21825"/>
                  </a:cubicBezTo>
                  <a:cubicBezTo>
                    <a:pt x="29795" y="21684"/>
                    <a:pt x="29606" y="21614"/>
                    <a:pt x="29418" y="21614"/>
                  </a:cubicBezTo>
                  <a:cubicBezTo>
                    <a:pt x="29229" y="21614"/>
                    <a:pt x="29041" y="21684"/>
                    <a:pt x="28893" y="21825"/>
                  </a:cubicBezTo>
                  <a:cubicBezTo>
                    <a:pt x="28819" y="21899"/>
                    <a:pt x="28775" y="21987"/>
                    <a:pt x="28730" y="22076"/>
                  </a:cubicBezTo>
                  <a:lnTo>
                    <a:pt x="28730" y="21588"/>
                  </a:lnTo>
                  <a:cubicBezTo>
                    <a:pt x="28863" y="21411"/>
                    <a:pt x="28908" y="21189"/>
                    <a:pt x="28849" y="20982"/>
                  </a:cubicBezTo>
                  <a:lnTo>
                    <a:pt x="31614" y="18158"/>
                  </a:lnTo>
                  <a:lnTo>
                    <a:pt x="36419" y="13352"/>
                  </a:lnTo>
                  <a:lnTo>
                    <a:pt x="36419" y="8014"/>
                  </a:lnTo>
                  <a:lnTo>
                    <a:pt x="38844" y="5604"/>
                  </a:lnTo>
                  <a:lnTo>
                    <a:pt x="46592" y="5604"/>
                  </a:lnTo>
                  <a:lnTo>
                    <a:pt x="48706" y="3490"/>
                  </a:lnTo>
                  <a:cubicBezTo>
                    <a:pt x="48840" y="3593"/>
                    <a:pt x="49002" y="3638"/>
                    <a:pt x="49165" y="3638"/>
                  </a:cubicBezTo>
                  <a:cubicBezTo>
                    <a:pt x="49372" y="3623"/>
                    <a:pt x="49549" y="3549"/>
                    <a:pt x="49682" y="3401"/>
                  </a:cubicBezTo>
                  <a:cubicBezTo>
                    <a:pt x="49815" y="3253"/>
                    <a:pt x="49889" y="3061"/>
                    <a:pt x="49875" y="2869"/>
                  </a:cubicBezTo>
                  <a:cubicBezTo>
                    <a:pt x="49875" y="2677"/>
                    <a:pt x="49801" y="2514"/>
                    <a:pt x="49668" y="2381"/>
                  </a:cubicBezTo>
                  <a:cubicBezTo>
                    <a:pt x="49653" y="2366"/>
                    <a:pt x="49653" y="2366"/>
                    <a:pt x="49638" y="2351"/>
                  </a:cubicBezTo>
                  <a:cubicBezTo>
                    <a:pt x="49490" y="2218"/>
                    <a:pt x="49313" y="2159"/>
                    <a:pt x="49106" y="2159"/>
                  </a:cubicBezTo>
                  <a:cubicBezTo>
                    <a:pt x="48913" y="2174"/>
                    <a:pt x="48736" y="2248"/>
                    <a:pt x="48603" y="2396"/>
                  </a:cubicBezTo>
                  <a:cubicBezTo>
                    <a:pt x="48470" y="2544"/>
                    <a:pt x="48396" y="2736"/>
                    <a:pt x="48396" y="2928"/>
                  </a:cubicBezTo>
                  <a:cubicBezTo>
                    <a:pt x="48411" y="3076"/>
                    <a:pt x="48455" y="3224"/>
                    <a:pt x="48544" y="3342"/>
                  </a:cubicBezTo>
                  <a:lnTo>
                    <a:pt x="46503" y="5383"/>
                  </a:lnTo>
                  <a:lnTo>
                    <a:pt x="38755" y="5383"/>
                  </a:lnTo>
                  <a:lnTo>
                    <a:pt x="36197" y="7926"/>
                  </a:lnTo>
                  <a:lnTo>
                    <a:pt x="36197" y="13264"/>
                  </a:lnTo>
                  <a:lnTo>
                    <a:pt x="31466" y="18010"/>
                  </a:lnTo>
                  <a:lnTo>
                    <a:pt x="28760" y="20760"/>
                  </a:lnTo>
                  <a:cubicBezTo>
                    <a:pt x="28730" y="20716"/>
                    <a:pt x="28701" y="20671"/>
                    <a:pt x="28656" y="20642"/>
                  </a:cubicBezTo>
                  <a:cubicBezTo>
                    <a:pt x="28516" y="20494"/>
                    <a:pt x="28327" y="20420"/>
                    <a:pt x="28139" y="20420"/>
                  </a:cubicBezTo>
                  <a:cubicBezTo>
                    <a:pt x="27950" y="20420"/>
                    <a:pt x="27762" y="20494"/>
                    <a:pt x="27621" y="20642"/>
                  </a:cubicBezTo>
                  <a:cubicBezTo>
                    <a:pt x="27355" y="20908"/>
                    <a:pt x="27326" y="21322"/>
                    <a:pt x="27562" y="21603"/>
                  </a:cubicBezTo>
                  <a:lnTo>
                    <a:pt x="26586" y="22579"/>
                  </a:lnTo>
                  <a:cubicBezTo>
                    <a:pt x="26469" y="22511"/>
                    <a:pt x="26339" y="22477"/>
                    <a:pt x="26210" y="22477"/>
                  </a:cubicBezTo>
                  <a:cubicBezTo>
                    <a:pt x="26028" y="22477"/>
                    <a:pt x="25846" y="22544"/>
                    <a:pt x="25699" y="22682"/>
                  </a:cubicBezTo>
                  <a:cubicBezTo>
                    <a:pt x="25463" y="22934"/>
                    <a:pt x="25433" y="23289"/>
                    <a:pt x="25596" y="23584"/>
                  </a:cubicBezTo>
                  <a:lnTo>
                    <a:pt x="24797" y="24368"/>
                  </a:lnTo>
                  <a:lnTo>
                    <a:pt x="24738" y="24368"/>
                  </a:lnTo>
                  <a:cubicBezTo>
                    <a:pt x="24612" y="24287"/>
                    <a:pt x="24472" y="24246"/>
                    <a:pt x="24331" y="24246"/>
                  </a:cubicBezTo>
                  <a:cubicBezTo>
                    <a:pt x="24191" y="24246"/>
                    <a:pt x="24050" y="24287"/>
                    <a:pt x="23925" y="24368"/>
                  </a:cubicBezTo>
                  <a:lnTo>
                    <a:pt x="20051" y="24368"/>
                  </a:lnTo>
                  <a:lnTo>
                    <a:pt x="15097" y="29321"/>
                  </a:lnTo>
                  <a:lnTo>
                    <a:pt x="15097" y="31436"/>
                  </a:lnTo>
                  <a:cubicBezTo>
                    <a:pt x="15009" y="31451"/>
                    <a:pt x="14920" y="31480"/>
                    <a:pt x="14831" y="31539"/>
                  </a:cubicBezTo>
                  <a:lnTo>
                    <a:pt x="14831" y="27251"/>
                  </a:lnTo>
                  <a:lnTo>
                    <a:pt x="19947" y="22150"/>
                  </a:lnTo>
                  <a:lnTo>
                    <a:pt x="24235" y="22150"/>
                  </a:lnTo>
                  <a:cubicBezTo>
                    <a:pt x="24250" y="22298"/>
                    <a:pt x="24324" y="22446"/>
                    <a:pt x="24428" y="22549"/>
                  </a:cubicBezTo>
                  <a:cubicBezTo>
                    <a:pt x="24575" y="22697"/>
                    <a:pt x="24768" y="22771"/>
                    <a:pt x="24958" y="22771"/>
                  </a:cubicBezTo>
                  <a:cubicBezTo>
                    <a:pt x="25148" y="22771"/>
                    <a:pt x="25337" y="22697"/>
                    <a:pt x="25477" y="22549"/>
                  </a:cubicBezTo>
                  <a:cubicBezTo>
                    <a:pt x="25773" y="22268"/>
                    <a:pt x="25773" y="21795"/>
                    <a:pt x="25477" y="21514"/>
                  </a:cubicBezTo>
                  <a:cubicBezTo>
                    <a:pt x="25448" y="21470"/>
                    <a:pt x="25403" y="21440"/>
                    <a:pt x="25374" y="21426"/>
                  </a:cubicBezTo>
                  <a:lnTo>
                    <a:pt x="26069" y="21426"/>
                  </a:lnTo>
                  <a:lnTo>
                    <a:pt x="33979" y="13515"/>
                  </a:lnTo>
                  <a:lnTo>
                    <a:pt x="33979" y="7896"/>
                  </a:lnTo>
                  <a:lnTo>
                    <a:pt x="38859" y="3017"/>
                  </a:lnTo>
                  <a:lnTo>
                    <a:pt x="46784" y="3017"/>
                  </a:lnTo>
                  <a:lnTo>
                    <a:pt x="48440" y="1361"/>
                  </a:lnTo>
                  <a:cubicBezTo>
                    <a:pt x="48546" y="1427"/>
                    <a:pt x="48676" y="1481"/>
                    <a:pt x="48819" y="1481"/>
                  </a:cubicBezTo>
                  <a:cubicBezTo>
                    <a:pt x="48835" y="1481"/>
                    <a:pt x="48852" y="1480"/>
                    <a:pt x="48869" y="1479"/>
                  </a:cubicBezTo>
                  <a:cubicBezTo>
                    <a:pt x="49283" y="1464"/>
                    <a:pt x="49608" y="1124"/>
                    <a:pt x="49579" y="710"/>
                  </a:cubicBezTo>
                  <a:cubicBezTo>
                    <a:pt x="49579" y="518"/>
                    <a:pt x="49490" y="355"/>
                    <a:pt x="49372" y="222"/>
                  </a:cubicBezTo>
                  <a:cubicBezTo>
                    <a:pt x="49239" y="89"/>
                    <a:pt x="49047" y="0"/>
                    <a:pt x="4884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49" name="Google Shape;549;p42"/>
          <p:cNvSpPr/>
          <p:nvPr/>
        </p:nvSpPr>
        <p:spPr>
          <a:xfrm>
            <a:off x="2714750" y="3121113"/>
            <a:ext cx="3734700" cy="33300"/>
          </a:xfrm>
          <a:prstGeom prst="rect">
            <a:avLst/>
          </a:prstGeom>
          <a:gradFill>
            <a:gsLst>
              <a:gs pos="0">
                <a:srgbClr val="49E1BB"/>
              </a:gs>
              <a:gs pos="100000">
                <a:srgbClr val="1E8A6F"/>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50" name="Google Shape;550;p42"/>
          <p:cNvGrpSpPr/>
          <p:nvPr/>
        </p:nvGrpSpPr>
        <p:grpSpPr>
          <a:xfrm>
            <a:off x="1987434" y="3408507"/>
            <a:ext cx="5006600" cy="2547208"/>
            <a:chOff x="1977334" y="3761457"/>
            <a:chExt cx="5006600" cy="2547208"/>
          </a:xfrm>
        </p:grpSpPr>
        <p:sp>
          <p:nvSpPr>
            <p:cNvPr id="551" name="Google Shape;551;p42"/>
            <p:cNvSpPr/>
            <p:nvPr/>
          </p:nvSpPr>
          <p:spPr>
            <a:xfrm rot="10800000">
              <a:off x="1977334" y="3761457"/>
              <a:ext cx="2757183" cy="2547208"/>
            </a:xfrm>
            <a:custGeom>
              <a:rect b="b" l="l" r="r" t="t"/>
              <a:pathLst>
                <a:path extrusionOk="0" h="48973" w="53010">
                  <a:moveTo>
                    <a:pt x="24546" y="21426"/>
                  </a:moveTo>
                  <a:cubicBezTo>
                    <a:pt x="24501" y="21440"/>
                    <a:pt x="24472" y="21470"/>
                    <a:pt x="24428" y="21514"/>
                  </a:cubicBezTo>
                  <a:cubicBezTo>
                    <a:pt x="24324" y="21633"/>
                    <a:pt x="24250" y="21766"/>
                    <a:pt x="24235" y="21928"/>
                  </a:cubicBezTo>
                  <a:lnTo>
                    <a:pt x="20169" y="21928"/>
                  </a:lnTo>
                  <a:lnTo>
                    <a:pt x="20672" y="21426"/>
                  </a:lnTo>
                  <a:close/>
                  <a:moveTo>
                    <a:pt x="28730" y="22623"/>
                  </a:moveTo>
                  <a:cubicBezTo>
                    <a:pt x="28745" y="22668"/>
                    <a:pt x="28775" y="22712"/>
                    <a:pt x="28789" y="22756"/>
                  </a:cubicBezTo>
                  <a:lnTo>
                    <a:pt x="28730" y="22815"/>
                  </a:lnTo>
                  <a:lnTo>
                    <a:pt x="28730" y="22623"/>
                  </a:lnTo>
                  <a:close/>
                  <a:moveTo>
                    <a:pt x="28508" y="23348"/>
                  </a:moveTo>
                  <a:lnTo>
                    <a:pt x="28508" y="23806"/>
                  </a:lnTo>
                  <a:lnTo>
                    <a:pt x="25729" y="26586"/>
                  </a:lnTo>
                  <a:lnTo>
                    <a:pt x="25270" y="26586"/>
                  </a:lnTo>
                  <a:lnTo>
                    <a:pt x="28508" y="23348"/>
                  </a:lnTo>
                  <a:close/>
                  <a:moveTo>
                    <a:pt x="20554" y="26926"/>
                  </a:moveTo>
                  <a:lnTo>
                    <a:pt x="17315" y="30164"/>
                  </a:lnTo>
                  <a:lnTo>
                    <a:pt x="17315" y="29706"/>
                  </a:lnTo>
                  <a:lnTo>
                    <a:pt x="20110" y="26926"/>
                  </a:lnTo>
                  <a:close/>
                  <a:moveTo>
                    <a:pt x="17094" y="30696"/>
                  </a:moveTo>
                  <a:lnTo>
                    <a:pt x="17094" y="30889"/>
                  </a:lnTo>
                  <a:cubicBezTo>
                    <a:pt x="17079" y="30844"/>
                    <a:pt x="17049" y="30800"/>
                    <a:pt x="17034" y="30756"/>
                  </a:cubicBezTo>
                  <a:lnTo>
                    <a:pt x="17094" y="30696"/>
                  </a:lnTo>
                  <a:close/>
                  <a:moveTo>
                    <a:pt x="25655" y="31584"/>
                  </a:moveTo>
                  <a:lnTo>
                    <a:pt x="25152" y="32086"/>
                  </a:lnTo>
                  <a:lnTo>
                    <a:pt x="21278" y="32101"/>
                  </a:lnTo>
                  <a:cubicBezTo>
                    <a:pt x="21322" y="32072"/>
                    <a:pt x="21352" y="32042"/>
                    <a:pt x="21396" y="31998"/>
                  </a:cubicBezTo>
                  <a:cubicBezTo>
                    <a:pt x="21515" y="31879"/>
                    <a:pt x="21574" y="31746"/>
                    <a:pt x="21603" y="31584"/>
                  </a:cubicBezTo>
                  <a:close/>
                  <a:moveTo>
                    <a:pt x="48825" y="0"/>
                  </a:moveTo>
                  <a:cubicBezTo>
                    <a:pt x="48411" y="30"/>
                    <a:pt x="48100" y="370"/>
                    <a:pt x="48115" y="769"/>
                  </a:cubicBezTo>
                  <a:cubicBezTo>
                    <a:pt x="48115" y="932"/>
                    <a:pt x="48174" y="1095"/>
                    <a:pt x="48278" y="1213"/>
                  </a:cubicBezTo>
                  <a:lnTo>
                    <a:pt x="46681" y="2795"/>
                  </a:lnTo>
                  <a:lnTo>
                    <a:pt x="38770" y="2795"/>
                  </a:lnTo>
                  <a:lnTo>
                    <a:pt x="33758" y="7807"/>
                  </a:lnTo>
                  <a:lnTo>
                    <a:pt x="33758" y="13411"/>
                  </a:lnTo>
                  <a:lnTo>
                    <a:pt x="25980" y="21204"/>
                  </a:lnTo>
                  <a:lnTo>
                    <a:pt x="20583" y="21204"/>
                  </a:lnTo>
                  <a:lnTo>
                    <a:pt x="19859" y="21928"/>
                  </a:lnTo>
                  <a:lnTo>
                    <a:pt x="19829" y="21928"/>
                  </a:lnTo>
                  <a:lnTo>
                    <a:pt x="14609" y="27133"/>
                  </a:lnTo>
                  <a:lnTo>
                    <a:pt x="14609" y="27163"/>
                  </a:lnTo>
                  <a:lnTo>
                    <a:pt x="14062" y="27710"/>
                  </a:lnTo>
                  <a:cubicBezTo>
                    <a:pt x="13945" y="27639"/>
                    <a:pt x="13801" y="27597"/>
                    <a:pt x="13665" y="27597"/>
                  </a:cubicBezTo>
                  <a:cubicBezTo>
                    <a:pt x="13629" y="27597"/>
                    <a:pt x="13594" y="27600"/>
                    <a:pt x="13560" y="27606"/>
                  </a:cubicBezTo>
                  <a:cubicBezTo>
                    <a:pt x="13530" y="27562"/>
                    <a:pt x="13486" y="27517"/>
                    <a:pt x="13456" y="27488"/>
                  </a:cubicBezTo>
                  <a:cubicBezTo>
                    <a:pt x="13323" y="27340"/>
                    <a:pt x="13146" y="27281"/>
                    <a:pt x="12968" y="27266"/>
                  </a:cubicBezTo>
                  <a:cubicBezTo>
                    <a:pt x="13027" y="27237"/>
                    <a:pt x="13086" y="27192"/>
                    <a:pt x="13146" y="27148"/>
                  </a:cubicBezTo>
                  <a:cubicBezTo>
                    <a:pt x="13412" y="26867"/>
                    <a:pt x="13427" y="26453"/>
                    <a:pt x="13190" y="26157"/>
                  </a:cubicBezTo>
                  <a:lnTo>
                    <a:pt x="20731" y="18631"/>
                  </a:lnTo>
                  <a:lnTo>
                    <a:pt x="25936" y="18631"/>
                  </a:lnTo>
                  <a:lnTo>
                    <a:pt x="31155" y="13411"/>
                  </a:lnTo>
                  <a:lnTo>
                    <a:pt x="31155" y="11504"/>
                  </a:lnTo>
                  <a:cubicBezTo>
                    <a:pt x="31274" y="11474"/>
                    <a:pt x="31392" y="11415"/>
                    <a:pt x="31481" y="11312"/>
                  </a:cubicBezTo>
                  <a:cubicBezTo>
                    <a:pt x="31776" y="11031"/>
                    <a:pt x="31776" y="10558"/>
                    <a:pt x="31481" y="10262"/>
                  </a:cubicBezTo>
                  <a:cubicBezTo>
                    <a:pt x="31340" y="10121"/>
                    <a:pt x="31152" y="10051"/>
                    <a:pt x="30963" y="10051"/>
                  </a:cubicBezTo>
                  <a:cubicBezTo>
                    <a:pt x="30774" y="10051"/>
                    <a:pt x="30586" y="10121"/>
                    <a:pt x="30445" y="10262"/>
                  </a:cubicBezTo>
                  <a:cubicBezTo>
                    <a:pt x="30150" y="10558"/>
                    <a:pt x="30150" y="11031"/>
                    <a:pt x="30445" y="11312"/>
                  </a:cubicBezTo>
                  <a:cubicBezTo>
                    <a:pt x="30579" y="11445"/>
                    <a:pt x="30756" y="11519"/>
                    <a:pt x="30933" y="11519"/>
                  </a:cubicBezTo>
                  <a:lnTo>
                    <a:pt x="30933" y="13323"/>
                  </a:lnTo>
                  <a:lnTo>
                    <a:pt x="25847" y="18409"/>
                  </a:lnTo>
                  <a:lnTo>
                    <a:pt x="20642" y="18409"/>
                  </a:lnTo>
                  <a:lnTo>
                    <a:pt x="13042" y="26009"/>
                  </a:lnTo>
                  <a:cubicBezTo>
                    <a:pt x="12914" y="25926"/>
                    <a:pt x="12766" y="25884"/>
                    <a:pt x="12620" y="25884"/>
                  </a:cubicBezTo>
                  <a:cubicBezTo>
                    <a:pt x="12428" y="25884"/>
                    <a:pt x="12238" y="25956"/>
                    <a:pt x="12096" y="26098"/>
                  </a:cubicBezTo>
                  <a:cubicBezTo>
                    <a:pt x="11815" y="26379"/>
                    <a:pt x="11815" y="26852"/>
                    <a:pt x="12096" y="27148"/>
                  </a:cubicBezTo>
                  <a:cubicBezTo>
                    <a:pt x="12229" y="27281"/>
                    <a:pt x="12406" y="27340"/>
                    <a:pt x="12584" y="27355"/>
                  </a:cubicBezTo>
                  <a:cubicBezTo>
                    <a:pt x="12525" y="27384"/>
                    <a:pt x="12465" y="27429"/>
                    <a:pt x="12406" y="27488"/>
                  </a:cubicBezTo>
                  <a:cubicBezTo>
                    <a:pt x="12125" y="27769"/>
                    <a:pt x="12125" y="28242"/>
                    <a:pt x="12406" y="28523"/>
                  </a:cubicBezTo>
                  <a:cubicBezTo>
                    <a:pt x="12554" y="28671"/>
                    <a:pt x="12732" y="28730"/>
                    <a:pt x="12909" y="28745"/>
                  </a:cubicBezTo>
                  <a:lnTo>
                    <a:pt x="12909" y="31702"/>
                  </a:lnTo>
                  <a:lnTo>
                    <a:pt x="6610" y="38016"/>
                  </a:lnTo>
                  <a:lnTo>
                    <a:pt x="2914" y="38016"/>
                  </a:lnTo>
                  <a:lnTo>
                    <a:pt x="2914" y="34925"/>
                  </a:lnTo>
                  <a:lnTo>
                    <a:pt x="9124" y="28715"/>
                  </a:lnTo>
                  <a:cubicBezTo>
                    <a:pt x="9247" y="28806"/>
                    <a:pt x="9392" y="28851"/>
                    <a:pt x="9539" y="28851"/>
                  </a:cubicBezTo>
                  <a:cubicBezTo>
                    <a:pt x="9729" y="28851"/>
                    <a:pt x="9920" y="28776"/>
                    <a:pt x="10070" y="28626"/>
                  </a:cubicBezTo>
                  <a:cubicBezTo>
                    <a:pt x="10351" y="28345"/>
                    <a:pt x="10351" y="27872"/>
                    <a:pt x="10070" y="27591"/>
                  </a:cubicBezTo>
                  <a:cubicBezTo>
                    <a:pt x="9922" y="27444"/>
                    <a:pt x="9734" y="27370"/>
                    <a:pt x="9545" y="27370"/>
                  </a:cubicBezTo>
                  <a:cubicBezTo>
                    <a:pt x="9357" y="27370"/>
                    <a:pt x="9168" y="27444"/>
                    <a:pt x="9020" y="27591"/>
                  </a:cubicBezTo>
                  <a:cubicBezTo>
                    <a:pt x="8754" y="27858"/>
                    <a:pt x="8739" y="28272"/>
                    <a:pt x="8961" y="28552"/>
                  </a:cubicBezTo>
                  <a:lnTo>
                    <a:pt x="2692" y="34837"/>
                  </a:lnTo>
                  <a:lnTo>
                    <a:pt x="2692" y="38223"/>
                  </a:lnTo>
                  <a:lnTo>
                    <a:pt x="6699" y="38223"/>
                  </a:lnTo>
                  <a:lnTo>
                    <a:pt x="13131" y="31805"/>
                  </a:lnTo>
                  <a:lnTo>
                    <a:pt x="13131" y="28833"/>
                  </a:lnTo>
                  <a:cubicBezTo>
                    <a:pt x="13131" y="28848"/>
                    <a:pt x="13146" y="28848"/>
                    <a:pt x="13146" y="28863"/>
                  </a:cubicBezTo>
                  <a:cubicBezTo>
                    <a:pt x="13293" y="29003"/>
                    <a:pt x="13482" y="29074"/>
                    <a:pt x="13671" y="29074"/>
                  </a:cubicBezTo>
                  <a:cubicBezTo>
                    <a:pt x="13859" y="29074"/>
                    <a:pt x="14048" y="29003"/>
                    <a:pt x="14195" y="28863"/>
                  </a:cubicBezTo>
                  <a:cubicBezTo>
                    <a:pt x="14462" y="28582"/>
                    <a:pt x="14476" y="28153"/>
                    <a:pt x="14225" y="27858"/>
                  </a:cubicBezTo>
                  <a:lnTo>
                    <a:pt x="14609" y="27473"/>
                  </a:lnTo>
                  <a:lnTo>
                    <a:pt x="14609" y="31761"/>
                  </a:lnTo>
                  <a:cubicBezTo>
                    <a:pt x="14476" y="31968"/>
                    <a:pt x="14462" y="32234"/>
                    <a:pt x="14550" y="32456"/>
                  </a:cubicBezTo>
                  <a:lnTo>
                    <a:pt x="7024" y="39997"/>
                  </a:lnTo>
                  <a:lnTo>
                    <a:pt x="1775" y="39997"/>
                  </a:lnTo>
                  <a:lnTo>
                    <a:pt x="45" y="41727"/>
                  </a:lnTo>
                  <a:lnTo>
                    <a:pt x="1" y="41771"/>
                  </a:lnTo>
                  <a:cubicBezTo>
                    <a:pt x="89" y="41786"/>
                    <a:pt x="178" y="41801"/>
                    <a:pt x="267" y="41816"/>
                  </a:cubicBezTo>
                  <a:lnTo>
                    <a:pt x="1864" y="40219"/>
                  </a:lnTo>
                  <a:lnTo>
                    <a:pt x="7113" y="40219"/>
                  </a:lnTo>
                  <a:lnTo>
                    <a:pt x="14683" y="32648"/>
                  </a:lnTo>
                  <a:cubicBezTo>
                    <a:pt x="14683" y="32663"/>
                    <a:pt x="14698" y="32678"/>
                    <a:pt x="14713" y="32678"/>
                  </a:cubicBezTo>
                  <a:cubicBezTo>
                    <a:pt x="14853" y="32826"/>
                    <a:pt x="15042" y="32900"/>
                    <a:pt x="15230" y="32900"/>
                  </a:cubicBezTo>
                  <a:cubicBezTo>
                    <a:pt x="15419" y="32900"/>
                    <a:pt x="15608" y="32826"/>
                    <a:pt x="15748" y="32678"/>
                  </a:cubicBezTo>
                  <a:cubicBezTo>
                    <a:pt x="16044" y="32397"/>
                    <a:pt x="16044" y="31924"/>
                    <a:pt x="15748" y="31643"/>
                  </a:cubicBezTo>
                  <a:cubicBezTo>
                    <a:pt x="15630" y="31510"/>
                    <a:pt x="15482" y="31451"/>
                    <a:pt x="15319" y="31436"/>
                  </a:cubicBezTo>
                  <a:lnTo>
                    <a:pt x="15319" y="29410"/>
                  </a:lnTo>
                  <a:lnTo>
                    <a:pt x="20140" y="24590"/>
                  </a:lnTo>
                  <a:lnTo>
                    <a:pt x="23703" y="24590"/>
                  </a:lnTo>
                  <a:cubicBezTo>
                    <a:pt x="23526" y="24871"/>
                    <a:pt x="23555" y="25255"/>
                    <a:pt x="23806" y="25507"/>
                  </a:cubicBezTo>
                  <a:cubicBezTo>
                    <a:pt x="23954" y="25647"/>
                    <a:pt x="24143" y="25717"/>
                    <a:pt x="24331" y="25717"/>
                  </a:cubicBezTo>
                  <a:cubicBezTo>
                    <a:pt x="24520" y="25717"/>
                    <a:pt x="24708" y="25647"/>
                    <a:pt x="24856" y="25507"/>
                  </a:cubicBezTo>
                  <a:cubicBezTo>
                    <a:pt x="25108" y="25255"/>
                    <a:pt x="25137" y="24871"/>
                    <a:pt x="24945" y="24590"/>
                  </a:cubicBezTo>
                  <a:lnTo>
                    <a:pt x="24989" y="24590"/>
                  </a:lnTo>
                  <a:lnTo>
                    <a:pt x="25773" y="23791"/>
                  </a:lnTo>
                  <a:cubicBezTo>
                    <a:pt x="25910" y="23894"/>
                    <a:pt x="26072" y="23946"/>
                    <a:pt x="26232" y="23946"/>
                  </a:cubicBezTo>
                  <a:cubicBezTo>
                    <a:pt x="26420" y="23946"/>
                    <a:pt x="26606" y="23875"/>
                    <a:pt x="26749" y="23732"/>
                  </a:cubicBezTo>
                  <a:cubicBezTo>
                    <a:pt x="27030" y="23451"/>
                    <a:pt x="27030" y="22993"/>
                    <a:pt x="26764" y="22712"/>
                  </a:cubicBezTo>
                  <a:lnTo>
                    <a:pt x="27710" y="21766"/>
                  </a:lnTo>
                  <a:cubicBezTo>
                    <a:pt x="27837" y="21853"/>
                    <a:pt x="27989" y="21897"/>
                    <a:pt x="28139" y="21897"/>
                  </a:cubicBezTo>
                  <a:cubicBezTo>
                    <a:pt x="28270" y="21897"/>
                    <a:pt x="28399" y="21864"/>
                    <a:pt x="28508" y="21795"/>
                  </a:cubicBezTo>
                  <a:lnTo>
                    <a:pt x="28508" y="23037"/>
                  </a:lnTo>
                  <a:lnTo>
                    <a:pt x="24960" y="26586"/>
                  </a:lnTo>
                  <a:lnTo>
                    <a:pt x="20879" y="26586"/>
                  </a:lnTo>
                  <a:lnTo>
                    <a:pt x="20775" y="26704"/>
                  </a:lnTo>
                  <a:lnTo>
                    <a:pt x="20006" y="26704"/>
                  </a:lnTo>
                  <a:lnTo>
                    <a:pt x="17094" y="29617"/>
                  </a:lnTo>
                  <a:lnTo>
                    <a:pt x="17094" y="30386"/>
                  </a:lnTo>
                  <a:lnTo>
                    <a:pt x="16887" y="30593"/>
                  </a:lnTo>
                  <a:cubicBezTo>
                    <a:pt x="16745" y="30480"/>
                    <a:pt x="16573" y="30421"/>
                    <a:pt x="16401" y="30421"/>
                  </a:cubicBezTo>
                  <a:cubicBezTo>
                    <a:pt x="16214" y="30421"/>
                    <a:pt x="16028" y="30491"/>
                    <a:pt x="15881" y="30637"/>
                  </a:cubicBezTo>
                  <a:cubicBezTo>
                    <a:pt x="15600" y="30918"/>
                    <a:pt x="15600" y="31391"/>
                    <a:pt x="15881" y="31687"/>
                  </a:cubicBezTo>
                  <a:cubicBezTo>
                    <a:pt x="16029" y="31828"/>
                    <a:pt x="16221" y="31898"/>
                    <a:pt x="16412" y="31898"/>
                  </a:cubicBezTo>
                  <a:cubicBezTo>
                    <a:pt x="16602" y="31898"/>
                    <a:pt x="16790" y="31828"/>
                    <a:pt x="16931" y="31687"/>
                  </a:cubicBezTo>
                  <a:cubicBezTo>
                    <a:pt x="17005" y="31613"/>
                    <a:pt x="17064" y="31525"/>
                    <a:pt x="17094" y="31436"/>
                  </a:cubicBezTo>
                  <a:lnTo>
                    <a:pt x="17094" y="31924"/>
                  </a:lnTo>
                  <a:cubicBezTo>
                    <a:pt x="16960" y="32101"/>
                    <a:pt x="16931" y="32323"/>
                    <a:pt x="16975" y="32530"/>
                  </a:cubicBezTo>
                  <a:lnTo>
                    <a:pt x="14210" y="35354"/>
                  </a:lnTo>
                  <a:lnTo>
                    <a:pt x="9405" y="40160"/>
                  </a:lnTo>
                  <a:lnTo>
                    <a:pt x="9405" y="45497"/>
                  </a:lnTo>
                  <a:lnTo>
                    <a:pt x="7586" y="47316"/>
                  </a:lnTo>
                  <a:lnTo>
                    <a:pt x="7276" y="47612"/>
                  </a:lnTo>
                  <a:cubicBezTo>
                    <a:pt x="7349" y="47656"/>
                    <a:pt x="7409" y="47686"/>
                    <a:pt x="7483" y="47730"/>
                  </a:cubicBezTo>
                  <a:lnTo>
                    <a:pt x="7793" y="47420"/>
                  </a:lnTo>
                  <a:lnTo>
                    <a:pt x="9627" y="45586"/>
                  </a:lnTo>
                  <a:lnTo>
                    <a:pt x="9627" y="40248"/>
                  </a:lnTo>
                  <a:lnTo>
                    <a:pt x="14373" y="35502"/>
                  </a:lnTo>
                  <a:lnTo>
                    <a:pt x="17064" y="32752"/>
                  </a:lnTo>
                  <a:cubicBezTo>
                    <a:pt x="17094" y="32796"/>
                    <a:pt x="17123" y="32840"/>
                    <a:pt x="17167" y="32870"/>
                  </a:cubicBezTo>
                  <a:cubicBezTo>
                    <a:pt x="17308" y="33018"/>
                    <a:pt x="17496" y="33092"/>
                    <a:pt x="17687" y="33092"/>
                  </a:cubicBezTo>
                  <a:cubicBezTo>
                    <a:pt x="17877" y="33092"/>
                    <a:pt x="18069" y="33018"/>
                    <a:pt x="18217" y="32870"/>
                  </a:cubicBezTo>
                  <a:cubicBezTo>
                    <a:pt x="18483" y="32604"/>
                    <a:pt x="18498" y="32190"/>
                    <a:pt x="18276" y="31909"/>
                  </a:cubicBezTo>
                  <a:lnTo>
                    <a:pt x="19238" y="30933"/>
                  </a:lnTo>
                  <a:cubicBezTo>
                    <a:pt x="19355" y="31001"/>
                    <a:pt x="19487" y="31035"/>
                    <a:pt x="19619" y="31035"/>
                  </a:cubicBezTo>
                  <a:cubicBezTo>
                    <a:pt x="19803" y="31035"/>
                    <a:pt x="19987" y="30968"/>
                    <a:pt x="20125" y="30830"/>
                  </a:cubicBezTo>
                  <a:cubicBezTo>
                    <a:pt x="20361" y="30578"/>
                    <a:pt x="20406" y="30223"/>
                    <a:pt x="20243" y="29928"/>
                  </a:cubicBezTo>
                  <a:lnTo>
                    <a:pt x="21027" y="29144"/>
                  </a:lnTo>
                  <a:lnTo>
                    <a:pt x="21086" y="29144"/>
                  </a:lnTo>
                  <a:cubicBezTo>
                    <a:pt x="21212" y="29225"/>
                    <a:pt x="21356" y="29266"/>
                    <a:pt x="21498" y="29266"/>
                  </a:cubicBezTo>
                  <a:cubicBezTo>
                    <a:pt x="21640" y="29266"/>
                    <a:pt x="21781" y="29225"/>
                    <a:pt x="21899" y="29144"/>
                  </a:cubicBezTo>
                  <a:lnTo>
                    <a:pt x="25773" y="29144"/>
                  </a:lnTo>
                  <a:lnTo>
                    <a:pt x="30726" y="24191"/>
                  </a:lnTo>
                  <a:lnTo>
                    <a:pt x="30726" y="22076"/>
                  </a:lnTo>
                  <a:cubicBezTo>
                    <a:pt x="30830" y="22061"/>
                    <a:pt x="30919" y="22032"/>
                    <a:pt x="30993" y="21973"/>
                  </a:cubicBezTo>
                  <a:lnTo>
                    <a:pt x="30993" y="26261"/>
                  </a:lnTo>
                  <a:lnTo>
                    <a:pt x="25877" y="31377"/>
                  </a:lnTo>
                  <a:lnTo>
                    <a:pt x="21603" y="31377"/>
                  </a:lnTo>
                  <a:cubicBezTo>
                    <a:pt x="21574" y="31214"/>
                    <a:pt x="21515" y="31081"/>
                    <a:pt x="21396" y="30963"/>
                  </a:cubicBezTo>
                  <a:cubicBezTo>
                    <a:pt x="21248" y="30815"/>
                    <a:pt x="21060" y="30741"/>
                    <a:pt x="20871" y="30741"/>
                  </a:cubicBezTo>
                  <a:cubicBezTo>
                    <a:pt x="20683" y="30741"/>
                    <a:pt x="20494" y="30815"/>
                    <a:pt x="20347" y="30963"/>
                  </a:cubicBezTo>
                  <a:cubicBezTo>
                    <a:pt x="20066" y="31244"/>
                    <a:pt x="20066" y="31717"/>
                    <a:pt x="20347" y="31998"/>
                  </a:cubicBezTo>
                  <a:cubicBezTo>
                    <a:pt x="20376" y="32042"/>
                    <a:pt x="20420" y="32072"/>
                    <a:pt x="20465" y="32101"/>
                  </a:cubicBezTo>
                  <a:lnTo>
                    <a:pt x="19755" y="32101"/>
                  </a:lnTo>
                  <a:lnTo>
                    <a:pt x="11844" y="39997"/>
                  </a:lnTo>
                  <a:lnTo>
                    <a:pt x="11844" y="45616"/>
                  </a:lnTo>
                  <a:lnTo>
                    <a:pt x="9065" y="48396"/>
                  </a:lnTo>
                  <a:lnTo>
                    <a:pt x="8665" y="48795"/>
                  </a:lnTo>
                  <a:cubicBezTo>
                    <a:pt x="8725" y="48854"/>
                    <a:pt x="8754" y="48913"/>
                    <a:pt x="8798" y="48972"/>
                  </a:cubicBezTo>
                  <a:lnTo>
                    <a:pt x="9227" y="48558"/>
                  </a:lnTo>
                  <a:lnTo>
                    <a:pt x="12066" y="45704"/>
                  </a:lnTo>
                  <a:lnTo>
                    <a:pt x="12066" y="40101"/>
                  </a:lnTo>
                  <a:lnTo>
                    <a:pt x="19859" y="32308"/>
                  </a:lnTo>
                  <a:lnTo>
                    <a:pt x="25256" y="32308"/>
                  </a:lnTo>
                  <a:lnTo>
                    <a:pt x="25980" y="31584"/>
                  </a:lnTo>
                  <a:lnTo>
                    <a:pt x="25995" y="31584"/>
                  </a:lnTo>
                  <a:lnTo>
                    <a:pt x="31214" y="26379"/>
                  </a:lnTo>
                  <a:lnTo>
                    <a:pt x="31214" y="26349"/>
                  </a:lnTo>
                  <a:lnTo>
                    <a:pt x="31761" y="25802"/>
                  </a:lnTo>
                  <a:cubicBezTo>
                    <a:pt x="31873" y="25881"/>
                    <a:pt x="32011" y="25917"/>
                    <a:pt x="32148" y="25917"/>
                  </a:cubicBezTo>
                  <a:cubicBezTo>
                    <a:pt x="32192" y="25917"/>
                    <a:pt x="32236" y="25913"/>
                    <a:pt x="32279" y="25906"/>
                  </a:cubicBezTo>
                  <a:cubicBezTo>
                    <a:pt x="32309" y="25950"/>
                    <a:pt x="32338" y="25994"/>
                    <a:pt x="32368" y="26024"/>
                  </a:cubicBezTo>
                  <a:cubicBezTo>
                    <a:pt x="32516" y="26172"/>
                    <a:pt x="32678" y="26231"/>
                    <a:pt x="32856" y="26246"/>
                  </a:cubicBezTo>
                  <a:cubicBezTo>
                    <a:pt x="32796" y="26275"/>
                    <a:pt x="32737" y="26320"/>
                    <a:pt x="32678" y="26364"/>
                  </a:cubicBezTo>
                  <a:cubicBezTo>
                    <a:pt x="32412" y="26645"/>
                    <a:pt x="32397" y="27059"/>
                    <a:pt x="32634" y="27355"/>
                  </a:cubicBezTo>
                  <a:lnTo>
                    <a:pt x="25093" y="34881"/>
                  </a:lnTo>
                  <a:lnTo>
                    <a:pt x="19888" y="34881"/>
                  </a:lnTo>
                  <a:lnTo>
                    <a:pt x="14669" y="40101"/>
                  </a:lnTo>
                  <a:lnTo>
                    <a:pt x="14669" y="42008"/>
                  </a:lnTo>
                  <a:cubicBezTo>
                    <a:pt x="14550" y="42037"/>
                    <a:pt x="14432" y="42111"/>
                    <a:pt x="14343" y="42200"/>
                  </a:cubicBezTo>
                  <a:cubicBezTo>
                    <a:pt x="14048" y="42481"/>
                    <a:pt x="14048" y="42954"/>
                    <a:pt x="14343" y="43250"/>
                  </a:cubicBezTo>
                  <a:cubicBezTo>
                    <a:pt x="14484" y="43390"/>
                    <a:pt x="14672" y="43461"/>
                    <a:pt x="14861" y="43461"/>
                  </a:cubicBezTo>
                  <a:cubicBezTo>
                    <a:pt x="15049" y="43461"/>
                    <a:pt x="15238" y="43390"/>
                    <a:pt x="15378" y="43250"/>
                  </a:cubicBezTo>
                  <a:cubicBezTo>
                    <a:pt x="15674" y="42954"/>
                    <a:pt x="15674" y="42481"/>
                    <a:pt x="15393" y="42200"/>
                  </a:cubicBezTo>
                  <a:cubicBezTo>
                    <a:pt x="15245" y="42067"/>
                    <a:pt x="15068" y="41993"/>
                    <a:pt x="14890" y="41993"/>
                  </a:cubicBezTo>
                  <a:lnTo>
                    <a:pt x="14890" y="40189"/>
                  </a:lnTo>
                  <a:lnTo>
                    <a:pt x="19977" y="35103"/>
                  </a:lnTo>
                  <a:lnTo>
                    <a:pt x="25182" y="35103"/>
                  </a:lnTo>
                  <a:lnTo>
                    <a:pt x="32796" y="27503"/>
                  </a:lnTo>
                  <a:cubicBezTo>
                    <a:pt x="32918" y="27586"/>
                    <a:pt x="33062" y="27628"/>
                    <a:pt x="33207" y="27628"/>
                  </a:cubicBezTo>
                  <a:cubicBezTo>
                    <a:pt x="33396" y="27628"/>
                    <a:pt x="33586" y="27556"/>
                    <a:pt x="33728" y="27414"/>
                  </a:cubicBezTo>
                  <a:cubicBezTo>
                    <a:pt x="34009" y="27133"/>
                    <a:pt x="34009" y="26660"/>
                    <a:pt x="33728" y="26364"/>
                  </a:cubicBezTo>
                  <a:cubicBezTo>
                    <a:pt x="33595" y="26231"/>
                    <a:pt x="33418" y="26172"/>
                    <a:pt x="33240" y="26157"/>
                  </a:cubicBezTo>
                  <a:cubicBezTo>
                    <a:pt x="33299" y="26128"/>
                    <a:pt x="33358" y="26083"/>
                    <a:pt x="33418" y="26024"/>
                  </a:cubicBezTo>
                  <a:cubicBezTo>
                    <a:pt x="33713" y="25743"/>
                    <a:pt x="33713" y="25270"/>
                    <a:pt x="33418" y="24989"/>
                  </a:cubicBezTo>
                  <a:cubicBezTo>
                    <a:pt x="33284" y="24841"/>
                    <a:pt x="33092" y="24782"/>
                    <a:pt x="32915" y="24767"/>
                  </a:cubicBezTo>
                  <a:lnTo>
                    <a:pt x="32915" y="21810"/>
                  </a:lnTo>
                  <a:lnTo>
                    <a:pt x="39214" y="15496"/>
                  </a:lnTo>
                  <a:lnTo>
                    <a:pt x="42910" y="15496"/>
                  </a:lnTo>
                  <a:lnTo>
                    <a:pt x="42910" y="18587"/>
                  </a:lnTo>
                  <a:lnTo>
                    <a:pt x="36700" y="24797"/>
                  </a:lnTo>
                  <a:cubicBezTo>
                    <a:pt x="36577" y="24706"/>
                    <a:pt x="36432" y="24661"/>
                    <a:pt x="36284" y="24661"/>
                  </a:cubicBezTo>
                  <a:cubicBezTo>
                    <a:pt x="36095" y="24661"/>
                    <a:pt x="35903" y="24736"/>
                    <a:pt x="35754" y="24886"/>
                  </a:cubicBezTo>
                  <a:cubicBezTo>
                    <a:pt x="35473" y="25166"/>
                    <a:pt x="35473" y="25640"/>
                    <a:pt x="35754" y="25921"/>
                  </a:cubicBezTo>
                  <a:cubicBezTo>
                    <a:pt x="35902" y="26068"/>
                    <a:pt x="36090" y="26142"/>
                    <a:pt x="36279" y="26142"/>
                  </a:cubicBezTo>
                  <a:cubicBezTo>
                    <a:pt x="36467" y="26142"/>
                    <a:pt x="36656" y="26068"/>
                    <a:pt x="36804" y="25921"/>
                  </a:cubicBezTo>
                  <a:cubicBezTo>
                    <a:pt x="37070" y="25654"/>
                    <a:pt x="37084" y="25240"/>
                    <a:pt x="36863" y="24959"/>
                  </a:cubicBezTo>
                  <a:lnTo>
                    <a:pt x="43132" y="18675"/>
                  </a:lnTo>
                  <a:lnTo>
                    <a:pt x="43132" y="15289"/>
                  </a:lnTo>
                  <a:lnTo>
                    <a:pt x="39125" y="15289"/>
                  </a:lnTo>
                  <a:lnTo>
                    <a:pt x="32693" y="21706"/>
                  </a:lnTo>
                  <a:lnTo>
                    <a:pt x="32693" y="24679"/>
                  </a:lnTo>
                  <a:cubicBezTo>
                    <a:pt x="32693" y="24664"/>
                    <a:pt x="32678" y="24664"/>
                    <a:pt x="32678" y="24649"/>
                  </a:cubicBezTo>
                  <a:cubicBezTo>
                    <a:pt x="32538" y="24508"/>
                    <a:pt x="32349" y="24438"/>
                    <a:pt x="32159" y="24438"/>
                  </a:cubicBezTo>
                  <a:cubicBezTo>
                    <a:pt x="31968" y="24438"/>
                    <a:pt x="31776" y="24508"/>
                    <a:pt x="31628" y="24649"/>
                  </a:cubicBezTo>
                  <a:cubicBezTo>
                    <a:pt x="31362" y="24930"/>
                    <a:pt x="31347" y="25359"/>
                    <a:pt x="31599" y="25654"/>
                  </a:cubicBezTo>
                  <a:lnTo>
                    <a:pt x="31214" y="26039"/>
                  </a:lnTo>
                  <a:lnTo>
                    <a:pt x="31214" y="21751"/>
                  </a:lnTo>
                  <a:cubicBezTo>
                    <a:pt x="31347" y="21544"/>
                    <a:pt x="31377" y="21278"/>
                    <a:pt x="31274" y="21056"/>
                  </a:cubicBezTo>
                  <a:lnTo>
                    <a:pt x="38814" y="13515"/>
                  </a:lnTo>
                  <a:lnTo>
                    <a:pt x="44049" y="13515"/>
                  </a:lnTo>
                  <a:lnTo>
                    <a:pt x="48706" y="8857"/>
                  </a:lnTo>
                  <a:cubicBezTo>
                    <a:pt x="48840" y="8961"/>
                    <a:pt x="49002" y="9005"/>
                    <a:pt x="49165" y="9005"/>
                  </a:cubicBezTo>
                  <a:cubicBezTo>
                    <a:pt x="49372" y="8990"/>
                    <a:pt x="49549" y="8916"/>
                    <a:pt x="49682" y="8769"/>
                  </a:cubicBezTo>
                  <a:cubicBezTo>
                    <a:pt x="49815" y="8621"/>
                    <a:pt x="49889" y="8428"/>
                    <a:pt x="49875" y="8236"/>
                  </a:cubicBezTo>
                  <a:cubicBezTo>
                    <a:pt x="49875" y="8044"/>
                    <a:pt x="49801" y="7867"/>
                    <a:pt x="49668" y="7748"/>
                  </a:cubicBezTo>
                  <a:cubicBezTo>
                    <a:pt x="49653" y="7734"/>
                    <a:pt x="49653" y="7734"/>
                    <a:pt x="49638" y="7719"/>
                  </a:cubicBezTo>
                  <a:cubicBezTo>
                    <a:pt x="49503" y="7597"/>
                    <a:pt x="49342" y="7525"/>
                    <a:pt x="49158" y="7525"/>
                  </a:cubicBezTo>
                  <a:cubicBezTo>
                    <a:pt x="49140" y="7525"/>
                    <a:pt x="49123" y="7525"/>
                    <a:pt x="49106" y="7527"/>
                  </a:cubicBezTo>
                  <a:cubicBezTo>
                    <a:pt x="49032" y="7527"/>
                    <a:pt x="48973" y="7541"/>
                    <a:pt x="48899" y="7571"/>
                  </a:cubicBezTo>
                  <a:lnTo>
                    <a:pt x="51885" y="4584"/>
                  </a:lnTo>
                  <a:cubicBezTo>
                    <a:pt x="52004" y="4673"/>
                    <a:pt x="52152" y="4702"/>
                    <a:pt x="52299" y="4702"/>
                  </a:cubicBezTo>
                  <a:cubicBezTo>
                    <a:pt x="52492" y="4688"/>
                    <a:pt x="52669" y="4614"/>
                    <a:pt x="52802" y="4466"/>
                  </a:cubicBezTo>
                  <a:cubicBezTo>
                    <a:pt x="52935" y="4318"/>
                    <a:pt x="53009" y="4126"/>
                    <a:pt x="53009" y="3933"/>
                  </a:cubicBezTo>
                  <a:cubicBezTo>
                    <a:pt x="52994" y="3741"/>
                    <a:pt x="52921" y="3564"/>
                    <a:pt x="52787" y="3446"/>
                  </a:cubicBezTo>
                  <a:cubicBezTo>
                    <a:pt x="52787" y="3431"/>
                    <a:pt x="52773" y="3431"/>
                    <a:pt x="52773" y="3416"/>
                  </a:cubicBezTo>
                  <a:cubicBezTo>
                    <a:pt x="52637" y="3294"/>
                    <a:pt x="52465" y="3222"/>
                    <a:pt x="52289" y="3222"/>
                  </a:cubicBezTo>
                  <a:cubicBezTo>
                    <a:pt x="52273" y="3222"/>
                    <a:pt x="52257" y="3222"/>
                    <a:pt x="52240" y="3224"/>
                  </a:cubicBezTo>
                  <a:cubicBezTo>
                    <a:pt x="52033" y="3224"/>
                    <a:pt x="51856" y="3312"/>
                    <a:pt x="51723" y="3460"/>
                  </a:cubicBezTo>
                  <a:cubicBezTo>
                    <a:pt x="51590" y="3608"/>
                    <a:pt x="51516" y="3786"/>
                    <a:pt x="51531" y="3993"/>
                  </a:cubicBezTo>
                  <a:cubicBezTo>
                    <a:pt x="51531" y="4155"/>
                    <a:pt x="51605" y="4318"/>
                    <a:pt x="51708" y="4436"/>
                  </a:cubicBezTo>
                  <a:lnTo>
                    <a:pt x="48751" y="7408"/>
                  </a:lnTo>
                  <a:cubicBezTo>
                    <a:pt x="48618" y="7275"/>
                    <a:pt x="48425" y="7216"/>
                    <a:pt x="48233" y="7216"/>
                  </a:cubicBezTo>
                  <a:cubicBezTo>
                    <a:pt x="48041" y="7231"/>
                    <a:pt x="47864" y="7305"/>
                    <a:pt x="47731" y="7453"/>
                  </a:cubicBezTo>
                  <a:cubicBezTo>
                    <a:pt x="47597" y="7600"/>
                    <a:pt x="47524" y="7793"/>
                    <a:pt x="47538" y="7985"/>
                  </a:cubicBezTo>
                  <a:cubicBezTo>
                    <a:pt x="47538" y="8014"/>
                    <a:pt x="47538" y="8044"/>
                    <a:pt x="47538" y="8074"/>
                  </a:cubicBezTo>
                  <a:cubicBezTo>
                    <a:pt x="47509" y="8029"/>
                    <a:pt x="47479" y="7985"/>
                    <a:pt x="47435" y="7941"/>
                  </a:cubicBezTo>
                  <a:cubicBezTo>
                    <a:pt x="47435" y="7941"/>
                    <a:pt x="47435" y="7926"/>
                    <a:pt x="47420" y="7926"/>
                  </a:cubicBezTo>
                  <a:cubicBezTo>
                    <a:pt x="47285" y="7804"/>
                    <a:pt x="47125" y="7732"/>
                    <a:pt x="46940" y="7732"/>
                  </a:cubicBezTo>
                  <a:cubicBezTo>
                    <a:pt x="46923" y="7732"/>
                    <a:pt x="46905" y="7732"/>
                    <a:pt x="46888" y="7734"/>
                  </a:cubicBezTo>
                  <a:cubicBezTo>
                    <a:pt x="46696" y="7734"/>
                    <a:pt x="46503" y="7822"/>
                    <a:pt x="46370" y="7970"/>
                  </a:cubicBezTo>
                  <a:cubicBezTo>
                    <a:pt x="46282" y="8059"/>
                    <a:pt x="46222" y="8192"/>
                    <a:pt x="46193" y="8325"/>
                  </a:cubicBezTo>
                  <a:lnTo>
                    <a:pt x="41299" y="8325"/>
                  </a:lnTo>
                  <a:lnTo>
                    <a:pt x="40574" y="9049"/>
                  </a:lnTo>
                  <a:lnTo>
                    <a:pt x="40574" y="10839"/>
                  </a:lnTo>
                  <a:cubicBezTo>
                    <a:pt x="40426" y="10868"/>
                    <a:pt x="40293" y="10942"/>
                    <a:pt x="40190" y="11046"/>
                  </a:cubicBezTo>
                  <a:cubicBezTo>
                    <a:pt x="40057" y="11193"/>
                    <a:pt x="39983" y="11386"/>
                    <a:pt x="39997" y="11578"/>
                  </a:cubicBezTo>
                  <a:cubicBezTo>
                    <a:pt x="39997" y="11770"/>
                    <a:pt x="40086" y="11962"/>
                    <a:pt x="40234" y="12095"/>
                  </a:cubicBezTo>
                  <a:cubicBezTo>
                    <a:pt x="40369" y="12217"/>
                    <a:pt x="40529" y="12290"/>
                    <a:pt x="40714" y="12290"/>
                  </a:cubicBezTo>
                  <a:cubicBezTo>
                    <a:pt x="40731" y="12290"/>
                    <a:pt x="40749" y="12289"/>
                    <a:pt x="40766" y="12288"/>
                  </a:cubicBezTo>
                  <a:cubicBezTo>
                    <a:pt x="40958" y="12288"/>
                    <a:pt x="41136" y="12199"/>
                    <a:pt x="41269" y="12051"/>
                  </a:cubicBezTo>
                  <a:cubicBezTo>
                    <a:pt x="41402" y="11903"/>
                    <a:pt x="41476" y="11726"/>
                    <a:pt x="41476" y="11519"/>
                  </a:cubicBezTo>
                  <a:cubicBezTo>
                    <a:pt x="41461" y="11341"/>
                    <a:pt x="41387" y="11164"/>
                    <a:pt x="41254" y="11031"/>
                  </a:cubicBezTo>
                  <a:cubicBezTo>
                    <a:pt x="41254" y="11016"/>
                    <a:pt x="41239" y="11016"/>
                    <a:pt x="41239" y="11016"/>
                  </a:cubicBezTo>
                  <a:cubicBezTo>
                    <a:pt x="41106" y="10898"/>
                    <a:pt x="40958" y="10824"/>
                    <a:pt x="40796" y="10824"/>
                  </a:cubicBezTo>
                  <a:lnTo>
                    <a:pt x="40796" y="9138"/>
                  </a:lnTo>
                  <a:lnTo>
                    <a:pt x="41387" y="8532"/>
                  </a:lnTo>
                  <a:lnTo>
                    <a:pt x="46193" y="8532"/>
                  </a:lnTo>
                  <a:cubicBezTo>
                    <a:pt x="46208" y="8724"/>
                    <a:pt x="46282" y="8887"/>
                    <a:pt x="46415" y="9005"/>
                  </a:cubicBezTo>
                  <a:cubicBezTo>
                    <a:pt x="46562" y="9138"/>
                    <a:pt x="46755" y="9212"/>
                    <a:pt x="46947" y="9212"/>
                  </a:cubicBezTo>
                  <a:cubicBezTo>
                    <a:pt x="47139" y="9197"/>
                    <a:pt x="47331" y="9109"/>
                    <a:pt x="47464" y="8976"/>
                  </a:cubicBezTo>
                  <a:cubicBezTo>
                    <a:pt x="47597" y="8828"/>
                    <a:pt x="47671" y="8635"/>
                    <a:pt x="47657" y="8443"/>
                  </a:cubicBezTo>
                  <a:cubicBezTo>
                    <a:pt x="47657" y="8399"/>
                    <a:pt x="47657" y="8369"/>
                    <a:pt x="47642" y="8340"/>
                  </a:cubicBezTo>
                  <a:lnTo>
                    <a:pt x="47642" y="8340"/>
                  </a:lnTo>
                  <a:cubicBezTo>
                    <a:pt x="47686" y="8399"/>
                    <a:pt x="47716" y="8458"/>
                    <a:pt x="47775" y="8502"/>
                  </a:cubicBezTo>
                  <a:cubicBezTo>
                    <a:pt x="47897" y="8624"/>
                    <a:pt x="48068" y="8696"/>
                    <a:pt x="48244" y="8696"/>
                  </a:cubicBezTo>
                  <a:cubicBezTo>
                    <a:pt x="48260" y="8696"/>
                    <a:pt x="48276" y="8696"/>
                    <a:pt x="48292" y="8695"/>
                  </a:cubicBezTo>
                  <a:cubicBezTo>
                    <a:pt x="48366" y="8695"/>
                    <a:pt x="48440" y="8680"/>
                    <a:pt x="48514" y="8650"/>
                  </a:cubicBezTo>
                  <a:cubicBezTo>
                    <a:pt x="48529" y="8665"/>
                    <a:pt x="48544" y="8680"/>
                    <a:pt x="48544" y="8695"/>
                  </a:cubicBezTo>
                  <a:lnTo>
                    <a:pt x="43960" y="13293"/>
                  </a:lnTo>
                  <a:lnTo>
                    <a:pt x="38711" y="13293"/>
                  </a:lnTo>
                  <a:lnTo>
                    <a:pt x="31140" y="20864"/>
                  </a:lnTo>
                  <a:cubicBezTo>
                    <a:pt x="31140" y="20849"/>
                    <a:pt x="31126" y="20834"/>
                    <a:pt x="31126" y="20834"/>
                  </a:cubicBezTo>
                  <a:cubicBezTo>
                    <a:pt x="30978" y="20686"/>
                    <a:pt x="30786" y="20612"/>
                    <a:pt x="30595" y="20612"/>
                  </a:cubicBezTo>
                  <a:cubicBezTo>
                    <a:pt x="30405" y="20612"/>
                    <a:pt x="30216" y="20686"/>
                    <a:pt x="30076" y="20834"/>
                  </a:cubicBezTo>
                  <a:cubicBezTo>
                    <a:pt x="29780" y="21115"/>
                    <a:pt x="29780" y="21588"/>
                    <a:pt x="30076" y="21869"/>
                  </a:cubicBezTo>
                  <a:cubicBezTo>
                    <a:pt x="30194" y="22002"/>
                    <a:pt x="30357" y="22061"/>
                    <a:pt x="30505" y="22076"/>
                  </a:cubicBezTo>
                  <a:lnTo>
                    <a:pt x="30505" y="24102"/>
                  </a:lnTo>
                  <a:lnTo>
                    <a:pt x="25684" y="28922"/>
                  </a:lnTo>
                  <a:lnTo>
                    <a:pt x="22121" y="28922"/>
                  </a:lnTo>
                  <a:cubicBezTo>
                    <a:pt x="22298" y="28641"/>
                    <a:pt x="22269" y="28257"/>
                    <a:pt x="22017" y="28005"/>
                  </a:cubicBezTo>
                  <a:cubicBezTo>
                    <a:pt x="21877" y="27865"/>
                    <a:pt x="21688" y="27795"/>
                    <a:pt x="21498" y="27795"/>
                  </a:cubicBezTo>
                  <a:cubicBezTo>
                    <a:pt x="21308" y="27795"/>
                    <a:pt x="21115" y="27865"/>
                    <a:pt x="20968" y="28005"/>
                  </a:cubicBezTo>
                  <a:cubicBezTo>
                    <a:pt x="20731" y="28257"/>
                    <a:pt x="20687" y="28641"/>
                    <a:pt x="20879" y="28922"/>
                  </a:cubicBezTo>
                  <a:lnTo>
                    <a:pt x="20849" y="28922"/>
                  </a:lnTo>
                  <a:lnTo>
                    <a:pt x="20051" y="29721"/>
                  </a:lnTo>
                  <a:cubicBezTo>
                    <a:pt x="19914" y="29618"/>
                    <a:pt x="19752" y="29566"/>
                    <a:pt x="19591" y="29566"/>
                  </a:cubicBezTo>
                  <a:cubicBezTo>
                    <a:pt x="19404" y="29566"/>
                    <a:pt x="19218" y="29637"/>
                    <a:pt x="19075" y="29780"/>
                  </a:cubicBezTo>
                  <a:cubicBezTo>
                    <a:pt x="18794" y="30061"/>
                    <a:pt x="18794" y="30519"/>
                    <a:pt x="19060" y="30800"/>
                  </a:cubicBezTo>
                  <a:lnTo>
                    <a:pt x="18114" y="31746"/>
                  </a:lnTo>
                  <a:cubicBezTo>
                    <a:pt x="17987" y="31659"/>
                    <a:pt x="17839" y="31614"/>
                    <a:pt x="17690" y="31614"/>
                  </a:cubicBezTo>
                  <a:cubicBezTo>
                    <a:pt x="17562" y="31614"/>
                    <a:pt x="17432" y="31648"/>
                    <a:pt x="17315" y="31717"/>
                  </a:cubicBezTo>
                  <a:lnTo>
                    <a:pt x="17315" y="30475"/>
                  </a:lnTo>
                  <a:lnTo>
                    <a:pt x="20864" y="26926"/>
                  </a:lnTo>
                  <a:lnTo>
                    <a:pt x="24945" y="26926"/>
                  </a:lnTo>
                  <a:lnTo>
                    <a:pt x="25049" y="26808"/>
                  </a:lnTo>
                  <a:lnTo>
                    <a:pt x="25817" y="26808"/>
                  </a:lnTo>
                  <a:lnTo>
                    <a:pt x="28730" y="23895"/>
                  </a:lnTo>
                  <a:lnTo>
                    <a:pt x="28730" y="23126"/>
                  </a:lnTo>
                  <a:lnTo>
                    <a:pt x="28937" y="22919"/>
                  </a:lnTo>
                  <a:cubicBezTo>
                    <a:pt x="29079" y="23032"/>
                    <a:pt x="29251" y="23091"/>
                    <a:pt x="29422" y="23091"/>
                  </a:cubicBezTo>
                  <a:cubicBezTo>
                    <a:pt x="29610" y="23091"/>
                    <a:pt x="29796" y="23021"/>
                    <a:pt x="29943" y="22875"/>
                  </a:cubicBezTo>
                  <a:cubicBezTo>
                    <a:pt x="30224" y="22594"/>
                    <a:pt x="30224" y="22120"/>
                    <a:pt x="29943" y="21825"/>
                  </a:cubicBezTo>
                  <a:cubicBezTo>
                    <a:pt x="29795" y="21684"/>
                    <a:pt x="29606" y="21614"/>
                    <a:pt x="29418" y="21614"/>
                  </a:cubicBezTo>
                  <a:cubicBezTo>
                    <a:pt x="29229" y="21614"/>
                    <a:pt x="29041" y="21684"/>
                    <a:pt x="28893" y="21825"/>
                  </a:cubicBezTo>
                  <a:cubicBezTo>
                    <a:pt x="28819" y="21899"/>
                    <a:pt x="28775" y="21987"/>
                    <a:pt x="28730" y="22076"/>
                  </a:cubicBezTo>
                  <a:lnTo>
                    <a:pt x="28730" y="21588"/>
                  </a:lnTo>
                  <a:cubicBezTo>
                    <a:pt x="28863" y="21411"/>
                    <a:pt x="28908" y="21189"/>
                    <a:pt x="28849" y="20982"/>
                  </a:cubicBezTo>
                  <a:lnTo>
                    <a:pt x="31614" y="18158"/>
                  </a:lnTo>
                  <a:lnTo>
                    <a:pt x="36419" y="13352"/>
                  </a:lnTo>
                  <a:lnTo>
                    <a:pt x="36419" y="8014"/>
                  </a:lnTo>
                  <a:lnTo>
                    <a:pt x="38844" y="5604"/>
                  </a:lnTo>
                  <a:lnTo>
                    <a:pt x="46592" y="5604"/>
                  </a:lnTo>
                  <a:lnTo>
                    <a:pt x="48706" y="3490"/>
                  </a:lnTo>
                  <a:cubicBezTo>
                    <a:pt x="48840" y="3593"/>
                    <a:pt x="49002" y="3638"/>
                    <a:pt x="49165" y="3638"/>
                  </a:cubicBezTo>
                  <a:cubicBezTo>
                    <a:pt x="49372" y="3623"/>
                    <a:pt x="49549" y="3549"/>
                    <a:pt x="49682" y="3401"/>
                  </a:cubicBezTo>
                  <a:cubicBezTo>
                    <a:pt x="49815" y="3253"/>
                    <a:pt x="49889" y="3061"/>
                    <a:pt x="49875" y="2869"/>
                  </a:cubicBezTo>
                  <a:cubicBezTo>
                    <a:pt x="49875" y="2677"/>
                    <a:pt x="49801" y="2514"/>
                    <a:pt x="49668" y="2381"/>
                  </a:cubicBezTo>
                  <a:cubicBezTo>
                    <a:pt x="49653" y="2366"/>
                    <a:pt x="49653" y="2366"/>
                    <a:pt x="49638" y="2351"/>
                  </a:cubicBezTo>
                  <a:cubicBezTo>
                    <a:pt x="49490" y="2218"/>
                    <a:pt x="49313" y="2159"/>
                    <a:pt x="49106" y="2159"/>
                  </a:cubicBezTo>
                  <a:cubicBezTo>
                    <a:pt x="48913" y="2174"/>
                    <a:pt x="48736" y="2248"/>
                    <a:pt x="48603" y="2396"/>
                  </a:cubicBezTo>
                  <a:cubicBezTo>
                    <a:pt x="48470" y="2544"/>
                    <a:pt x="48396" y="2736"/>
                    <a:pt x="48396" y="2928"/>
                  </a:cubicBezTo>
                  <a:cubicBezTo>
                    <a:pt x="48411" y="3076"/>
                    <a:pt x="48455" y="3224"/>
                    <a:pt x="48544" y="3342"/>
                  </a:cubicBezTo>
                  <a:lnTo>
                    <a:pt x="46503" y="5383"/>
                  </a:lnTo>
                  <a:lnTo>
                    <a:pt x="38755" y="5383"/>
                  </a:lnTo>
                  <a:lnTo>
                    <a:pt x="36197" y="7926"/>
                  </a:lnTo>
                  <a:lnTo>
                    <a:pt x="36197" y="13264"/>
                  </a:lnTo>
                  <a:lnTo>
                    <a:pt x="31466" y="18010"/>
                  </a:lnTo>
                  <a:lnTo>
                    <a:pt x="28760" y="20760"/>
                  </a:lnTo>
                  <a:cubicBezTo>
                    <a:pt x="28730" y="20716"/>
                    <a:pt x="28701" y="20671"/>
                    <a:pt x="28656" y="20642"/>
                  </a:cubicBezTo>
                  <a:cubicBezTo>
                    <a:pt x="28516" y="20494"/>
                    <a:pt x="28327" y="20420"/>
                    <a:pt x="28139" y="20420"/>
                  </a:cubicBezTo>
                  <a:cubicBezTo>
                    <a:pt x="27950" y="20420"/>
                    <a:pt x="27762" y="20494"/>
                    <a:pt x="27621" y="20642"/>
                  </a:cubicBezTo>
                  <a:cubicBezTo>
                    <a:pt x="27355" y="20908"/>
                    <a:pt x="27326" y="21322"/>
                    <a:pt x="27562" y="21603"/>
                  </a:cubicBezTo>
                  <a:lnTo>
                    <a:pt x="26586" y="22579"/>
                  </a:lnTo>
                  <a:cubicBezTo>
                    <a:pt x="26469" y="22511"/>
                    <a:pt x="26339" y="22477"/>
                    <a:pt x="26210" y="22477"/>
                  </a:cubicBezTo>
                  <a:cubicBezTo>
                    <a:pt x="26028" y="22477"/>
                    <a:pt x="25846" y="22544"/>
                    <a:pt x="25699" y="22682"/>
                  </a:cubicBezTo>
                  <a:cubicBezTo>
                    <a:pt x="25463" y="22934"/>
                    <a:pt x="25433" y="23289"/>
                    <a:pt x="25596" y="23584"/>
                  </a:cubicBezTo>
                  <a:lnTo>
                    <a:pt x="24797" y="24368"/>
                  </a:lnTo>
                  <a:lnTo>
                    <a:pt x="24738" y="24368"/>
                  </a:lnTo>
                  <a:cubicBezTo>
                    <a:pt x="24612" y="24287"/>
                    <a:pt x="24472" y="24246"/>
                    <a:pt x="24331" y="24246"/>
                  </a:cubicBezTo>
                  <a:cubicBezTo>
                    <a:pt x="24191" y="24246"/>
                    <a:pt x="24050" y="24287"/>
                    <a:pt x="23925" y="24368"/>
                  </a:cubicBezTo>
                  <a:lnTo>
                    <a:pt x="20051" y="24368"/>
                  </a:lnTo>
                  <a:lnTo>
                    <a:pt x="15097" y="29321"/>
                  </a:lnTo>
                  <a:lnTo>
                    <a:pt x="15097" y="31436"/>
                  </a:lnTo>
                  <a:cubicBezTo>
                    <a:pt x="15009" y="31451"/>
                    <a:pt x="14920" y="31480"/>
                    <a:pt x="14831" y="31539"/>
                  </a:cubicBezTo>
                  <a:lnTo>
                    <a:pt x="14831" y="27251"/>
                  </a:lnTo>
                  <a:lnTo>
                    <a:pt x="19947" y="22150"/>
                  </a:lnTo>
                  <a:lnTo>
                    <a:pt x="24235" y="22150"/>
                  </a:lnTo>
                  <a:cubicBezTo>
                    <a:pt x="24250" y="22298"/>
                    <a:pt x="24324" y="22446"/>
                    <a:pt x="24428" y="22549"/>
                  </a:cubicBezTo>
                  <a:cubicBezTo>
                    <a:pt x="24575" y="22697"/>
                    <a:pt x="24768" y="22771"/>
                    <a:pt x="24958" y="22771"/>
                  </a:cubicBezTo>
                  <a:cubicBezTo>
                    <a:pt x="25148" y="22771"/>
                    <a:pt x="25337" y="22697"/>
                    <a:pt x="25477" y="22549"/>
                  </a:cubicBezTo>
                  <a:cubicBezTo>
                    <a:pt x="25773" y="22268"/>
                    <a:pt x="25773" y="21795"/>
                    <a:pt x="25477" y="21514"/>
                  </a:cubicBezTo>
                  <a:cubicBezTo>
                    <a:pt x="25448" y="21470"/>
                    <a:pt x="25403" y="21440"/>
                    <a:pt x="25374" y="21426"/>
                  </a:cubicBezTo>
                  <a:lnTo>
                    <a:pt x="26069" y="21426"/>
                  </a:lnTo>
                  <a:lnTo>
                    <a:pt x="33979" y="13515"/>
                  </a:lnTo>
                  <a:lnTo>
                    <a:pt x="33979" y="7896"/>
                  </a:lnTo>
                  <a:lnTo>
                    <a:pt x="38859" y="3017"/>
                  </a:lnTo>
                  <a:lnTo>
                    <a:pt x="46784" y="3017"/>
                  </a:lnTo>
                  <a:lnTo>
                    <a:pt x="48440" y="1361"/>
                  </a:lnTo>
                  <a:cubicBezTo>
                    <a:pt x="48546" y="1427"/>
                    <a:pt x="48676" y="1481"/>
                    <a:pt x="48819" y="1481"/>
                  </a:cubicBezTo>
                  <a:cubicBezTo>
                    <a:pt x="48835" y="1481"/>
                    <a:pt x="48852" y="1480"/>
                    <a:pt x="48869" y="1479"/>
                  </a:cubicBezTo>
                  <a:cubicBezTo>
                    <a:pt x="49283" y="1464"/>
                    <a:pt x="49608" y="1124"/>
                    <a:pt x="49579" y="710"/>
                  </a:cubicBezTo>
                  <a:cubicBezTo>
                    <a:pt x="49579" y="518"/>
                    <a:pt x="49490" y="355"/>
                    <a:pt x="49372" y="222"/>
                  </a:cubicBezTo>
                  <a:cubicBezTo>
                    <a:pt x="49239" y="89"/>
                    <a:pt x="49047" y="0"/>
                    <a:pt x="4884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52" name="Google Shape;552;p42"/>
            <p:cNvGrpSpPr/>
            <p:nvPr/>
          </p:nvGrpSpPr>
          <p:grpSpPr>
            <a:xfrm>
              <a:off x="4400671" y="3821498"/>
              <a:ext cx="2583262" cy="2084187"/>
              <a:chOff x="4400671" y="3821498"/>
              <a:chExt cx="2583262" cy="2084187"/>
            </a:xfrm>
          </p:grpSpPr>
          <p:sp>
            <p:nvSpPr>
              <p:cNvPr id="553" name="Google Shape;553;p42"/>
              <p:cNvSpPr/>
              <p:nvPr/>
            </p:nvSpPr>
            <p:spPr>
              <a:xfrm rot="10800000">
                <a:off x="5304247" y="3821498"/>
                <a:ext cx="1515904" cy="1906570"/>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42"/>
              <p:cNvSpPr/>
              <p:nvPr/>
            </p:nvSpPr>
            <p:spPr>
              <a:xfrm rot="10800000">
                <a:off x="4400671" y="4257528"/>
                <a:ext cx="1229784" cy="1147500"/>
              </a:xfrm>
              <a:custGeom>
                <a:rect b="b" l="l" r="r" t="t"/>
                <a:pathLst>
                  <a:path extrusionOk="0" h="22062" w="23644">
                    <a:moveTo>
                      <a:pt x="22890" y="0"/>
                    </a:moveTo>
                    <a:cubicBezTo>
                      <a:pt x="22712" y="0"/>
                      <a:pt x="22535" y="74"/>
                      <a:pt x="22387" y="192"/>
                    </a:cubicBezTo>
                    <a:cubicBezTo>
                      <a:pt x="22254" y="325"/>
                      <a:pt x="22165" y="518"/>
                      <a:pt x="22151" y="710"/>
                    </a:cubicBezTo>
                    <a:cubicBezTo>
                      <a:pt x="22151" y="887"/>
                      <a:pt x="22210" y="1050"/>
                      <a:pt x="22313" y="1183"/>
                    </a:cubicBezTo>
                    <a:lnTo>
                      <a:pt x="19474" y="4022"/>
                    </a:lnTo>
                    <a:lnTo>
                      <a:pt x="19474" y="12938"/>
                    </a:lnTo>
                    <a:lnTo>
                      <a:pt x="15009" y="17403"/>
                    </a:lnTo>
                    <a:lnTo>
                      <a:pt x="4126" y="17403"/>
                    </a:lnTo>
                    <a:lnTo>
                      <a:pt x="563" y="20952"/>
                    </a:lnTo>
                    <a:lnTo>
                      <a:pt x="1" y="21529"/>
                    </a:lnTo>
                    <a:lnTo>
                      <a:pt x="1" y="22046"/>
                    </a:lnTo>
                    <a:cubicBezTo>
                      <a:pt x="60" y="22061"/>
                      <a:pt x="134" y="22061"/>
                      <a:pt x="208" y="22061"/>
                    </a:cubicBezTo>
                    <a:lnTo>
                      <a:pt x="208" y="21618"/>
                    </a:lnTo>
                    <a:lnTo>
                      <a:pt x="1080" y="20745"/>
                    </a:lnTo>
                    <a:lnTo>
                      <a:pt x="4215" y="17625"/>
                    </a:lnTo>
                    <a:lnTo>
                      <a:pt x="15097" y="17625"/>
                    </a:lnTo>
                    <a:lnTo>
                      <a:pt x="19696" y="13042"/>
                    </a:lnTo>
                    <a:lnTo>
                      <a:pt x="19696" y="4111"/>
                    </a:lnTo>
                    <a:lnTo>
                      <a:pt x="22461" y="1346"/>
                    </a:lnTo>
                    <a:cubicBezTo>
                      <a:pt x="22579" y="1420"/>
                      <a:pt x="22727" y="1479"/>
                      <a:pt x="22860" y="1479"/>
                    </a:cubicBezTo>
                    <a:cubicBezTo>
                      <a:pt x="23067" y="1479"/>
                      <a:pt x="23245" y="1420"/>
                      <a:pt x="23393" y="1287"/>
                    </a:cubicBezTo>
                    <a:cubicBezTo>
                      <a:pt x="23540" y="1153"/>
                      <a:pt x="23629" y="961"/>
                      <a:pt x="23629" y="769"/>
                    </a:cubicBezTo>
                    <a:cubicBezTo>
                      <a:pt x="23644" y="577"/>
                      <a:pt x="23570" y="385"/>
                      <a:pt x="23437" y="237"/>
                    </a:cubicBezTo>
                    <a:cubicBezTo>
                      <a:pt x="23437" y="237"/>
                      <a:pt x="23422" y="222"/>
                      <a:pt x="23422" y="222"/>
                    </a:cubicBezTo>
                    <a:cubicBezTo>
                      <a:pt x="23289" y="89"/>
                      <a:pt x="23112" y="15"/>
                      <a:pt x="2291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42"/>
              <p:cNvSpPr/>
              <p:nvPr/>
            </p:nvSpPr>
            <p:spPr>
              <a:xfrm rot="10800000">
                <a:off x="5478881" y="5126541"/>
                <a:ext cx="456878" cy="669973"/>
              </a:xfrm>
              <a:custGeom>
                <a:rect b="b" l="l" r="r" t="t"/>
                <a:pathLst>
                  <a:path extrusionOk="0" h="12881" w="8784">
                    <a:moveTo>
                      <a:pt x="8030" y="1"/>
                    </a:moveTo>
                    <a:cubicBezTo>
                      <a:pt x="7852" y="1"/>
                      <a:pt x="7675" y="60"/>
                      <a:pt x="7527" y="193"/>
                    </a:cubicBezTo>
                    <a:cubicBezTo>
                      <a:pt x="7379" y="326"/>
                      <a:pt x="7305" y="504"/>
                      <a:pt x="7290" y="711"/>
                    </a:cubicBezTo>
                    <a:cubicBezTo>
                      <a:pt x="7290" y="859"/>
                      <a:pt x="7335" y="1006"/>
                      <a:pt x="7409" y="1125"/>
                    </a:cubicBezTo>
                    <a:lnTo>
                      <a:pt x="4836" y="3697"/>
                    </a:lnTo>
                    <a:lnTo>
                      <a:pt x="4836" y="3742"/>
                    </a:lnTo>
                    <a:lnTo>
                      <a:pt x="4836" y="10751"/>
                    </a:lnTo>
                    <a:lnTo>
                      <a:pt x="3535" y="12037"/>
                    </a:lnTo>
                    <a:lnTo>
                      <a:pt x="1479" y="12037"/>
                    </a:lnTo>
                    <a:cubicBezTo>
                      <a:pt x="1464" y="11889"/>
                      <a:pt x="1405" y="11756"/>
                      <a:pt x="1287" y="11638"/>
                    </a:cubicBezTo>
                    <a:cubicBezTo>
                      <a:pt x="1287" y="11638"/>
                      <a:pt x="1287" y="11623"/>
                      <a:pt x="1272" y="11623"/>
                    </a:cubicBezTo>
                    <a:cubicBezTo>
                      <a:pt x="1139" y="11490"/>
                      <a:pt x="962" y="11416"/>
                      <a:pt x="784" y="11401"/>
                    </a:cubicBezTo>
                    <a:cubicBezTo>
                      <a:pt x="775" y="11401"/>
                      <a:pt x="766" y="11401"/>
                      <a:pt x="757" y="11401"/>
                    </a:cubicBezTo>
                    <a:cubicBezTo>
                      <a:pt x="356" y="11401"/>
                      <a:pt x="30" y="11720"/>
                      <a:pt x="15" y="12111"/>
                    </a:cubicBezTo>
                    <a:cubicBezTo>
                      <a:pt x="1" y="12525"/>
                      <a:pt x="311" y="12865"/>
                      <a:pt x="725" y="12880"/>
                    </a:cubicBezTo>
                    <a:cubicBezTo>
                      <a:pt x="735" y="12880"/>
                      <a:pt x="745" y="12880"/>
                      <a:pt x="755" y="12880"/>
                    </a:cubicBezTo>
                    <a:cubicBezTo>
                      <a:pt x="1112" y="12880"/>
                      <a:pt x="1422" y="12619"/>
                      <a:pt x="1479" y="12259"/>
                    </a:cubicBezTo>
                    <a:lnTo>
                      <a:pt x="3638" y="12259"/>
                    </a:lnTo>
                    <a:lnTo>
                      <a:pt x="5058" y="10839"/>
                    </a:lnTo>
                    <a:lnTo>
                      <a:pt x="5058" y="10795"/>
                    </a:lnTo>
                    <a:lnTo>
                      <a:pt x="5058" y="3786"/>
                    </a:lnTo>
                    <a:lnTo>
                      <a:pt x="7556" y="1287"/>
                    </a:lnTo>
                    <a:cubicBezTo>
                      <a:pt x="7675" y="1406"/>
                      <a:pt x="7837" y="1465"/>
                      <a:pt x="8000" y="1480"/>
                    </a:cubicBezTo>
                    <a:cubicBezTo>
                      <a:pt x="8207" y="1480"/>
                      <a:pt x="8384" y="1406"/>
                      <a:pt x="8532" y="1273"/>
                    </a:cubicBezTo>
                    <a:cubicBezTo>
                      <a:pt x="8680" y="1139"/>
                      <a:pt x="8769" y="962"/>
                      <a:pt x="8769" y="770"/>
                    </a:cubicBezTo>
                    <a:cubicBezTo>
                      <a:pt x="8784" y="563"/>
                      <a:pt x="8710" y="385"/>
                      <a:pt x="8577" y="238"/>
                    </a:cubicBezTo>
                    <a:cubicBezTo>
                      <a:pt x="8562" y="223"/>
                      <a:pt x="8562" y="223"/>
                      <a:pt x="8547" y="208"/>
                    </a:cubicBezTo>
                    <a:cubicBezTo>
                      <a:pt x="8429" y="75"/>
                      <a:pt x="8251" y="1"/>
                      <a:pt x="805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42"/>
              <p:cNvSpPr/>
              <p:nvPr/>
            </p:nvSpPr>
            <p:spPr>
              <a:xfrm rot="10800000">
                <a:off x="5471930" y="4196606"/>
                <a:ext cx="1512003" cy="1709079"/>
              </a:xfrm>
              <a:custGeom>
                <a:rect b="b" l="l" r="r" t="t"/>
                <a:pathLst>
                  <a:path extrusionOk="0" h="32859" w="29070">
                    <a:moveTo>
                      <a:pt x="28330" y="0"/>
                    </a:moveTo>
                    <a:cubicBezTo>
                      <a:pt x="28138" y="0"/>
                      <a:pt x="27961" y="59"/>
                      <a:pt x="27828" y="193"/>
                    </a:cubicBezTo>
                    <a:cubicBezTo>
                      <a:pt x="27680" y="326"/>
                      <a:pt x="27591" y="503"/>
                      <a:pt x="27591" y="710"/>
                    </a:cubicBezTo>
                    <a:cubicBezTo>
                      <a:pt x="27576" y="858"/>
                      <a:pt x="27621" y="991"/>
                      <a:pt x="27695" y="1124"/>
                    </a:cubicBezTo>
                    <a:lnTo>
                      <a:pt x="24723" y="4096"/>
                    </a:lnTo>
                    <a:cubicBezTo>
                      <a:pt x="24737" y="4022"/>
                      <a:pt x="24767" y="3963"/>
                      <a:pt x="24767" y="3889"/>
                    </a:cubicBezTo>
                    <a:cubicBezTo>
                      <a:pt x="24767" y="3682"/>
                      <a:pt x="24708" y="3505"/>
                      <a:pt x="24560" y="3357"/>
                    </a:cubicBezTo>
                    <a:cubicBezTo>
                      <a:pt x="24560" y="3342"/>
                      <a:pt x="24560" y="3342"/>
                      <a:pt x="24545" y="3327"/>
                    </a:cubicBezTo>
                    <a:cubicBezTo>
                      <a:pt x="24412" y="3209"/>
                      <a:pt x="24235" y="3120"/>
                      <a:pt x="24057" y="3120"/>
                    </a:cubicBezTo>
                    <a:cubicBezTo>
                      <a:pt x="24040" y="3119"/>
                      <a:pt x="24022" y="3118"/>
                      <a:pt x="24005" y="3118"/>
                    </a:cubicBezTo>
                    <a:cubicBezTo>
                      <a:pt x="23820" y="3118"/>
                      <a:pt x="23660" y="3191"/>
                      <a:pt x="23525" y="3312"/>
                    </a:cubicBezTo>
                    <a:cubicBezTo>
                      <a:pt x="23377" y="3445"/>
                      <a:pt x="23288" y="3638"/>
                      <a:pt x="23288" y="3830"/>
                    </a:cubicBezTo>
                    <a:cubicBezTo>
                      <a:pt x="23274" y="3993"/>
                      <a:pt x="23333" y="4155"/>
                      <a:pt x="23436" y="4288"/>
                    </a:cubicBezTo>
                    <a:lnTo>
                      <a:pt x="18779" y="8946"/>
                    </a:lnTo>
                    <a:lnTo>
                      <a:pt x="18779" y="14180"/>
                    </a:lnTo>
                    <a:lnTo>
                      <a:pt x="11178" y="21780"/>
                    </a:lnTo>
                    <a:lnTo>
                      <a:pt x="5915" y="21780"/>
                    </a:lnTo>
                    <a:lnTo>
                      <a:pt x="695" y="27000"/>
                    </a:lnTo>
                    <a:lnTo>
                      <a:pt x="695" y="31391"/>
                    </a:lnTo>
                    <a:cubicBezTo>
                      <a:pt x="547" y="31421"/>
                      <a:pt x="399" y="31495"/>
                      <a:pt x="281" y="31598"/>
                    </a:cubicBezTo>
                    <a:cubicBezTo>
                      <a:pt x="0" y="31894"/>
                      <a:pt x="0" y="32367"/>
                      <a:pt x="281" y="32648"/>
                    </a:cubicBezTo>
                    <a:cubicBezTo>
                      <a:pt x="429" y="32789"/>
                      <a:pt x="617" y="32859"/>
                      <a:pt x="806" y="32859"/>
                    </a:cubicBezTo>
                    <a:cubicBezTo>
                      <a:pt x="994" y="32859"/>
                      <a:pt x="1183" y="32789"/>
                      <a:pt x="1331" y="32648"/>
                    </a:cubicBezTo>
                    <a:cubicBezTo>
                      <a:pt x="1612" y="32367"/>
                      <a:pt x="1612" y="31894"/>
                      <a:pt x="1331" y="31598"/>
                    </a:cubicBezTo>
                    <a:cubicBezTo>
                      <a:pt x="1213" y="31495"/>
                      <a:pt x="1065" y="31421"/>
                      <a:pt x="917" y="31391"/>
                    </a:cubicBezTo>
                    <a:lnTo>
                      <a:pt x="917" y="27089"/>
                    </a:lnTo>
                    <a:lnTo>
                      <a:pt x="6003" y="22002"/>
                    </a:lnTo>
                    <a:lnTo>
                      <a:pt x="11267" y="22002"/>
                    </a:lnTo>
                    <a:lnTo>
                      <a:pt x="19000" y="14284"/>
                    </a:lnTo>
                    <a:lnTo>
                      <a:pt x="19000" y="9035"/>
                    </a:lnTo>
                    <a:lnTo>
                      <a:pt x="23584" y="4451"/>
                    </a:lnTo>
                    <a:cubicBezTo>
                      <a:pt x="23599" y="4466"/>
                      <a:pt x="23614" y="4466"/>
                      <a:pt x="23643" y="4481"/>
                    </a:cubicBezTo>
                    <a:cubicBezTo>
                      <a:pt x="23614" y="4554"/>
                      <a:pt x="23599" y="4628"/>
                      <a:pt x="23599" y="4702"/>
                    </a:cubicBezTo>
                    <a:cubicBezTo>
                      <a:pt x="23584" y="4895"/>
                      <a:pt x="23658" y="5087"/>
                      <a:pt x="23791" y="5235"/>
                    </a:cubicBezTo>
                    <a:cubicBezTo>
                      <a:pt x="23835" y="5279"/>
                      <a:pt x="23895" y="5323"/>
                      <a:pt x="23939" y="5353"/>
                    </a:cubicBezTo>
                    <a:cubicBezTo>
                      <a:pt x="23909" y="5353"/>
                      <a:pt x="23880" y="5338"/>
                      <a:pt x="23850" y="5338"/>
                    </a:cubicBezTo>
                    <a:cubicBezTo>
                      <a:pt x="23658" y="5338"/>
                      <a:pt x="23466" y="5397"/>
                      <a:pt x="23318" y="5530"/>
                    </a:cubicBezTo>
                    <a:cubicBezTo>
                      <a:pt x="23170" y="5663"/>
                      <a:pt x="23096" y="5856"/>
                      <a:pt x="23081" y="6048"/>
                    </a:cubicBezTo>
                    <a:cubicBezTo>
                      <a:pt x="23081" y="6240"/>
                      <a:pt x="23140" y="6432"/>
                      <a:pt x="23274" y="6580"/>
                    </a:cubicBezTo>
                    <a:cubicBezTo>
                      <a:pt x="23407" y="6713"/>
                      <a:pt x="23569" y="6787"/>
                      <a:pt x="23747" y="6817"/>
                    </a:cubicBezTo>
                    <a:lnTo>
                      <a:pt x="23747" y="11607"/>
                    </a:lnTo>
                    <a:lnTo>
                      <a:pt x="23155" y="12214"/>
                    </a:lnTo>
                    <a:lnTo>
                      <a:pt x="21470" y="12214"/>
                    </a:lnTo>
                    <a:cubicBezTo>
                      <a:pt x="21455" y="12036"/>
                      <a:pt x="21396" y="11888"/>
                      <a:pt x="21277" y="11755"/>
                    </a:cubicBezTo>
                    <a:cubicBezTo>
                      <a:pt x="21277" y="11755"/>
                      <a:pt x="21263" y="11741"/>
                      <a:pt x="21263" y="11741"/>
                    </a:cubicBezTo>
                    <a:cubicBezTo>
                      <a:pt x="21130" y="11607"/>
                      <a:pt x="20952" y="11534"/>
                      <a:pt x="20760" y="11519"/>
                    </a:cubicBezTo>
                    <a:cubicBezTo>
                      <a:pt x="20568" y="11519"/>
                      <a:pt x="20375" y="11593"/>
                      <a:pt x="20242" y="11726"/>
                    </a:cubicBezTo>
                    <a:cubicBezTo>
                      <a:pt x="20095" y="11859"/>
                      <a:pt x="20006" y="12036"/>
                      <a:pt x="20006" y="12228"/>
                    </a:cubicBezTo>
                    <a:cubicBezTo>
                      <a:pt x="19991" y="12435"/>
                      <a:pt x="20065" y="12628"/>
                      <a:pt x="20198" y="12761"/>
                    </a:cubicBezTo>
                    <a:cubicBezTo>
                      <a:pt x="20331" y="12909"/>
                      <a:pt x="20509" y="12997"/>
                      <a:pt x="20701" y="12997"/>
                    </a:cubicBezTo>
                    <a:cubicBezTo>
                      <a:pt x="20718" y="12999"/>
                      <a:pt x="20736" y="12999"/>
                      <a:pt x="20753" y="12999"/>
                    </a:cubicBezTo>
                    <a:cubicBezTo>
                      <a:pt x="20940" y="12999"/>
                      <a:pt x="21111" y="12927"/>
                      <a:pt x="21233" y="12805"/>
                    </a:cubicBezTo>
                    <a:cubicBezTo>
                      <a:pt x="21351" y="12702"/>
                      <a:pt x="21425" y="12569"/>
                      <a:pt x="21455" y="12421"/>
                    </a:cubicBezTo>
                    <a:lnTo>
                      <a:pt x="23244" y="12421"/>
                    </a:lnTo>
                    <a:lnTo>
                      <a:pt x="23969" y="11696"/>
                    </a:lnTo>
                    <a:lnTo>
                      <a:pt x="23969" y="6802"/>
                    </a:lnTo>
                    <a:cubicBezTo>
                      <a:pt x="24102" y="6772"/>
                      <a:pt x="24220" y="6713"/>
                      <a:pt x="24323" y="6625"/>
                    </a:cubicBezTo>
                    <a:cubicBezTo>
                      <a:pt x="24471" y="6491"/>
                      <a:pt x="24545" y="6299"/>
                      <a:pt x="24560" y="6107"/>
                    </a:cubicBezTo>
                    <a:cubicBezTo>
                      <a:pt x="24560" y="5915"/>
                      <a:pt x="24501" y="5723"/>
                      <a:pt x="24368" y="5575"/>
                    </a:cubicBezTo>
                    <a:cubicBezTo>
                      <a:pt x="24353" y="5575"/>
                      <a:pt x="24353" y="5560"/>
                      <a:pt x="24338" y="5560"/>
                    </a:cubicBezTo>
                    <a:cubicBezTo>
                      <a:pt x="24309" y="5516"/>
                      <a:pt x="24264" y="5486"/>
                      <a:pt x="24205" y="5456"/>
                    </a:cubicBezTo>
                    <a:cubicBezTo>
                      <a:pt x="24235" y="5456"/>
                      <a:pt x="24264" y="5471"/>
                      <a:pt x="24309" y="5471"/>
                    </a:cubicBezTo>
                    <a:cubicBezTo>
                      <a:pt x="24501" y="5471"/>
                      <a:pt x="24693" y="5397"/>
                      <a:pt x="24826" y="5264"/>
                    </a:cubicBezTo>
                    <a:cubicBezTo>
                      <a:pt x="24974" y="5131"/>
                      <a:pt x="25063" y="4954"/>
                      <a:pt x="25063" y="4761"/>
                    </a:cubicBezTo>
                    <a:cubicBezTo>
                      <a:pt x="25077" y="4569"/>
                      <a:pt x="25018" y="4392"/>
                      <a:pt x="24885" y="4244"/>
                    </a:cubicBezTo>
                    <a:lnTo>
                      <a:pt x="27842" y="1287"/>
                    </a:lnTo>
                    <a:cubicBezTo>
                      <a:pt x="27976" y="1390"/>
                      <a:pt x="28123" y="1464"/>
                      <a:pt x="28301" y="1464"/>
                    </a:cubicBezTo>
                    <a:cubicBezTo>
                      <a:pt x="28317" y="1465"/>
                      <a:pt x="28333" y="1466"/>
                      <a:pt x="28350" y="1466"/>
                    </a:cubicBezTo>
                    <a:cubicBezTo>
                      <a:pt x="28525" y="1466"/>
                      <a:pt x="28698" y="1394"/>
                      <a:pt x="28833" y="1272"/>
                    </a:cubicBezTo>
                    <a:cubicBezTo>
                      <a:pt x="28981" y="1139"/>
                      <a:pt x="29055" y="961"/>
                      <a:pt x="29070" y="754"/>
                    </a:cubicBezTo>
                    <a:cubicBezTo>
                      <a:pt x="29070" y="562"/>
                      <a:pt x="29011" y="370"/>
                      <a:pt x="28863" y="237"/>
                    </a:cubicBezTo>
                    <a:cubicBezTo>
                      <a:pt x="28863" y="222"/>
                      <a:pt x="28863" y="222"/>
                      <a:pt x="28848" y="207"/>
                    </a:cubicBezTo>
                    <a:cubicBezTo>
                      <a:pt x="28715" y="74"/>
                      <a:pt x="28537" y="0"/>
                      <a:pt x="2836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42"/>
              <p:cNvSpPr/>
              <p:nvPr/>
            </p:nvSpPr>
            <p:spPr>
              <a:xfrm rot="10800000">
                <a:off x="5416537" y="3964323"/>
                <a:ext cx="1550493" cy="1779088"/>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58" name="Google Shape;558;p42"/>
            <p:cNvSpPr/>
            <p:nvPr/>
          </p:nvSpPr>
          <p:spPr>
            <a:xfrm rot="10800000">
              <a:off x="3496279" y="5182515"/>
              <a:ext cx="470713" cy="336365"/>
            </a:xfrm>
            <a:custGeom>
              <a:rect b="b" l="l" r="r" t="t"/>
              <a:pathLst>
                <a:path extrusionOk="0" h="6467" w="9050">
                  <a:moveTo>
                    <a:pt x="8295" y="1"/>
                  </a:moveTo>
                  <a:cubicBezTo>
                    <a:pt x="8295" y="1"/>
                    <a:pt x="8281" y="1"/>
                    <a:pt x="8266" y="16"/>
                  </a:cubicBezTo>
                  <a:cubicBezTo>
                    <a:pt x="7896" y="30"/>
                    <a:pt x="7600" y="311"/>
                    <a:pt x="7571" y="681"/>
                  </a:cubicBezTo>
                  <a:lnTo>
                    <a:pt x="5693" y="681"/>
                  </a:lnTo>
                  <a:lnTo>
                    <a:pt x="1242" y="5132"/>
                  </a:lnTo>
                  <a:cubicBezTo>
                    <a:pt x="1108" y="5038"/>
                    <a:pt x="953" y="4990"/>
                    <a:pt x="799" y="4990"/>
                  </a:cubicBezTo>
                  <a:cubicBezTo>
                    <a:pt x="612" y="4990"/>
                    <a:pt x="427" y="5060"/>
                    <a:pt x="281" y="5206"/>
                  </a:cubicBezTo>
                  <a:cubicBezTo>
                    <a:pt x="0" y="5486"/>
                    <a:pt x="0" y="5960"/>
                    <a:pt x="281" y="6255"/>
                  </a:cubicBezTo>
                  <a:cubicBezTo>
                    <a:pt x="429" y="6396"/>
                    <a:pt x="618" y="6466"/>
                    <a:pt x="806" y="6466"/>
                  </a:cubicBezTo>
                  <a:cubicBezTo>
                    <a:pt x="995" y="6466"/>
                    <a:pt x="1183" y="6396"/>
                    <a:pt x="1331" y="6255"/>
                  </a:cubicBezTo>
                  <a:cubicBezTo>
                    <a:pt x="1597" y="5989"/>
                    <a:pt x="1612" y="5575"/>
                    <a:pt x="1405" y="5294"/>
                  </a:cubicBezTo>
                  <a:lnTo>
                    <a:pt x="5782" y="903"/>
                  </a:lnTo>
                  <a:lnTo>
                    <a:pt x="7586" y="903"/>
                  </a:lnTo>
                  <a:cubicBezTo>
                    <a:pt x="7615" y="1051"/>
                    <a:pt x="7689" y="1184"/>
                    <a:pt x="7793" y="1287"/>
                  </a:cubicBezTo>
                  <a:cubicBezTo>
                    <a:pt x="7928" y="1409"/>
                    <a:pt x="8101" y="1481"/>
                    <a:pt x="8276" y="1481"/>
                  </a:cubicBezTo>
                  <a:cubicBezTo>
                    <a:pt x="8292" y="1481"/>
                    <a:pt x="8309" y="1481"/>
                    <a:pt x="8325" y="1479"/>
                  </a:cubicBezTo>
                  <a:cubicBezTo>
                    <a:pt x="8532" y="1479"/>
                    <a:pt x="8709" y="1391"/>
                    <a:pt x="8842" y="1243"/>
                  </a:cubicBezTo>
                  <a:cubicBezTo>
                    <a:pt x="8976" y="1110"/>
                    <a:pt x="9049" y="918"/>
                    <a:pt x="9035" y="711"/>
                  </a:cubicBezTo>
                  <a:cubicBezTo>
                    <a:pt x="9035" y="518"/>
                    <a:pt x="8946" y="356"/>
                    <a:pt x="8828" y="223"/>
                  </a:cubicBezTo>
                  <a:cubicBezTo>
                    <a:pt x="8695" y="89"/>
                    <a:pt x="8502" y="1"/>
                    <a:pt x="829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42"/>
            <p:cNvSpPr/>
            <p:nvPr/>
          </p:nvSpPr>
          <p:spPr>
            <a:xfrm rot="10800000">
              <a:off x="3219407" y="5014867"/>
              <a:ext cx="1045191" cy="900804"/>
            </a:xfrm>
            <a:custGeom>
              <a:rect b="b" l="l" r="r" t="t"/>
              <a:pathLst>
                <a:path extrusionOk="0" h="17319" w="20095">
                  <a:moveTo>
                    <a:pt x="19281" y="0"/>
                  </a:moveTo>
                  <a:cubicBezTo>
                    <a:pt x="19089" y="0"/>
                    <a:pt x="18912" y="59"/>
                    <a:pt x="18764" y="207"/>
                  </a:cubicBezTo>
                  <a:cubicBezTo>
                    <a:pt x="18498" y="473"/>
                    <a:pt x="18483" y="887"/>
                    <a:pt x="18705" y="1183"/>
                  </a:cubicBezTo>
                  <a:lnTo>
                    <a:pt x="16871" y="3002"/>
                  </a:lnTo>
                  <a:lnTo>
                    <a:pt x="11238" y="3253"/>
                  </a:lnTo>
                  <a:lnTo>
                    <a:pt x="11208" y="3253"/>
                  </a:lnTo>
                  <a:lnTo>
                    <a:pt x="6210" y="8251"/>
                  </a:lnTo>
                  <a:lnTo>
                    <a:pt x="6210" y="10912"/>
                  </a:lnTo>
                  <a:lnTo>
                    <a:pt x="1183" y="15940"/>
                  </a:lnTo>
                  <a:cubicBezTo>
                    <a:pt x="1071" y="15875"/>
                    <a:pt x="945" y="15843"/>
                    <a:pt x="819" y="15843"/>
                  </a:cubicBezTo>
                  <a:cubicBezTo>
                    <a:pt x="629" y="15843"/>
                    <a:pt x="438" y="15916"/>
                    <a:pt x="296" y="16058"/>
                  </a:cubicBezTo>
                  <a:cubicBezTo>
                    <a:pt x="0" y="16339"/>
                    <a:pt x="0" y="16812"/>
                    <a:pt x="296" y="17108"/>
                  </a:cubicBezTo>
                  <a:cubicBezTo>
                    <a:pt x="436" y="17248"/>
                    <a:pt x="625" y="17318"/>
                    <a:pt x="813" y="17318"/>
                  </a:cubicBezTo>
                  <a:cubicBezTo>
                    <a:pt x="1002" y="17318"/>
                    <a:pt x="1190" y="17248"/>
                    <a:pt x="1331" y="17108"/>
                  </a:cubicBezTo>
                  <a:cubicBezTo>
                    <a:pt x="1612" y="16827"/>
                    <a:pt x="1627" y="16368"/>
                    <a:pt x="1360" y="16073"/>
                  </a:cubicBezTo>
                  <a:lnTo>
                    <a:pt x="6432" y="11001"/>
                  </a:lnTo>
                  <a:lnTo>
                    <a:pt x="6432" y="8340"/>
                  </a:lnTo>
                  <a:lnTo>
                    <a:pt x="11297" y="3475"/>
                  </a:lnTo>
                  <a:lnTo>
                    <a:pt x="16930" y="3223"/>
                  </a:lnTo>
                  <a:lnTo>
                    <a:pt x="16975" y="3223"/>
                  </a:lnTo>
                  <a:lnTo>
                    <a:pt x="18852" y="1331"/>
                  </a:lnTo>
                  <a:cubicBezTo>
                    <a:pt x="18984" y="1423"/>
                    <a:pt x="19135" y="1468"/>
                    <a:pt x="19285" y="1468"/>
                  </a:cubicBezTo>
                  <a:cubicBezTo>
                    <a:pt x="19473" y="1468"/>
                    <a:pt x="19659" y="1397"/>
                    <a:pt x="19799" y="1257"/>
                  </a:cubicBezTo>
                  <a:cubicBezTo>
                    <a:pt x="20095" y="961"/>
                    <a:pt x="20095" y="503"/>
                    <a:pt x="19799" y="207"/>
                  </a:cubicBezTo>
                  <a:cubicBezTo>
                    <a:pt x="19666" y="59"/>
                    <a:pt x="19473" y="0"/>
                    <a:pt x="19281"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42"/>
            <p:cNvSpPr/>
            <p:nvPr/>
          </p:nvSpPr>
          <p:spPr>
            <a:xfrm rot="10800000">
              <a:off x="4915173" y="4769739"/>
              <a:ext cx="894459" cy="916772"/>
            </a:xfrm>
            <a:custGeom>
              <a:rect b="b" l="l" r="r" t="t"/>
              <a:pathLst>
                <a:path extrusionOk="0" h="17626" w="17197">
                  <a:moveTo>
                    <a:pt x="16458" y="0"/>
                  </a:moveTo>
                  <a:cubicBezTo>
                    <a:pt x="16058" y="0"/>
                    <a:pt x="15733" y="311"/>
                    <a:pt x="15718" y="710"/>
                  </a:cubicBezTo>
                  <a:cubicBezTo>
                    <a:pt x="15718" y="873"/>
                    <a:pt x="15763" y="1021"/>
                    <a:pt x="15837" y="1154"/>
                  </a:cubicBezTo>
                  <a:lnTo>
                    <a:pt x="13589" y="3416"/>
                  </a:lnTo>
                  <a:lnTo>
                    <a:pt x="13589" y="9050"/>
                  </a:lnTo>
                  <a:lnTo>
                    <a:pt x="5841" y="16797"/>
                  </a:lnTo>
                  <a:lnTo>
                    <a:pt x="1479" y="16797"/>
                  </a:lnTo>
                  <a:cubicBezTo>
                    <a:pt x="1464" y="16650"/>
                    <a:pt x="1405" y="16502"/>
                    <a:pt x="1287" y="16383"/>
                  </a:cubicBezTo>
                  <a:cubicBezTo>
                    <a:pt x="1287" y="16369"/>
                    <a:pt x="1287" y="16369"/>
                    <a:pt x="1272" y="16369"/>
                  </a:cubicBezTo>
                  <a:cubicBezTo>
                    <a:pt x="1139" y="16236"/>
                    <a:pt x="962" y="16147"/>
                    <a:pt x="784" y="16147"/>
                  </a:cubicBezTo>
                  <a:cubicBezTo>
                    <a:pt x="767" y="16146"/>
                    <a:pt x="749" y="16145"/>
                    <a:pt x="732" y="16145"/>
                  </a:cubicBezTo>
                  <a:cubicBezTo>
                    <a:pt x="547" y="16145"/>
                    <a:pt x="387" y="16217"/>
                    <a:pt x="252" y="16339"/>
                  </a:cubicBezTo>
                  <a:cubicBezTo>
                    <a:pt x="104" y="16472"/>
                    <a:pt x="15" y="16664"/>
                    <a:pt x="15" y="16857"/>
                  </a:cubicBezTo>
                  <a:cubicBezTo>
                    <a:pt x="1" y="17049"/>
                    <a:pt x="75" y="17241"/>
                    <a:pt x="208" y="17389"/>
                  </a:cubicBezTo>
                  <a:cubicBezTo>
                    <a:pt x="341" y="17537"/>
                    <a:pt x="533" y="17611"/>
                    <a:pt x="725" y="17626"/>
                  </a:cubicBezTo>
                  <a:cubicBezTo>
                    <a:pt x="917" y="17626"/>
                    <a:pt x="1110" y="17566"/>
                    <a:pt x="1257" y="17433"/>
                  </a:cubicBezTo>
                  <a:cubicBezTo>
                    <a:pt x="1376" y="17315"/>
                    <a:pt x="1450" y="17182"/>
                    <a:pt x="1479" y="17019"/>
                  </a:cubicBezTo>
                  <a:lnTo>
                    <a:pt x="5930" y="17019"/>
                  </a:lnTo>
                  <a:lnTo>
                    <a:pt x="13811" y="9138"/>
                  </a:lnTo>
                  <a:lnTo>
                    <a:pt x="13811" y="3505"/>
                  </a:lnTo>
                  <a:lnTo>
                    <a:pt x="15984" y="1316"/>
                  </a:lnTo>
                  <a:cubicBezTo>
                    <a:pt x="16118" y="1405"/>
                    <a:pt x="16265" y="1479"/>
                    <a:pt x="16428" y="1479"/>
                  </a:cubicBezTo>
                  <a:cubicBezTo>
                    <a:pt x="16437" y="1479"/>
                    <a:pt x="16446" y="1479"/>
                    <a:pt x="16455" y="1479"/>
                  </a:cubicBezTo>
                  <a:cubicBezTo>
                    <a:pt x="16843" y="1479"/>
                    <a:pt x="17182" y="1174"/>
                    <a:pt x="17197" y="769"/>
                  </a:cubicBezTo>
                  <a:cubicBezTo>
                    <a:pt x="17197" y="562"/>
                    <a:pt x="17123" y="355"/>
                    <a:pt x="16975" y="222"/>
                  </a:cubicBezTo>
                  <a:cubicBezTo>
                    <a:pt x="16857" y="89"/>
                    <a:pt x="16679" y="15"/>
                    <a:pt x="1648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42"/>
            <p:cNvSpPr/>
            <p:nvPr/>
          </p:nvSpPr>
          <p:spPr>
            <a:xfrm rot="10800000">
              <a:off x="4651393" y="4877410"/>
              <a:ext cx="303805" cy="638401"/>
            </a:xfrm>
            <a:custGeom>
              <a:rect b="b" l="l" r="r" t="t"/>
              <a:pathLst>
                <a:path extrusionOk="0" h="12274" w="5841">
                  <a:moveTo>
                    <a:pt x="5087" y="1"/>
                  </a:moveTo>
                  <a:cubicBezTo>
                    <a:pt x="4702" y="1"/>
                    <a:pt x="4362" y="326"/>
                    <a:pt x="4347" y="711"/>
                  </a:cubicBezTo>
                  <a:cubicBezTo>
                    <a:pt x="4347" y="859"/>
                    <a:pt x="4392" y="992"/>
                    <a:pt x="4451" y="1110"/>
                  </a:cubicBezTo>
                  <a:lnTo>
                    <a:pt x="636" y="4925"/>
                  </a:lnTo>
                  <a:lnTo>
                    <a:pt x="636" y="10810"/>
                  </a:lnTo>
                  <a:cubicBezTo>
                    <a:pt x="296" y="10869"/>
                    <a:pt x="30" y="11150"/>
                    <a:pt x="30" y="11505"/>
                  </a:cubicBezTo>
                  <a:cubicBezTo>
                    <a:pt x="0" y="11919"/>
                    <a:pt x="325" y="12259"/>
                    <a:pt x="739" y="12273"/>
                  </a:cubicBezTo>
                  <a:cubicBezTo>
                    <a:pt x="749" y="12274"/>
                    <a:pt x="758" y="12274"/>
                    <a:pt x="767" y="12274"/>
                  </a:cubicBezTo>
                  <a:cubicBezTo>
                    <a:pt x="1154" y="12274"/>
                    <a:pt x="1479" y="11968"/>
                    <a:pt x="1493" y="11564"/>
                  </a:cubicBezTo>
                  <a:cubicBezTo>
                    <a:pt x="1508" y="11357"/>
                    <a:pt x="1420" y="11164"/>
                    <a:pt x="1286" y="11017"/>
                  </a:cubicBezTo>
                  <a:cubicBezTo>
                    <a:pt x="1168" y="10913"/>
                    <a:pt x="1020" y="10839"/>
                    <a:pt x="858" y="10810"/>
                  </a:cubicBezTo>
                  <a:lnTo>
                    <a:pt x="858" y="5013"/>
                  </a:lnTo>
                  <a:lnTo>
                    <a:pt x="4584" y="1287"/>
                  </a:lnTo>
                  <a:cubicBezTo>
                    <a:pt x="4717" y="1406"/>
                    <a:pt x="4880" y="1480"/>
                    <a:pt x="5057" y="1480"/>
                  </a:cubicBezTo>
                  <a:cubicBezTo>
                    <a:pt x="5066" y="1480"/>
                    <a:pt x="5076" y="1480"/>
                    <a:pt x="5085" y="1480"/>
                  </a:cubicBezTo>
                  <a:cubicBezTo>
                    <a:pt x="5486" y="1480"/>
                    <a:pt x="5811" y="1174"/>
                    <a:pt x="5826" y="770"/>
                  </a:cubicBezTo>
                  <a:cubicBezTo>
                    <a:pt x="5841" y="578"/>
                    <a:pt x="5767" y="385"/>
                    <a:pt x="5634" y="237"/>
                  </a:cubicBezTo>
                  <a:cubicBezTo>
                    <a:pt x="5619" y="237"/>
                    <a:pt x="5619" y="223"/>
                    <a:pt x="5619" y="223"/>
                  </a:cubicBezTo>
                  <a:cubicBezTo>
                    <a:pt x="5486" y="90"/>
                    <a:pt x="5308" y="16"/>
                    <a:pt x="511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42"/>
            <p:cNvSpPr/>
            <p:nvPr/>
          </p:nvSpPr>
          <p:spPr>
            <a:xfrm rot="10800000">
              <a:off x="4495243" y="4739732"/>
              <a:ext cx="728383" cy="809106"/>
            </a:xfrm>
            <a:custGeom>
              <a:rect b="b" l="l" r="r" t="t"/>
              <a:pathLst>
                <a:path extrusionOk="0" h="15556" w="14004">
                  <a:moveTo>
                    <a:pt x="13249" y="0"/>
                  </a:moveTo>
                  <a:cubicBezTo>
                    <a:pt x="12865" y="0"/>
                    <a:pt x="12525" y="311"/>
                    <a:pt x="12510" y="710"/>
                  </a:cubicBezTo>
                  <a:cubicBezTo>
                    <a:pt x="12510" y="887"/>
                    <a:pt x="12569" y="1065"/>
                    <a:pt x="12672" y="1198"/>
                  </a:cubicBezTo>
                  <a:lnTo>
                    <a:pt x="8503" y="5367"/>
                  </a:lnTo>
                  <a:lnTo>
                    <a:pt x="8503" y="5412"/>
                  </a:lnTo>
                  <a:lnTo>
                    <a:pt x="8503" y="12287"/>
                  </a:lnTo>
                  <a:lnTo>
                    <a:pt x="6048" y="14742"/>
                  </a:lnTo>
                  <a:lnTo>
                    <a:pt x="1538" y="14742"/>
                  </a:lnTo>
                  <a:cubicBezTo>
                    <a:pt x="1524" y="14579"/>
                    <a:pt x="1450" y="14417"/>
                    <a:pt x="1331" y="14298"/>
                  </a:cubicBezTo>
                  <a:cubicBezTo>
                    <a:pt x="1184" y="14150"/>
                    <a:pt x="995" y="14077"/>
                    <a:pt x="807" y="14077"/>
                  </a:cubicBezTo>
                  <a:cubicBezTo>
                    <a:pt x="618" y="14077"/>
                    <a:pt x="429" y="14150"/>
                    <a:pt x="282" y="14298"/>
                  </a:cubicBezTo>
                  <a:cubicBezTo>
                    <a:pt x="1" y="14579"/>
                    <a:pt x="1" y="15052"/>
                    <a:pt x="282" y="15333"/>
                  </a:cubicBezTo>
                  <a:cubicBezTo>
                    <a:pt x="429" y="15481"/>
                    <a:pt x="618" y="15555"/>
                    <a:pt x="807" y="15555"/>
                  </a:cubicBezTo>
                  <a:cubicBezTo>
                    <a:pt x="995" y="15555"/>
                    <a:pt x="1184" y="15481"/>
                    <a:pt x="1331" y="15333"/>
                  </a:cubicBezTo>
                  <a:cubicBezTo>
                    <a:pt x="1435" y="15230"/>
                    <a:pt x="1509" y="15097"/>
                    <a:pt x="1524" y="14949"/>
                  </a:cubicBezTo>
                  <a:lnTo>
                    <a:pt x="6137" y="14949"/>
                  </a:lnTo>
                  <a:lnTo>
                    <a:pt x="8725" y="12376"/>
                  </a:lnTo>
                  <a:lnTo>
                    <a:pt x="8725" y="12332"/>
                  </a:lnTo>
                  <a:lnTo>
                    <a:pt x="8725" y="5471"/>
                  </a:lnTo>
                  <a:lnTo>
                    <a:pt x="12835" y="1346"/>
                  </a:lnTo>
                  <a:cubicBezTo>
                    <a:pt x="12953" y="1420"/>
                    <a:pt x="13086" y="1464"/>
                    <a:pt x="13220" y="1479"/>
                  </a:cubicBezTo>
                  <a:cubicBezTo>
                    <a:pt x="13229" y="1479"/>
                    <a:pt x="13238" y="1479"/>
                    <a:pt x="13247" y="1479"/>
                  </a:cubicBezTo>
                  <a:cubicBezTo>
                    <a:pt x="13648" y="1479"/>
                    <a:pt x="13974" y="1159"/>
                    <a:pt x="13988" y="769"/>
                  </a:cubicBezTo>
                  <a:cubicBezTo>
                    <a:pt x="14003" y="547"/>
                    <a:pt x="13914" y="355"/>
                    <a:pt x="13781" y="222"/>
                  </a:cubicBezTo>
                  <a:cubicBezTo>
                    <a:pt x="13648" y="89"/>
                    <a:pt x="13471" y="0"/>
                    <a:pt x="1327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42"/>
            <p:cNvSpPr/>
            <p:nvPr/>
          </p:nvSpPr>
          <p:spPr>
            <a:xfrm rot="10800000">
              <a:off x="5078968" y="4813535"/>
              <a:ext cx="513779" cy="828403"/>
            </a:xfrm>
            <a:custGeom>
              <a:rect b="b" l="l" r="r" t="t"/>
              <a:pathLst>
                <a:path extrusionOk="0" h="15927" w="9878">
                  <a:moveTo>
                    <a:pt x="9138" y="1"/>
                  </a:moveTo>
                  <a:cubicBezTo>
                    <a:pt x="8946" y="1"/>
                    <a:pt x="8769" y="60"/>
                    <a:pt x="8635" y="193"/>
                  </a:cubicBezTo>
                  <a:cubicBezTo>
                    <a:pt x="8488" y="326"/>
                    <a:pt x="8399" y="504"/>
                    <a:pt x="8399" y="711"/>
                  </a:cubicBezTo>
                  <a:cubicBezTo>
                    <a:pt x="8384" y="859"/>
                    <a:pt x="8428" y="1006"/>
                    <a:pt x="8517" y="1140"/>
                  </a:cubicBezTo>
                  <a:lnTo>
                    <a:pt x="6196" y="3446"/>
                  </a:lnTo>
                  <a:lnTo>
                    <a:pt x="6196" y="9568"/>
                  </a:lnTo>
                  <a:lnTo>
                    <a:pt x="1183" y="14580"/>
                  </a:lnTo>
                  <a:cubicBezTo>
                    <a:pt x="1065" y="14491"/>
                    <a:pt x="932" y="14447"/>
                    <a:pt x="784" y="14447"/>
                  </a:cubicBezTo>
                  <a:cubicBezTo>
                    <a:pt x="775" y="14447"/>
                    <a:pt x="766" y="14447"/>
                    <a:pt x="757" y="14447"/>
                  </a:cubicBezTo>
                  <a:cubicBezTo>
                    <a:pt x="369" y="14447"/>
                    <a:pt x="44" y="14752"/>
                    <a:pt x="15" y="15157"/>
                  </a:cubicBezTo>
                  <a:cubicBezTo>
                    <a:pt x="0" y="15556"/>
                    <a:pt x="326" y="15911"/>
                    <a:pt x="725" y="15926"/>
                  </a:cubicBezTo>
                  <a:cubicBezTo>
                    <a:pt x="734" y="15926"/>
                    <a:pt x="743" y="15926"/>
                    <a:pt x="752" y="15926"/>
                  </a:cubicBezTo>
                  <a:cubicBezTo>
                    <a:pt x="1154" y="15926"/>
                    <a:pt x="1479" y="15606"/>
                    <a:pt x="1494" y="15216"/>
                  </a:cubicBezTo>
                  <a:cubicBezTo>
                    <a:pt x="1508" y="15039"/>
                    <a:pt x="1449" y="14876"/>
                    <a:pt x="1346" y="14728"/>
                  </a:cubicBezTo>
                  <a:lnTo>
                    <a:pt x="6418" y="9656"/>
                  </a:lnTo>
                  <a:lnTo>
                    <a:pt x="6418" y="3535"/>
                  </a:lnTo>
                  <a:lnTo>
                    <a:pt x="8665" y="1302"/>
                  </a:lnTo>
                  <a:cubicBezTo>
                    <a:pt x="8783" y="1406"/>
                    <a:pt x="8946" y="1465"/>
                    <a:pt x="9109" y="1465"/>
                  </a:cubicBezTo>
                  <a:cubicBezTo>
                    <a:pt x="9125" y="1466"/>
                    <a:pt x="9141" y="1467"/>
                    <a:pt x="9157" y="1467"/>
                  </a:cubicBezTo>
                  <a:cubicBezTo>
                    <a:pt x="9333" y="1467"/>
                    <a:pt x="9506" y="1394"/>
                    <a:pt x="9641" y="1273"/>
                  </a:cubicBezTo>
                  <a:cubicBezTo>
                    <a:pt x="9774" y="1140"/>
                    <a:pt x="9863" y="962"/>
                    <a:pt x="9877" y="755"/>
                  </a:cubicBezTo>
                  <a:cubicBezTo>
                    <a:pt x="9877" y="563"/>
                    <a:pt x="9804" y="371"/>
                    <a:pt x="9670" y="238"/>
                  </a:cubicBezTo>
                  <a:cubicBezTo>
                    <a:pt x="9670" y="223"/>
                    <a:pt x="9656" y="223"/>
                    <a:pt x="9656" y="208"/>
                  </a:cubicBezTo>
                  <a:cubicBezTo>
                    <a:pt x="9523" y="75"/>
                    <a:pt x="9345" y="1"/>
                    <a:pt x="9168"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42"/>
            <p:cNvSpPr/>
            <p:nvPr/>
          </p:nvSpPr>
          <p:spPr>
            <a:xfrm rot="10800000">
              <a:off x="6099471" y="4821864"/>
              <a:ext cx="573802" cy="570889"/>
            </a:xfrm>
            <a:custGeom>
              <a:rect b="b" l="l" r="r" t="t"/>
              <a:pathLst>
                <a:path extrusionOk="0" h="10976" w="11032">
                  <a:moveTo>
                    <a:pt x="7630" y="1"/>
                  </a:moveTo>
                  <a:lnTo>
                    <a:pt x="1361" y="6270"/>
                  </a:lnTo>
                  <a:cubicBezTo>
                    <a:pt x="1231" y="6168"/>
                    <a:pt x="1070" y="6116"/>
                    <a:pt x="908" y="6116"/>
                  </a:cubicBezTo>
                  <a:cubicBezTo>
                    <a:pt x="719" y="6116"/>
                    <a:pt x="528" y="6186"/>
                    <a:pt x="385" y="6329"/>
                  </a:cubicBezTo>
                  <a:cubicBezTo>
                    <a:pt x="104" y="6625"/>
                    <a:pt x="104" y="7083"/>
                    <a:pt x="385" y="7379"/>
                  </a:cubicBezTo>
                  <a:cubicBezTo>
                    <a:pt x="533" y="7519"/>
                    <a:pt x="725" y="7590"/>
                    <a:pt x="916" y="7590"/>
                  </a:cubicBezTo>
                  <a:cubicBezTo>
                    <a:pt x="1106" y="7590"/>
                    <a:pt x="1294" y="7519"/>
                    <a:pt x="1435" y="7379"/>
                  </a:cubicBezTo>
                  <a:cubicBezTo>
                    <a:pt x="1701" y="7113"/>
                    <a:pt x="1716" y="6714"/>
                    <a:pt x="1509" y="6433"/>
                  </a:cubicBezTo>
                  <a:lnTo>
                    <a:pt x="7719" y="222"/>
                  </a:lnTo>
                  <a:lnTo>
                    <a:pt x="10809" y="222"/>
                  </a:lnTo>
                  <a:lnTo>
                    <a:pt x="10809" y="3919"/>
                  </a:lnTo>
                  <a:lnTo>
                    <a:pt x="4510" y="10218"/>
                  </a:lnTo>
                  <a:lnTo>
                    <a:pt x="1538" y="10218"/>
                  </a:lnTo>
                  <a:cubicBezTo>
                    <a:pt x="1538" y="10041"/>
                    <a:pt x="1465" y="9848"/>
                    <a:pt x="1331" y="9715"/>
                  </a:cubicBezTo>
                  <a:cubicBezTo>
                    <a:pt x="1184" y="9575"/>
                    <a:pt x="995" y="9505"/>
                    <a:pt x="807" y="9505"/>
                  </a:cubicBezTo>
                  <a:cubicBezTo>
                    <a:pt x="618" y="9505"/>
                    <a:pt x="429" y="9575"/>
                    <a:pt x="282" y="9715"/>
                  </a:cubicBezTo>
                  <a:cubicBezTo>
                    <a:pt x="1" y="10011"/>
                    <a:pt x="1" y="10469"/>
                    <a:pt x="282" y="10765"/>
                  </a:cubicBezTo>
                  <a:cubicBezTo>
                    <a:pt x="429" y="10906"/>
                    <a:pt x="618" y="10976"/>
                    <a:pt x="807" y="10976"/>
                  </a:cubicBezTo>
                  <a:cubicBezTo>
                    <a:pt x="995" y="10976"/>
                    <a:pt x="1184" y="10906"/>
                    <a:pt x="1331" y="10765"/>
                  </a:cubicBezTo>
                  <a:cubicBezTo>
                    <a:pt x="1420" y="10662"/>
                    <a:pt x="1479" y="10558"/>
                    <a:pt x="1509" y="10440"/>
                  </a:cubicBezTo>
                  <a:lnTo>
                    <a:pt x="4599" y="10440"/>
                  </a:lnTo>
                  <a:lnTo>
                    <a:pt x="11031" y="4008"/>
                  </a:lnTo>
                  <a:lnTo>
                    <a:pt x="11031" y="1"/>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42"/>
            <p:cNvSpPr/>
            <p:nvPr/>
          </p:nvSpPr>
          <p:spPr>
            <a:xfrm rot="10800000">
              <a:off x="5014376" y="4731113"/>
              <a:ext cx="339226" cy="330956"/>
            </a:xfrm>
            <a:custGeom>
              <a:rect b="b" l="l" r="r" t="t"/>
              <a:pathLst>
                <a:path extrusionOk="0" h="6363" w="6522">
                  <a:moveTo>
                    <a:pt x="5782" y="1"/>
                  </a:moveTo>
                  <a:cubicBezTo>
                    <a:pt x="5590" y="1"/>
                    <a:pt x="5413" y="75"/>
                    <a:pt x="5279" y="208"/>
                  </a:cubicBezTo>
                  <a:cubicBezTo>
                    <a:pt x="5132" y="341"/>
                    <a:pt x="5043" y="518"/>
                    <a:pt x="5043" y="711"/>
                  </a:cubicBezTo>
                  <a:cubicBezTo>
                    <a:pt x="5028" y="873"/>
                    <a:pt x="5072" y="1021"/>
                    <a:pt x="5161" y="1139"/>
                  </a:cubicBezTo>
                  <a:lnTo>
                    <a:pt x="1258" y="5043"/>
                  </a:lnTo>
                  <a:cubicBezTo>
                    <a:pt x="1121" y="4940"/>
                    <a:pt x="959" y="4888"/>
                    <a:pt x="798" y="4888"/>
                  </a:cubicBezTo>
                  <a:cubicBezTo>
                    <a:pt x="611" y="4888"/>
                    <a:pt x="425" y="4959"/>
                    <a:pt x="282" y="5102"/>
                  </a:cubicBezTo>
                  <a:cubicBezTo>
                    <a:pt x="1" y="5398"/>
                    <a:pt x="1" y="5871"/>
                    <a:pt x="282" y="6152"/>
                  </a:cubicBezTo>
                  <a:cubicBezTo>
                    <a:pt x="430" y="6292"/>
                    <a:pt x="618" y="6363"/>
                    <a:pt x="807" y="6363"/>
                  </a:cubicBezTo>
                  <a:cubicBezTo>
                    <a:pt x="995" y="6363"/>
                    <a:pt x="1184" y="6292"/>
                    <a:pt x="1332" y="6152"/>
                  </a:cubicBezTo>
                  <a:cubicBezTo>
                    <a:pt x="1583" y="5900"/>
                    <a:pt x="1613" y="5486"/>
                    <a:pt x="1406" y="5206"/>
                  </a:cubicBezTo>
                  <a:lnTo>
                    <a:pt x="5309" y="1302"/>
                  </a:lnTo>
                  <a:cubicBezTo>
                    <a:pt x="5427" y="1405"/>
                    <a:pt x="5575" y="1479"/>
                    <a:pt x="5753" y="1479"/>
                  </a:cubicBezTo>
                  <a:cubicBezTo>
                    <a:pt x="5769" y="1481"/>
                    <a:pt x="5785" y="1481"/>
                    <a:pt x="5801" y="1481"/>
                  </a:cubicBezTo>
                  <a:cubicBezTo>
                    <a:pt x="5977" y="1481"/>
                    <a:pt x="6150" y="1409"/>
                    <a:pt x="6285" y="1287"/>
                  </a:cubicBezTo>
                  <a:cubicBezTo>
                    <a:pt x="6418" y="1154"/>
                    <a:pt x="6507" y="977"/>
                    <a:pt x="6522" y="770"/>
                  </a:cubicBezTo>
                  <a:cubicBezTo>
                    <a:pt x="6522" y="577"/>
                    <a:pt x="6448" y="385"/>
                    <a:pt x="6315" y="237"/>
                  </a:cubicBezTo>
                  <a:cubicBezTo>
                    <a:pt x="6315" y="237"/>
                    <a:pt x="6300" y="223"/>
                    <a:pt x="6300" y="223"/>
                  </a:cubicBezTo>
                  <a:cubicBezTo>
                    <a:pt x="6167" y="89"/>
                    <a:pt x="5989" y="16"/>
                    <a:pt x="5812"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9" name="Shape 569"/>
        <p:cNvGrpSpPr/>
        <p:nvPr/>
      </p:nvGrpSpPr>
      <p:grpSpPr>
        <a:xfrm>
          <a:off x="0" y="0"/>
          <a:ext cx="0" cy="0"/>
          <a:chOff x="0" y="0"/>
          <a:chExt cx="0" cy="0"/>
        </a:xfrm>
      </p:grpSpPr>
      <p:sp>
        <p:nvSpPr>
          <p:cNvPr id="570" name="Google Shape;570;p4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Ibex Core</a:t>
            </a:r>
            <a:endParaRPr/>
          </a:p>
        </p:txBody>
      </p:sp>
      <p:pic>
        <p:nvPicPr>
          <p:cNvPr id="571" name="Google Shape;571;p43"/>
          <p:cNvPicPr preferRelativeResize="0"/>
          <p:nvPr/>
        </p:nvPicPr>
        <p:blipFill>
          <a:blip r:embed="rId3">
            <a:alphaModFix/>
          </a:blip>
          <a:stretch>
            <a:fillRect/>
          </a:stretch>
        </p:blipFill>
        <p:spPr>
          <a:xfrm>
            <a:off x="3515975" y="1367550"/>
            <a:ext cx="4908024" cy="3032525"/>
          </a:xfrm>
          <a:prstGeom prst="rect">
            <a:avLst/>
          </a:prstGeom>
          <a:noFill/>
          <a:ln>
            <a:noFill/>
          </a:ln>
        </p:spPr>
      </p:pic>
      <p:sp>
        <p:nvSpPr>
          <p:cNvPr id="572" name="Google Shape;572;p43"/>
          <p:cNvSpPr txBox="1"/>
          <p:nvPr/>
        </p:nvSpPr>
        <p:spPr>
          <a:xfrm>
            <a:off x="548125" y="1497925"/>
            <a:ext cx="2798400" cy="3290700"/>
          </a:xfrm>
          <a:prstGeom prst="rect">
            <a:avLst/>
          </a:prstGeom>
          <a:noFill/>
          <a:ln>
            <a:noFill/>
          </a:ln>
        </p:spPr>
        <p:txBody>
          <a:bodyPr anchorCtr="0" anchor="t" bIns="91425" lIns="91425" spcFirstLastPara="1" rIns="91425" wrap="square" tIns="91425">
            <a:noAutofit/>
          </a:bodyPr>
          <a:lstStyle/>
          <a:p>
            <a:pPr indent="-342900" lvl="0" marL="457200" marR="0" rtl="0" algn="l">
              <a:lnSpc>
                <a:spcPct val="100000"/>
              </a:lnSpc>
              <a:spcBef>
                <a:spcPts val="0"/>
              </a:spcBef>
              <a:spcAft>
                <a:spcPts val="0"/>
              </a:spcAft>
              <a:buClr>
                <a:schemeClr val="dk1"/>
              </a:buClr>
              <a:buSzPts val="1800"/>
              <a:buFont typeface="Albert Sans"/>
              <a:buChar char="-"/>
            </a:pPr>
            <a:r>
              <a:rPr lang="en" sz="1600">
                <a:solidFill>
                  <a:schemeClr val="dk1"/>
                </a:solidFill>
                <a:latin typeface="Albert Sans"/>
                <a:ea typeface="Albert Sans"/>
                <a:cs typeface="Albert Sans"/>
                <a:sym typeface="Albert Sans"/>
              </a:rPr>
              <a:t>32-bit, open-source RISC-V CPU developed by lowRISC</a:t>
            </a:r>
            <a:endParaRPr sz="1600">
              <a:solidFill>
                <a:schemeClr val="dk1"/>
              </a:solidFill>
              <a:latin typeface="Albert Sans"/>
              <a:ea typeface="Albert Sans"/>
              <a:cs typeface="Albert Sans"/>
              <a:sym typeface="Albert Sans"/>
            </a:endParaRPr>
          </a:p>
          <a:p>
            <a:pPr indent="-342900" lvl="0" marL="457200" marR="0" rtl="0" algn="l">
              <a:lnSpc>
                <a:spcPct val="100000"/>
              </a:lnSpc>
              <a:spcBef>
                <a:spcPts val="0"/>
              </a:spcBef>
              <a:spcAft>
                <a:spcPts val="0"/>
              </a:spcAft>
              <a:buClr>
                <a:schemeClr val="dk1"/>
              </a:buClr>
              <a:buSzPts val="1800"/>
              <a:buFont typeface="Albert Sans"/>
              <a:buChar char="-"/>
            </a:pPr>
            <a:r>
              <a:rPr lang="en" sz="1600">
                <a:solidFill>
                  <a:schemeClr val="dk1"/>
                </a:solidFill>
                <a:latin typeface="Albert Sans"/>
                <a:ea typeface="Albert Sans"/>
                <a:cs typeface="Albert Sans"/>
                <a:sym typeface="Albert Sans"/>
              </a:rPr>
              <a:t>Implements the RV32IMC instruction set</a:t>
            </a:r>
            <a:endParaRPr sz="1600">
              <a:solidFill>
                <a:schemeClr val="dk1"/>
              </a:solidFill>
              <a:latin typeface="Albert Sans"/>
              <a:ea typeface="Albert Sans"/>
              <a:cs typeface="Albert Sans"/>
              <a:sym typeface="Albert Sans"/>
            </a:endParaRPr>
          </a:p>
          <a:p>
            <a:pPr indent="-342900" lvl="0" marL="457200" marR="0" rtl="0" algn="l">
              <a:lnSpc>
                <a:spcPct val="100000"/>
              </a:lnSpc>
              <a:spcBef>
                <a:spcPts val="0"/>
              </a:spcBef>
              <a:spcAft>
                <a:spcPts val="0"/>
              </a:spcAft>
              <a:buClr>
                <a:schemeClr val="dk1"/>
              </a:buClr>
              <a:buSzPts val="1800"/>
              <a:buFont typeface="Albert Sans"/>
              <a:buChar char="-"/>
            </a:pPr>
            <a:r>
              <a:rPr lang="en" sz="1600">
                <a:solidFill>
                  <a:schemeClr val="dk1"/>
                </a:solidFill>
                <a:latin typeface="Albert Sans"/>
                <a:ea typeface="Albert Sans"/>
                <a:cs typeface="Albert Sans"/>
                <a:sym typeface="Albert Sans"/>
              </a:rPr>
              <a:t>Two-stage or three-stage pipeline options</a:t>
            </a:r>
            <a:endParaRPr sz="1600">
              <a:solidFill>
                <a:schemeClr val="dk1"/>
              </a:solidFill>
              <a:latin typeface="Albert Sans"/>
              <a:ea typeface="Albert Sans"/>
              <a:cs typeface="Albert Sans"/>
              <a:sym typeface="Albert Sans"/>
            </a:endParaRPr>
          </a:p>
          <a:p>
            <a:pPr indent="-330200" lvl="1" marL="914400" marR="0" rtl="0" algn="l">
              <a:lnSpc>
                <a:spcPct val="100000"/>
              </a:lnSpc>
              <a:spcBef>
                <a:spcPts val="0"/>
              </a:spcBef>
              <a:spcAft>
                <a:spcPts val="0"/>
              </a:spcAft>
              <a:buClr>
                <a:schemeClr val="dk1"/>
              </a:buClr>
              <a:buSzPts val="1600"/>
              <a:buFont typeface="Albert Sans"/>
              <a:buChar char="-"/>
            </a:pPr>
            <a:r>
              <a:rPr lang="en" sz="1600">
                <a:solidFill>
                  <a:schemeClr val="dk1"/>
                </a:solidFill>
                <a:latin typeface="Albert Sans"/>
                <a:ea typeface="Albert Sans"/>
                <a:cs typeface="Albert Sans"/>
                <a:sym typeface="Albert Sans"/>
              </a:rPr>
              <a:t>Opted for two-stage</a:t>
            </a:r>
            <a:endParaRPr sz="1600">
              <a:solidFill>
                <a:schemeClr val="dk1"/>
              </a:solidFill>
              <a:latin typeface="Albert Sans"/>
              <a:ea typeface="Albert Sans"/>
              <a:cs typeface="Albert Sans"/>
              <a:sym typeface="Albert Sans"/>
            </a:endParaRPr>
          </a:p>
        </p:txBody>
      </p:sp>
      <p:pic>
        <p:nvPicPr>
          <p:cNvPr id="573" name="Google Shape;573;p43" title="image.jpg"/>
          <p:cNvPicPr preferRelativeResize="0"/>
          <p:nvPr/>
        </p:nvPicPr>
        <p:blipFill rotWithShape="1">
          <a:blip r:embed="rId4">
            <a:alphaModFix/>
          </a:blip>
          <a:srcRect b="46044" l="11403" r="54200" t="8094"/>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
        <p:nvSpPr>
          <p:cNvPr id="574" name="Google Shape;574;p43"/>
          <p:cNvSpPr txBox="1"/>
          <p:nvPr/>
        </p:nvSpPr>
        <p:spPr>
          <a:xfrm>
            <a:off x="4644850" y="4434625"/>
            <a:ext cx="30000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solidFill>
                  <a:schemeClr val="dk1"/>
                </a:solidFill>
              </a:rPr>
              <a:t>Source: </a:t>
            </a:r>
            <a:r>
              <a:rPr i="1" lang="en" sz="1100">
                <a:solidFill>
                  <a:schemeClr val="dk1"/>
                </a:solidFill>
              </a:rPr>
              <a:t>IBEX Core Documentation</a:t>
            </a:r>
            <a:r>
              <a:rPr lang="en" sz="1100">
                <a:solidFill>
                  <a:schemeClr val="dk1"/>
                </a:solidFill>
              </a:rPr>
              <a:t> </a:t>
            </a:r>
            <a:endParaRPr>
              <a:solidFill>
                <a:schemeClr val="dk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8" name="Shape 578"/>
        <p:cNvGrpSpPr/>
        <p:nvPr/>
      </p:nvGrpSpPr>
      <p:grpSpPr>
        <a:xfrm>
          <a:off x="0" y="0"/>
          <a:ext cx="0" cy="0"/>
          <a:chOff x="0" y="0"/>
          <a:chExt cx="0" cy="0"/>
        </a:xfrm>
      </p:grpSpPr>
      <p:sp>
        <p:nvSpPr>
          <p:cNvPr id="579" name="Google Shape;579;p44"/>
          <p:cNvSpPr txBox="1"/>
          <p:nvPr>
            <p:ph type="title"/>
          </p:nvPr>
        </p:nvSpPr>
        <p:spPr>
          <a:xfrm>
            <a:off x="537475" y="1412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Hiding Techniques</a:t>
            </a:r>
            <a:endParaRPr/>
          </a:p>
        </p:txBody>
      </p:sp>
      <p:graphicFrame>
        <p:nvGraphicFramePr>
          <p:cNvPr id="580" name="Google Shape;580;p44"/>
          <p:cNvGraphicFramePr/>
          <p:nvPr/>
        </p:nvGraphicFramePr>
        <p:xfrm>
          <a:off x="537475" y="789850"/>
          <a:ext cx="3000000" cy="3000000"/>
        </p:xfrm>
        <a:graphic>
          <a:graphicData uri="http://schemas.openxmlformats.org/drawingml/2006/table">
            <a:tbl>
              <a:tblPr>
                <a:noFill/>
                <a:tableStyleId>{41FDE5D3-24AC-4629-B887-D3F714990582}</a:tableStyleId>
              </a:tblPr>
              <a:tblGrid>
                <a:gridCol w="1770825"/>
                <a:gridCol w="1528925"/>
                <a:gridCol w="1528925"/>
                <a:gridCol w="1528925"/>
              </a:tblGrid>
              <a:tr h="300725">
                <a:tc>
                  <a:txBody>
                    <a:bodyPr/>
                    <a:lstStyle/>
                    <a:p>
                      <a:pPr indent="0" lvl="0" marL="0" rtl="0" algn="l">
                        <a:lnSpc>
                          <a:spcPct val="115000"/>
                        </a:lnSpc>
                        <a:spcBef>
                          <a:spcPts val="0"/>
                        </a:spcBef>
                        <a:spcAft>
                          <a:spcPts val="0"/>
                        </a:spcAft>
                        <a:buNone/>
                      </a:pPr>
                      <a:r>
                        <a:rPr lang="en" sz="1000">
                          <a:solidFill>
                            <a:schemeClr val="accent5"/>
                          </a:solidFill>
                        </a:rPr>
                        <a:t>Technique</a:t>
                      </a:r>
                      <a:endParaRPr sz="1000">
                        <a:solidFill>
                          <a:schemeClr val="accent5"/>
                        </a:solidFill>
                      </a:endParaRPr>
                    </a:p>
                  </a:txBody>
                  <a:tcPr marT="19050" marB="19050" marR="28575" marL="28575" anchor="b">
                    <a:lnL cap="flat" cmpd="sng" w="6350">
                      <a:solidFill>
                        <a:srgbClr val="9E9E9E"/>
                      </a:solidFill>
                      <a:prstDash val="solid"/>
                      <a:round/>
                      <a:headEnd len="sm" w="sm" type="none"/>
                      <a:tailEnd len="sm" w="sm" type="none"/>
                    </a:lnL>
                    <a:lnR cap="flat" cmpd="sng" w="6350">
                      <a:solidFill>
                        <a:srgbClr val="9E9E9E"/>
                      </a:solidFill>
                      <a:prstDash val="solid"/>
                      <a:round/>
                      <a:headEnd len="sm" w="sm" type="none"/>
                      <a:tailEnd len="sm" w="sm" type="none"/>
                    </a:lnR>
                    <a:lnT cap="flat" cmpd="sng" w="6350">
                      <a:solidFill>
                        <a:srgbClr val="9E9E9E"/>
                      </a:solidFill>
                      <a:prstDash val="solid"/>
                      <a:round/>
                      <a:headEnd len="sm" w="sm" type="none"/>
                      <a:tailEnd len="sm" w="sm" type="none"/>
                    </a:lnT>
                    <a:lnB cap="flat" cmpd="sng" w="6350">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000">
                          <a:solidFill>
                            <a:schemeClr val="accent5"/>
                          </a:solidFill>
                        </a:rPr>
                        <a:t>Purpose / Mechanism</a:t>
                      </a:r>
                      <a:endParaRPr sz="1000">
                        <a:solidFill>
                          <a:schemeClr val="accent5"/>
                        </a:solidFill>
                      </a:endParaRPr>
                    </a:p>
                  </a:txBody>
                  <a:tcPr marT="19050" marB="19050" marR="28575" marL="28575" anchor="b">
                    <a:lnL cap="flat" cmpd="sng" w="6350">
                      <a:solidFill>
                        <a:srgbClr val="9E9E9E"/>
                      </a:solidFill>
                      <a:prstDash val="solid"/>
                      <a:round/>
                      <a:headEnd len="sm" w="sm" type="none"/>
                      <a:tailEnd len="sm" w="sm" type="none"/>
                    </a:lnL>
                    <a:lnR cap="flat" cmpd="sng" w="6350">
                      <a:solidFill>
                        <a:srgbClr val="9E9E9E"/>
                      </a:solidFill>
                      <a:prstDash val="solid"/>
                      <a:round/>
                      <a:headEnd len="sm" w="sm" type="none"/>
                      <a:tailEnd len="sm" w="sm" type="none"/>
                    </a:lnR>
                    <a:lnT cap="flat" cmpd="sng" w="6350">
                      <a:solidFill>
                        <a:srgbClr val="9E9E9E"/>
                      </a:solidFill>
                      <a:prstDash val="solid"/>
                      <a:round/>
                      <a:headEnd len="sm" w="sm" type="none"/>
                      <a:tailEnd len="sm" w="sm" type="none"/>
                    </a:lnT>
                    <a:lnB cap="flat" cmpd="sng" w="6350">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000">
                          <a:solidFill>
                            <a:schemeClr val="accent5"/>
                          </a:solidFill>
                        </a:rPr>
                        <a:t>Advantages</a:t>
                      </a:r>
                      <a:endParaRPr sz="1000">
                        <a:solidFill>
                          <a:schemeClr val="accent5"/>
                        </a:solidFill>
                      </a:endParaRPr>
                    </a:p>
                  </a:txBody>
                  <a:tcPr marT="19050" marB="19050" marR="28575" marL="28575" anchor="b">
                    <a:lnL cap="flat" cmpd="sng" w="6350">
                      <a:solidFill>
                        <a:srgbClr val="9E9E9E"/>
                      </a:solidFill>
                      <a:prstDash val="solid"/>
                      <a:round/>
                      <a:headEnd len="sm" w="sm" type="none"/>
                      <a:tailEnd len="sm" w="sm" type="none"/>
                    </a:lnL>
                    <a:lnR cap="flat" cmpd="sng" w="6350">
                      <a:solidFill>
                        <a:srgbClr val="9E9E9E"/>
                      </a:solidFill>
                      <a:prstDash val="solid"/>
                      <a:round/>
                      <a:headEnd len="sm" w="sm" type="none"/>
                      <a:tailEnd len="sm" w="sm" type="none"/>
                    </a:lnR>
                    <a:lnT cap="flat" cmpd="sng" w="6350">
                      <a:solidFill>
                        <a:srgbClr val="9E9E9E"/>
                      </a:solidFill>
                      <a:prstDash val="solid"/>
                      <a:round/>
                      <a:headEnd len="sm" w="sm" type="none"/>
                      <a:tailEnd len="sm" w="sm" type="none"/>
                    </a:lnT>
                    <a:lnB cap="flat" cmpd="sng" w="6350">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000">
                          <a:solidFill>
                            <a:schemeClr val="accent5"/>
                          </a:solidFill>
                        </a:rPr>
                        <a:t>Limitations / Challenges</a:t>
                      </a:r>
                      <a:endParaRPr sz="1000">
                        <a:solidFill>
                          <a:schemeClr val="accent5"/>
                        </a:solidFill>
                      </a:endParaRPr>
                    </a:p>
                  </a:txBody>
                  <a:tcPr marT="19050" marB="19050" marR="91425" marL="91425" anchor="b">
                    <a:lnL cap="flat" cmpd="sng" w="6350">
                      <a:solidFill>
                        <a:srgbClr val="9E9E9E"/>
                      </a:solidFill>
                      <a:prstDash val="solid"/>
                      <a:round/>
                      <a:headEnd len="sm" w="sm" type="none"/>
                      <a:tailEnd len="sm" w="sm" type="none"/>
                    </a:lnL>
                    <a:lnR cap="flat" cmpd="sng" w="6350">
                      <a:solidFill>
                        <a:srgbClr val="9E9E9E"/>
                      </a:solidFill>
                      <a:prstDash val="solid"/>
                      <a:round/>
                      <a:headEnd len="sm" w="sm" type="none"/>
                      <a:tailEnd len="sm" w="sm" type="none"/>
                    </a:lnR>
                    <a:lnT cap="flat" cmpd="sng" w="6350">
                      <a:solidFill>
                        <a:srgbClr val="9E9E9E"/>
                      </a:solidFill>
                      <a:prstDash val="solid"/>
                      <a:round/>
                      <a:headEnd len="sm" w="sm" type="none"/>
                      <a:tailEnd len="sm" w="sm" type="none"/>
                    </a:lnT>
                    <a:lnB cap="flat" cmpd="sng" w="6350">
                      <a:solidFill>
                        <a:srgbClr val="9E9E9E"/>
                      </a:solidFill>
                      <a:prstDash val="solid"/>
                      <a:round/>
                      <a:headEnd len="sm" w="sm" type="none"/>
                      <a:tailEnd len="sm" w="sm" type="none"/>
                    </a:lnB>
                    <a:solidFill>
                      <a:schemeClr val="lt2"/>
                    </a:solidFill>
                  </a:tcPr>
                </a:tc>
              </a:tr>
              <a:tr h="263300">
                <a:tc>
                  <a:txBody>
                    <a:bodyPr/>
                    <a:lstStyle/>
                    <a:p>
                      <a:pPr indent="0" lvl="0" marL="0" rtl="0" algn="l">
                        <a:lnSpc>
                          <a:spcPct val="115000"/>
                        </a:lnSpc>
                        <a:spcBef>
                          <a:spcPts val="0"/>
                        </a:spcBef>
                        <a:spcAft>
                          <a:spcPts val="0"/>
                        </a:spcAft>
                        <a:buNone/>
                      </a:pPr>
                      <a:r>
                        <a:rPr lang="en" sz="1000">
                          <a:solidFill>
                            <a:schemeClr val="accent5"/>
                          </a:solidFill>
                        </a:rPr>
                        <a:t>Random Noise Injection</a:t>
                      </a:r>
                      <a:endParaRPr sz="1000">
                        <a:solidFill>
                          <a:schemeClr val="accent5"/>
                        </a:solidFill>
                      </a:endParaRPr>
                    </a:p>
                  </a:txBody>
                  <a:tcPr marT="19050" marB="19050" marR="28575" marL="28575" anchor="b">
                    <a:lnL cap="flat" cmpd="sng" w="6350">
                      <a:solidFill>
                        <a:srgbClr val="9E9E9E"/>
                      </a:solidFill>
                      <a:prstDash val="solid"/>
                      <a:round/>
                      <a:headEnd len="sm" w="sm" type="none"/>
                      <a:tailEnd len="sm" w="sm" type="none"/>
                    </a:lnL>
                    <a:lnR cap="flat" cmpd="sng" w="6350">
                      <a:solidFill>
                        <a:srgbClr val="9E9E9E"/>
                      </a:solidFill>
                      <a:prstDash val="solid"/>
                      <a:round/>
                      <a:headEnd len="sm" w="sm" type="none"/>
                      <a:tailEnd len="sm" w="sm" type="none"/>
                    </a:lnR>
                    <a:lnT cap="flat" cmpd="sng" w="6350">
                      <a:solidFill>
                        <a:srgbClr val="9E9E9E"/>
                      </a:solidFill>
                      <a:prstDash val="solid"/>
                      <a:round/>
                      <a:headEnd len="sm" w="sm" type="none"/>
                      <a:tailEnd len="sm" w="sm" type="none"/>
                    </a:lnT>
                    <a:lnB cap="flat" cmpd="sng" w="6350">
                      <a:solidFill>
                        <a:srgbClr val="9E9E9E"/>
                      </a:solidFill>
                      <a:prstDash val="solid"/>
                      <a:round/>
                      <a:headEnd len="sm" w="sm" type="none"/>
                      <a:tailEnd len="sm" w="sm" type="none"/>
                    </a:lnB>
                    <a:solidFill>
                      <a:schemeClr val="accent3"/>
                    </a:solidFill>
                  </a:tcPr>
                </a:tc>
                <a:tc>
                  <a:txBody>
                    <a:bodyPr/>
                    <a:lstStyle/>
                    <a:p>
                      <a:pPr indent="0" lvl="0" marL="0" rtl="0" algn="l">
                        <a:lnSpc>
                          <a:spcPct val="115000"/>
                        </a:lnSpc>
                        <a:spcBef>
                          <a:spcPts val="0"/>
                        </a:spcBef>
                        <a:spcAft>
                          <a:spcPts val="0"/>
                        </a:spcAft>
                        <a:buNone/>
                      </a:pPr>
                      <a:r>
                        <a:rPr lang="en" sz="1000">
                          <a:solidFill>
                            <a:schemeClr val="accent5"/>
                          </a:solidFill>
                        </a:rPr>
                        <a:t>Adds randomness to power usage; uses LFSRs, ring oscillators, toggle logic; lowers signal-to-noise ratio for attackers</a:t>
                      </a:r>
                      <a:endParaRPr sz="1000">
                        <a:solidFill>
                          <a:schemeClr val="accent5"/>
                        </a:solidFill>
                      </a:endParaRPr>
                    </a:p>
                  </a:txBody>
                  <a:tcPr marT="19050" marB="19050" marR="28575" marL="28575" anchor="b">
                    <a:lnL cap="flat" cmpd="sng" w="6350">
                      <a:solidFill>
                        <a:srgbClr val="9E9E9E"/>
                      </a:solidFill>
                      <a:prstDash val="solid"/>
                      <a:round/>
                      <a:headEnd len="sm" w="sm" type="none"/>
                      <a:tailEnd len="sm" w="sm" type="none"/>
                    </a:lnL>
                    <a:lnR cap="flat" cmpd="sng" w="6350">
                      <a:solidFill>
                        <a:srgbClr val="9E9E9E"/>
                      </a:solidFill>
                      <a:prstDash val="solid"/>
                      <a:round/>
                      <a:headEnd len="sm" w="sm" type="none"/>
                      <a:tailEnd len="sm" w="sm" type="none"/>
                    </a:lnR>
                    <a:lnT cap="flat" cmpd="sng" w="6350">
                      <a:solidFill>
                        <a:srgbClr val="9E9E9E"/>
                      </a:solidFill>
                      <a:prstDash val="solid"/>
                      <a:round/>
                      <a:headEnd len="sm" w="sm" type="none"/>
                      <a:tailEnd len="sm" w="sm" type="none"/>
                    </a:lnT>
                    <a:lnB cap="flat" cmpd="sng" w="6350">
                      <a:solidFill>
                        <a:srgbClr val="9E9E9E"/>
                      </a:solidFill>
                      <a:prstDash val="solid"/>
                      <a:round/>
                      <a:headEnd len="sm" w="sm" type="none"/>
                      <a:tailEnd len="sm" w="sm" type="none"/>
                    </a:lnB>
                    <a:solidFill>
                      <a:schemeClr val="accent3"/>
                    </a:solidFill>
                  </a:tcPr>
                </a:tc>
                <a:tc>
                  <a:txBody>
                    <a:bodyPr/>
                    <a:lstStyle/>
                    <a:p>
                      <a:pPr indent="0" lvl="0" marL="0" rtl="0" algn="l">
                        <a:lnSpc>
                          <a:spcPct val="115000"/>
                        </a:lnSpc>
                        <a:spcBef>
                          <a:spcPts val="0"/>
                        </a:spcBef>
                        <a:spcAft>
                          <a:spcPts val="0"/>
                        </a:spcAft>
                        <a:buNone/>
                      </a:pPr>
                      <a:r>
                        <a:rPr lang="en" sz="1000">
                          <a:solidFill>
                            <a:schemeClr val="accent5"/>
                          </a:solidFill>
                        </a:rPr>
                        <a:t>Simple hardware integration; works with existing RTL/software; complements other techniques</a:t>
                      </a:r>
                      <a:endParaRPr sz="1000">
                        <a:solidFill>
                          <a:schemeClr val="accent5"/>
                        </a:solidFill>
                      </a:endParaRPr>
                    </a:p>
                  </a:txBody>
                  <a:tcPr marT="19050" marB="19050" marR="28575" marL="28575" anchor="b">
                    <a:lnL cap="flat" cmpd="sng" w="6350">
                      <a:solidFill>
                        <a:srgbClr val="9E9E9E"/>
                      </a:solidFill>
                      <a:prstDash val="solid"/>
                      <a:round/>
                      <a:headEnd len="sm" w="sm" type="none"/>
                      <a:tailEnd len="sm" w="sm" type="none"/>
                    </a:lnL>
                    <a:lnR cap="flat" cmpd="sng" w="6350">
                      <a:solidFill>
                        <a:srgbClr val="9E9E9E"/>
                      </a:solidFill>
                      <a:prstDash val="solid"/>
                      <a:round/>
                      <a:headEnd len="sm" w="sm" type="none"/>
                      <a:tailEnd len="sm" w="sm" type="none"/>
                    </a:lnR>
                    <a:lnT cap="flat" cmpd="sng" w="6350">
                      <a:solidFill>
                        <a:srgbClr val="9E9E9E"/>
                      </a:solidFill>
                      <a:prstDash val="solid"/>
                      <a:round/>
                      <a:headEnd len="sm" w="sm" type="none"/>
                      <a:tailEnd len="sm" w="sm" type="none"/>
                    </a:lnT>
                    <a:lnB cap="flat" cmpd="sng" w="6350">
                      <a:solidFill>
                        <a:srgbClr val="9E9E9E"/>
                      </a:solidFill>
                      <a:prstDash val="solid"/>
                      <a:round/>
                      <a:headEnd len="sm" w="sm" type="none"/>
                      <a:tailEnd len="sm" w="sm" type="none"/>
                    </a:lnB>
                    <a:solidFill>
                      <a:schemeClr val="accent3"/>
                    </a:solidFill>
                  </a:tcPr>
                </a:tc>
                <a:tc>
                  <a:txBody>
                    <a:bodyPr/>
                    <a:lstStyle/>
                    <a:p>
                      <a:pPr indent="0" lvl="0" marL="0" rtl="0" algn="l">
                        <a:lnSpc>
                          <a:spcPct val="115000"/>
                        </a:lnSpc>
                        <a:spcBef>
                          <a:spcPts val="0"/>
                        </a:spcBef>
                        <a:spcAft>
                          <a:spcPts val="0"/>
                        </a:spcAft>
                        <a:buNone/>
                      </a:pPr>
                      <a:r>
                        <a:rPr lang="en" sz="1000">
                          <a:solidFill>
                            <a:schemeClr val="accent5"/>
                          </a:solidFill>
                        </a:rPr>
                        <a:t>Only hides leakage; increases power overhead; may affect timing stability</a:t>
                      </a:r>
                      <a:endParaRPr sz="1000">
                        <a:solidFill>
                          <a:schemeClr val="accent5"/>
                        </a:solidFill>
                      </a:endParaRPr>
                    </a:p>
                  </a:txBody>
                  <a:tcPr marT="19050" marB="19050" marR="91425" marL="91425" anchor="b">
                    <a:lnL cap="flat" cmpd="sng" w="6350">
                      <a:solidFill>
                        <a:srgbClr val="9E9E9E"/>
                      </a:solidFill>
                      <a:prstDash val="solid"/>
                      <a:round/>
                      <a:headEnd len="sm" w="sm" type="none"/>
                      <a:tailEnd len="sm" w="sm" type="none"/>
                    </a:lnL>
                    <a:lnR cap="flat" cmpd="sng" w="6350">
                      <a:solidFill>
                        <a:srgbClr val="9E9E9E"/>
                      </a:solidFill>
                      <a:prstDash val="solid"/>
                      <a:round/>
                      <a:headEnd len="sm" w="sm" type="none"/>
                      <a:tailEnd len="sm" w="sm" type="none"/>
                    </a:lnR>
                    <a:lnT cap="flat" cmpd="sng" w="6350">
                      <a:solidFill>
                        <a:srgbClr val="9E9E9E"/>
                      </a:solidFill>
                      <a:prstDash val="solid"/>
                      <a:round/>
                      <a:headEnd len="sm" w="sm" type="none"/>
                      <a:tailEnd len="sm" w="sm" type="none"/>
                    </a:lnT>
                    <a:lnB cap="flat" cmpd="sng" w="6350">
                      <a:solidFill>
                        <a:srgbClr val="9E9E9E"/>
                      </a:solidFill>
                      <a:prstDash val="solid"/>
                      <a:round/>
                      <a:headEnd len="sm" w="sm" type="none"/>
                      <a:tailEnd len="sm" w="sm" type="none"/>
                    </a:lnB>
                    <a:solidFill>
                      <a:schemeClr val="accent3"/>
                    </a:solidFill>
                  </a:tcPr>
                </a:tc>
              </a:tr>
              <a:tr h="882625">
                <a:tc>
                  <a:txBody>
                    <a:bodyPr/>
                    <a:lstStyle/>
                    <a:p>
                      <a:pPr indent="0" lvl="0" marL="0" rtl="0" algn="l">
                        <a:lnSpc>
                          <a:spcPct val="115000"/>
                        </a:lnSpc>
                        <a:spcBef>
                          <a:spcPts val="0"/>
                        </a:spcBef>
                        <a:spcAft>
                          <a:spcPts val="0"/>
                        </a:spcAft>
                        <a:buNone/>
                      </a:pPr>
                      <a:r>
                        <a:rPr lang="en" sz="1000">
                          <a:solidFill>
                            <a:schemeClr val="accent5"/>
                          </a:solidFill>
                        </a:rPr>
                        <a:t>Random Dynamic Frequency Scaling/Clock Randomization</a:t>
                      </a:r>
                      <a:endParaRPr sz="1000">
                        <a:solidFill>
                          <a:schemeClr val="accent5"/>
                        </a:solidFill>
                      </a:endParaRPr>
                    </a:p>
                  </a:txBody>
                  <a:tcPr marT="19050" marB="19050" marR="28575" marL="28575" anchor="b">
                    <a:lnL cap="flat" cmpd="sng" w="6350">
                      <a:solidFill>
                        <a:srgbClr val="9E9E9E"/>
                      </a:solidFill>
                      <a:prstDash val="solid"/>
                      <a:round/>
                      <a:headEnd len="sm" w="sm" type="none"/>
                      <a:tailEnd len="sm" w="sm" type="none"/>
                    </a:lnL>
                    <a:lnR cap="flat" cmpd="sng" w="6350">
                      <a:solidFill>
                        <a:srgbClr val="9E9E9E"/>
                      </a:solidFill>
                      <a:prstDash val="solid"/>
                      <a:round/>
                      <a:headEnd len="sm" w="sm" type="none"/>
                      <a:tailEnd len="sm" w="sm" type="none"/>
                    </a:lnR>
                    <a:lnT cap="flat" cmpd="sng" w="6350">
                      <a:solidFill>
                        <a:srgbClr val="9E9E9E"/>
                      </a:solidFill>
                      <a:prstDash val="solid"/>
                      <a:round/>
                      <a:headEnd len="sm" w="sm" type="none"/>
                      <a:tailEnd len="sm" w="sm" type="none"/>
                    </a:lnT>
                    <a:lnB cap="flat" cmpd="sng" w="6350">
                      <a:solidFill>
                        <a:srgbClr val="9E9E9E"/>
                      </a:solidFill>
                      <a:prstDash val="solid"/>
                      <a:round/>
                      <a:headEnd len="sm" w="sm" type="none"/>
                      <a:tailEnd len="sm" w="sm" type="none"/>
                    </a:lnB>
                    <a:solidFill>
                      <a:schemeClr val="accent3"/>
                    </a:solidFill>
                  </a:tcPr>
                </a:tc>
                <a:tc>
                  <a:txBody>
                    <a:bodyPr/>
                    <a:lstStyle/>
                    <a:p>
                      <a:pPr indent="0" lvl="0" marL="0" rtl="0" algn="l">
                        <a:lnSpc>
                          <a:spcPct val="115000"/>
                        </a:lnSpc>
                        <a:spcBef>
                          <a:spcPts val="0"/>
                        </a:spcBef>
                        <a:spcAft>
                          <a:spcPts val="0"/>
                        </a:spcAft>
                        <a:buNone/>
                      </a:pPr>
                      <a:r>
                        <a:rPr lang="en" sz="1000">
                          <a:solidFill>
                            <a:schemeClr val="accent5"/>
                          </a:solidFill>
                        </a:rPr>
                        <a:t>Randomizes operating frequency; misaligns power traces</a:t>
                      </a:r>
                      <a:endParaRPr sz="1000">
                        <a:solidFill>
                          <a:schemeClr val="accent5"/>
                        </a:solidFill>
                      </a:endParaRPr>
                    </a:p>
                  </a:txBody>
                  <a:tcPr marT="19050" marB="19050" marR="28575" marL="28575" anchor="b">
                    <a:lnL cap="flat" cmpd="sng" w="6350">
                      <a:solidFill>
                        <a:srgbClr val="9E9E9E"/>
                      </a:solidFill>
                      <a:prstDash val="solid"/>
                      <a:round/>
                      <a:headEnd len="sm" w="sm" type="none"/>
                      <a:tailEnd len="sm" w="sm" type="none"/>
                    </a:lnL>
                    <a:lnR cap="flat" cmpd="sng" w="6350">
                      <a:solidFill>
                        <a:srgbClr val="9E9E9E"/>
                      </a:solidFill>
                      <a:prstDash val="solid"/>
                      <a:round/>
                      <a:headEnd len="sm" w="sm" type="none"/>
                      <a:tailEnd len="sm" w="sm" type="none"/>
                    </a:lnR>
                    <a:lnT cap="flat" cmpd="sng" w="6350">
                      <a:solidFill>
                        <a:srgbClr val="9E9E9E"/>
                      </a:solidFill>
                      <a:prstDash val="solid"/>
                      <a:round/>
                      <a:headEnd len="sm" w="sm" type="none"/>
                      <a:tailEnd len="sm" w="sm" type="none"/>
                    </a:lnT>
                    <a:lnB cap="flat" cmpd="sng" w="6350">
                      <a:solidFill>
                        <a:srgbClr val="9E9E9E"/>
                      </a:solidFill>
                      <a:prstDash val="solid"/>
                      <a:round/>
                      <a:headEnd len="sm" w="sm" type="none"/>
                      <a:tailEnd len="sm" w="sm" type="none"/>
                    </a:lnB>
                    <a:solidFill>
                      <a:schemeClr val="accent3"/>
                    </a:solidFill>
                  </a:tcPr>
                </a:tc>
                <a:tc>
                  <a:txBody>
                    <a:bodyPr/>
                    <a:lstStyle/>
                    <a:p>
                      <a:pPr indent="0" lvl="0" marL="0" rtl="0" algn="l">
                        <a:lnSpc>
                          <a:spcPct val="115000"/>
                        </a:lnSpc>
                        <a:spcBef>
                          <a:spcPts val="0"/>
                        </a:spcBef>
                        <a:spcAft>
                          <a:spcPts val="0"/>
                        </a:spcAft>
                        <a:buNone/>
                      </a:pPr>
                      <a:r>
                        <a:rPr lang="en" sz="1000">
                          <a:solidFill>
                            <a:schemeClr val="accent5"/>
                          </a:solidFill>
                        </a:rPr>
                        <a:t>Low hardware cost; highly effective misalignment; protects all workloads during use</a:t>
                      </a:r>
                      <a:endParaRPr sz="1000">
                        <a:solidFill>
                          <a:schemeClr val="accent5"/>
                        </a:solidFill>
                      </a:endParaRPr>
                    </a:p>
                  </a:txBody>
                  <a:tcPr marT="19050" marB="19050" marR="28575" marL="28575" anchor="b">
                    <a:lnL cap="flat" cmpd="sng" w="6350">
                      <a:solidFill>
                        <a:srgbClr val="9E9E9E"/>
                      </a:solidFill>
                      <a:prstDash val="solid"/>
                      <a:round/>
                      <a:headEnd len="sm" w="sm" type="none"/>
                      <a:tailEnd len="sm" w="sm" type="none"/>
                    </a:lnL>
                    <a:lnR cap="flat" cmpd="sng" w="6350">
                      <a:solidFill>
                        <a:srgbClr val="9E9E9E"/>
                      </a:solidFill>
                      <a:prstDash val="solid"/>
                      <a:round/>
                      <a:headEnd len="sm" w="sm" type="none"/>
                      <a:tailEnd len="sm" w="sm" type="none"/>
                    </a:lnR>
                    <a:lnT cap="flat" cmpd="sng" w="6350">
                      <a:solidFill>
                        <a:srgbClr val="9E9E9E"/>
                      </a:solidFill>
                      <a:prstDash val="solid"/>
                      <a:round/>
                      <a:headEnd len="sm" w="sm" type="none"/>
                      <a:tailEnd len="sm" w="sm" type="none"/>
                    </a:lnT>
                    <a:lnB cap="flat" cmpd="sng" w="6350">
                      <a:solidFill>
                        <a:srgbClr val="9E9E9E"/>
                      </a:solidFill>
                      <a:prstDash val="solid"/>
                      <a:round/>
                      <a:headEnd len="sm" w="sm" type="none"/>
                      <a:tailEnd len="sm" w="sm" type="none"/>
                    </a:lnB>
                    <a:solidFill>
                      <a:schemeClr val="accent3"/>
                    </a:solidFill>
                  </a:tcPr>
                </a:tc>
                <a:tc>
                  <a:txBody>
                    <a:bodyPr/>
                    <a:lstStyle/>
                    <a:p>
                      <a:pPr indent="0" lvl="0" marL="0" rtl="0" algn="l">
                        <a:lnSpc>
                          <a:spcPct val="115000"/>
                        </a:lnSpc>
                        <a:spcBef>
                          <a:spcPts val="0"/>
                        </a:spcBef>
                        <a:spcAft>
                          <a:spcPts val="0"/>
                        </a:spcAft>
                        <a:buNone/>
                      </a:pPr>
                      <a:r>
                        <a:rPr lang="en" sz="1000">
                          <a:solidFill>
                            <a:schemeClr val="accent5"/>
                          </a:solidFill>
                        </a:rPr>
                        <a:t>Still allows leakage with many traces; performance and power efficiency vary</a:t>
                      </a:r>
                      <a:endParaRPr sz="1000">
                        <a:solidFill>
                          <a:schemeClr val="accent5"/>
                        </a:solidFill>
                      </a:endParaRPr>
                    </a:p>
                  </a:txBody>
                  <a:tcPr marT="19050" marB="19050" marR="91425" marL="91425" anchor="b">
                    <a:lnL cap="flat" cmpd="sng" w="6350">
                      <a:solidFill>
                        <a:srgbClr val="9E9E9E"/>
                      </a:solidFill>
                      <a:prstDash val="solid"/>
                      <a:round/>
                      <a:headEnd len="sm" w="sm" type="none"/>
                      <a:tailEnd len="sm" w="sm" type="none"/>
                    </a:lnL>
                    <a:lnR cap="flat" cmpd="sng" w="6350">
                      <a:solidFill>
                        <a:srgbClr val="9E9E9E"/>
                      </a:solidFill>
                      <a:prstDash val="solid"/>
                      <a:round/>
                      <a:headEnd len="sm" w="sm" type="none"/>
                      <a:tailEnd len="sm" w="sm" type="none"/>
                    </a:lnR>
                    <a:lnT cap="flat" cmpd="sng" w="6350">
                      <a:solidFill>
                        <a:srgbClr val="9E9E9E"/>
                      </a:solidFill>
                      <a:prstDash val="solid"/>
                      <a:round/>
                      <a:headEnd len="sm" w="sm" type="none"/>
                      <a:tailEnd len="sm" w="sm" type="none"/>
                    </a:lnT>
                    <a:lnB cap="flat" cmpd="sng" w="6350">
                      <a:solidFill>
                        <a:srgbClr val="9E9E9E"/>
                      </a:solidFill>
                      <a:prstDash val="solid"/>
                      <a:round/>
                      <a:headEnd len="sm" w="sm" type="none"/>
                      <a:tailEnd len="sm" w="sm" type="none"/>
                    </a:lnB>
                    <a:solidFill>
                      <a:schemeClr val="accent3"/>
                    </a:solidFill>
                  </a:tcPr>
                </a:tc>
              </a:tr>
              <a:tr h="882625">
                <a:tc>
                  <a:txBody>
                    <a:bodyPr/>
                    <a:lstStyle/>
                    <a:p>
                      <a:pPr indent="0" lvl="0" marL="0" rtl="0" algn="l">
                        <a:lnSpc>
                          <a:spcPct val="115000"/>
                        </a:lnSpc>
                        <a:spcBef>
                          <a:spcPts val="0"/>
                        </a:spcBef>
                        <a:spcAft>
                          <a:spcPts val="0"/>
                        </a:spcAft>
                        <a:buNone/>
                      </a:pPr>
                      <a:r>
                        <a:rPr lang="en" sz="1000">
                          <a:solidFill>
                            <a:schemeClr val="accent5"/>
                          </a:solidFill>
                        </a:rPr>
                        <a:t>Random Delay Instruction Insertion (RDII)</a:t>
                      </a:r>
                      <a:endParaRPr sz="1000">
                        <a:solidFill>
                          <a:schemeClr val="accent5"/>
                        </a:solidFill>
                      </a:endParaRPr>
                    </a:p>
                  </a:txBody>
                  <a:tcPr marT="19050" marB="19050" marR="28575" marL="28575" anchor="b">
                    <a:lnL cap="flat" cmpd="sng" w="6350">
                      <a:solidFill>
                        <a:srgbClr val="9E9E9E"/>
                      </a:solidFill>
                      <a:prstDash val="solid"/>
                      <a:round/>
                      <a:headEnd len="sm" w="sm" type="none"/>
                      <a:tailEnd len="sm" w="sm" type="none"/>
                    </a:lnL>
                    <a:lnR cap="flat" cmpd="sng" w="6350">
                      <a:solidFill>
                        <a:srgbClr val="9E9E9E"/>
                      </a:solidFill>
                      <a:prstDash val="solid"/>
                      <a:round/>
                      <a:headEnd len="sm" w="sm" type="none"/>
                      <a:tailEnd len="sm" w="sm" type="none"/>
                    </a:lnR>
                    <a:lnT cap="flat" cmpd="sng" w="6350">
                      <a:solidFill>
                        <a:srgbClr val="9E9E9E"/>
                      </a:solidFill>
                      <a:prstDash val="solid"/>
                      <a:round/>
                      <a:headEnd len="sm" w="sm" type="none"/>
                      <a:tailEnd len="sm" w="sm" type="none"/>
                    </a:lnT>
                    <a:lnB cap="flat" cmpd="sng" w="6350">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000">
                          <a:solidFill>
                            <a:schemeClr val="accent5"/>
                          </a:solidFill>
                        </a:rPr>
                        <a:t>Inserts random NOPs or stalls; misaligns event timing; added via compiler or hardware stalls</a:t>
                      </a:r>
                      <a:endParaRPr sz="1000">
                        <a:solidFill>
                          <a:schemeClr val="accent5"/>
                        </a:solidFill>
                      </a:endParaRPr>
                    </a:p>
                  </a:txBody>
                  <a:tcPr marT="19050" marB="19050" marR="28575" marL="28575" anchor="b">
                    <a:lnL cap="flat" cmpd="sng" w="6350">
                      <a:solidFill>
                        <a:srgbClr val="9E9E9E"/>
                      </a:solidFill>
                      <a:prstDash val="solid"/>
                      <a:round/>
                      <a:headEnd len="sm" w="sm" type="none"/>
                      <a:tailEnd len="sm" w="sm" type="none"/>
                    </a:lnL>
                    <a:lnR cap="flat" cmpd="sng" w="6350">
                      <a:solidFill>
                        <a:srgbClr val="9E9E9E"/>
                      </a:solidFill>
                      <a:prstDash val="solid"/>
                      <a:round/>
                      <a:headEnd len="sm" w="sm" type="none"/>
                      <a:tailEnd len="sm" w="sm" type="none"/>
                    </a:lnR>
                    <a:lnT cap="flat" cmpd="sng" w="6350">
                      <a:solidFill>
                        <a:srgbClr val="9E9E9E"/>
                      </a:solidFill>
                      <a:prstDash val="solid"/>
                      <a:round/>
                      <a:headEnd len="sm" w="sm" type="none"/>
                      <a:tailEnd len="sm" w="sm" type="none"/>
                    </a:lnT>
                    <a:lnB cap="flat" cmpd="sng" w="6350">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000">
                          <a:solidFill>
                            <a:schemeClr val="accent5"/>
                          </a:solidFill>
                        </a:rPr>
                        <a:t>Very low hardware cost; adjustable randomness; ISA-compatible for RISC-V</a:t>
                      </a:r>
                      <a:endParaRPr sz="1000">
                        <a:solidFill>
                          <a:schemeClr val="accent5"/>
                        </a:solidFill>
                      </a:endParaRPr>
                    </a:p>
                  </a:txBody>
                  <a:tcPr marT="19050" marB="19050" marR="28575" marL="28575" anchor="b">
                    <a:lnL cap="flat" cmpd="sng" w="6350">
                      <a:solidFill>
                        <a:srgbClr val="9E9E9E"/>
                      </a:solidFill>
                      <a:prstDash val="solid"/>
                      <a:round/>
                      <a:headEnd len="sm" w="sm" type="none"/>
                      <a:tailEnd len="sm" w="sm" type="none"/>
                    </a:lnL>
                    <a:lnR cap="flat" cmpd="sng" w="6350">
                      <a:solidFill>
                        <a:srgbClr val="9E9E9E"/>
                      </a:solidFill>
                      <a:prstDash val="solid"/>
                      <a:round/>
                      <a:headEnd len="sm" w="sm" type="none"/>
                      <a:tailEnd len="sm" w="sm" type="none"/>
                    </a:lnR>
                    <a:lnT cap="flat" cmpd="sng" w="6350">
                      <a:solidFill>
                        <a:srgbClr val="9E9E9E"/>
                      </a:solidFill>
                      <a:prstDash val="solid"/>
                      <a:round/>
                      <a:headEnd len="sm" w="sm" type="none"/>
                      <a:tailEnd len="sm" w="sm" type="none"/>
                    </a:lnT>
                    <a:lnB cap="flat" cmpd="sng" w="6350">
                      <a:solidFill>
                        <a:srgbClr val="9E9E9E"/>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000">
                          <a:solidFill>
                            <a:schemeClr val="accent5"/>
                          </a:solidFill>
                        </a:rPr>
                        <a:t>Requires toolchain modification; adds execution time variability; vulnerable to advanced trace alignment</a:t>
                      </a:r>
                      <a:endParaRPr sz="1000">
                        <a:solidFill>
                          <a:schemeClr val="accent5"/>
                        </a:solidFill>
                      </a:endParaRPr>
                    </a:p>
                  </a:txBody>
                  <a:tcPr marT="19050" marB="19050" marR="91425" marL="91425" anchor="b">
                    <a:lnL cap="flat" cmpd="sng" w="6350">
                      <a:solidFill>
                        <a:srgbClr val="9E9E9E"/>
                      </a:solidFill>
                      <a:prstDash val="solid"/>
                      <a:round/>
                      <a:headEnd len="sm" w="sm" type="none"/>
                      <a:tailEnd len="sm" w="sm" type="none"/>
                    </a:lnL>
                    <a:lnR cap="flat" cmpd="sng" w="6350">
                      <a:solidFill>
                        <a:srgbClr val="9E9E9E"/>
                      </a:solidFill>
                      <a:prstDash val="solid"/>
                      <a:round/>
                      <a:headEnd len="sm" w="sm" type="none"/>
                      <a:tailEnd len="sm" w="sm" type="none"/>
                    </a:lnR>
                    <a:lnT cap="flat" cmpd="sng" w="6350">
                      <a:solidFill>
                        <a:srgbClr val="9E9E9E"/>
                      </a:solidFill>
                      <a:prstDash val="solid"/>
                      <a:round/>
                      <a:headEnd len="sm" w="sm" type="none"/>
                      <a:tailEnd len="sm" w="sm" type="none"/>
                    </a:lnT>
                    <a:lnB cap="flat" cmpd="sng" w="6350">
                      <a:solidFill>
                        <a:srgbClr val="9E9E9E"/>
                      </a:solidFill>
                      <a:prstDash val="solid"/>
                      <a:round/>
                      <a:headEnd len="sm" w="sm" type="none"/>
                      <a:tailEnd len="sm" w="sm" type="none"/>
                    </a:lnB>
                    <a:solidFill>
                      <a:schemeClr val="lt2"/>
                    </a:solidFill>
                  </a:tcPr>
                </a:tc>
              </a:tr>
            </a:tbl>
          </a:graphicData>
        </a:graphic>
      </p:graphicFrame>
      <p:pic>
        <p:nvPicPr>
          <p:cNvPr id="581" name="Google Shape;581;p44" title="image.jpg"/>
          <p:cNvPicPr preferRelativeResize="0"/>
          <p:nvPr/>
        </p:nvPicPr>
        <p:blipFill rotWithShape="1">
          <a:blip r:embed="rId3">
            <a:alphaModFix/>
          </a:blip>
          <a:srcRect b="46044" l="11403" r="54200" t="8094"/>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
        <p:nvSpPr>
          <p:cNvPr id="582" name="Google Shape;582;p44"/>
          <p:cNvSpPr txBox="1"/>
          <p:nvPr/>
        </p:nvSpPr>
        <p:spPr>
          <a:xfrm>
            <a:off x="537475" y="4412425"/>
            <a:ext cx="8180400" cy="58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200">
                <a:solidFill>
                  <a:schemeClr val="dk1"/>
                </a:solidFill>
              </a:rPr>
              <a:t>Random noise injection and Clock Randomization present easy to integrate solutions with low </a:t>
            </a:r>
            <a:r>
              <a:rPr b="1" lang="en" sz="1200">
                <a:solidFill>
                  <a:schemeClr val="dk1"/>
                </a:solidFill>
              </a:rPr>
              <a:t>hardware</a:t>
            </a:r>
            <a:r>
              <a:rPr b="1" lang="en" sz="1200">
                <a:solidFill>
                  <a:schemeClr val="dk1"/>
                </a:solidFill>
              </a:rPr>
              <a:t> overhead for SCA mitigation</a:t>
            </a:r>
            <a:endParaRPr b="1" sz="1200">
              <a:solidFill>
                <a:schemeClr val="dk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6" name="Shape 586"/>
        <p:cNvGrpSpPr/>
        <p:nvPr/>
      </p:nvGrpSpPr>
      <p:grpSpPr>
        <a:xfrm>
          <a:off x="0" y="0"/>
          <a:ext cx="0" cy="0"/>
          <a:chOff x="0" y="0"/>
          <a:chExt cx="0" cy="0"/>
        </a:xfrm>
      </p:grpSpPr>
      <p:sp>
        <p:nvSpPr>
          <p:cNvPr id="587" name="Google Shape;587;p45"/>
          <p:cNvSpPr txBox="1"/>
          <p:nvPr>
            <p:ph type="title"/>
          </p:nvPr>
        </p:nvSpPr>
        <p:spPr>
          <a:xfrm>
            <a:off x="537475" y="1412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Masking Techniques</a:t>
            </a:r>
            <a:endParaRPr/>
          </a:p>
        </p:txBody>
      </p:sp>
      <p:graphicFrame>
        <p:nvGraphicFramePr>
          <p:cNvPr id="588" name="Google Shape;588;p45"/>
          <p:cNvGraphicFramePr/>
          <p:nvPr/>
        </p:nvGraphicFramePr>
        <p:xfrm>
          <a:off x="537475" y="789850"/>
          <a:ext cx="3000000" cy="3000000"/>
        </p:xfrm>
        <a:graphic>
          <a:graphicData uri="http://schemas.openxmlformats.org/drawingml/2006/table">
            <a:tbl>
              <a:tblPr>
                <a:noFill/>
                <a:tableStyleId>{41FDE5D3-24AC-4629-B887-D3F714990582}</a:tableStyleId>
              </a:tblPr>
              <a:tblGrid>
                <a:gridCol w="1770825"/>
                <a:gridCol w="1528925"/>
                <a:gridCol w="1528925"/>
                <a:gridCol w="1528925"/>
                <a:gridCol w="1528925"/>
              </a:tblGrid>
              <a:tr h="300725">
                <a:tc>
                  <a:txBody>
                    <a:bodyPr/>
                    <a:lstStyle/>
                    <a:p>
                      <a:pPr indent="0" lvl="0" marL="0" rtl="0" algn="l">
                        <a:lnSpc>
                          <a:spcPct val="115000"/>
                        </a:lnSpc>
                        <a:spcBef>
                          <a:spcPts val="0"/>
                        </a:spcBef>
                        <a:spcAft>
                          <a:spcPts val="0"/>
                        </a:spcAft>
                        <a:buNone/>
                      </a:pPr>
                      <a:r>
                        <a:rPr lang="en" sz="1000">
                          <a:solidFill>
                            <a:schemeClr val="dk1"/>
                          </a:solidFill>
                        </a:rPr>
                        <a:t>Technique</a:t>
                      </a:r>
                      <a:endParaRPr sz="1000">
                        <a:solidFill>
                          <a:schemeClr val="dk1"/>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000">
                          <a:solidFill>
                            <a:schemeClr val="dk1"/>
                          </a:solidFill>
                        </a:rPr>
                        <a:t>Leakage Resistance Level</a:t>
                      </a:r>
                      <a:endParaRPr sz="1000">
                        <a:solidFill>
                          <a:schemeClr val="dk1"/>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000">
                          <a:solidFill>
                            <a:schemeClr val="dk1"/>
                          </a:solidFill>
                        </a:rPr>
                        <a:t>Glitch Resistance</a:t>
                      </a:r>
                      <a:endParaRPr sz="1000">
                        <a:solidFill>
                          <a:schemeClr val="dk1"/>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000">
                          <a:solidFill>
                            <a:schemeClr val="dk1"/>
                          </a:solidFill>
                        </a:rPr>
                        <a:t>Hardware Overhead (Area/Power)</a:t>
                      </a:r>
                      <a:endParaRPr sz="1000">
                        <a:solidFill>
                          <a:schemeClr val="dk1"/>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000">
                          <a:solidFill>
                            <a:schemeClr val="dk1"/>
                          </a:solidFill>
                        </a:rPr>
                        <a:t>Randomness Requirement</a:t>
                      </a:r>
                      <a:endParaRPr sz="1000">
                        <a:solidFill>
                          <a:schemeClr val="dk1"/>
                        </a:solidFill>
                      </a:endParaRPr>
                    </a:p>
                  </a:txBody>
                  <a:tcPr marT="19050" marB="19050" marR="91425" marL="91425"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2"/>
                    </a:solidFill>
                  </a:tcPr>
                </a:tc>
              </a:tr>
              <a:tr h="263300">
                <a:tc>
                  <a:txBody>
                    <a:bodyPr/>
                    <a:lstStyle/>
                    <a:p>
                      <a:pPr indent="0" lvl="0" marL="0" rtl="0" algn="l">
                        <a:lnSpc>
                          <a:spcPct val="115000"/>
                        </a:lnSpc>
                        <a:spcBef>
                          <a:spcPts val="0"/>
                        </a:spcBef>
                        <a:spcAft>
                          <a:spcPts val="0"/>
                        </a:spcAft>
                        <a:buNone/>
                      </a:pPr>
                      <a:r>
                        <a:rPr lang="en" sz="1000">
                          <a:solidFill>
                            <a:schemeClr val="dk1"/>
                          </a:solidFill>
                        </a:rPr>
                        <a:t>First-Order Boolean Masking</a:t>
                      </a:r>
                      <a:endParaRPr sz="1000">
                        <a:solidFill>
                          <a:schemeClr val="dk1"/>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accent3"/>
                    </a:solidFill>
                  </a:tcPr>
                </a:tc>
                <a:tc>
                  <a:txBody>
                    <a:bodyPr/>
                    <a:lstStyle/>
                    <a:p>
                      <a:pPr indent="0" lvl="0" marL="0" rtl="0" algn="l">
                        <a:lnSpc>
                          <a:spcPct val="115000"/>
                        </a:lnSpc>
                        <a:spcBef>
                          <a:spcPts val="0"/>
                        </a:spcBef>
                        <a:spcAft>
                          <a:spcPts val="0"/>
                        </a:spcAft>
                        <a:buNone/>
                      </a:pPr>
                      <a:r>
                        <a:rPr lang="en" sz="1000">
                          <a:solidFill>
                            <a:schemeClr val="dk1"/>
                          </a:solidFill>
                        </a:rPr>
                        <a:t>First-order (protects against single-point leakages)</a:t>
                      </a:r>
                      <a:endParaRPr sz="1000">
                        <a:solidFill>
                          <a:schemeClr val="dk1"/>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accent3"/>
                    </a:solidFill>
                  </a:tcPr>
                </a:tc>
                <a:tc>
                  <a:txBody>
                    <a:bodyPr/>
                    <a:lstStyle/>
                    <a:p>
                      <a:pPr indent="0" lvl="0" marL="0" rtl="0" algn="l">
                        <a:lnSpc>
                          <a:spcPct val="115000"/>
                        </a:lnSpc>
                        <a:spcBef>
                          <a:spcPts val="0"/>
                        </a:spcBef>
                        <a:spcAft>
                          <a:spcPts val="0"/>
                        </a:spcAft>
                        <a:buNone/>
                      </a:pPr>
                      <a:r>
                        <a:rPr lang="en" sz="1000">
                          <a:solidFill>
                            <a:schemeClr val="dk1"/>
                          </a:solidFill>
                        </a:rPr>
                        <a:t>No</a:t>
                      </a:r>
                      <a:endParaRPr sz="1000">
                        <a:solidFill>
                          <a:schemeClr val="dk1"/>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accent3"/>
                    </a:solidFill>
                  </a:tcPr>
                </a:tc>
                <a:tc>
                  <a:txBody>
                    <a:bodyPr/>
                    <a:lstStyle/>
                    <a:p>
                      <a:pPr indent="0" lvl="0" marL="0" rtl="0" algn="l">
                        <a:lnSpc>
                          <a:spcPct val="115000"/>
                        </a:lnSpc>
                        <a:spcBef>
                          <a:spcPts val="0"/>
                        </a:spcBef>
                        <a:spcAft>
                          <a:spcPts val="0"/>
                        </a:spcAft>
                        <a:buNone/>
                      </a:pPr>
                      <a:r>
                        <a:rPr lang="en" sz="1000">
                          <a:solidFill>
                            <a:schemeClr val="dk1"/>
                          </a:solidFill>
                        </a:rPr>
                        <a:t>Low to Moderate</a:t>
                      </a:r>
                      <a:endParaRPr sz="1000">
                        <a:solidFill>
                          <a:schemeClr val="dk1"/>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accent3"/>
                    </a:solidFill>
                  </a:tcPr>
                </a:tc>
                <a:tc>
                  <a:txBody>
                    <a:bodyPr/>
                    <a:lstStyle/>
                    <a:p>
                      <a:pPr indent="0" lvl="0" marL="0" rtl="0" algn="l">
                        <a:lnSpc>
                          <a:spcPct val="115000"/>
                        </a:lnSpc>
                        <a:spcBef>
                          <a:spcPts val="0"/>
                        </a:spcBef>
                        <a:spcAft>
                          <a:spcPts val="0"/>
                        </a:spcAft>
                        <a:buNone/>
                      </a:pPr>
                      <a:r>
                        <a:rPr lang="en" sz="1000">
                          <a:solidFill>
                            <a:schemeClr val="dk1"/>
                          </a:solidFill>
                        </a:rPr>
                        <a:t>Moderate (requires fresh randoms for secure gates)</a:t>
                      </a:r>
                      <a:endParaRPr sz="1000">
                        <a:solidFill>
                          <a:schemeClr val="dk1"/>
                        </a:solidFill>
                      </a:endParaRPr>
                    </a:p>
                  </a:txBody>
                  <a:tcPr marT="19050" marB="19050" marR="91425" marL="91425"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accent3"/>
                    </a:solidFill>
                  </a:tcPr>
                </a:tc>
              </a:tr>
              <a:tr h="882625">
                <a:tc>
                  <a:txBody>
                    <a:bodyPr/>
                    <a:lstStyle/>
                    <a:p>
                      <a:pPr indent="0" lvl="0" marL="0" rtl="0" algn="l">
                        <a:lnSpc>
                          <a:spcPct val="115000"/>
                        </a:lnSpc>
                        <a:spcBef>
                          <a:spcPts val="0"/>
                        </a:spcBef>
                        <a:spcAft>
                          <a:spcPts val="0"/>
                        </a:spcAft>
                        <a:buNone/>
                      </a:pPr>
                      <a:r>
                        <a:rPr lang="en" sz="1000">
                          <a:solidFill>
                            <a:schemeClr val="dk1"/>
                          </a:solidFill>
                        </a:rPr>
                        <a:t>Higher-Order Boolean Masking</a:t>
                      </a:r>
                      <a:endParaRPr sz="1000">
                        <a:solidFill>
                          <a:schemeClr val="dk1"/>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000">
                          <a:solidFill>
                            <a:schemeClr val="dk1"/>
                          </a:solidFill>
                        </a:rPr>
                        <a:t>Up to n-th order (depending on number of shares)</a:t>
                      </a:r>
                      <a:endParaRPr sz="1000">
                        <a:solidFill>
                          <a:schemeClr val="dk1"/>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000">
                          <a:solidFill>
                            <a:schemeClr val="dk1"/>
                          </a:solidFill>
                        </a:rPr>
                        <a:t>No</a:t>
                      </a:r>
                      <a:endParaRPr sz="1000">
                        <a:solidFill>
                          <a:schemeClr val="dk1"/>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000">
                          <a:solidFill>
                            <a:schemeClr val="dk1"/>
                          </a:solidFill>
                        </a:rPr>
                        <a:t>High (scales with number of shares)</a:t>
                      </a:r>
                      <a:endParaRPr sz="1000">
                        <a:solidFill>
                          <a:schemeClr val="dk1"/>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000">
                          <a:solidFill>
                            <a:schemeClr val="dk1"/>
                          </a:solidFill>
                        </a:rPr>
                        <a:t>High (more random shares needed)</a:t>
                      </a:r>
                      <a:endParaRPr sz="1000">
                        <a:solidFill>
                          <a:schemeClr val="dk1"/>
                        </a:solidFill>
                      </a:endParaRPr>
                    </a:p>
                  </a:txBody>
                  <a:tcPr marT="19050" marB="19050" marR="91425" marL="91425"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2"/>
                    </a:solidFill>
                  </a:tcPr>
                </a:tc>
              </a:tr>
              <a:tr h="882625">
                <a:tc>
                  <a:txBody>
                    <a:bodyPr/>
                    <a:lstStyle/>
                    <a:p>
                      <a:pPr indent="0" lvl="0" marL="0" rtl="0" algn="l">
                        <a:lnSpc>
                          <a:spcPct val="115000"/>
                        </a:lnSpc>
                        <a:spcBef>
                          <a:spcPts val="0"/>
                        </a:spcBef>
                        <a:spcAft>
                          <a:spcPts val="0"/>
                        </a:spcAft>
                        <a:buNone/>
                      </a:pPr>
                      <a:r>
                        <a:rPr lang="en" sz="1000">
                          <a:solidFill>
                            <a:schemeClr val="dk1"/>
                          </a:solidFill>
                        </a:rPr>
                        <a:t>Arithmetic Masking</a:t>
                      </a:r>
                      <a:endParaRPr sz="1000">
                        <a:solidFill>
                          <a:schemeClr val="dk1"/>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000">
                          <a:solidFill>
                            <a:schemeClr val="dk1"/>
                          </a:solidFill>
                        </a:rPr>
                        <a:t>First- to higher-order (depends on share count)</a:t>
                      </a:r>
                      <a:endParaRPr sz="1000">
                        <a:solidFill>
                          <a:schemeClr val="dk1"/>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000">
                          <a:solidFill>
                            <a:schemeClr val="dk1"/>
                          </a:solidFill>
                        </a:rPr>
                        <a:t>No</a:t>
                      </a:r>
                      <a:endParaRPr sz="1000">
                        <a:solidFill>
                          <a:schemeClr val="dk1"/>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000">
                          <a:solidFill>
                            <a:schemeClr val="dk1"/>
                          </a:solidFill>
                        </a:rPr>
                        <a:t>Moderate to High</a:t>
                      </a:r>
                      <a:endParaRPr sz="1000">
                        <a:solidFill>
                          <a:schemeClr val="dk1"/>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000">
                          <a:solidFill>
                            <a:schemeClr val="dk1"/>
                          </a:solidFill>
                        </a:rPr>
                        <a:t>High (requires many fresh randoms, especially in hybrid schemes)</a:t>
                      </a:r>
                      <a:endParaRPr sz="1000">
                        <a:solidFill>
                          <a:schemeClr val="dk1"/>
                        </a:solidFill>
                      </a:endParaRPr>
                    </a:p>
                  </a:txBody>
                  <a:tcPr marT="19050" marB="19050" marR="91425" marL="91425"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2"/>
                    </a:solidFill>
                  </a:tcPr>
                </a:tc>
              </a:tr>
              <a:tr h="737150">
                <a:tc>
                  <a:txBody>
                    <a:bodyPr/>
                    <a:lstStyle/>
                    <a:p>
                      <a:pPr indent="0" lvl="0" marL="0" rtl="0" algn="l">
                        <a:lnSpc>
                          <a:spcPct val="115000"/>
                        </a:lnSpc>
                        <a:spcBef>
                          <a:spcPts val="0"/>
                        </a:spcBef>
                        <a:spcAft>
                          <a:spcPts val="0"/>
                        </a:spcAft>
                        <a:buNone/>
                      </a:pPr>
                      <a:r>
                        <a:rPr lang="en" sz="1000">
                          <a:solidFill>
                            <a:schemeClr val="dk1"/>
                          </a:solidFill>
                        </a:rPr>
                        <a:t>Threshold Implementation (TI)</a:t>
                      </a:r>
                      <a:endParaRPr sz="1000">
                        <a:solidFill>
                          <a:schemeClr val="dk1"/>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000">
                          <a:solidFill>
                            <a:schemeClr val="dk1"/>
                          </a:solidFill>
                        </a:rPr>
                        <a:t>High (provably secure against glitch-induced leakage)</a:t>
                      </a:r>
                      <a:endParaRPr sz="1000">
                        <a:solidFill>
                          <a:schemeClr val="dk1"/>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000">
                          <a:solidFill>
                            <a:schemeClr val="dk1"/>
                          </a:solidFill>
                        </a:rPr>
                        <a:t>Yes</a:t>
                      </a:r>
                      <a:endParaRPr sz="1000">
                        <a:solidFill>
                          <a:schemeClr val="dk1"/>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000">
                          <a:solidFill>
                            <a:schemeClr val="dk1"/>
                          </a:solidFill>
                        </a:rPr>
                        <a:t>High (increased gate count and latency)</a:t>
                      </a:r>
                      <a:endParaRPr sz="1000">
                        <a:solidFill>
                          <a:schemeClr val="dk1"/>
                        </a:solidFill>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000">
                          <a:solidFill>
                            <a:schemeClr val="dk1"/>
                          </a:solidFill>
                        </a:rPr>
                        <a:t>Moderate (additional randoms for uniformity)</a:t>
                      </a:r>
                      <a:endParaRPr sz="1000">
                        <a:solidFill>
                          <a:schemeClr val="dk1"/>
                        </a:solidFill>
                      </a:endParaRPr>
                    </a:p>
                  </a:txBody>
                  <a:tcPr marT="19050" marB="19050" marR="91425" marL="91425"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2"/>
                    </a:solidFill>
                  </a:tcPr>
                </a:tc>
              </a:tr>
            </a:tbl>
          </a:graphicData>
        </a:graphic>
      </p:graphicFrame>
      <p:pic>
        <p:nvPicPr>
          <p:cNvPr id="589" name="Google Shape;589;p45" title="image.jpg"/>
          <p:cNvPicPr preferRelativeResize="0"/>
          <p:nvPr/>
        </p:nvPicPr>
        <p:blipFill rotWithShape="1">
          <a:blip r:embed="rId3">
            <a:alphaModFix/>
          </a:blip>
          <a:srcRect b="46044" l="11403" r="54200" t="8094"/>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
        <p:nvSpPr>
          <p:cNvPr id="590" name="Google Shape;590;p45"/>
          <p:cNvSpPr txBox="1"/>
          <p:nvPr/>
        </p:nvSpPr>
        <p:spPr>
          <a:xfrm>
            <a:off x="537475" y="4460825"/>
            <a:ext cx="8180400" cy="369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200">
                <a:solidFill>
                  <a:schemeClr val="dk1"/>
                </a:solidFill>
              </a:rPr>
              <a:t>First-Order Boolean Masking provides the mitigation while not detrimentally impacting area</a:t>
            </a:r>
            <a:endParaRPr b="1" sz="1200">
              <a:solidFill>
                <a:schemeClr val="dk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94" name="Shape 594"/>
        <p:cNvGrpSpPr/>
        <p:nvPr/>
      </p:nvGrpSpPr>
      <p:grpSpPr>
        <a:xfrm>
          <a:off x="0" y="0"/>
          <a:ext cx="0" cy="0"/>
          <a:chOff x="0" y="0"/>
          <a:chExt cx="0" cy="0"/>
        </a:xfrm>
      </p:grpSpPr>
      <p:sp>
        <p:nvSpPr>
          <p:cNvPr id="595" name="Google Shape;595;p46"/>
          <p:cNvSpPr txBox="1"/>
          <p:nvPr>
            <p:ph type="title"/>
          </p:nvPr>
        </p:nvSpPr>
        <p:spPr>
          <a:xfrm>
            <a:off x="537475" y="1412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Evaluation of Generating Randomness</a:t>
            </a:r>
            <a:endParaRPr/>
          </a:p>
        </p:txBody>
      </p:sp>
      <p:graphicFrame>
        <p:nvGraphicFramePr>
          <p:cNvPr id="596" name="Google Shape;596;p46"/>
          <p:cNvGraphicFramePr/>
          <p:nvPr/>
        </p:nvGraphicFramePr>
        <p:xfrm>
          <a:off x="729525" y="961275"/>
          <a:ext cx="3000000" cy="3000000"/>
        </p:xfrm>
        <a:graphic>
          <a:graphicData uri="http://schemas.openxmlformats.org/drawingml/2006/table">
            <a:tbl>
              <a:tblPr>
                <a:noFill/>
                <a:tableStyleId>{41B7A8A8-2B25-494E-963E-8DC91F846383}</a:tableStyleId>
              </a:tblPr>
              <a:tblGrid>
                <a:gridCol w="1171950"/>
                <a:gridCol w="1432550"/>
                <a:gridCol w="1309125"/>
                <a:gridCol w="2749300"/>
              </a:tblGrid>
              <a:tr h="333375">
                <a:tc>
                  <a:txBody>
                    <a:bodyPr/>
                    <a:lstStyle/>
                    <a:p>
                      <a:pPr indent="0" lvl="0" marL="0" rtl="0" algn="l">
                        <a:lnSpc>
                          <a:spcPct val="115000"/>
                        </a:lnSpc>
                        <a:spcBef>
                          <a:spcPts val="0"/>
                        </a:spcBef>
                        <a:spcAft>
                          <a:spcPts val="0"/>
                        </a:spcAft>
                        <a:buNone/>
                      </a:pPr>
                      <a:r>
                        <a:rPr lang="en" sz="1000">
                          <a:solidFill>
                            <a:schemeClr val="dk1"/>
                          </a:solidFill>
                        </a:rPr>
                        <a:t>Type</a:t>
                      </a:r>
                      <a:endParaRPr sz="1000">
                        <a:solidFill>
                          <a:schemeClr val="dk1"/>
                        </a:solidFill>
                      </a:endParaRPr>
                    </a:p>
                  </a:txBody>
                  <a:tcPr marT="19050" marB="19050" marR="28575" marL="28575"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000">
                          <a:solidFill>
                            <a:schemeClr val="dk1"/>
                          </a:solidFill>
                        </a:rPr>
                        <a:t>Source / Mechanism</a:t>
                      </a:r>
                      <a:endParaRPr sz="1000">
                        <a:solidFill>
                          <a:schemeClr val="dk1"/>
                        </a:solidFill>
                      </a:endParaRPr>
                    </a:p>
                  </a:txBody>
                  <a:tcPr marT="19050" marB="19050" marR="28575" marL="28575"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000">
                          <a:solidFill>
                            <a:schemeClr val="dk1"/>
                          </a:solidFill>
                        </a:rPr>
                        <a:t>Typical Role / Notes</a:t>
                      </a:r>
                      <a:endParaRPr sz="1000">
                        <a:solidFill>
                          <a:schemeClr val="dk1"/>
                        </a:solidFill>
                      </a:endParaRPr>
                    </a:p>
                  </a:txBody>
                  <a:tcPr marT="19050" marB="19050" marR="28575" marL="28575"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000">
                          <a:solidFill>
                            <a:schemeClr val="dk1"/>
                          </a:solidFill>
                        </a:rPr>
                        <a:t>Limitations / Challenges</a:t>
                      </a:r>
                      <a:endParaRPr sz="1000">
                        <a:solidFill>
                          <a:schemeClr val="dk1"/>
                        </a:solidFill>
                      </a:endParaRPr>
                    </a:p>
                  </a:txBody>
                  <a:tcPr marT="19050" marB="19050" marR="91425" marL="91425"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solidFill>
                      <a:schemeClr val="lt2"/>
                    </a:solidFill>
                  </a:tcPr>
                </a:tc>
              </a:tr>
              <a:tr h="1066800">
                <a:tc>
                  <a:txBody>
                    <a:bodyPr/>
                    <a:lstStyle/>
                    <a:p>
                      <a:pPr indent="0" lvl="0" marL="0" rtl="0" algn="l">
                        <a:lnSpc>
                          <a:spcPct val="115000"/>
                        </a:lnSpc>
                        <a:spcBef>
                          <a:spcPts val="0"/>
                        </a:spcBef>
                        <a:spcAft>
                          <a:spcPts val="0"/>
                        </a:spcAft>
                        <a:buNone/>
                      </a:pPr>
                      <a:r>
                        <a:rPr lang="en" sz="1000">
                          <a:solidFill>
                            <a:schemeClr val="dk1"/>
                          </a:solidFill>
                        </a:rPr>
                        <a:t>True Random Number Generator (TRNG)</a:t>
                      </a:r>
                      <a:endParaRPr sz="1000">
                        <a:solidFill>
                          <a:schemeClr val="dk1"/>
                        </a:solidFill>
                      </a:endParaRPr>
                    </a:p>
                  </a:txBody>
                  <a:tcPr marT="19050" marB="19050" marR="28575" marL="28575"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000">
                          <a:solidFill>
                            <a:schemeClr val="dk1"/>
                          </a:solidFill>
                        </a:rPr>
                        <a:t>Physical noise (thermal noise, jitter, metastability)</a:t>
                      </a:r>
                      <a:endParaRPr sz="1000">
                        <a:solidFill>
                          <a:schemeClr val="dk1"/>
                        </a:solidFill>
                      </a:endParaRPr>
                    </a:p>
                  </a:txBody>
                  <a:tcPr marT="19050" marB="19050" marR="28575" marL="28575"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000">
                          <a:solidFill>
                            <a:schemeClr val="dk1"/>
                          </a:solidFill>
                        </a:rPr>
                        <a:t>High-entropy, unpredictable bits; used to seed other generators and generate long-term keys</a:t>
                      </a:r>
                      <a:endParaRPr sz="1000">
                        <a:solidFill>
                          <a:schemeClr val="dk1"/>
                        </a:solidFill>
                      </a:endParaRPr>
                    </a:p>
                  </a:txBody>
                  <a:tcPr marT="19050" marB="19050" marR="28575" marL="28575"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solidFill>
                      <a:schemeClr val="lt2"/>
                    </a:solidFill>
                  </a:tcPr>
                </a:tc>
                <a:tc>
                  <a:txBody>
                    <a:bodyPr/>
                    <a:lstStyle/>
                    <a:p>
                      <a:pPr indent="0" lvl="0" marL="0" rtl="0" algn="l">
                        <a:lnSpc>
                          <a:spcPct val="115000"/>
                        </a:lnSpc>
                        <a:spcBef>
                          <a:spcPts val="0"/>
                        </a:spcBef>
                        <a:spcAft>
                          <a:spcPts val="0"/>
                        </a:spcAft>
                        <a:buNone/>
                      </a:pPr>
                      <a:r>
                        <a:rPr lang="en" sz="1000">
                          <a:solidFill>
                            <a:schemeClr val="dk1"/>
                          </a:solidFill>
                        </a:rPr>
                        <a:t>Only hides leakage; increases power overhead; may affect timing stability</a:t>
                      </a:r>
                      <a:endParaRPr sz="1000">
                        <a:solidFill>
                          <a:schemeClr val="dk1"/>
                        </a:solidFill>
                      </a:endParaRPr>
                    </a:p>
                  </a:txBody>
                  <a:tcPr marT="19050" marB="19050" marR="91425" marL="91425"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solidFill>
                      <a:schemeClr val="lt2"/>
                    </a:solidFill>
                  </a:tcPr>
                </a:tc>
              </a:tr>
              <a:tr h="1209675">
                <a:tc>
                  <a:txBody>
                    <a:bodyPr/>
                    <a:lstStyle/>
                    <a:p>
                      <a:pPr indent="0" lvl="0" marL="0" rtl="0" algn="l">
                        <a:lnSpc>
                          <a:spcPct val="115000"/>
                        </a:lnSpc>
                        <a:spcBef>
                          <a:spcPts val="0"/>
                        </a:spcBef>
                        <a:spcAft>
                          <a:spcPts val="0"/>
                        </a:spcAft>
                        <a:buNone/>
                      </a:pPr>
                      <a:r>
                        <a:rPr lang="en" sz="1000">
                          <a:solidFill>
                            <a:schemeClr val="dk1"/>
                          </a:solidFill>
                        </a:rPr>
                        <a:t>Non-cryptographic PRNG (e.g., rand())</a:t>
                      </a:r>
                      <a:endParaRPr sz="1000">
                        <a:solidFill>
                          <a:schemeClr val="dk1"/>
                        </a:solidFill>
                      </a:endParaRPr>
                    </a:p>
                  </a:txBody>
                  <a:tcPr marT="19050" marB="19050" marR="28575" marL="28575"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solidFill>
                      <a:schemeClr val="accent3"/>
                    </a:solidFill>
                  </a:tcPr>
                </a:tc>
                <a:tc>
                  <a:txBody>
                    <a:bodyPr/>
                    <a:lstStyle/>
                    <a:p>
                      <a:pPr indent="0" lvl="0" marL="0" rtl="0" algn="l">
                        <a:lnSpc>
                          <a:spcPct val="115000"/>
                        </a:lnSpc>
                        <a:spcBef>
                          <a:spcPts val="0"/>
                        </a:spcBef>
                        <a:spcAft>
                          <a:spcPts val="0"/>
                        </a:spcAft>
                        <a:buNone/>
                      </a:pPr>
                      <a:r>
                        <a:rPr lang="en" sz="1000">
                          <a:solidFill>
                            <a:schemeClr val="dk1"/>
                          </a:solidFill>
                        </a:rPr>
                        <a:t>Simple deterministic algorithm</a:t>
                      </a:r>
                      <a:endParaRPr sz="1000">
                        <a:solidFill>
                          <a:schemeClr val="dk1"/>
                        </a:solidFill>
                      </a:endParaRPr>
                    </a:p>
                  </a:txBody>
                  <a:tcPr marT="19050" marB="19050" marR="28575" marL="28575"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solidFill>
                      <a:schemeClr val="accent3"/>
                    </a:solidFill>
                  </a:tcPr>
                </a:tc>
                <a:tc>
                  <a:txBody>
                    <a:bodyPr/>
                    <a:lstStyle/>
                    <a:p>
                      <a:pPr indent="0" lvl="0" marL="0" rtl="0" algn="l">
                        <a:lnSpc>
                          <a:spcPct val="115000"/>
                        </a:lnSpc>
                        <a:spcBef>
                          <a:spcPts val="0"/>
                        </a:spcBef>
                        <a:spcAft>
                          <a:spcPts val="0"/>
                        </a:spcAft>
                        <a:buNone/>
                      </a:pPr>
                      <a:r>
                        <a:rPr lang="en" sz="1000">
                          <a:solidFill>
                            <a:schemeClr val="dk1"/>
                          </a:solidFill>
                        </a:rPr>
                        <a:t>Fast and easy to implement; suitable for simulations and non-security uses; not safe against attackers</a:t>
                      </a:r>
                      <a:endParaRPr sz="1000">
                        <a:solidFill>
                          <a:schemeClr val="dk1"/>
                        </a:solidFill>
                      </a:endParaRPr>
                    </a:p>
                  </a:txBody>
                  <a:tcPr marT="19050" marB="19050" marR="28575" marL="28575"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solidFill>
                      <a:schemeClr val="accent3"/>
                    </a:solidFill>
                  </a:tcPr>
                </a:tc>
                <a:tc>
                  <a:txBody>
                    <a:bodyPr/>
                    <a:lstStyle/>
                    <a:p>
                      <a:pPr indent="0" lvl="0" marL="0" rtl="0" algn="l">
                        <a:lnSpc>
                          <a:spcPct val="115000"/>
                        </a:lnSpc>
                        <a:spcBef>
                          <a:spcPts val="0"/>
                        </a:spcBef>
                        <a:spcAft>
                          <a:spcPts val="0"/>
                        </a:spcAft>
                        <a:buNone/>
                      </a:pPr>
                      <a:r>
                        <a:rPr lang="en" sz="1000">
                          <a:solidFill>
                            <a:schemeClr val="dk1"/>
                          </a:solidFill>
                        </a:rPr>
                        <a:t>Still allows leakage with many traces; may cause timing or synchronization issues; performance and power efficiency vary</a:t>
                      </a:r>
                      <a:endParaRPr sz="1000">
                        <a:solidFill>
                          <a:schemeClr val="dk1"/>
                        </a:solidFill>
                      </a:endParaRPr>
                    </a:p>
                  </a:txBody>
                  <a:tcPr marT="19050" marB="19050" marR="91425" marL="91425"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solidFill>
                      <a:schemeClr val="accent3"/>
                    </a:solidFill>
                  </a:tcPr>
                </a:tc>
              </a:tr>
            </a:tbl>
          </a:graphicData>
        </a:graphic>
      </p:graphicFrame>
      <p:pic>
        <p:nvPicPr>
          <p:cNvPr id="597" name="Google Shape;597;p46" title="image.jpg"/>
          <p:cNvPicPr preferRelativeResize="0"/>
          <p:nvPr/>
        </p:nvPicPr>
        <p:blipFill rotWithShape="1">
          <a:blip r:embed="rId3">
            <a:alphaModFix/>
          </a:blip>
          <a:srcRect b="46044" l="11403" r="54200" t="8094"/>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1" name="Shape 601"/>
        <p:cNvGrpSpPr/>
        <p:nvPr/>
      </p:nvGrpSpPr>
      <p:grpSpPr>
        <a:xfrm>
          <a:off x="0" y="0"/>
          <a:ext cx="0" cy="0"/>
          <a:chOff x="0" y="0"/>
          <a:chExt cx="0" cy="0"/>
        </a:xfrm>
      </p:grpSpPr>
      <p:sp>
        <p:nvSpPr>
          <p:cNvPr id="602" name="Google Shape;602;p47"/>
          <p:cNvSpPr txBox="1"/>
          <p:nvPr>
            <p:ph type="title"/>
          </p:nvPr>
        </p:nvSpPr>
        <p:spPr>
          <a:xfrm>
            <a:off x="124950" y="6435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Core Redesign</a:t>
            </a:r>
            <a:endParaRPr/>
          </a:p>
        </p:txBody>
      </p:sp>
      <p:sp>
        <p:nvSpPr>
          <p:cNvPr id="603" name="Google Shape;603;p47"/>
          <p:cNvSpPr txBox="1"/>
          <p:nvPr>
            <p:ph idx="1" type="body"/>
          </p:nvPr>
        </p:nvSpPr>
        <p:spPr>
          <a:xfrm>
            <a:off x="124950" y="774300"/>
            <a:ext cx="3274500" cy="2838900"/>
          </a:xfrm>
          <a:prstGeom prst="rect">
            <a:avLst/>
          </a:prstGeom>
          <a:noFill/>
        </p:spPr>
        <p:txBody>
          <a:bodyPr anchorCtr="0" anchor="t" bIns="91425" lIns="91425" spcFirstLastPara="1" rIns="91425" wrap="square" tIns="91425">
            <a:noAutofit/>
          </a:bodyPr>
          <a:lstStyle/>
          <a:p>
            <a:pPr indent="0" lvl="0" marL="0" rtl="0" algn="l">
              <a:spcBef>
                <a:spcPts val="0"/>
              </a:spcBef>
              <a:spcAft>
                <a:spcPts val="0"/>
              </a:spcAft>
              <a:buNone/>
            </a:pPr>
            <a:r>
              <a:rPr lang="en" sz="1600"/>
              <a:t>Main design changes:</a:t>
            </a:r>
            <a:endParaRPr sz="1600"/>
          </a:p>
          <a:p>
            <a:pPr indent="-330200" lvl="0" marL="457200" rtl="0" algn="l">
              <a:spcBef>
                <a:spcPts val="0"/>
              </a:spcBef>
              <a:spcAft>
                <a:spcPts val="0"/>
              </a:spcAft>
              <a:buSzPts val="1600"/>
              <a:buAutoNum type="arabicPeriod"/>
            </a:pPr>
            <a:r>
              <a:rPr lang="en" sz="1600"/>
              <a:t>Clock Generator and Randomizer</a:t>
            </a:r>
            <a:endParaRPr sz="1600"/>
          </a:p>
          <a:p>
            <a:pPr indent="-330200" lvl="0" marL="457200" rtl="0" algn="l">
              <a:spcBef>
                <a:spcPts val="0"/>
              </a:spcBef>
              <a:spcAft>
                <a:spcPts val="0"/>
              </a:spcAft>
              <a:buSzPts val="1600"/>
              <a:buAutoNum type="arabicPeriod"/>
            </a:pPr>
            <a:r>
              <a:rPr lang="en" sz="1600"/>
              <a:t>Boolean Masked Core</a:t>
            </a:r>
            <a:endParaRPr sz="1600"/>
          </a:p>
          <a:p>
            <a:pPr indent="-330200" lvl="1" marL="914400" rtl="0" algn="l">
              <a:spcBef>
                <a:spcPts val="0"/>
              </a:spcBef>
              <a:spcAft>
                <a:spcPts val="0"/>
              </a:spcAft>
              <a:buSzPts val="1600"/>
              <a:buAutoNum type="alphaLcPeriod"/>
            </a:pPr>
            <a:r>
              <a:rPr lang="en" sz="1600"/>
              <a:t>Random Numbers </a:t>
            </a:r>
            <a:r>
              <a:rPr lang="en" sz="1600"/>
              <a:t>generated</a:t>
            </a:r>
            <a:r>
              <a:rPr lang="en" sz="1600"/>
              <a:t> for GNG IP Core</a:t>
            </a:r>
            <a:endParaRPr sz="1600"/>
          </a:p>
          <a:p>
            <a:pPr indent="-330200" lvl="0" marL="457200" rtl="0" algn="l">
              <a:spcBef>
                <a:spcPts val="0"/>
              </a:spcBef>
              <a:spcAft>
                <a:spcPts val="0"/>
              </a:spcAft>
              <a:buSzPts val="1600"/>
              <a:buAutoNum type="arabicPeriod"/>
            </a:pPr>
            <a:r>
              <a:rPr lang="en" sz="1600"/>
              <a:t>Noise Generators</a:t>
            </a:r>
            <a:endParaRPr sz="1600"/>
          </a:p>
          <a:p>
            <a:pPr indent="-330200" lvl="1" marL="914400" rtl="0" algn="l">
              <a:spcBef>
                <a:spcPts val="0"/>
              </a:spcBef>
              <a:spcAft>
                <a:spcPts val="0"/>
              </a:spcAft>
              <a:buSzPts val="1600"/>
              <a:buAutoNum type="alphaLcPeriod"/>
            </a:pPr>
            <a:r>
              <a:rPr lang="en" sz="1600"/>
              <a:t>Ring Oscillators</a:t>
            </a:r>
            <a:endParaRPr sz="1600"/>
          </a:p>
          <a:p>
            <a:pPr indent="-330200" lvl="1" marL="914400" rtl="0" algn="l">
              <a:spcBef>
                <a:spcPts val="0"/>
              </a:spcBef>
              <a:spcAft>
                <a:spcPts val="0"/>
              </a:spcAft>
              <a:buSzPts val="1600"/>
              <a:buAutoNum type="alphaLcPeriod"/>
            </a:pPr>
            <a:r>
              <a:rPr lang="en" sz="1600"/>
              <a:t>CASRs</a:t>
            </a:r>
            <a:endParaRPr sz="1600"/>
          </a:p>
        </p:txBody>
      </p:sp>
      <p:sp>
        <p:nvSpPr>
          <p:cNvPr id="604" name="Google Shape;604;p47"/>
          <p:cNvSpPr/>
          <p:nvPr/>
        </p:nvSpPr>
        <p:spPr>
          <a:xfrm>
            <a:off x="3399575" y="572700"/>
            <a:ext cx="5507400" cy="4385100"/>
          </a:xfrm>
          <a:prstGeom prst="rect">
            <a:avLst/>
          </a:prstGeom>
          <a:solidFill>
            <a:schemeClr val="accent6"/>
          </a:solidFill>
          <a:ln cap="flat" cmpd="sng" w="9925">
            <a:solidFill>
              <a:schemeClr val="dk2"/>
            </a:solidFill>
            <a:prstDash val="solid"/>
            <a:round/>
            <a:headEnd len="sm" w="sm" type="none"/>
            <a:tailEnd len="sm" w="sm" type="none"/>
          </a:ln>
        </p:spPr>
        <p:txBody>
          <a:bodyPr anchorCtr="0" anchor="ctr" bIns="95175" lIns="95175" spcFirstLastPara="1" rIns="95175" wrap="square" tIns="95175">
            <a:noAutofit/>
          </a:bodyPr>
          <a:lstStyle/>
          <a:p>
            <a:pPr indent="0" lvl="0" marL="0" rtl="0" algn="ctr">
              <a:spcBef>
                <a:spcPts val="0"/>
              </a:spcBef>
              <a:spcAft>
                <a:spcPts val="0"/>
              </a:spcAft>
              <a:buNone/>
            </a:pPr>
            <a:r>
              <a:t/>
            </a:r>
            <a:endParaRPr sz="1458">
              <a:solidFill>
                <a:schemeClr val="accent6"/>
              </a:solidFill>
              <a:highlight>
                <a:schemeClr val="accent6"/>
              </a:highlight>
              <a:latin typeface="Albert Sans"/>
              <a:ea typeface="Albert Sans"/>
              <a:cs typeface="Albert Sans"/>
              <a:sym typeface="Albert Sans"/>
            </a:endParaRPr>
          </a:p>
        </p:txBody>
      </p:sp>
      <p:sp>
        <p:nvSpPr>
          <p:cNvPr id="605" name="Google Shape;605;p47"/>
          <p:cNvSpPr txBox="1"/>
          <p:nvPr/>
        </p:nvSpPr>
        <p:spPr>
          <a:xfrm>
            <a:off x="546525" y="3931800"/>
            <a:ext cx="2853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200">
              <a:solidFill>
                <a:schemeClr val="dk1"/>
              </a:solidFill>
              <a:highlight>
                <a:srgbClr val="E76A28"/>
              </a:highlight>
              <a:latin typeface="Albert Sans"/>
              <a:ea typeface="Albert Sans"/>
              <a:cs typeface="Albert Sans"/>
              <a:sym typeface="Albert Sans"/>
            </a:endParaRPr>
          </a:p>
        </p:txBody>
      </p:sp>
      <p:pic>
        <p:nvPicPr>
          <p:cNvPr id="606" name="Google Shape;606;p47"/>
          <p:cNvPicPr preferRelativeResize="0"/>
          <p:nvPr/>
        </p:nvPicPr>
        <p:blipFill>
          <a:blip r:embed="rId3">
            <a:alphaModFix/>
          </a:blip>
          <a:stretch>
            <a:fillRect/>
          </a:stretch>
        </p:blipFill>
        <p:spPr>
          <a:xfrm>
            <a:off x="3576250" y="896475"/>
            <a:ext cx="5154051" cy="3737550"/>
          </a:xfrm>
          <a:prstGeom prst="rect">
            <a:avLst/>
          </a:prstGeom>
          <a:noFill/>
          <a:ln>
            <a:noFill/>
          </a:ln>
        </p:spPr>
      </p:pic>
      <p:pic>
        <p:nvPicPr>
          <p:cNvPr id="607" name="Google Shape;607;p47" title="image.jpg"/>
          <p:cNvPicPr preferRelativeResize="0"/>
          <p:nvPr/>
        </p:nvPicPr>
        <p:blipFill rotWithShape="1">
          <a:blip r:embed="rId4">
            <a:alphaModFix/>
          </a:blip>
          <a:srcRect b="46044" l="11403" r="54200" t="8094"/>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1" name="Shape 611"/>
        <p:cNvGrpSpPr/>
        <p:nvPr/>
      </p:nvGrpSpPr>
      <p:grpSpPr>
        <a:xfrm>
          <a:off x="0" y="0"/>
          <a:ext cx="0" cy="0"/>
          <a:chOff x="0" y="0"/>
          <a:chExt cx="0" cy="0"/>
        </a:xfrm>
      </p:grpSpPr>
      <p:sp>
        <p:nvSpPr>
          <p:cNvPr id="612" name="Google Shape;612;p48"/>
          <p:cNvSpPr/>
          <p:nvPr/>
        </p:nvSpPr>
        <p:spPr>
          <a:xfrm>
            <a:off x="421025" y="1121125"/>
            <a:ext cx="7775100" cy="3827700"/>
          </a:xfrm>
          <a:prstGeom prst="rect">
            <a:avLst/>
          </a:prstGeom>
          <a:solidFill>
            <a:schemeClr val="accent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Albert Sans"/>
              <a:ea typeface="Albert Sans"/>
              <a:cs typeface="Albert Sans"/>
              <a:sym typeface="Albert Sans"/>
            </a:endParaRPr>
          </a:p>
        </p:txBody>
      </p:sp>
      <p:pic>
        <p:nvPicPr>
          <p:cNvPr id="613" name="Google Shape;613;p48" title="IMG_6497.jpeg"/>
          <p:cNvPicPr preferRelativeResize="0"/>
          <p:nvPr/>
        </p:nvPicPr>
        <p:blipFill rotWithShape="1">
          <a:blip r:embed="rId3">
            <a:alphaModFix/>
          </a:blip>
          <a:srcRect b="12495" l="0" r="0" t="12503"/>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
        <p:nvSpPr>
          <p:cNvPr id="614" name="Google Shape;614;p48"/>
          <p:cNvSpPr txBox="1"/>
          <p:nvPr>
            <p:ph type="title"/>
          </p:nvPr>
        </p:nvSpPr>
        <p:spPr>
          <a:xfrm>
            <a:off x="0" y="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Clock Generator and Randomizer</a:t>
            </a:r>
            <a:endParaRPr/>
          </a:p>
        </p:txBody>
      </p:sp>
      <p:sp>
        <p:nvSpPr>
          <p:cNvPr id="615" name="Google Shape;615;p48"/>
          <p:cNvSpPr txBox="1"/>
          <p:nvPr>
            <p:ph idx="1" type="body"/>
          </p:nvPr>
        </p:nvSpPr>
        <p:spPr>
          <a:xfrm>
            <a:off x="164625" y="651825"/>
            <a:ext cx="7704000" cy="35949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sz="1600"/>
              <a:t>Generates</a:t>
            </a:r>
            <a:r>
              <a:rPr lang="en" sz="1600"/>
              <a:t> Random Clock based on System Clock and LFSR outputs</a:t>
            </a:r>
            <a:endParaRPr sz="1600"/>
          </a:p>
          <a:p>
            <a:pPr indent="0" lvl="0" marL="457200" rtl="0" algn="l">
              <a:spcBef>
                <a:spcPts val="0"/>
              </a:spcBef>
              <a:spcAft>
                <a:spcPts val="0"/>
              </a:spcAft>
              <a:buNone/>
            </a:pPr>
            <a:r>
              <a:t/>
            </a:r>
            <a:endParaRPr/>
          </a:p>
        </p:txBody>
      </p:sp>
      <p:pic>
        <p:nvPicPr>
          <p:cNvPr id="616" name="Google Shape;616;p48" title="ClockRandUpdated.drawio (2).png"/>
          <p:cNvPicPr preferRelativeResize="0"/>
          <p:nvPr/>
        </p:nvPicPr>
        <p:blipFill>
          <a:blip r:embed="rId4">
            <a:alphaModFix/>
          </a:blip>
          <a:stretch>
            <a:fillRect/>
          </a:stretch>
        </p:blipFill>
        <p:spPr>
          <a:xfrm>
            <a:off x="652817" y="1152250"/>
            <a:ext cx="7215806" cy="37654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0" name="Shape 620"/>
        <p:cNvGrpSpPr/>
        <p:nvPr/>
      </p:nvGrpSpPr>
      <p:grpSpPr>
        <a:xfrm>
          <a:off x="0" y="0"/>
          <a:ext cx="0" cy="0"/>
          <a:chOff x="0" y="0"/>
          <a:chExt cx="0" cy="0"/>
        </a:xfrm>
      </p:grpSpPr>
      <p:pic>
        <p:nvPicPr>
          <p:cNvPr id="621" name="Google Shape;621;p49" title="Init.drawio.png"/>
          <p:cNvPicPr preferRelativeResize="0"/>
          <p:nvPr/>
        </p:nvPicPr>
        <p:blipFill>
          <a:blip r:embed="rId3">
            <a:alphaModFix/>
          </a:blip>
          <a:stretch>
            <a:fillRect/>
          </a:stretch>
        </p:blipFill>
        <p:spPr>
          <a:xfrm>
            <a:off x="274525" y="962225"/>
            <a:ext cx="7852474" cy="4084525"/>
          </a:xfrm>
          <a:prstGeom prst="rect">
            <a:avLst/>
          </a:prstGeom>
          <a:noFill/>
          <a:ln>
            <a:noFill/>
          </a:ln>
        </p:spPr>
      </p:pic>
      <p:sp>
        <p:nvSpPr>
          <p:cNvPr id="622" name="Google Shape;622;p49"/>
          <p:cNvSpPr txBox="1"/>
          <p:nvPr>
            <p:ph type="title"/>
          </p:nvPr>
        </p:nvSpPr>
        <p:spPr>
          <a:xfrm>
            <a:off x="85475" y="14017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Perturbation Logic to Increase Randomness</a:t>
            </a:r>
            <a:endParaRPr/>
          </a:p>
        </p:txBody>
      </p:sp>
      <p:sp>
        <p:nvSpPr>
          <p:cNvPr id="623" name="Google Shape;623;p49"/>
          <p:cNvSpPr txBox="1"/>
          <p:nvPr>
            <p:ph idx="1" type="body"/>
          </p:nvPr>
        </p:nvSpPr>
        <p:spPr>
          <a:xfrm>
            <a:off x="196650" y="632825"/>
            <a:ext cx="7704000" cy="3615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sz="1600"/>
              <a:t>Generates Random Clock based on System Clock and LFSR outputs</a:t>
            </a:r>
            <a:endParaRPr sz="1600"/>
          </a:p>
          <a:p>
            <a:pPr indent="0" lvl="0" marL="457200" rtl="0" algn="l">
              <a:spcBef>
                <a:spcPts val="0"/>
              </a:spcBef>
              <a:spcAft>
                <a:spcPts val="0"/>
              </a:spcAft>
              <a:buNone/>
            </a:pPr>
            <a:r>
              <a:t/>
            </a:r>
            <a:endParaRPr/>
          </a:p>
        </p:txBody>
      </p:sp>
      <p:pic>
        <p:nvPicPr>
          <p:cNvPr id="624" name="Google Shape;624;p49" title="IMG_6497.jpeg"/>
          <p:cNvPicPr preferRelativeResize="0"/>
          <p:nvPr/>
        </p:nvPicPr>
        <p:blipFill rotWithShape="1">
          <a:blip r:embed="rId4">
            <a:alphaModFix/>
          </a:blip>
          <a:srcRect b="12495" l="0" r="0" t="12503"/>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pic>
        <p:nvPicPr>
          <p:cNvPr id="625" name="Google Shape;625;p49"/>
          <p:cNvPicPr preferRelativeResize="0"/>
          <p:nvPr/>
        </p:nvPicPr>
        <p:blipFill>
          <a:blip r:embed="rId5">
            <a:alphaModFix/>
          </a:blip>
          <a:stretch>
            <a:fillRect/>
          </a:stretch>
        </p:blipFill>
        <p:spPr>
          <a:xfrm>
            <a:off x="5934700" y="3809563"/>
            <a:ext cx="1768725" cy="912737"/>
          </a:xfrm>
          <a:prstGeom prst="rect">
            <a:avLst/>
          </a:prstGeom>
          <a:noFill/>
          <a:ln>
            <a:noFill/>
          </a:ln>
        </p:spPr>
      </p:pic>
      <p:sp>
        <p:nvSpPr>
          <p:cNvPr id="626" name="Google Shape;626;p49"/>
          <p:cNvSpPr txBox="1"/>
          <p:nvPr/>
        </p:nvSpPr>
        <p:spPr>
          <a:xfrm>
            <a:off x="6014725" y="4634275"/>
            <a:ext cx="933000" cy="23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rgbClr val="FF0000"/>
                </a:solidFill>
                <a:latin typeface="Albert Sans"/>
                <a:ea typeface="Albert Sans"/>
                <a:cs typeface="Albert Sans"/>
                <a:sym typeface="Albert Sans"/>
              </a:rPr>
              <a:t>Visible Patterns</a:t>
            </a:r>
            <a:endParaRPr sz="800">
              <a:solidFill>
                <a:srgbClr val="FF0000"/>
              </a:solidFill>
              <a:latin typeface="Albert Sans"/>
              <a:ea typeface="Albert Sans"/>
              <a:cs typeface="Albert Sans"/>
              <a:sym typeface="Albert Sans"/>
            </a:endParaRPr>
          </a:p>
        </p:txBody>
      </p:sp>
      <p:sp>
        <p:nvSpPr>
          <p:cNvPr id="627" name="Google Shape;627;p49"/>
          <p:cNvSpPr txBox="1"/>
          <p:nvPr/>
        </p:nvSpPr>
        <p:spPr>
          <a:xfrm>
            <a:off x="6851672" y="4634275"/>
            <a:ext cx="1203300" cy="23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rgbClr val="00FF00"/>
                </a:solidFill>
                <a:latin typeface="Albert Sans"/>
                <a:ea typeface="Albert Sans"/>
                <a:cs typeface="Albert Sans"/>
                <a:sym typeface="Albert Sans"/>
              </a:rPr>
              <a:t>More Scrambled</a:t>
            </a:r>
            <a:endParaRPr sz="800">
              <a:solidFill>
                <a:srgbClr val="00FF00"/>
              </a:solidFill>
              <a:latin typeface="Albert Sans"/>
              <a:ea typeface="Albert Sans"/>
              <a:cs typeface="Albert Sans"/>
              <a:sym typeface="Albert Sans"/>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1" name="Shape 631"/>
        <p:cNvGrpSpPr/>
        <p:nvPr/>
      </p:nvGrpSpPr>
      <p:grpSpPr>
        <a:xfrm>
          <a:off x="0" y="0"/>
          <a:ext cx="0" cy="0"/>
          <a:chOff x="0" y="0"/>
          <a:chExt cx="0" cy="0"/>
        </a:xfrm>
      </p:grpSpPr>
      <p:sp>
        <p:nvSpPr>
          <p:cNvPr id="632" name="Google Shape;632;p50"/>
          <p:cNvSpPr txBox="1"/>
          <p:nvPr>
            <p:ph type="title"/>
          </p:nvPr>
        </p:nvSpPr>
        <p:spPr>
          <a:xfrm>
            <a:off x="85475" y="14017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Noise Generators</a:t>
            </a:r>
            <a:endParaRPr/>
          </a:p>
        </p:txBody>
      </p:sp>
      <p:sp>
        <p:nvSpPr>
          <p:cNvPr id="633" name="Google Shape;633;p50"/>
          <p:cNvSpPr txBox="1"/>
          <p:nvPr>
            <p:ph idx="1" type="body"/>
          </p:nvPr>
        </p:nvSpPr>
        <p:spPr>
          <a:xfrm>
            <a:off x="164625" y="602972"/>
            <a:ext cx="4833900" cy="22713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sz="1600"/>
              <a:t>Increases power consumption in circuit to obfuscate correlation between </a:t>
            </a:r>
            <a:r>
              <a:rPr lang="en" sz="1600"/>
              <a:t>power</a:t>
            </a:r>
            <a:r>
              <a:rPr lang="en" sz="1600"/>
              <a:t> and data being processed</a:t>
            </a:r>
            <a:endParaRPr sz="1600"/>
          </a:p>
          <a:p>
            <a:pPr indent="-330200" lvl="0" marL="457200" rtl="0" algn="l">
              <a:spcBef>
                <a:spcPts val="0"/>
              </a:spcBef>
              <a:spcAft>
                <a:spcPts val="0"/>
              </a:spcAft>
              <a:buSzPts val="1600"/>
              <a:buChar char="-"/>
            </a:pPr>
            <a:r>
              <a:rPr lang="en" sz="1600"/>
              <a:t>Enable bit to trigger activation depending on certain activity in circuit</a:t>
            </a:r>
            <a:endParaRPr sz="1600"/>
          </a:p>
          <a:p>
            <a:pPr indent="-330200" lvl="0" marL="457200" rtl="0" algn="l">
              <a:spcBef>
                <a:spcPts val="0"/>
              </a:spcBef>
              <a:spcAft>
                <a:spcPts val="0"/>
              </a:spcAft>
              <a:buSzPts val="1600"/>
              <a:buChar char="-"/>
            </a:pPr>
            <a:r>
              <a:rPr lang="en" sz="1600"/>
              <a:t>Types of Noise Generators</a:t>
            </a:r>
            <a:endParaRPr sz="1600"/>
          </a:p>
          <a:p>
            <a:pPr indent="-330200" lvl="1" marL="914400" rtl="0" algn="l">
              <a:spcBef>
                <a:spcPts val="0"/>
              </a:spcBef>
              <a:spcAft>
                <a:spcPts val="0"/>
              </a:spcAft>
              <a:buSzPts val="1600"/>
              <a:buChar char="-"/>
            </a:pPr>
            <a:r>
              <a:rPr lang="en" sz="1600"/>
              <a:t>Ring Oscillators</a:t>
            </a:r>
            <a:endParaRPr sz="1600"/>
          </a:p>
          <a:p>
            <a:pPr indent="-330200" lvl="1" marL="914400" rtl="0" algn="l">
              <a:spcBef>
                <a:spcPts val="0"/>
              </a:spcBef>
              <a:spcAft>
                <a:spcPts val="0"/>
              </a:spcAft>
              <a:buSzPts val="1600"/>
              <a:buChar char="-"/>
            </a:pPr>
            <a:r>
              <a:rPr lang="en" sz="1600"/>
              <a:t>CASRs</a:t>
            </a:r>
            <a:endParaRPr sz="1600"/>
          </a:p>
          <a:p>
            <a:pPr indent="0" lvl="0" marL="457200" rtl="0" algn="l">
              <a:spcBef>
                <a:spcPts val="0"/>
              </a:spcBef>
              <a:spcAft>
                <a:spcPts val="0"/>
              </a:spcAft>
              <a:buNone/>
            </a:pPr>
            <a:r>
              <a:t/>
            </a:r>
            <a:endParaRPr/>
          </a:p>
        </p:txBody>
      </p:sp>
      <p:pic>
        <p:nvPicPr>
          <p:cNvPr id="634" name="Google Shape;634;p50" title="CASR.drawio (5).png"/>
          <p:cNvPicPr preferRelativeResize="0"/>
          <p:nvPr/>
        </p:nvPicPr>
        <p:blipFill>
          <a:blip r:embed="rId3">
            <a:alphaModFix/>
          </a:blip>
          <a:stretch>
            <a:fillRect/>
          </a:stretch>
        </p:blipFill>
        <p:spPr>
          <a:xfrm>
            <a:off x="5194176" y="712875"/>
            <a:ext cx="3616983" cy="4245099"/>
          </a:xfrm>
          <a:prstGeom prst="rect">
            <a:avLst/>
          </a:prstGeom>
          <a:noFill/>
          <a:ln>
            <a:noFill/>
          </a:ln>
        </p:spPr>
      </p:pic>
      <p:pic>
        <p:nvPicPr>
          <p:cNvPr id="635" name="Google Shape;635;p50"/>
          <p:cNvPicPr preferRelativeResize="0"/>
          <p:nvPr/>
        </p:nvPicPr>
        <p:blipFill>
          <a:blip r:embed="rId4">
            <a:alphaModFix/>
          </a:blip>
          <a:stretch>
            <a:fillRect/>
          </a:stretch>
        </p:blipFill>
        <p:spPr>
          <a:xfrm>
            <a:off x="197225" y="3231937"/>
            <a:ext cx="4833899" cy="1598483"/>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9" name="Shape 639"/>
        <p:cNvGrpSpPr/>
        <p:nvPr/>
      </p:nvGrpSpPr>
      <p:grpSpPr>
        <a:xfrm>
          <a:off x="0" y="0"/>
          <a:ext cx="0" cy="0"/>
          <a:chOff x="0" y="0"/>
          <a:chExt cx="0" cy="0"/>
        </a:xfrm>
      </p:grpSpPr>
      <p:sp>
        <p:nvSpPr>
          <p:cNvPr id="640" name="Google Shape;640;p51"/>
          <p:cNvSpPr txBox="1"/>
          <p:nvPr>
            <p:ph type="title"/>
          </p:nvPr>
        </p:nvSpPr>
        <p:spPr>
          <a:xfrm>
            <a:off x="85475" y="14017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Boolean Masking</a:t>
            </a:r>
            <a:endParaRPr/>
          </a:p>
        </p:txBody>
      </p:sp>
      <p:sp>
        <p:nvSpPr>
          <p:cNvPr id="641" name="Google Shape;641;p51"/>
          <p:cNvSpPr txBox="1"/>
          <p:nvPr>
            <p:ph idx="1" type="body"/>
          </p:nvPr>
        </p:nvSpPr>
        <p:spPr>
          <a:xfrm>
            <a:off x="164625" y="602975"/>
            <a:ext cx="6921900" cy="13005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sz="1600"/>
              <a:t>Replace gates in processor with secure </a:t>
            </a:r>
            <a:r>
              <a:rPr lang="en" sz="1600"/>
              <a:t>variations</a:t>
            </a:r>
            <a:r>
              <a:rPr lang="en" sz="1600"/>
              <a:t> </a:t>
            </a:r>
            <a:endParaRPr sz="1600"/>
          </a:p>
          <a:p>
            <a:pPr indent="-330200" lvl="1" marL="914400" rtl="0" algn="l">
              <a:spcBef>
                <a:spcPts val="0"/>
              </a:spcBef>
              <a:spcAft>
                <a:spcPts val="0"/>
              </a:spcAft>
              <a:buSzPts val="1600"/>
              <a:buChar char="-"/>
            </a:pPr>
            <a:r>
              <a:rPr lang="en" sz="1600"/>
              <a:t>Secure gates are made with gate primitives from Standard Cell Library </a:t>
            </a:r>
            <a:endParaRPr sz="1600"/>
          </a:p>
          <a:p>
            <a:pPr indent="-330200" lvl="1" marL="914400" rtl="0" algn="l">
              <a:spcBef>
                <a:spcPts val="0"/>
              </a:spcBef>
              <a:spcAft>
                <a:spcPts val="0"/>
              </a:spcAft>
              <a:buSzPts val="1600"/>
              <a:buChar char="-"/>
            </a:pPr>
            <a:r>
              <a:rPr lang="en" sz="1600"/>
              <a:t>Design is first synthesized with limited gate set, then replaced with secure gates</a:t>
            </a:r>
            <a:endParaRPr sz="1600"/>
          </a:p>
          <a:p>
            <a:pPr indent="0" lvl="0" marL="457200" rtl="0" algn="l">
              <a:spcBef>
                <a:spcPts val="0"/>
              </a:spcBef>
              <a:spcAft>
                <a:spcPts val="0"/>
              </a:spcAft>
              <a:buNone/>
            </a:pPr>
            <a:r>
              <a:t/>
            </a:r>
            <a:endParaRPr/>
          </a:p>
        </p:txBody>
      </p:sp>
      <p:pic>
        <p:nvPicPr>
          <p:cNvPr id="642" name="Google Shape;642;p51" title="IMG_6497.jpeg"/>
          <p:cNvPicPr preferRelativeResize="0"/>
          <p:nvPr/>
        </p:nvPicPr>
        <p:blipFill rotWithShape="1">
          <a:blip r:embed="rId3">
            <a:alphaModFix/>
          </a:blip>
          <a:srcRect b="12495" l="0" r="0" t="12503"/>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grpSp>
        <p:nvGrpSpPr>
          <p:cNvPr id="643" name="Google Shape;643;p51"/>
          <p:cNvGrpSpPr/>
          <p:nvPr/>
        </p:nvGrpSpPr>
        <p:grpSpPr>
          <a:xfrm>
            <a:off x="4103077" y="1903479"/>
            <a:ext cx="4640158" cy="2892472"/>
            <a:chOff x="1154475" y="2754738"/>
            <a:chExt cx="3285300" cy="2047913"/>
          </a:xfrm>
        </p:grpSpPr>
        <p:sp>
          <p:nvSpPr>
            <p:cNvPr id="644" name="Google Shape;644;p51"/>
            <p:cNvSpPr/>
            <p:nvPr/>
          </p:nvSpPr>
          <p:spPr>
            <a:xfrm>
              <a:off x="1154475" y="2844850"/>
              <a:ext cx="3285300" cy="1957800"/>
            </a:xfrm>
            <a:prstGeom prst="rect">
              <a:avLst/>
            </a:prstGeom>
            <a:solidFill>
              <a:schemeClr val="accent6"/>
            </a:solidFill>
            <a:ln cap="flat" cmpd="sng" w="14000">
              <a:solidFill>
                <a:schemeClr val="dk2"/>
              </a:solidFill>
              <a:prstDash val="solid"/>
              <a:round/>
              <a:headEnd len="sm" w="sm" type="none"/>
              <a:tailEnd len="sm" w="sm" type="none"/>
            </a:ln>
          </p:spPr>
          <p:txBody>
            <a:bodyPr anchorCtr="0" anchor="ctr" bIns="134450" lIns="134450" spcFirstLastPara="1" rIns="134450" wrap="square" tIns="134450">
              <a:noAutofit/>
            </a:bodyPr>
            <a:lstStyle/>
            <a:p>
              <a:pPr indent="0" lvl="0" marL="0" rtl="0" algn="ctr">
                <a:spcBef>
                  <a:spcPts val="0"/>
                </a:spcBef>
                <a:spcAft>
                  <a:spcPts val="0"/>
                </a:spcAft>
                <a:buNone/>
              </a:pPr>
              <a:r>
                <a:t/>
              </a:r>
              <a:endParaRPr sz="2059">
                <a:solidFill>
                  <a:schemeClr val="accent6"/>
                </a:solidFill>
                <a:highlight>
                  <a:schemeClr val="accent6"/>
                </a:highlight>
                <a:latin typeface="Albert Sans"/>
                <a:ea typeface="Albert Sans"/>
                <a:cs typeface="Albert Sans"/>
                <a:sym typeface="Albert Sans"/>
              </a:endParaRPr>
            </a:p>
          </p:txBody>
        </p:sp>
        <p:pic>
          <p:nvPicPr>
            <p:cNvPr id="645" name="Google Shape;645;p51"/>
            <p:cNvPicPr preferRelativeResize="0"/>
            <p:nvPr/>
          </p:nvPicPr>
          <p:blipFill rotWithShape="1">
            <a:blip r:embed="rId4">
              <a:alphaModFix/>
            </a:blip>
            <a:srcRect b="0" l="14610" r="0" t="0"/>
            <a:stretch/>
          </p:blipFill>
          <p:spPr>
            <a:xfrm>
              <a:off x="1180475" y="3617375"/>
              <a:ext cx="1077600" cy="654825"/>
            </a:xfrm>
            <a:prstGeom prst="rect">
              <a:avLst/>
            </a:prstGeom>
            <a:noFill/>
            <a:ln>
              <a:noFill/>
            </a:ln>
          </p:spPr>
        </p:pic>
        <p:pic>
          <p:nvPicPr>
            <p:cNvPr id="646" name="Google Shape;646;p51"/>
            <p:cNvPicPr preferRelativeResize="0"/>
            <p:nvPr/>
          </p:nvPicPr>
          <p:blipFill>
            <a:blip r:embed="rId5">
              <a:alphaModFix/>
            </a:blip>
            <a:stretch>
              <a:fillRect/>
            </a:stretch>
          </p:blipFill>
          <p:spPr>
            <a:xfrm>
              <a:off x="2789379" y="3087037"/>
              <a:ext cx="1616846" cy="1715501"/>
            </a:xfrm>
            <a:prstGeom prst="rect">
              <a:avLst/>
            </a:prstGeom>
            <a:noFill/>
            <a:ln>
              <a:noFill/>
            </a:ln>
          </p:spPr>
        </p:pic>
        <p:cxnSp>
          <p:nvCxnSpPr>
            <p:cNvPr id="647" name="Google Shape;647;p51"/>
            <p:cNvCxnSpPr>
              <a:stCxn id="645" idx="3"/>
              <a:endCxn id="646" idx="1"/>
            </p:cNvCxnSpPr>
            <p:nvPr/>
          </p:nvCxnSpPr>
          <p:spPr>
            <a:xfrm>
              <a:off x="2258075" y="3944788"/>
              <a:ext cx="531300" cy="0"/>
            </a:xfrm>
            <a:prstGeom prst="straightConnector1">
              <a:avLst/>
            </a:prstGeom>
            <a:noFill/>
            <a:ln cap="flat" cmpd="sng" w="32750">
              <a:solidFill>
                <a:srgbClr val="0D1B17"/>
              </a:solidFill>
              <a:prstDash val="solid"/>
              <a:round/>
              <a:headEnd len="med" w="med" type="none"/>
              <a:tailEnd len="med" w="med" type="triangle"/>
            </a:ln>
          </p:spPr>
        </p:cxnSp>
        <p:sp>
          <p:nvSpPr>
            <p:cNvPr id="648" name="Google Shape;648;p51"/>
            <p:cNvSpPr txBox="1"/>
            <p:nvPr/>
          </p:nvSpPr>
          <p:spPr>
            <a:xfrm>
              <a:off x="1154484" y="3436281"/>
              <a:ext cx="945300" cy="162600"/>
            </a:xfrm>
            <a:prstGeom prst="rect">
              <a:avLst/>
            </a:prstGeom>
            <a:noFill/>
            <a:ln>
              <a:noFill/>
            </a:ln>
          </p:spPr>
          <p:txBody>
            <a:bodyPr anchorCtr="0" anchor="t" bIns="104775" lIns="104775" spcFirstLastPara="1" rIns="104775" wrap="square" tIns="104775">
              <a:noAutofit/>
            </a:bodyPr>
            <a:lstStyle/>
            <a:p>
              <a:pPr indent="0" lvl="0" marL="0" rtl="0" algn="ctr">
                <a:spcBef>
                  <a:spcPts val="0"/>
                </a:spcBef>
                <a:spcAft>
                  <a:spcPts val="0"/>
                </a:spcAft>
                <a:buNone/>
              </a:pPr>
              <a:r>
                <a:rPr lang="en" sz="1375">
                  <a:solidFill>
                    <a:schemeClr val="lt1"/>
                  </a:solidFill>
                  <a:latin typeface="Albert Sans"/>
                  <a:ea typeface="Albert Sans"/>
                  <a:cs typeface="Albert Sans"/>
                  <a:sym typeface="Albert Sans"/>
                </a:rPr>
                <a:t>Original </a:t>
              </a:r>
              <a:endParaRPr sz="1375">
                <a:solidFill>
                  <a:schemeClr val="lt1"/>
                </a:solidFill>
                <a:latin typeface="Albert Sans"/>
                <a:ea typeface="Albert Sans"/>
                <a:cs typeface="Albert Sans"/>
                <a:sym typeface="Albert Sans"/>
              </a:endParaRPr>
            </a:p>
          </p:txBody>
        </p:sp>
        <p:sp>
          <p:nvSpPr>
            <p:cNvPr id="649" name="Google Shape;649;p51"/>
            <p:cNvSpPr txBox="1"/>
            <p:nvPr/>
          </p:nvSpPr>
          <p:spPr>
            <a:xfrm>
              <a:off x="2996600" y="2754738"/>
              <a:ext cx="1202400" cy="274500"/>
            </a:xfrm>
            <a:prstGeom prst="rect">
              <a:avLst/>
            </a:prstGeom>
            <a:noFill/>
            <a:ln>
              <a:noFill/>
            </a:ln>
          </p:spPr>
          <p:txBody>
            <a:bodyPr anchorCtr="0" anchor="t" bIns="129150" lIns="129150" spcFirstLastPara="1" rIns="129150" wrap="square" tIns="129150">
              <a:noAutofit/>
            </a:bodyPr>
            <a:lstStyle/>
            <a:p>
              <a:pPr indent="0" lvl="0" marL="0" rtl="0" algn="ctr">
                <a:spcBef>
                  <a:spcPts val="0"/>
                </a:spcBef>
                <a:spcAft>
                  <a:spcPts val="0"/>
                </a:spcAft>
                <a:buNone/>
              </a:pPr>
              <a:r>
                <a:rPr lang="en" sz="1695">
                  <a:solidFill>
                    <a:srgbClr val="191919"/>
                  </a:solidFill>
                  <a:latin typeface="Albert Sans"/>
                  <a:ea typeface="Albert Sans"/>
                  <a:cs typeface="Albert Sans"/>
                  <a:sym typeface="Albert Sans"/>
                </a:rPr>
                <a:t>Secure</a:t>
              </a:r>
              <a:endParaRPr sz="1695">
                <a:solidFill>
                  <a:srgbClr val="191919"/>
                </a:solidFill>
                <a:latin typeface="Albert Sans"/>
                <a:ea typeface="Albert Sans"/>
                <a:cs typeface="Albert Sans"/>
                <a:sym typeface="Albert Sans"/>
              </a:endParaRPr>
            </a:p>
          </p:txBody>
        </p:sp>
        <p:sp>
          <p:nvSpPr>
            <p:cNvPr id="650" name="Google Shape;650;p51"/>
            <p:cNvSpPr txBox="1"/>
            <p:nvPr/>
          </p:nvSpPr>
          <p:spPr>
            <a:xfrm>
              <a:off x="1180475" y="2844850"/>
              <a:ext cx="1719900" cy="408300"/>
            </a:xfrm>
            <a:prstGeom prst="rect">
              <a:avLst/>
            </a:prstGeom>
            <a:noFill/>
            <a:ln>
              <a:noFill/>
            </a:ln>
          </p:spPr>
          <p:txBody>
            <a:bodyPr anchorCtr="0" anchor="t" bIns="129150" lIns="129150" spcFirstLastPara="1" rIns="129150" wrap="square" tIns="129150">
              <a:noAutofit/>
            </a:bodyPr>
            <a:lstStyle/>
            <a:p>
              <a:pPr indent="0" lvl="0" marL="0" rtl="0" algn="l">
                <a:spcBef>
                  <a:spcPts val="0"/>
                </a:spcBef>
                <a:spcAft>
                  <a:spcPts val="0"/>
                </a:spcAft>
                <a:buNone/>
              </a:pPr>
              <a:r>
                <a:rPr lang="en" sz="1977">
                  <a:latin typeface="Albert Sans"/>
                  <a:ea typeface="Albert Sans"/>
                  <a:cs typeface="Albert Sans"/>
                  <a:sym typeface="Albert Sans"/>
                </a:rPr>
                <a:t>Gate Replacement</a:t>
              </a:r>
              <a:endParaRPr sz="1977">
                <a:latin typeface="Albert Sans"/>
                <a:ea typeface="Albert Sans"/>
                <a:cs typeface="Albert Sans"/>
                <a:sym typeface="Albert Sans"/>
              </a:endParaRPr>
            </a:p>
          </p:txBody>
        </p:sp>
      </p:grpSp>
      <p:grpSp>
        <p:nvGrpSpPr>
          <p:cNvPr id="651" name="Google Shape;651;p51"/>
          <p:cNvGrpSpPr/>
          <p:nvPr/>
        </p:nvGrpSpPr>
        <p:grpSpPr>
          <a:xfrm>
            <a:off x="1094017" y="2046605"/>
            <a:ext cx="1854305" cy="2858214"/>
            <a:chOff x="237800" y="1909742"/>
            <a:chExt cx="1718700" cy="2649193"/>
          </a:xfrm>
        </p:grpSpPr>
        <p:grpSp>
          <p:nvGrpSpPr>
            <p:cNvPr id="652" name="Google Shape;652;p51"/>
            <p:cNvGrpSpPr/>
            <p:nvPr/>
          </p:nvGrpSpPr>
          <p:grpSpPr>
            <a:xfrm>
              <a:off x="237800" y="1909742"/>
              <a:ext cx="1718700" cy="2649193"/>
              <a:chOff x="315200" y="2822275"/>
              <a:chExt cx="1718700" cy="2608500"/>
            </a:xfrm>
          </p:grpSpPr>
          <p:sp>
            <p:nvSpPr>
              <p:cNvPr id="653" name="Google Shape;653;p51"/>
              <p:cNvSpPr/>
              <p:nvPr/>
            </p:nvSpPr>
            <p:spPr>
              <a:xfrm>
                <a:off x="315200" y="2822275"/>
                <a:ext cx="1718700" cy="2608500"/>
              </a:xfrm>
              <a:prstGeom prst="rect">
                <a:avLst/>
              </a:prstGeom>
              <a:solidFill>
                <a:srgbClr val="FFFFFF"/>
              </a:solidFill>
              <a:ln cap="flat" cmpd="sng" w="10250">
                <a:solidFill>
                  <a:srgbClr val="0D1B17"/>
                </a:solidFill>
                <a:prstDash val="solid"/>
                <a:round/>
                <a:headEnd len="sm" w="sm" type="none"/>
                <a:tailEnd len="sm" w="sm" type="none"/>
              </a:ln>
            </p:spPr>
            <p:txBody>
              <a:bodyPr anchorCtr="0" anchor="ctr" bIns="98625" lIns="98625" spcFirstLastPara="1" rIns="98625" wrap="square" tIns="98625">
                <a:noAutofit/>
              </a:bodyPr>
              <a:lstStyle/>
              <a:p>
                <a:pPr indent="0" lvl="0" marL="0" rtl="0" algn="ctr">
                  <a:spcBef>
                    <a:spcPts val="0"/>
                  </a:spcBef>
                  <a:spcAft>
                    <a:spcPts val="0"/>
                  </a:spcAft>
                  <a:buNone/>
                </a:pPr>
                <a:r>
                  <a:t/>
                </a:r>
                <a:endParaRPr sz="1510">
                  <a:solidFill>
                    <a:srgbClr val="F5F5F5"/>
                  </a:solidFill>
                  <a:latin typeface="Albert Sans"/>
                  <a:ea typeface="Albert Sans"/>
                  <a:cs typeface="Albert Sans"/>
                  <a:sym typeface="Albert Sans"/>
                </a:endParaRPr>
              </a:p>
            </p:txBody>
          </p:sp>
          <p:pic>
            <p:nvPicPr>
              <p:cNvPr id="654" name="Google Shape;654;p51"/>
              <p:cNvPicPr preferRelativeResize="0"/>
              <p:nvPr/>
            </p:nvPicPr>
            <p:blipFill>
              <a:blip r:embed="rId6">
                <a:alphaModFix/>
              </a:blip>
              <a:stretch>
                <a:fillRect/>
              </a:stretch>
            </p:blipFill>
            <p:spPr>
              <a:xfrm>
                <a:off x="512502" y="3229400"/>
                <a:ext cx="1274275" cy="1643350"/>
              </a:xfrm>
              <a:prstGeom prst="rect">
                <a:avLst/>
              </a:prstGeom>
              <a:noFill/>
              <a:ln>
                <a:noFill/>
              </a:ln>
            </p:spPr>
          </p:pic>
          <p:sp>
            <p:nvSpPr>
              <p:cNvPr id="655" name="Google Shape;655;p51"/>
              <p:cNvSpPr txBox="1"/>
              <p:nvPr/>
            </p:nvSpPr>
            <p:spPr>
              <a:xfrm>
                <a:off x="315200" y="2822275"/>
                <a:ext cx="1718700" cy="307500"/>
              </a:xfrm>
              <a:prstGeom prst="rect">
                <a:avLst/>
              </a:prstGeom>
              <a:noFill/>
              <a:ln>
                <a:noFill/>
              </a:ln>
            </p:spPr>
            <p:txBody>
              <a:bodyPr anchorCtr="0" anchor="t" bIns="98625" lIns="98625" spcFirstLastPara="1" rIns="98625" wrap="square" tIns="98625">
                <a:noAutofit/>
              </a:bodyPr>
              <a:lstStyle/>
              <a:p>
                <a:pPr indent="0" lvl="0" marL="0" rtl="0" algn="l">
                  <a:spcBef>
                    <a:spcPts val="0"/>
                  </a:spcBef>
                  <a:spcAft>
                    <a:spcPts val="0"/>
                  </a:spcAft>
                  <a:buNone/>
                </a:pPr>
                <a:r>
                  <a:rPr lang="en" sz="1726">
                    <a:solidFill>
                      <a:srgbClr val="00211A"/>
                    </a:solidFill>
                    <a:latin typeface="Albert Sans"/>
                    <a:ea typeface="Albert Sans"/>
                    <a:cs typeface="Albert Sans"/>
                    <a:sym typeface="Albert Sans"/>
                  </a:rPr>
                  <a:t>Share Splitting</a:t>
                </a:r>
                <a:endParaRPr sz="1726">
                  <a:solidFill>
                    <a:srgbClr val="00211A"/>
                  </a:solidFill>
                  <a:latin typeface="Albert Sans"/>
                  <a:ea typeface="Albert Sans"/>
                  <a:cs typeface="Albert Sans"/>
                  <a:sym typeface="Albert Sans"/>
                </a:endParaRPr>
              </a:p>
            </p:txBody>
          </p:sp>
        </p:grpSp>
        <p:sp>
          <p:nvSpPr>
            <p:cNvPr id="656" name="Google Shape;656;p51"/>
            <p:cNvSpPr/>
            <p:nvPr/>
          </p:nvSpPr>
          <p:spPr>
            <a:xfrm>
              <a:off x="1459376" y="2390275"/>
              <a:ext cx="211800" cy="1407300"/>
            </a:xfrm>
            <a:prstGeom prst="rect">
              <a:avLst/>
            </a:prstGeom>
            <a:noFill/>
            <a:ln cap="flat" cmpd="sng" w="20600">
              <a:solidFill>
                <a:srgbClr val="00FF00"/>
              </a:solidFill>
              <a:prstDash val="solid"/>
              <a:round/>
              <a:headEnd len="sm" w="sm" type="none"/>
              <a:tailEnd len="sm" w="sm" type="none"/>
            </a:ln>
          </p:spPr>
          <p:txBody>
            <a:bodyPr anchorCtr="0" anchor="ctr" bIns="98625" lIns="98625" spcFirstLastPara="1" rIns="98625" wrap="square" tIns="98625">
              <a:noAutofit/>
            </a:bodyPr>
            <a:lstStyle/>
            <a:p>
              <a:pPr indent="0" lvl="0" marL="0" rtl="0" algn="ctr">
                <a:spcBef>
                  <a:spcPts val="0"/>
                </a:spcBef>
                <a:spcAft>
                  <a:spcPts val="0"/>
                </a:spcAft>
                <a:buNone/>
              </a:pPr>
              <a:r>
                <a:t/>
              </a:r>
              <a:endParaRPr sz="1510">
                <a:solidFill>
                  <a:srgbClr val="F5F5F5"/>
                </a:solidFill>
                <a:latin typeface="Albert Sans"/>
                <a:ea typeface="Albert Sans"/>
                <a:cs typeface="Albert Sans"/>
                <a:sym typeface="Albert Sans"/>
              </a:endParaRPr>
            </a:p>
          </p:txBody>
        </p:sp>
        <p:sp>
          <p:nvSpPr>
            <p:cNvPr id="657" name="Google Shape;657;p51"/>
            <p:cNvSpPr/>
            <p:nvPr/>
          </p:nvSpPr>
          <p:spPr>
            <a:xfrm>
              <a:off x="489398" y="2659898"/>
              <a:ext cx="211800" cy="211800"/>
            </a:xfrm>
            <a:prstGeom prst="rect">
              <a:avLst/>
            </a:prstGeom>
            <a:noFill/>
            <a:ln cap="flat" cmpd="sng" w="20600">
              <a:solidFill>
                <a:srgbClr val="4A86E8"/>
              </a:solidFill>
              <a:prstDash val="solid"/>
              <a:round/>
              <a:headEnd len="sm" w="sm" type="none"/>
              <a:tailEnd len="sm" w="sm" type="none"/>
            </a:ln>
          </p:spPr>
          <p:txBody>
            <a:bodyPr anchorCtr="0" anchor="ctr" bIns="98625" lIns="98625" spcFirstLastPara="1" rIns="98625" wrap="square" tIns="98625">
              <a:noAutofit/>
            </a:bodyPr>
            <a:lstStyle/>
            <a:p>
              <a:pPr indent="0" lvl="0" marL="0" rtl="0" algn="ctr">
                <a:spcBef>
                  <a:spcPts val="0"/>
                </a:spcBef>
                <a:spcAft>
                  <a:spcPts val="0"/>
                </a:spcAft>
                <a:buNone/>
              </a:pPr>
              <a:r>
                <a:t/>
              </a:r>
              <a:endParaRPr sz="1510">
                <a:solidFill>
                  <a:srgbClr val="F5F5F5"/>
                </a:solidFill>
                <a:latin typeface="Albert Sans"/>
                <a:ea typeface="Albert Sans"/>
                <a:cs typeface="Albert Sans"/>
                <a:sym typeface="Albert Sans"/>
              </a:endParaRPr>
            </a:p>
          </p:txBody>
        </p:sp>
        <p:sp>
          <p:nvSpPr>
            <p:cNvPr id="658" name="Google Shape;658;p51"/>
            <p:cNvSpPr/>
            <p:nvPr/>
          </p:nvSpPr>
          <p:spPr>
            <a:xfrm>
              <a:off x="489398" y="3491552"/>
              <a:ext cx="211800" cy="211800"/>
            </a:xfrm>
            <a:prstGeom prst="rect">
              <a:avLst/>
            </a:prstGeom>
            <a:noFill/>
            <a:ln cap="flat" cmpd="sng" w="20600">
              <a:solidFill>
                <a:srgbClr val="4A86E8"/>
              </a:solidFill>
              <a:prstDash val="solid"/>
              <a:round/>
              <a:headEnd len="sm" w="sm" type="none"/>
              <a:tailEnd len="sm" w="sm" type="none"/>
            </a:ln>
          </p:spPr>
          <p:txBody>
            <a:bodyPr anchorCtr="0" anchor="ctr" bIns="98625" lIns="98625" spcFirstLastPara="1" rIns="98625" wrap="square" tIns="98625">
              <a:noAutofit/>
            </a:bodyPr>
            <a:lstStyle/>
            <a:p>
              <a:pPr indent="0" lvl="0" marL="0" rtl="0" algn="ctr">
                <a:spcBef>
                  <a:spcPts val="0"/>
                </a:spcBef>
                <a:spcAft>
                  <a:spcPts val="0"/>
                </a:spcAft>
                <a:buNone/>
              </a:pPr>
              <a:r>
                <a:t/>
              </a:r>
              <a:endParaRPr sz="1510">
                <a:solidFill>
                  <a:srgbClr val="F5F5F5"/>
                </a:solidFill>
                <a:latin typeface="Albert Sans"/>
                <a:ea typeface="Albert Sans"/>
                <a:cs typeface="Albert Sans"/>
                <a:sym typeface="Albert Sans"/>
              </a:endParaRPr>
            </a:p>
          </p:txBody>
        </p:sp>
        <p:sp>
          <p:nvSpPr>
            <p:cNvPr id="659" name="Google Shape;659;p51"/>
            <p:cNvSpPr txBox="1"/>
            <p:nvPr/>
          </p:nvSpPr>
          <p:spPr>
            <a:xfrm>
              <a:off x="389450" y="3899075"/>
              <a:ext cx="1415400" cy="572700"/>
            </a:xfrm>
            <a:prstGeom prst="rect">
              <a:avLst/>
            </a:prstGeom>
            <a:noFill/>
            <a:ln>
              <a:noFill/>
            </a:ln>
          </p:spPr>
          <p:txBody>
            <a:bodyPr anchorCtr="0" anchor="t" bIns="98625" lIns="98625" spcFirstLastPara="1" rIns="98625" wrap="square" tIns="98625">
              <a:noAutofit/>
            </a:bodyPr>
            <a:lstStyle/>
            <a:p>
              <a:pPr indent="0" lvl="0" marL="0" rtl="0" algn="l">
                <a:spcBef>
                  <a:spcPts val="0"/>
                </a:spcBef>
                <a:spcAft>
                  <a:spcPts val="0"/>
                </a:spcAft>
                <a:buNone/>
              </a:pPr>
              <a:r>
                <a:rPr lang="en" sz="1295">
                  <a:solidFill>
                    <a:srgbClr val="4A86E8"/>
                  </a:solidFill>
                  <a:latin typeface="Albert Sans"/>
                  <a:ea typeface="Albert Sans"/>
                  <a:cs typeface="Albert Sans"/>
                  <a:sym typeface="Albert Sans"/>
                </a:rPr>
                <a:t>Random Bits</a:t>
              </a:r>
              <a:endParaRPr sz="1295">
                <a:solidFill>
                  <a:srgbClr val="4A86E8"/>
                </a:solidFill>
                <a:latin typeface="Albert Sans"/>
                <a:ea typeface="Albert Sans"/>
                <a:cs typeface="Albert Sans"/>
                <a:sym typeface="Albert Sans"/>
              </a:endParaRPr>
            </a:p>
            <a:p>
              <a:pPr indent="0" lvl="0" marL="0" rtl="0" algn="l">
                <a:spcBef>
                  <a:spcPts val="0"/>
                </a:spcBef>
                <a:spcAft>
                  <a:spcPts val="0"/>
                </a:spcAft>
                <a:buNone/>
              </a:pPr>
              <a:r>
                <a:rPr lang="en" sz="1295">
                  <a:solidFill>
                    <a:srgbClr val="00FF00"/>
                  </a:solidFill>
                  <a:latin typeface="Albert Sans"/>
                  <a:ea typeface="Albert Sans"/>
                  <a:cs typeface="Albert Sans"/>
                  <a:sym typeface="Albert Sans"/>
                </a:rPr>
                <a:t>Split Shares</a:t>
              </a:r>
              <a:endParaRPr sz="1295">
                <a:solidFill>
                  <a:srgbClr val="00FF00"/>
                </a:solidFill>
                <a:latin typeface="Albert Sans"/>
                <a:ea typeface="Albert Sans"/>
                <a:cs typeface="Albert Sans"/>
                <a:sym typeface="Albert Sans"/>
              </a:endParaRPr>
            </a:p>
            <a:p>
              <a:pPr indent="0" lvl="0" marL="0" rtl="0" algn="l">
                <a:spcBef>
                  <a:spcPts val="0"/>
                </a:spcBef>
                <a:spcAft>
                  <a:spcPts val="0"/>
                </a:spcAft>
                <a:buNone/>
              </a:pPr>
              <a:r>
                <a:rPr lang="en" sz="1295">
                  <a:solidFill>
                    <a:srgbClr val="FF0000"/>
                  </a:solidFill>
                  <a:latin typeface="Albert Sans"/>
                  <a:ea typeface="Albert Sans"/>
                  <a:cs typeface="Albert Sans"/>
                  <a:sym typeface="Albert Sans"/>
                </a:rPr>
                <a:t>Original Values</a:t>
              </a:r>
              <a:endParaRPr sz="1295">
                <a:solidFill>
                  <a:srgbClr val="FF0000"/>
                </a:solidFill>
                <a:latin typeface="Albert Sans"/>
                <a:ea typeface="Albert Sans"/>
                <a:cs typeface="Albert Sans"/>
                <a:sym typeface="Albert Sans"/>
              </a:endParaRPr>
            </a:p>
            <a:p>
              <a:pPr indent="0" lvl="0" marL="0" rtl="0" algn="l">
                <a:spcBef>
                  <a:spcPts val="0"/>
                </a:spcBef>
                <a:spcAft>
                  <a:spcPts val="0"/>
                </a:spcAft>
                <a:buNone/>
              </a:pPr>
              <a:r>
                <a:t/>
              </a:r>
              <a:endParaRPr sz="1295">
                <a:solidFill>
                  <a:srgbClr val="00FF00"/>
                </a:solidFill>
                <a:latin typeface="Albert Sans"/>
                <a:ea typeface="Albert Sans"/>
                <a:cs typeface="Albert Sans"/>
                <a:sym typeface="Albert Sans"/>
              </a:endParaRPr>
            </a:p>
          </p:txBody>
        </p:sp>
        <p:sp>
          <p:nvSpPr>
            <p:cNvPr id="660" name="Google Shape;660;p51"/>
            <p:cNvSpPr/>
            <p:nvPr/>
          </p:nvSpPr>
          <p:spPr>
            <a:xfrm>
              <a:off x="488522" y="2867040"/>
              <a:ext cx="211800" cy="211800"/>
            </a:xfrm>
            <a:prstGeom prst="rect">
              <a:avLst/>
            </a:prstGeom>
            <a:noFill/>
            <a:ln cap="flat" cmpd="sng" w="20600">
              <a:solidFill>
                <a:srgbClr val="FF0000"/>
              </a:solidFill>
              <a:prstDash val="solid"/>
              <a:round/>
              <a:headEnd len="sm" w="sm" type="none"/>
              <a:tailEnd len="sm" w="sm" type="none"/>
            </a:ln>
          </p:spPr>
          <p:txBody>
            <a:bodyPr anchorCtr="0" anchor="ctr" bIns="98625" lIns="98625" spcFirstLastPara="1" rIns="98625" wrap="square" tIns="98625">
              <a:noAutofit/>
            </a:bodyPr>
            <a:lstStyle/>
            <a:p>
              <a:pPr indent="0" lvl="0" marL="0" rtl="0" algn="ctr">
                <a:spcBef>
                  <a:spcPts val="0"/>
                </a:spcBef>
                <a:spcAft>
                  <a:spcPts val="0"/>
                </a:spcAft>
                <a:buNone/>
              </a:pPr>
              <a:r>
                <a:t/>
              </a:r>
              <a:endParaRPr sz="1510">
                <a:solidFill>
                  <a:srgbClr val="F5F5F5"/>
                </a:solidFill>
                <a:latin typeface="Albert Sans"/>
                <a:ea typeface="Albert Sans"/>
                <a:cs typeface="Albert Sans"/>
                <a:sym typeface="Albert Sans"/>
              </a:endParaRPr>
            </a:p>
          </p:txBody>
        </p:sp>
        <p:sp>
          <p:nvSpPr>
            <p:cNvPr id="661" name="Google Shape;661;p51"/>
            <p:cNvSpPr/>
            <p:nvPr/>
          </p:nvSpPr>
          <p:spPr>
            <a:xfrm>
              <a:off x="487647" y="3709181"/>
              <a:ext cx="211800" cy="211800"/>
            </a:xfrm>
            <a:prstGeom prst="rect">
              <a:avLst/>
            </a:prstGeom>
            <a:noFill/>
            <a:ln cap="flat" cmpd="sng" w="20600">
              <a:solidFill>
                <a:srgbClr val="FF0000"/>
              </a:solidFill>
              <a:prstDash val="solid"/>
              <a:round/>
              <a:headEnd len="sm" w="sm" type="none"/>
              <a:tailEnd len="sm" w="sm" type="none"/>
            </a:ln>
          </p:spPr>
          <p:txBody>
            <a:bodyPr anchorCtr="0" anchor="ctr" bIns="98625" lIns="98625" spcFirstLastPara="1" rIns="98625" wrap="square" tIns="98625">
              <a:noAutofit/>
            </a:bodyPr>
            <a:lstStyle/>
            <a:p>
              <a:pPr indent="0" lvl="0" marL="0" rtl="0" algn="ctr">
                <a:spcBef>
                  <a:spcPts val="0"/>
                </a:spcBef>
                <a:spcAft>
                  <a:spcPts val="0"/>
                </a:spcAft>
                <a:buNone/>
              </a:pPr>
              <a:r>
                <a:t/>
              </a:r>
              <a:endParaRPr sz="1510">
                <a:solidFill>
                  <a:srgbClr val="F5F5F5"/>
                </a:solidFill>
                <a:latin typeface="Albert Sans"/>
                <a:ea typeface="Albert Sans"/>
                <a:cs typeface="Albert Sans"/>
                <a:sym typeface="Albert Sans"/>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5" name="Shape 665"/>
        <p:cNvGrpSpPr/>
        <p:nvPr/>
      </p:nvGrpSpPr>
      <p:grpSpPr>
        <a:xfrm>
          <a:off x="0" y="0"/>
          <a:ext cx="0" cy="0"/>
          <a:chOff x="0" y="0"/>
          <a:chExt cx="0" cy="0"/>
        </a:xfrm>
      </p:grpSpPr>
      <p:sp>
        <p:nvSpPr>
          <p:cNvPr id="666" name="Google Shape;666;p52"/>
          <p:cNvSpPr txBox="1"/>
          <p:nvPr>
            <p:ph type="title"/>
          </p:nvPr>
        </p:nvSpPr>
        <p:spPr>
          <a:xfrm>
            <a:off x="85475" y="14017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Utilization of Tcl scripts for Boolean Masking</a:t>
            </a:r>
            <a:endParaRPr/>
          </a:p>
        </p:txBody>
      </p:sp>
      <p:pic>
        <p:nvPicPr>
          <p:cNvPr id="667" name="Google Shape;667;p52"/>
          <p:cNvPicPr preferRelativeResize="0"/>
          <p:nvPr/>
        </p:nvPicPr>
        <p:blipFill>
          <a:blip r:embed="rId3">
            <a:alphaModFix/>
          </a:blip>
          <a:stretch>
            <a:fillRect/>
          </a:stretch>
        </p:blipFill>
        <p:spPr>
          <a:xfrm>
            <a:off x="152400" y="865275"/>
            <a:ext cx="8839198" cy="4086751"/>
          </a:xfrm>
          <a:prstGeom prst="rect">
            <a:avLst/>
          </a:prstGeom>
          <a:noFill/>
          <a:ln>
            <a:noFill/>
          </a:ln>
        </p:spPr>
      </p:pic>
      <p:pic>
        <p:nvPicPr>
          <p:cNvPr id="668" name="Google Shape;668;p52" title="IMG_6497.jpeg"/>
          <p:cNvPicPr preferRelativeResize="0"/>
          <p:nvPr/>
        </p:nvPicPr>
        <p:blipFill rotWithShape="1">
          <a:blip r:embed="rId4">
            <a:alphaModFix/>
          </a:blip>
          <a:srcRect b="12495" l="0" r="0" t="12503"/>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lt2"/>
            </a:gs>
            <a:gs pos="100000">
              <a:schemeClr val="lt1"/>
            </a:gs>
          </a:gsLst>
          <a:path path="circle">
            <a:fillToRect b="50%" l="50%" r="50%" t="50%"/>
          </a:path>
          <a:tileRect/>
        </a:gradFill>
      </p:bgPr>
    </p:bg>
    <p:spTree>
      <p:nvGrpSpPr>
        <p:cNvPr id="672" name="Shape 672"/>
        <p:cNvGrpSpPr/>
        <p:nvPr/>
      </p:nvGrpSpPr>
      <p:grpSpPr>
        <a:xfrm>
          <a:off x="0" y="0"/>
          <a:ext cx="0" cy="0"/>
          <a:chOff x="0" y="0"/>
          <a:chExt cx="0" cy="0"/>
        </a:xfrm>
      </p:grpSpPr>
      <p:sp>
        <p:nvSpPr>
          <p:cNvPr id="673" name="Google Shape;673;p53"/>
          <p:cNvSpPr/>
          <p:nvPr/>
        </p:nvSpPr>
        <p:spPr>
          <a:xfrm>
            <a:off x="3441700" y="763263"/>
            <a:ext cx="2260800" cy="22608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53"/>
          <p:cNvSpPr txBox="1"/>
          <p:nvPr>
            <p:ph type="title"/>
          </p:nvPr>
        </p:nvSpPr>
        <p:spPr>
          <a:xfrm>
            <a:off x="1574550" y="2150860"/>
            <a:ext cx="5994900" cy="841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Verification</a:t>
            </a:r>
            <a:endParaRPr/>
          </a:p>
        </p:txBody>
      </p:sp>
      <p:grpSp>
        <p:nvGrpSpPr>
          <p:cNvPr id="675" name="Google Shape;675;p53"/>
          <p:cNvGrpSpPr/>
          <p:nvPr/>
        </p:nvGrpSpPr>
        <p:grpSpPr>
          <a:xfrm>
            <a:off x="1904048" y="-1529480"/>
            <a:ext cx="2837890" cy="3551859"/>
            <a:chOff x="1904048" y="-1529480"/>
            <a:chExt cx="2837890" cy="3551859"/>
          </a:xfrm>
        </p:grpSpPr>
        <p:sp>
          <p:nvSpPr>
            <p:cNvPr id="676" name="Google Shape;676;p53"/>
            <p:cNvSpPr/>
            <p:nvPr/>
          </p:nvSpPr>
          <p:spPr>
            <a:xfrm rot="10800000">
              <a:off x="3467455" y="-66827"/>
              <a:ext cx="484492" cy="346211"/>
            </a:xfrm>
            <a:custGeom>
              <a:rect b="b" l="l" r="r" t="t"/>
              <a:pathLst>
                <a:path extrusionOk="0" h="6467" w="9050">
                  <a:moveTo>
                    <a:pt x="8295" y="1"/>
                  </a:moveTo>
                  <a:cubicBezTo>
                    <a:pt x="8295" y="1"/>
                    <a:pt x="8281" y="1"/>
                    <a:pt x="8266" y="16"/>
                  </a:cubicBezTo>
                  <a:cubicBezTo>
                    <a:pt x="7896" y="30"/>
                    <a:pt x="7600" y="311"/>
                    <a:pt x="7571" y="681"/>
                  </a:cubicBezTo>
                  <a:lnTo>
                    <a:pt x="5693" y="681"/>
                  </a:lnTo>
                  <a:lnTo>
                    <a:pt x="1242" y="5132"/>
                  </a:lnTo>
                  <a:cubicBezTo>
                    <a:pt x="1108" y="5038"/>
                    <a:pt x="953" y="4990"/>
                    <a:pt x="799" y="4990"/>
                  </a:cubicBezTo>
                  <a:cubicBezTo>
                    <a:pt x="612" y="4990"/>
                    <a:pt x="427" y="5060"/>
                    <a:pt x="281" y="5206"/>
                  </a:cubicBezTo>
                  <a:cubicBezTo>
                    <a:pt x="0" y="5486"/>
                    <a:pt x="0" y="5960"/>
                    <a:pt x="281" y="6255"/>
                  </a:cubicBezTo>
                  <a:cubicBezTo>
                    <a:pt x="429" y="6396"/>
                    <a:pt x="618" y="6466"/>
                    <a:pt x="806" y="6466"/>
                  </a:cubicBezTo>
                  <a:cubicBezTo>
                    <a:pt x="995" y="6466"/>
                    <a:pt x="1183" y="6396"/>
                    <a:pt x="1331" y="6255"/>
                  </a:cubicBezTo>
                  <a:cubicBezTo>
                    <a:pt x="1597" y="5989"/>
                    <a:pt x="1612" y="5575"/>
                    <a:pt x="1405" y="5294"/>
                  </a:cubicBezTo>
                  <a:lnTo>
                    <a:pt x="5782" y="903"/>
                  </a:lnTo>
                  <a:lnTo>
                    <a:pt x="7586" y="903"/>
                  </a:lnTo>
                  <a:cubicBezTo>
                    <a:pt x="7615" y="1051"/>
                    <a:pt x="7689" y="1184"/>
                    <a:pt x="7793" y="1287"/>
                  </a:cubicBezTo>
                  <a:cubicBezTo>
                    <a:pt x="7928" y="1409"/>
                    <a:pt x="8101" y="1481"/>
                    <a:pt x="8276" y="1481"/>
                  </a:cubicBezTo>
                  <a:cubicBezTo>
                    <a:pt x="8292" y="1481"/>
                    <a:pt x="8309" y="1481"/>
                    <a:pt x="8325" y="1479"/>
                  </a:cubicBezTo>
                  <a:cubicBezTo>
                    <a:pt x="8532" y="1479"/>
                    <a:pt x="8709" y="1391"/>
                    <a:pt x="8842" y="1243"/>
                  </a:cubicBezTo>
                  <a:cubicBezTo>
                    <a:pt x="8976" y="1110"/>
                    <a:pt x="9049" y="918"/>
                    <a:pt x="9035" y="711"/>
                  </a:cubicBezTo>
                  <a:cubicBezTo>
                    <a:pt x="9035" y="518"/>
                    <a:pt x="8946" y="356"/>
                    <a:pt x="8828" y="223"/>
                  </a:cubicBezTo>
                  <a:cubicBezTo>
                    <a:pt x="8695" y="89"/>
                    <a:pt x="8502" y="1"/>
                    <a:pt x="829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53"/>
            <p:cNvSpPr/>
            <p:nvPr/>
          </p:nvSpPr>
          <p:spPr>
            <a:xfrm rot="10800000">
              <a:off x="3182479" y="-239382"/>
              <a:ext cx="1075786" cy="927173"/>
            </a:xfrm>
            <a:custGeom>
              <a:rect b="b" l="l" r="r" t="t"/>
              <a:pathLst>
                <a:path extrusionOk="0" h="17319" w="20095">
                  <a:moveTo>
                    <a:pt x="19281" y="0"/>
                  </a:moveTo>
                  <a:cubicBezTo>
                    <a:pt x="19089" y="0"/>
                    <a:pt x="18912" y="59"/>
                    <a:pt x="18764" y="207"/>
                  </a:cubicBezTo>
                  <a:cubicBezTo>
                    <a:pt x="18498" y="473"/>
                    <a:pt x="18483" y="887"/>
                    <a:pt x="18705" y="1183"/>
                  </a:cubicBezTo>
                  <a:lnTo>
                    <a:pt x="16871" y="3002"/>
                  </a:lnTo>
                  <a:lnTo>
                    <a:pt x="11238" y="3253"/>
                  </a:lnTo>
                  <a:lnTo>
                    <a:pt x="11208" y="3253"/>
                  </a:lnTo>
                  <a:lnTo>
                    <a:pt x="6210" y="8251"/>
                  </a:lnTo>
                  <a:lnTo>
                    <a:pt x="6210" y="10912"/>
                  </a:lnTo>
                  <a:lnTo>
                    <a:pt x="1183" y="15940"/>
                  </a:lnTo>
                  <a:cubicBezTo>
                    <a:pt x="1071" y="15875"/>
                    <a:pt x="945" y="15843"/>
                    <a:pt x="819" y="15843"/>
                  </a:cubicBezTo>
                  <a:cubicBezTo>
                    <a:pt x="629" y="15843"/>
                    <a:pt x="438" y="15916"/>
                    <a:pt x="296" y="16058"/>
                  </a:cubicBezTo>
                  <a:cubicBezTo>
                    <a:pt x="0" y="16339"/>
                    <a:pt x="0" y="16812"/>
                    <a:pt x="296" y="17108"/>
                  </a:cubicBezTo>
                  <a:cubicBezTo>
                    <a:pt x="436" y="17248"/>
                    <a:pt x="625" y="17318"/>
                    <a:pt x="813" y="17318"/>
                  </a:cubicBezTo>
                  <a:cubicBezTo>
                    <a:pt x="1002" y="17318"/>
                    <a:pt x="1190" y="17248"/>
                    <a:pt x="1331" y="17108"/>
                  </a:cubicBezTo>
                  <a:cubicBezTo>
                    <a:pt x="1612" y="16827"/>
                    <a:pt x="1627" y="16368"/>
                    <a:pt x="1360" y="16073"/>
                  </a:cubicBezTo>
                  <a:lnTo>
                    <a:pt x="6432" y="11001"/>
                  </a:lnTo>
                  <a:lnTo>
                    <a:pt x="6432" y="8340"/>
                  </a:lnTo>
                  <a:lnTo>
                    <a:pt x="11297" y="3475"/>
                  </a:lnTo>
                  <a:lnTo>
                    <a:pt x="16930" y="3223"/>
                  </a:lnTo>
                  <a:lnTo>
                    <a:pt x="16975" y="3223"/>
                  </a:lnTo>
                  <a:lnTo>
                    <a:pt x="18852" y="1331"/>
                  </a:lnTo>
                  <a:cubicBezTo>
                    <a:pt x="18984" y="1423"/>
                    <a:pt x="19135" y="1468"/>
                    <a:pt x="19285" y="1468"/>
                  </a:cubicBezTo>
                  <a:cubicBezTo>
                    <a:pt x="19473" y="1468"/>
                    <a:pt x="19659" y="1397"/>
                    <a:pt x="19799" y="1257"/>
                  </a:cubicBezTo>
                  <a:cubicBezTo>
                    <a:pt x="20095" y="961"/>
                    <a:pt x="20095" y="503"/>
                    <a:pt x="19799" y="207"/>
                  </a:cubicBezTo>
                  <a:cubicBezTo>
                    <a:pt x="19666" y="59"/>
                    <a:pt x="19473" y="0"/>
                    <a:pt x="19281"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53"/>
            <p:cNvSpPr/>
            <p:nvPr/>
          </p:nvSpPr>
          <p:spPr>
            <a:xfrm rot="10800000">
              <a:off x="2419388" y="-115916"/>
              <a:ext cx="1923620" cy="2138295"/>
            </a:xfrm>
            <a:custGeom>
              <a:rect b="b" l="l" r="r" t="t"/>
              <a:pathLst>
                <a:path extrusionOk="0" h="39942" w="35932">
                  <a:moveTo>
                    <a:pt x="35148" y="1"/>
                  </a:moveTo>
                  <a:cubicBezTo>
                    <a:pt x="34956" y="15"/>
                    <a:pt x="34778" y="104"/>
                    <a:pt x="34630" y="237"/>
                  </a:cubicBezTo>
                  <a:cubicBezTo>
                    <a:pt x="34497" y="385"/>
                    <a:pt x="34438" y="577"/>
                    <a:pt x="34438" y="769"/>
                  </a:cubicBezTo>
                  <a:cubicBezTo>
                    <a:pt x="34453" y="917"/>
                    <a:pt x="34497" y="1050"/>
                    <a:pt x="34586" y="1169"/>
                  </a:cubicBezTo>
                  <a:lnTo>
                    <a:pt x="31806" y="3948"/>
                  </a:lnTo>
                  <a:lnTo>
                    <a:pt x="22890" y="3948"/>
                  </a:lnTo>
                  <a:lnTo>
                    <a:pt x="18291" y="8532"/>
                  </a:lnTo>
                  <a:lnTo>
                    <a:pt x="18291" y="19430"/>
                  </a:lnTo>
                  <a:lnTo>
                    <a:pt x="14299" y="23422"/>
                  </a:lnTo>
                  <a:lnTo>
                    <a:pt x="9228" y="23422"/>
                  </a:lnTo>
                  <a:lnTo>
                    <a:pt x="578" y="32087"/>
                  </a:lnTo>
                  <a:lnTo>
                    <a:pt x="578" y="38504"/>
                  </a:lnTo>
                  <a:cubicBezTo>
                    <a:pt x="474" y="38533"/>
                    <a:pt x="371" y="38593"/>
                    <a:pt x="282" y="38681"/>
                  </a:cubicBezTo>
                  <a:cubicBezTo>
                    <a:pt x="1" y="38962"/>
                    <a:pt x="1" y="39435"/>
                    <a:pt x="282" y="39731"/>
                  </a:cubicBezTo>
                  <a:cubicBezTo>
                    <a:pt x="430" y="39872"/>
                    <a:pt x="618" y="39942"/>
                    <a:pt x="807" y="39942"/>
                  </a:cubicBezTo>
                  <a:cubicBezTo>
                    <a:pt x="995" y="39942"/>
                    <a:pt x="1184" y="39872"/>
                    <a:pt x="1332" y="39731"/>
                  </a:cubicBezTo>
                  <a:cubicBezTo>
                    <a:pt x="1613" y="39435"/>
                    <a:pt x="1613" y="38962"/>
                    <a:pt x="1332" y="38681"/>
                  </a:cubicBezTo>
                  <a:cubicBezTo>
                    <a:pt x="1184" y="38533"/>
                    <a:pt x="992" y="38459"/>
                    <a:pt x="799" y="38459"/>
                  </a:cubicBezTo>
                  <a:lnTo>
                    <a:pt x="799" y="32175"/>
                  </a:lnTo>
                  <a:lnTo>
                    <a:pt x="9331" y="23644"/>
                  </a:lnTo>
                  <a:lnTo>
                    <a:pt x="14388" y="23644"/>
                  </a:lnTo>
                  <a:lnTo>
                    <a:pt x="18513" y="19518"/>
                  </a:lnTo>
                  <a:lnTo>
                    <a:pt x="18513" y="8621"/>
                  </a:lnTo>
                  <a:lnTo>
                    <a:pt x="22979" y="4170"/>
                  </a:lnTo>
                  <a:lnTo>
                    <a:pt x="31895" y="4170"/>
                  </a:lnTo>
                  <a:lnTo>
                    <a:pt x="34734" y="1331"/>
                  </a:lnTo>
                  <a:cubicBezTo>
                    <a:pt x="34853" y="1424"/>
                    <a:pt x="34997" y="1481"/>
                    <a:pt x="35153" y="1481"/>
                  </a:cubicBezTo>
                  <a:cubicBezTo>
                    <a:pt x="35171" y="1481"/>
                    <a:pt x="35189" y="1481"/>
                    <a:pt x="35207" y="1479"/>
                  </a:cubicBezTo>
                  <a:cubicBezTo>
                    <a:pt x="35399" y="1479"/>
                    <a:pt x="35591" y="1390"/>
                    <a:pt x="35724" y="1243"/>
                  </a:cubicBezTo>
                  <a:cubicBezTo>
                    <a:pt x="35857" y="1095"/>
                    <a:pt x="35931" y="917"/>
                    <a:pt x="35917" y="710"/>
                  </a:cubicBezTo>
                  <a:cubicBezTo>
                    <a:pt x="35917" y="533"/>
                    <a:pt x="35828" y="355"/>
                    <a:pt x="35710" y="222"/>
                  </a:cubicBezTo>
                  <a:cubicBezTo>
                    <a:pt x="35695" y="222"/>
                    <a:pt x="35695" y="208"/>
                    <a:pt x="35680" y="208"/>
                  </a:cubicBezTo>
                  <a:cubicBezTo>
                    <a:pt x="35547" y="74"/>
                    <a:pt x="35370" y="1"/>
                    <a:pt x="35177"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53"/>
            <p:cNvSpPr/>
            <p:nvPr/>
          </p:nvSpPr>
          <p:spPr>
            <a:xfrm rot="10800000">
              <a:off x="3018609" y="-71419"/>
              <a:ext cx="1214334" cy="1778754"/>
            </a:xfrm>
            <a:custGeom>
              <a:rect b="b" l="l" r="r" t="t"/>
              <a:pathLst>
                <a:path extrusionOk="0" h="33226" w="22683">
                  <a:moveTo>
                    <a:pt x="21869" y="0"/>
                  </a:moveTo>
                  <a:cubicBezTo>
                    <a:pt x="21677" y="0"/>
                    <a:pt x="21485" y="74"/>
                    <a:pt x="21337" y="222"/>
                  </a:cubicBezTo>
                  <a:cubicBezTo>
                    <a:pt x="21085" y="488"/>
                    <a:pt x="21056" y="902"/>
                    <a:pt x="21278" y="1183"/>
                  </a:cubicBezTo>
                  <a:lnTo>
                    <a:pt x="18808" y="3667"/>
                  </a:lnTo>
                  <a:lnTo>
                    <a:pt x="18808" y="14373"/>
                  </a:lnTo>
                  <a:lnTo>
                    <a:pt x="13618" y="19577"/>
                  </a:lnTo>
                  <a:lnTo>
                    <a:pt x="8369" y="19577"/>
                  </a:lnTo>
                  <a:lnTo>
                    <a:pt x="651" y="27296"/>
                  </a:lnTo>
                  <a:lnTo>
                    <a:pt x="651" y="31761"/>
                  </a:lnTo>
                  <a:cubicBezTo>
                    <a:pt x="518" y="31791"/>
                    <a:pt x="399" y="31865"/>
                    <a:pt x="296" y="31968"/>
                  </a:cubicBezTo>
                  <a:cubicBezTo>
                    <a:pt x="0" y="32249"/>
                    <a:pt x="0" y="32722"/>
                    <a:pt x="296" y="33003"/>
                  </a:cubicBezTo>
                  <a:cubicBezTo>
                    <a:pt x="436" y="33151"/>
                    <a:pt x="625" y="33225"/>
                    <a:pt x="813" y="33225"/>
                  </a:cubicBezTo>
                  <a:cubicBezTo>
                    <a:pt x="1002" y="33225"/>
                    <a:pt x="1191" y="33151"/>
                    <a:pt x="1331" y="33003"/>
                  </a:cubicBezTo>
                  <a:cubicBezTo>
                    <a:pt x="1627" y="32722"/>
                    <a:pt x="1627" y="32249"/>
                    <a:pt x="1331" y="31968"/>
                  </a:cubicBezTo>
                  <a:cubicBezTo>
                    <a:pt x="1213" y="31835"/>
                    <a:pt x="1035" y="31761"/>
                    <a:pt x="873" y="31746"/>
                  </a:cubicBezTo>
                  <a:lnTo>
                    <a:pt x="873" y="27385"/>
                  </a:lnTo>
                  <a:lnTo>
                    <a:pt x="8458" y="19784"/>
                  </a:lnTo>
                  <a:lnTo>
                    <a:pt x="13707" y="19784"/>
                  </a:lnTo>
                  <a:lnTo>
                    <a:pt x="19030" y="14476"/>
                  </a:lnTo>
                  <a:lnTo>
                    <a:pt x="19030" y="3756"/>
                  </a:lnTo>
                  <a:lnTo>
                    <a:pt x="21440" y="1346"/>
                  </a:lnTo>
                  <a:cubicBezTo>
                    <a:pt x="21565" y="1438"/>
                    <a:pt x="21716" y="1483"/>
                    <a:pt x="21867" y="1483"/>
                  </a:cubicBezTo>
                  <a:cubicBezTo>
                    <a:pt x="22056" y="1483"/>
                    <a:pt x="22247" y="1412"/>
                    <a:pt x="22387" y="1272"/>
                  </a:cubicBezTo>
                  <a:cubicBezTo>
                    <a:pt x="22682" y="976"/>
                    <a:pt x="22682" y="503"/>
                    <a:pt x="22387" y="222"/>
                  </a:cubicBezTo>
                  <a:cubicBezTo>
                    <a:pt x="22239" y="74"/>
                    <a:pt x="22061" y="0"/>
                    <a:pt x="2186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53"/>
            <p:cNvSpPr/>
            <p:nvPr/>
          </p:nvSpPr>
          <p:spPr>
            <a:xfrm rot="10800000">
              <a:off x="1904048" y="-1529480"/>
              <a:ext cx="2837890" cy="2621770"/>
            </a:xfrm>
            <a:custGeom>
              <a:rect b="b" l="l" r="r" t="t"/>
              <a:pathLst>
                <a:path extrusionOk="0" h="48973" w="53010">
                  <a:moveTo>
                    <a:pt x="24546" y="21426"/>
                  </a:moveTo>
                  <a:cubicBezTo>
                    <a:pt x="24501" y="21440"/>
                    <a:pt x="24472" y="21470"/>
                    <a:pt x="24428" y="21514"/>
                  </a:cubicBezTo>
                  <a:cubicBezTo>
                    <a:pt x="24324" y="21633"/>
                    <a:pt x="24250" y="21766"/>
                    <a:pt x="24235" y="21928"/>
                  </a:cubicBezTo>
                  <a:lnTo>
                    <a:pt x="20169" y="21928"/>
                  </a:lnTo>
                  <a:lnTo>
                    <a:pt x="20672" y="21426"/>
                  </a:lnTo>
                  <a:close/>
                  <a:moveTo>
                    <a:pt x="28730" y="22623"/>
                  </a:moveTo>
                  <a:cubicBezTo>
                    <a:pt x="28745" y="22668"/>
                    <a:pt x="28775" y="22712"/>
                    <a:pt x="28789" y="22756"/>
                  </a:cubicBezTo>
                  <a:lnTo>
                    <a:pt x="28730" y="22815"/>
                  </a:lnTo>
                  <a:lnTo>
                    <a:pt x="28730" y="22623"/>
                  </a:lnTo>
                  <a:close/>
                  <a:moveTo>
                    <a:pt x="28508" y="23348"/>
                  </a:moveTo>
                  <a:lnTo>
                    <a:pt x="28508" y="23806"/>
                  </a:lnTo>
                  <a:lnTo>
                    <a:pt x="25729" y="26586"/>
                  </a:lnTo>
                  <a:lnTo>
                    <a:pt x="25270" y="26586"/>
                  </a:lnTo>
                  <a:lnTo>
                    <a:pt x="28508" y="23348"/>
                  </a:lnTo>
                  <a:close/>
                  <a:moveTo>
                    <a:pt x="20554" y="26926"/>
                  </a:moveTo>
                  <a:lnTo>
                    <a:pt x="17315" y="30164"/>
                  </a:lnTo>
                  <a:lnTo>
                    <a:pt x="17315" y="29706"/>
                  </a:lnTo>
                  <a:lnTo>
                    <a:pt x="20110" y="26926"/>
                  </a:lnTo>
                  <a:close/>
                  <a:moveTo>
                    <a:pt x="17094" y="30696"/>
                  </a:moveTo>
                  <a:lnTo>
                    <a:pt x="17094" y="30889"/>
                  </a:lnTo>
                  <a:cubicBezTo>
                    <a:pt x="17079" y="30844"/>
                    <a:pt x="17049" y="30800"/>
                    <a:pt x="17034" y="30756"/>
                  </a:cubicBezTo>
                  <a:lnTo>
                    <a:pt x="17094" y="30696"/>
                  </a:lnTo>
                  <a:close/>
                  <a:moveTo>
                    <a:pt x="25655" y="31584"/>
                  </a:moveTo>
                  <a:lnTo>
                    <a:pt x="25152" y="32086"/>
                  </a:lnTo>
                  <a:lnTo>
                    <a:pt x="21278" y="32101"/>
                  </a:lnTo>
                  <a:cubicBezTo>
                    <a:pt x="21322" y="32072"/>
                    <a:pt x="21352" y="32042"/>
                    <a:pt x="21396" y="31998"/>
                  </a:cubicBezTo>
                  <a:cubicBezTo>
                    <a:pt x="21515" y="31879"/>
                    <a:pt x="21574" y="31746"/>
                    <a:pt x="21603" y="31584"/>
                  </a:cubicBezTo>
                  <a:close/>
                  <a:moveTo>
                    <a:pt x="48825" y="0"/>
                  </a:moveTo>
                  <a:cubicBezTo>
                    <a:pt x="48411" y="30"/>
                    <a:pt x="48100" y="370"/>
                    <a:pt x="48115" y="769"/>
                  </a:cubicBezTo>
                  <a:cubicBezTo>
                    <a:pt x="48115" y="932"/>
                    <a:pt x="48174" y="1095"/>
                    <a:pt x="48278" y="1213"/>
                  </a:cubicBezTo>
                  <a:lnTo>
                    <a:pt x="46681" y="2795"/>
                  </a:lnTo>
                  <a:lnTo>
                    <a:pt x="38770" y="2795"/>
                  </a:lnTo>
                  <a:lnTo>
                    <a:pt x="33758" y="7807"/>
                  </a:lnTo>
                  <a:lnTo>
                    <a:pt x="33758" y="13411"/>
                  </a:lnTo>
                  <a:lnTo>
                    <a:pt x="25980" y="21204"/>
                  </a:lnTo>
                  <a:lnTo>
                    <a:pt x="20583" y="21204"/>
                  </a:lnTo>
                  <a:lnTo>
                    <a:pt x="19859" y="21928"/>
                  </a:lnTo>
                  <a:lnTo>
                    <a:pt x="19829" y="21928"/>
                  </a:lnTo>
                  <a:lnTo>
                    <a:pt x="14609" y="27133"/>
                  </a:lnTo>
                  <a:lnTo>
                    <a:pt x="14609" y="27163"/>
                  </a:lnTo>
                  <a:lnTo>
                    <a:pt x="14062" y="27710"/>
                  </a:lnTo>
                  <a:cubicBezTo>
                    <a:pt x="13945" y="27639"/>
                    <a:pt x="13801" y="27597"/>
                    <a:pt x="13665" y="27597"/>
                  </a:cubicBezTo>
                  <a:cubicBezTo>
                    <a:pt x="13629" y="27597"/>
                    <a:pt x="13594" y="27600"/>
                    <a:pt x="13560" y="27606"/>
                  </a:cubicBezTo>
                  <a:cubicBezTo>
                    <a:pt x="13530" y="27562"/>
                    <a:pt x="13486" y="27517"/>
                    <a:pt x="13456" y="27488"/>
                  </a:cubicBezTo>
                  <a:cubicBezTo>
                    <a:pt x="13323" y="27340"/>
                    <a:pt x="13146" y="27281"/>
                    <a:pt x="12968" y="27266"/>
                  </a:cubicBezTo>
                  <a:cubicBezTo>
                    <a:pt x="13027" y="27237"/>
                    <a:pt x="13086" y="27192"/>
                    <a:pt x="13146" y="27148"/>
                  </a:cubicBezTo>
                  <a:cubicBezTo>
                    <a:pt x="13412" y="26867"/>
                    <a:pt x="13427" y="26453"/>
                    <a:pt x="13190" y="26157"/>
                  </a:cubicBezTo>
                  <a:lnTo>
                    <a:pt x="20731" y="18631"/>
                  </a:lnTo>
                  <a:lnTo>
                    <a:pt x="25936" y="18631"/>
                  </a:lnTo>
                  <a:lnTo>
                    <a:pt x="31155" y="13411"/>
                  </a:lnTo>
                  <a:lnTo>
                    <a:pt x="31155" y="11504"/>
                  </a:lnTo>
                  <a:cubicBezTo>
                    <a:pt x="31274" y="11474"/>
                    <a:pt x="31392" y="11415"/>
                    <a:pt x="31481" y="11312"/>
                  </a:cubicBezTo>
                  <a:cubicBezTo>
                    <a:pt x="31776" y="11031"/>
                    <a:pt x="31776" y="10558"/>
                    <a:pt x="31481" y="10262"/>
                  </a:cubicBezTo>
                  <a:cubicBezTo>
                    <a:pt x="31340" y="10121"/>
                    <a:pt x="31152" y="10051"/>
                    <a:pt x="30963" y="10051"/>
                  </a:cubicBezTo>
                  <a:cubicBezTo>
                    <a:pt x="30774" y="10051"/>
                    <a:pt x="30586" y="10121"/>
                    <a:pt x="30445" y="10262"/>
                  </a:cubicBezTo>
                  <a:cubicBezTo>
                    <a:pt x="30150" y="10558"/>
                    <a:pt x="30150" y="11031"/>
                    <a:pt x="30445" y="11312"/>
                  </a:cubicBezTo>
                  <a:cubicBezTo>
                    <a:pt x="30579" y="11445"/>
                    <a:pt x="30756" y="11519"/>
                    <a:pt x="30933" y="11519"/>
                  </a:cubicBezTo>
                  <a:lnTo>
                    <a:pt x="30933" y="13323"/>
                  </a:lnTo>
                  <a:lnTo>
                    <a:pt x="25847" y="18409"/>
                  </a:lnTo>
                  <a:lnTo>
                    <a:pt x="20642" y="18409"/>
                  </a:lnTo>
                  <a:lnTo>
                    <a:pt x="13042" y="26009"/>
                  </a:lnTo>
                  <a:cubicBezTo>
                    <a:pt x="12914" y="25926"/>
                    <a:pt x="12766" y="25884"/>
                    <a:pt x="12620" y="25884"/>
                  </a:cubicBezTo>
                  <a:cubicBezTo>
                    <a:pt x="12428" y="25884"/>
                    <a:pt x="12238" y="25956"/>
                    <a:pt x="12096" y="26098"/>
                  </a:cubicBezTo>
                  <a:cubicBezTo>
                    <a:pt x="11815" y="26379"/>
                    <a:pt x="11815" y="26852"/>
                    <a:pt x="12096" y="27148"/>
                  </a:cubicBezTo>
                  <a:cubicBezTo>
                    <a:pt x="12229" y="27281"/>
                    <a:pt x="12406" y="27340"/>
                    <a:pt x="12584" y="27355"/>
                  </a:cubicBezTo>
                  <a:cubicBezTo>
                    <a:pt x="12525" y="27384"/>
                    <a:pt x="12465" y="27429"/>
                    <a:pt x="12406" y="27488"/>
                  </a:cubicBezTo>
                  <a:cubicBezTo>
                    <a:pt x="12125" y="27769"/>
                    <a:pt x="12125" y="28242"/>
                    <a:pt x="12406" y="28523"/>
                  </a:cubicBezTo>
                  <a:cubicBezTo>
                    <a:pt x="12554" y="28671"/>
                    <a:pt x="12732" y="28730"/>
                    <a:pt x="12909" y="28745"/>
                  </a:cubicBezTo>
                  <a:lnTo>
                    <a:pt x="12909" y="31702"/>
                  </a:lnTo>
                  <a:lnTo>
                    <a:pt x="6610" y="38016"/>
                  </a:lnTo>
                  <a:lnTo>
                    <a:pt x="2914" y="38016"/>
                  </a:lnTo>
                  <a:lnTo>
                    <a:pt x="2914" y="34925"/>
                  </a:lnTo>
                  <a:lnTo>
                    <a:pt x="9124" y="28715"/>
                  </a:lnTo>
                  <a:cubicBezTo>
                    <a:pt x="9247" y="28806"/>
                    <a:pt x="9392" y="28851"/>
                    <a:pt x="9539" y="28851"/>
                  </a:cubicBezTo>
                  <a:cubicBezTo>
                    <a:pt x="9729" y="28851"/>
                    <a:pt x="9920" y="28776"/>
                    <a:pt x="10070" y="28626"/>
                  </a:cubicBezTo>
                  <a:cubicBezTo>
                    <a:pt x="10351" y="28345"/>
                    <a:pt x="10351" y="27872"/>
                    <a:pt x="10070" y="27591"/>
                  </a:cubicBezTo>
                  <a:cubicBezTo>
                    <a:pt x="9922" y="27444"/>
                    <a:pt x="9734" y="27370"/>
                    <a:pt x="9545" y="27370"/>
                  </a:cubicBezTo>
                  <a:cubicBezTo>
                    <a:pt x="9357" y="27370"/>
                    <a:pt x="9168" y="27444"/>
                    <a:pt x="9020" y="27591"/>
                  </a:cubicBezTo>
                  <a:cubicBezTo>
                    <a:pt x="8754" y="27858"/>
                    <a:pt x="8739" y="28272"/>
                    <a:pt x="8961" y="28552"/>
                  </a:cubicBezTo>
                  <a:lnTo>
                    <a:pt x="2692" y="34837"/>
                  </a:lnTo>
                  <a:lnTo>
                    <a:pt x="2692" y="38223"/>
                  </a:lnTo>
                  <a:lnTo>
                    <a:pt x="6699" y="38223"/>
                  </a:lnTo>
                  <a:lnTo>
                    <a:pt x="13131" y="31805"/>
                  </a:lnTo>
                  <a:lnTo>
                    <a:pt x="13131" y="28833"/>
                  </a:lnTo>
                  <a:cubicBezTo>
                    <a:pt x="13131" y="28848"/>
                    <a:pt x="13146" y="28848"/>
                    <a:pt x="13146" y="28863"/>
                  </a:cubicBezTo>
                  <a:cubicBezTo>
                    <a:pt x="13293" y="29003"/>
                    <a:pt x="13482" y="29074"/>
                    <a:pt x="13671" y="29074"/>
                  </a:cubicBezTo>
                  <a:cubicBezTo>
                    <a:pt x="13859" y="29074"/>
                    <a:pt x="14048" y="29003"/>
                    <a:pt x="14195" y="28863"/>
                  </a:cubicBezTo>
                  <a:cubicBezTo>
                    <a:pt x="14462" y="28582"/>
                    <a:pt x="14476" y="28153"/>
                    <a:pt x="14225" y="27858"/>
                  </a:cubicBezTo>
                  <a:lnTo>
                    <a:pt x="14609" y="27473"/>
                  </a:lnTo>
                  <a:lnTo>
                    <a:pt x="14609" y="31761"/>
                  </a:lnTo>
                  <a:cubicBezTo>
                    <a:pt x="14476" y="31968"/>
                    <a:pt x="14462" y="32234"/>
                    <a:pt x="14550" y="32456"/>
                  </a:cubicBezTo>
                  <a:lnTo>
                    <a:pt x="7024" y="39997"/>
                  </a:lnTo>
                  <a:lnTo>
                    <a:pt x="1775" y="39997"/>
                  </a:lnTo>
                  <a:lnTo>
                    <a:pt x="45" y="41727"/>
                  </a:lnTo>
                  <a:lnTo>
                    <a:pt x="1" y="41771"/>
                  </a:lnTo>
                  <a:cubicBezTo>
                    <a:pt x="89" y="41786"/>
                    <a:pt x="178" y="41801"/>
                    <a:pt x="267" y="41816"/>
                  </a:cubicBezTo>
                  <a:lnTo>
                    <a:pt x="1864" y="40219"/>
                  </a:lnTo>
                  <a:lnTo>
                    <a:pt x="7113" y="40219"/>
                  </a:lnTo>
                  <a:lnTo>
                    <a:pt x="14683" y="32648"/>
                  </a:lnTo>
                  <a:cubicBezTo>
                    <a:pt x="14683" y="32663"/>
                    <a:pt x="14698" y="32678"/>
                    <a:pt x="14713" y="32678"/>
                  </a:cubicBezTo>
                  <a:cubicBezTo>
                    <a:pt x="14853" y="32826"/>
                    <a:pt x="15042" y="32900"/>
                    <a:pt x="15230" y="32900"/>
                  </a:cubicBezTo>
                  <a:cubicBezTo>
                    <a:pt x="15419" y="32900"/>
                    <a:pt x="15608" y="32826"/>
                    <a:pt x="15748" y="32678"/>
                  </a:cubicBezTo>
                  <a:cubicBezTo>
                    <a:pt x="16044" y="32397"/>
                    <a:pt x="16044" y="31924"/>
                    <a:pt x="15748" y="31643"/>
                  </a:cubicBezTo>
                  <a:cubicBezTo>
                    <a:pt x="15630" y="31510"/>
                    <a:pt x="15482" y="31451"/>
                    <a:pt x="15319" y="31436"/>
                  </a:cubicBezTo>
                  <a:lnTo>
                    <a:pt x="15319" y="29410"/>
                  </a:lnTo>
                  <a:lnTo>
                    <a:pt x="20140" y="24590"/>
                  </a:lnTo>
                  <a:lnTo>
                    <a:pt x="23703" y="24590"/>
                  </a:lnTo>
                  <a:cubicBezTo>
                    <a:pt x="23526" y="24871"/>
                    <a:pt x="23555" y="25255"/>
                    <a:pt x="23806" y="25507"/>
                  </a:cubicBezTo>
                  <a:cubicBezTo>
                    <a:pt x="23954" y="25647"/>
                    <a:pt x="24143" y="25717"/>
                    <a:pt x="24331" y="25717"/>
                  </a:cubicBezTo>
                  <a:cubicBezTo>
                    <a:pt x="24520" y="25717"/>
                    <a:pt x="24708" y="25647"/>
                    <a:pt x="24856" y="25507"/>
                  </a:cubicBezTo>
                  <a:cubicBezTo>
                    <a:pt x="25108" y="25255"/>
                    <a:pt x="25137" y="24871"/>
                    <a:pt x="24945" y="24590"/>
                  </a:cubicBezTo>
                  <a:lnTo>
                    <a:pt x="24989" y="24590"/>
                  </a:lnTo>
                  <a:lnTo>
                    <a:pt x="25773" y="23791"/>
                  </a:lnTo>
                  <a:cubicBezTo>
                    <a:pt x="25910" y="23894"/>
                    <a:pt x="26072" y="23946"/>
                    <a:pt x="26232" y="23946"/>
                  </a:cubicBezTo>
                  <a:cubicBezTo>
                    <a:pt x="26420" y="23946"/>
                    <a:pt x="26606" y="23875"/>
                    <a:pt x="26749" y="23732"/>
                  </a:cubicBezTo>
                  <a:cubicBezTo>
                    <a:pt x="27030" y="23451"/>
                    <a:pt x="27030" y="22993"/>
                    <a:pt x="26764" y="22712"/>
                  </a:cubicBezTo>
                  <a:lnTo>
                    <a:pt x="27710" y="21766"/>
                  </a:lnTo>
                  <a:cubicBezTo>
                    <a:pt x="27837" y="21853"/>
                    <a:pt x="27989" y="21897"/>
                    <a:pt x="28139" y="21897"/>
                  </a:cubicBezTo>
                  <a:cubicBezTo>
                    <a:pt x="28270" y="21897"/>
                    <a:pt x="28399" y="21864"/>
                    <a:pt x="28508" y="21795"/>
                  </a:cubicBezTo>
                  <a:lnTo>
                    <a:pt x="28508" y="23037"/>
                  </a:lnTo>
                  <a:lnTo>
                    <a:pt x="24960" y="26586"/>
                  </a:lnTo>
                  <a:lnTo>
                    <a:pt x="20879" y="26586"/>
                  </a:lnTo>
                  <a:lnTo>
                    <a:pt x="20775" y="26704"/>
                  </a:lnTo>
                  <a:lnTo>
                    <a:pt x="20006" y="26704"/>
                  </a:lnTo>
                  <a:lnTo>
                    <a:pt x="17094" y="29617"/>
                  </a:lnTo>
                  <a:lnTo>
                    <a:pt x="17094" y="30386"/>
                  </a:lnTo>
                  <a:lnTo>
                    <a:pt x="16887" y="30593"/>
                  </a:lnTo>
                  <a:cubicBezTo>
                    <a:pt x="16745" y="30480"/>
                    <a:pt x="16573" y="30421"/>
                    <a:pt x="16401" y="30421"/>
                  </a:cubicBezTo>
                  <a:cubicBezTo>
                    <a:pt x="16214" y="30421"/>
                    <a:pt x="16028" y="30491"/>
                    <a:pt x="15881" y="30637"/>
                  </a:cubicBezTo>
                  <a:cubicBezTo>
                    <a:pt x="15600" y="30918"/>
                    <a:pt x="15600" y="31391"/>
                    <a:pt x="15881" y="31687"/>
                  </a:cubicBezTo>
                  <a:cubicBezTo>
                    <a:pt x="16029" y="31828"/>
                    <a:pt x="16221" y="31898"/>
                    <a:pt x="16412" y="31898"/>
                  </a:cubicBezTo>
                  <a:cubicBezTo>
                    <a:pt x="16602" y="31898"/>
                    <a:pt x="16790" y="31828"/>
                    <a:pt x="16931" y="31687"/>
                  </a:cubicBezTo>
                  <a:cubicBezTo>
                    <a:pt x="17005" y="31613"/>
                    <a:pt x="17064" y="31525"/>
                    <a:pt x="17094" y="31436"/>
                  </a:cubicBezTo>
                  <a:lnTo>
                    <a:pt x="17094" y="31924"/>
                  </a:lnTo>
                  <a:cubicBezTo>
                    <a:pt x="16960" y="32101"/>
                    <a:pt x="16931" y="32323"/>
                    <a:pt x="16975" y="32530"/>
                  </a:cubicBezTo>
                  <a:lnTo>
                    <a:pt x="14210" y="35354"/>
                  </a:lnTo>
                  <a:lnTo>
                    <a:pt x="9405" y="40160"/>
                  </a:lnTo>
                  <a:lnTo>
                    <a:pt x="9405" y="45497"/>
                  </a:lnTo>
                  <a:lnTo>
                    <a:pt x="7586" y="47316"/>
                  </a:lnTo>
                  <a:lnTo>
                    <a:pt x="7276" y="47612"/>
                  </a:lnTo>
                  <a:cubicBezTo>
                    <a:pt x="7349" y="47656"/>
                    <a:pt x="7409" y="47686"/>
                    <a:pt x="7483" y="47730"/>
                  </a:cubicBezTo>
                  <a:lnTo>
                    <a:pt x="7793" y="47420"/>
                  </a:lnTo>
                  <a:lnTo>
                    <a:pt x="9627" y="45586"/>
                  </a:lnTo>
                  <a:lnTo>
                    <a:pt x="9627" y="40248"/>
                  </a:lnTo>
                  <a:lnTo>
                    <a:pt x="14373" y="35502"/>
                  </a:lnTo>
                  <a:lnTo>
                    <a:pt x="17064" y="32752"/>
                  </a:lnTo>
                  <a:cubicBezTo>
                    <a:pt x="17094" y="32796"/>
                    <a:pt x="17123" y="32840"/>
                    <a:pt x="17167" y="32870"/>
                  </a:cubicBezTo>
                  <a:cubicBezTo>
                    <a:pt x="17308" y="33018"/>
                    <a:pt x="17496" y="33092"/>
                    <a:pt x="17687" y="33092"/>
                  </a:cubicBezTo>
                  <a:cubicBezTo>
                    <a:pt x="17877" y="33092"/>
                    <a:pt x="18069" y="33018"/>
                    <a:pt x="18217" y="32870"/>
                  </a:cubicBezTo>
                  <a:cubicBezTo>
                    <a:pt x="18483" y="32604"/>
                    <a:pt x="18498" y="32190"/>
                    <a:pt x="18276" y="31909"/>
                  </a:cubicBezTo>
                  <a:lnTo>
                    <a:pt x="19238" y="30933"/>
                  </a:lnTo>
                  <a:cubicBezTo>
                    <a:pt x="19355" y="31001"/>
                    <a:pt x="19487" y="31035"/>
                    <a:pt x="19619" y="31035"/>
                  </a:cubicBezTo>
                  <a:cubicBezTo>
                    <a:pt x="19803" y="31035"/>
                    <a:pt x="19987" y="30968"/>
                    <a:pt x="20125" y="30830"/>
                  </a:cubicBezTo>
                  <a:cubicBezTo>
                    <a:pt x="20361" y="30578"/>
                    <a:pt x="20406" y="30223"/>
                    <a:pt x="20243" y="29928"/>
                  </a:cubicBezTo>
                  <a:lnTo>
                    <a:pt x="21027" y="29144"/>
                  </a:lnTo>
                  <a:lnTo>
                    <a:pt x="21086" y="29144"/>
                  </a:lnTo>
                  <a:cubicBezTo>
                    <a:pt x="21212" y="29225"/>
                    <a:pt x="21356" y="29266"/>
                    <a:pt x="21498" y="29266"/>
                  </a:cubicBezTo>
                  <a:cubicBezTo>
                    <a:pt x="21640" y="29266"/>
                    <a:pt x="21781" y="29225"/>
                    <a:pt x="21899" y="29144"/>
                  </a:cubicBezTo>
                  <a:lnTo>
                    <a:pt x="25773" y="29144"/>
                  </a:lnTo>
                  <a:lnTo>
                    <a:pt x="30726" y="24191"/>
                  </a:lnTo>
                  <a:lnTo>
                    <a:pt x="30726" y="22076"/>
                  </a:lnTo>
                  <a:cubicBezTo>
                    <a:pt x="30830" y="22061"/>
                    <a:pt x="30919" y="22032"/>
                    <a:pt x="30993" y="21973"/>
                  </a:cubicBezTo>
                  <a:lnTo>
                    <a:pt x="30993" y="26261"/>
                  </a:lnTo>
                  <a:lnTo>
                    <a:pt x="25877" y="31377"/>
                  </a:lnTo>
                  <a:lnTo>
                    <a:pt x="21603" y="31377"/>
                  </a:lnTo>
                  <a:cubicBezTo>
                    <a:pt x="21574" y="31214"/>
                    <a:pt x="21515" y="31081"/>
                    <a:pt x="21396" y="30963"/>
                  </a:cubicBezTo>
                  <a:cubicBezTo>
                    <a:pt x="21248" y="30815"/>
                    <a:pt x="21060" y="30741"/>
                    <a:pt x="20871" y="30741"/>
                  </a:cubicBezTo>
                  <a:cubicBezTo>
                    <a:pt x="20683" y="30741"/>
                    <a:pt x="20494" y="30815"/>
                    <a:pt x="20347" y="30963"/>
                  </a:cubicBezTo>
                  <a:cubicBezTo>
                    <a:pt x="20066" y="31244"/>
                    <a:pt x="20066" y="31717"/>
                    <a:pt x="20347" y="31998"/>
                  </a:cubicBezTo>
                  <a:cubicBezTo>
                    <a:pt x="20376" y="32042"/>
                    <a:pt x="20420" y="32072"/>
                    <a:pt x="20465" y="32101"/>
                  </a:cubicBezTo>
                  <a:lnTo>
                    <a:pt x="19755" y="32101"/>
                  </a:lnTo>
                  <a:lnTo>
                    <a:pt x="11844" y="39997"/>
                  </a:lnTo>
                  <a:lnTo>
                    <a:pt x="11844" y="45616"/>
                  </a:lnTo>
                  <a:lnTo>
                    <a:pt x="9065" y="48396"/>
                  </a:lnTo>
                  <a:lnTo>
                    <a:pt x="8665" y="48795"/>
                  </a:lnTo>
                  <a:cubicBezTo>
                    <a:pt x="8725" y="48854"/>
                    <a:pt x="8754" y="48913"/>
                    <a:pt x="8798" y="48972"/>
                  </a:cubicBezTo>
                  <a:lnTo>
                    <a:pt x="9227" y="48558"/>
                  </a:lnTo>
                  <a:lnTo>
                    <a:pt x="12066" y="45704"/>
                  </a:lnTo>
                  <a:lnTo>
                    <a:pt x="12066" y="40101"/>
                  </a:lnTo>
                  <a:lnTo>
                    <a:pt x="19859" y="32308"/>
                  </a:lnTo>
                  <a:lnTo>
                    <a:pt x="25256" y="32308"/>
                  </a:lnTo>
                  <a:lnTo>
                    <a:pt x="25980" y="31584"/>
                  </a:lnTo>
                  <a:lnTo>
                    <a:pt x="25995" y="31584"/>
                  </a:lnTo>
                  <a:lnTo>
                    <a:pt x="31214" y="26379"/>
                  </a:lnTo>
                  <a:lnTo>
                    <a:pt x="31214" y="26349"/>
                  </a:lnTo>
                  <a:lnTo>
                    <a:pt x="31761" y="25802"/>
                  </a:lnTo>
                  <a:cubicBezTo>
                    <a:pt x="31873" y="25881"/>
                    <a:pt x="32011" y="25917"/>
                    <a:pt x="32148" y="25917"/>
                  </a:cubicBezTo>
                  <a:cubicBezTo>
                    <a:pt x="32192" y="25917"/>
                    <a:pt x="32236" y="25913"/>
                    <a:pt x="32279" y="25906"/>
                  </a:cubicBezTo>
                  <a:cubicBezTo>
                    <a:pt x="32309" y="25950"/>
                    <a:pt x="32338" y="25994"/>
                    <a:pt x="32368" y="26024"/>
                  </a:cubicBezTo>
                  <a:cubicBezTo>
                    <a:pt x="32516" y="26172"/>
                    <a:pt x="32678" y="26231"/>
                    <a:pt x="32856" y="26246"/>
                  </a:cubicBezTo>
                  <a:cubicBezTo>
                    <a:pt x="32796" y="26275"/>
                    <a:pt x="32737" y="26320"/>
                    <a:pt x="32678" y="26364"/>
                  </a:cubicBezTo>
                  <a:cubicBezTo>
                    <a:pt x="32412" y="26645"/>
                    <a:pt x="32397" y="27059"/>
                    <a:pt x="32634" y="27355"/>
                  </a:cubicBezTo>
                  <a:lnTo>
                    <a:pt x="25093" y="34881"/>
                  </a:lnTo>
                  <a:lnTo>
                    <a:pt x="19888" y="34881"/>
                  </a:lnTo>
                  <a:lnTo>
                    <a:pt x="14669" y="40101"/>
                  </a:lnTo>
                  <a:lnTo>
                    <a:pt x="14669" y="42008"/>
                  </a:lnTo>
                  <a:cubicBezTo>
                    <a:pt x="14550" y="42037"/>
                    <a:pt x="14432" y="42111"/>
                    <a:pt x="14343" y="42200"/>
                  </a:cubicBezTo>
                  <a:cubicBezTo>
                    <a:pt x="14048" y="42481"/>
                    <a:pt x="14048" y="42954"/>
                    <a:pt x="14343" y="43250"/>
                  </a:cubicBezTo>
                  <a:cubicBezTo>
                    <a:pt x="14484" y="43390"/>
                    <a:pt x="14672" y="43461"/>
                    <a:pt x="14861" y="43461"/>
                  </a:cubicBezTo>
                  <a:cubicBezTo>
                    <a:pt x="15049" y="43461"/>
                    <a:pt x="15238" y="43390"/>
                    <a:pt x="15378" y="43250"/>
                  </a:cubicBezTo>
                  <a:cubicBezTo>
                    <a:pt x="15674" y="42954"/>
                    <a:pt x="15674" y="42481"/>
                    <a:pt x="15393" y="42200"/>
                  </a:cubicBezTo>
                  <a:cubicBezTo>
                    <a:pt x="15245" y="42067"/>
                    <a:pt x="15068" y="41993"/>
                    <a:pt x="14890" y="41993"/>
                  </a:cubicBezTo>
                  <a:lnTo>
                    <a:pt x="14890" y="40189"/>
                  </a:lnTo>
                  <a:lnTo>
                    <a:pt x="19977" y="35103"/>
                  </a:lnTo>
                  <a:lnTo>
                    <a:pt x="25182" y="35103"/>
                  </a:lnTo>
                  <a:lnTo>
                    <a:pt x="32796" y="27503"/>
                  </a:lnTo>
                  <a:cubicBezTo>
                    <a:pt x="32918" y="27586"/>
                    <a:pt x="33062" y="27628"/>
                    <a:pt x="33207" y="27628"/>
                  </a:cubicBezTo>
                  <a:cubicBezTo>
                    <a:pt x="33396" y="27628"/>
                    <a:pt x="33586" y="27556"/>
                    <a:pt x="33728" y="27414"/>
                  </a:cubicBezTo>
                  <a:cubicBezTo>
                    <a:pt x="34009" y="27133"/>
                    <a:pt x="34009" y="26660"/>
                    <a:pt x="33728" y="26364"/>
                  </a:cubicBezTo>
                  <a:cubicBezTo>
                    <a:pt x="33595" y="26231"/>
                    <a:pt x="33418" y="26172"/>
                    <a:pt x="33240" y="26157"/>
                  </a:cubicBezTo>
                  <a:cubicBezTo>
                    <a:pt x="33299" y="26128"/>
                    <a:pt x="33358" y="26083"/>
                    <a:pt x="33418" y="26024"/>
                  </a:cubicBezTo>
                  <a:cubicBezTo>
                    <a:pt x="33713" y="25743"/>
                    <a:pt x="33713" y="25270"/>
                    <a:pt x="33418" y="24989"/>
                  </a:cubicBezTo>
                  <a:cubicBezTo>
                    <a:pt x="33284" y="24841"/>
                    <a:pt x="33092" y="24782"/>
                    <a:pt x="32915" y="24767"/>
                  </a:cubicBezTo>
                  <a:lnTo>
                    <a:pt x="32915" y="21810"/>
                  </a:lnTo>
                  <a:lnTo>
                    <a:pt x="39214" y="15496"/>
                  </a:lnTo>
                  <a:lnTo>
                    <a:pt x="42910" y="15496"/>
                  </a:lnTo>
                  <a:lnTo>
                    <a:pt x="42910" y="18587"/>
                  </a:lnTo>
                  <a:lnTo>
                    <a:pt x="36700" y="24797"/>
                  </a:lnTo>
                  <a:cubicBezTo>
                    <a:pt x="36577" y="24706"/>
                    <a:pt x="36432" y="24661"/>
                    <a:pt x="36284" y="24661"/>
                  </a:cubicBezTo>
                  <a:cubicBezTo>
                    <a:pt x="36095" y="24661"/>
                    <a:pt x="35903" y="24736"/>
                    <a:pt x="35754" y="24886"/>
                  </a:cubicBezTo>
                  <a:cubicBezTo>
                    <a:pt x="35473" y="25166"/>
                    <a:pt x="35473" y="25640"/>
                    <a:pt x="35754" y="25921"/>
                  </a:cubicBezTo>
                  <a:cubicBezTo>
                    <a:pt x="35902" y="26068"/>
                    <a:pt x="36090" y="26142"/>
                    <a:pt x="36279" y="26142"/>
                  </a:cubicBezTo>
                  <a:cubicBezTo>
                    <a:pt x="36467" y="26142"/>
                    <a:pt x="36656" y="26068"/>
                    <a:pt x="36804" y="25921"/>
                  </a:cubicBezTo>
                  <a:cubicBezTo>
                    <a:pt x="37070" y="25654"/>
                    <a:pt x="37084" y="25240"/>
                    <a:pt x="36863" y="24959"/>
                  </a:cubicBezTo>
                  <a:lnTo>
                    <a:pt x="43132" y="18675"/>
                  </a:lnTo>
                  <a:lnTo>
                    <a:pt x="43132" y="15289"/>
                  </a:lnTo>
                  <a:lnTo>
                    <a:pt x="39125" y="15289"/>
                  </a:lnTo>
                  <a:lnTo>
                    <a:pt x="32693" y="21706"/>
                  </a:lnTo>
                  <a:lnTo>
                    <a:pt x="32693" y="24679"/>
                  </a:lnTo>
                  <a:cubicBezTo>
                    <a:pt x="32693" y="24664"/>
                    <a:pt x="32678" y="24664"/>
                    <a:pt x="32678" y="24649"/>
                  </a:cubicBezTo>
                  <a:cubicBezTo>
                    <a:pt x="32538" y="24508"/>
                    <a:pt x="32349" y="24438"/>
                    <a:pt x="32159" y="24438"/>
                  </a:cubicBezTo>
                  <a:cubicBezTo>
                    <a:pt x="31968" y="24438"/>
                    <a:pt x="31776" y="24508"/>
                    <a:pt x="31628" y="24649"/>
                  </a:cubicBezTo>
                  <a:cubicBezTo>
                    <a:pt x="31362" y="24930"/>
                    <a:pt x="31347" y="25359"/>
                    <a:pt x="31599" y="25654"/>
                  </a:cubicBezTo>
                  <a:lnTo>
                    <a:pt x="31214" y="26039"/>
                  </a:lnTo>
                  <a:lnTo>
                    <a:pt x="31214" y="21751"/>
                  </a:lnTo>
                  <a:cubicBezTo>
                    <a:pt x="31347" y="21544"/>
                    <a:pt x="31377" y="21278"/>
                    <a:pt x="31274" y="21056"/>
                  </a:cubicBezTo>
                  <a:lnTo>
                    <a:pt x="38814" y="13515"/>
                  </a:lnTo>
                  <a:lnTo>
                    <a:pt x="44049" y="13515"/>
                  </a:lnTo>
                  <a:lnTo>
                    <a:pt x="48706" y="8857"/>
                  </a:lnTo>
                  <a:cubicBezTo>
                    <a:pt x="48840" y="8961"/>
                    <a:pt x="49002" y="9005"/>
                    <a:pt x="49165" y="9005"/>
                  </a:cubicBezTo>
                  <a:cubicBezTo>
                    <a:pt x="49372" y="8990"/>
                    <a:pt x="49549" y="8916"/>
                    <a:pt x="49682" y="8769"/>
                  </a:cubicBezTo>
                  <a:cubicBezTo>
                    <a:pt x="49815" y="8621"/>
                    <a:pt x="49889" y="8428"/>
                    <a:pt x="49875" y="8236"/>
                  </a:cubicBezTo>
                  <a:cubicBezTo>
                    <a:pt x="49875" y="8044"/>
                    <a:pt x="49801" y="7867"/>
                    <a:pt x="49668" y="7748"/>
                  </a:cubicBezTo>
                  <a:cubicBezTo>
                    <a:pt x="49653" y="7734"/>
                    <a:pt x="49653" y="7734"/>
                    <a:pt x="49638" y="7719"/>
                  </a:cubicBezTo>
                  <a:cubicBezTo>
                    <a:pt x="49503" y="7597"/>
                    <a:pt x="49342" y="7525"/>
                    <a:pt x="49158" y="7525"/>
                  </a:cubicBezTo>
                  <a:cubicBezTo>
                    <a:pt x="49140" y="7525"/>
                    <a:pt x="49123" y="7525"/>
                    <a:pt x="49106" y="7527"/>
                  </a:cubicBezTo>
                  <a:cubicBezTo>
                    <a:pt x="49032" y="7527"/>
                    <a:pt x="48973" y="7541"/>
                    <a:pt x="48899" y="7571"/>
                  </a:cubicBezTo>
                  <a:lnTo>
                    <a:pt x="51885" y="4584"/>
                  </a:lnTo>
                  <a:cubicBezTo>
                    <a:pt x="52004" y="4673"/>
                    <a:pt x="52152" y="4702"/>
                    <a:pt x="52299" y="4702"/>
                  </a:cubicBezTo>
                  <a:cubicBezTo>
                    <a:pt x="52492" y="4688"/>
                    <a:pt x="52669" y="4614"/>
                    <a:pt x="52802" y="4466"/>
                  </a:cubicBezTo>
                  <a:cubicBezTo>
                    <a:pt x="52935" y="4318"/>
                    <a:pt x="53009" y="4126"/>
                    <a:pt x="53009" y="3933"/>
                  </a:cubicBezTo>
                  <a:cubicBezTo>
                    <a:pt x="52994" y="3741"/>
                    <a:pt x="52921" y="3564"/>
                    <a:pt x="52787" y="3446"/>
                  </a:cubicBezTo>
                  <a:cubicBezTo>
                    <a:pt x="52787" y="3431"/>
                    <a:pt x="52773" y="3431"/>
                    <a:pt x="52773" y="3416"/>
                  </a:cubicBezTo>
                  <a:cubicBezTo>
                    <a:pt x="52637" y="3294"/>
                    <a:pt x="52465" y="3222"/>
                    <a:pt x="52289" y="3222"/>
                  </a:cubicBezTo>
                  <a:cubicBezTo>
                    <a:pt x="52273" y="3222"/>
                    <a:pt x="52257" y="3222"/>
                    <a:pt x="52240" y="3224"/>
                  </a:cubicBezTo>
                  <a:cubicBezTo>
                    <a:pt x="52033" y="3224"/>
                    <a:pt x="51856" y="3312"/>
                    <a:pt x="51723" y="3460"/>
                  </a:cubicBezTo>
                  <a:cubicBezTo>
                    <a:pt x="51590" y="3608"/>
                    <a:pt x="51516" y="3786"/>
                    <a:pt x="51531" y="3993"/>
                  </a:cubicBezTo>
                  <a:cubicBezTo>
                    <a:pt x="51531" y="4155"/>
                    <a:pt x="51605" y="4318"/>
                    <a:pt x="51708" y="4436"/>
                  </a:cubicBezTo>
                  <a:lnTo>
                    <a:pt x="48751" y="7408"/>
                  </a:lnTo>
                  <a:cubicBezTo>
                    <a:pt x="48618" y="7275"/>
                    <a:pt x="48425" y="7216"/>
                    <a:pt x="48233" y="7216"/>
                  </a:cubicBezTo>
                  <a:cubicBezTo>
                    <a:pt x="48041" y="7231"/>
                    <a:pt x="47864" y="7305"/>
                    <a:pt x="47731" y="7453"/>
                  </a:cubicBezTo>
                  <a:cubicBezTo>
                    <a:pt x="47597" y="7600"/>
                    <a:pt x="47524" y="7793"/>
                    <a:pt x="47538" y="7985"/>
                  </a:cubicBezTo>
                  <a:cubicBezTo>
                    <a:pt x="47538" y="8014"/>
                    <a:pt x="47538" y="8044"/>
                    <a:pt x="47538" y="8074"/>
                  </a:cubicBezTo>
                  <a:cubicBezTo>
                    <a:pt x="47509" y="8029"/>
                    <a:pt x="47479" y="7985"/>
                    <a:pt x="47435" y="7941"/>
                  </a:cubicBezTo>
                  <a:cubicBezTo>
                    <a:pt x="47435" y="7941"/>
                    <a:pt x="47435" y="7926"/>
                    <a:pt x="47420" y="7926"/>
                  </a:cubicBezTo>
                  <a:cubicBezTo>
                    <a:pt x="47285" y="7804"/>
                    <a:pt x="47125" y="7732"/>
                    <a:pt x="46940" y="7732"/>
                  </a:cubicBezTo>
                  <a:cubicBezTo>
                    <a:pt x="46923" y="7732"/>
                    <a:pt x="46905" y="7732"/>
                    <a:pt x="46888" y="7734"/>
                  </a:cubicBezTo>
                  <a:cubicBezTo>
                    <a:pt x="46696" y="7734"/>
                    <a:pt x="46503" y="7822"/>
                    <a:pt x="46370" y="7970"/>
                  </a:cubicBezTo>
                  <a:cubicBezTo>
                    <a:pt x="46282" y="8059"/>
                    <a:pt x="46222" y="8192"/>
                    <a:pt x="46193" y="8325"/>
                  </a:cubicBezTo>
                  <a:lnTo>
                    <a:pt x="41299" y="8325"/>
                  </a:lnTo>
                  <a:lnTo>
                    <a:pt x="40574" y="9049"/>
                  </a:lnTo>
                  <a:lnTo>
                    <a:pt x="40574" y="10839"/>
                  </a:lnTo>
                  <a:cubicBezTo>
                    <a:pt x="40426" y="10868"/>
                    <a:pt x="40293" y="10942"/>
                    <a:pt x="40190" y="11046"/>
                  </a:cubicBezTo>
                  <a:cubicBezTo>
                    <a:pt x="40057" y="11193"/>
                    <a:pt x="39983" y="11386"/>
                    <a:pt x="39997" y="11578"/>
                  </a:cubicBezTo>
                  <a:cubicBezTo>
                    <a:pt x="39997" y="11770"/>
                    <a:pt x="40086" y="11962"/>
                    <a:pt x="40234" y="12095"/>
                  </a:cubicBezTo>
                  <a:cubicBezTo>
                    <a:pt x="40369" y="12217"/>
                    <a:pt x="40529" y="12290"/>
                    <a:pt x="40714" y="12290"/>
                  </a:cubicBezTo>
                  <a:cubicBezTo>
                    <a:pt x="40731" y="12290"/>
                    <a:pt x="40749" y="12289"/>
                    <a:pt x="40766" y="12288"/>
                  </a:cubicBezTo>
                  <a:cubicBezTo>
                    <a:pt x="40958" y="12288"/>
                    <a:pt x="41136" y="12199"/>
                    <a:pt x="41269" y="12051"/>
                  </a:cubicBezTo>
                  <a:cubicBezTo>
                    <a:pt x="41402" y="11903"/>
                    <a:pt x="41476" y="11726"/>
                    <a:pt x="41476" y="11519"/>
                  </a:cubicBezTo>
                  <a:cubicBezTo>
                    <a:pt x="41461" y="11341"/>
                    <a:pt x="41387" y="11164"/>
                    <a:pt x="41254" y="11031"/>
                  </a:cubicBezTo>
                  <a:cubicBezTo>
                    <a:pt x="41254" y="11016"/>
                    <a:pt x="41239" y="11016"/>
                    <a:pt x="41239" y="11016"/>
                  </a:cubicBezTo>
                  <a:cubicBezTo>
                    <a:pt x="41106" y="10898"/>
                    <a:pt x="40958" y="10824"/>
                    <a:pt x="40796" y="10824"/>
                  </a:cubicBezTo>
                  <a:lnTo>
                    <a:pt x="40796" y="9138"/>
                  </a:lnTo>
                  <a:lnTo>
                    <a:pt x="41387" y="8532"/>
                  </a:lnTo>
                  <a:lnTo>
                    <a:pt x="46193" y="8532"/>
                  </a:lnTo>
                  <a:cubicBezTo>
                    <a:pt x="46208" y="8724"/>
                    <a:pt x="46282" y="8887"/>
                    <a:pt x="46415" y="9005"/>
                  </a:cubicBezTo>
                  <a:cubicBezTo>
                    <a:pt x="46562" y="9138"/>
                    <a:pt x="46755" y="9212"/>
                    <a:pt x="46947" y="9212"/>
                  </a:cubicBezTo>
                  <a:cubicBezTo>
                    <a:pt x="47139" y="9197"/>
                    <a:pt x="47331" y="9109"/>
                    <a:pt x="47464" y="8976"/>
                  </a:cubicBezTo>
                  <a:cubicBezTo>
                    <a:pt x="47597" y="8828"/>
                    <a:pt x="47671" y="8635"/>
                    <a:pt x="47657" y="8443"/>
                  </a:cubicBezTo>
                  <a:cubicBezTo>
                    <a:pt x="47657" y="8399"/>
                    <a:pt x="47657" y="8369"/>
                    <a:pt x="47642" y="8340"/>
                  </a:cubicBezTo>
                  <a:lnTo>
                    <a:pt x="47642" y="8340"/>
                  </a:lnTo>
                  <a:cubicBezTo>
                    <a:pt x="47686" y="8399"/>
                    <a:pt x="47716" y="8458"/>
                    <a:pt x="47775" y="8502"/>
                  </a:cubicBezTo>
                  <a:cubicBezTo>
                    <a:pt x="47897" y="8624"/>
                    <a:pt x="48068" y="8696"/>
                    <a:pt x="48244" y="8696"/>
                  </a:cubicBezTo>
                  <a:cubicBezTo>
                    <a:pt x="48260" y="8696"/>
                    <a:pt x="48276" y="8696"/>
                    <a:pt x="48292" y="8695"/>
                  </a:cubicBezTo>
                  <a:cubicBezTo>
                    <a:pt x="48366" y="8695"/>
                    <a:pt x="48440" y="8680"/>
                    <a:pt x="48514" y="8650"/>
                  </a:cubicBezTo>
                  <a:cubicBezTo>
                    <a:pt x="48529" y="8665"/>
                    <a:pt x="48544" y="8680"/>
                    <a:pt x="48544" y="8695"/>
                  </a:cubicBezTo>
                  <a:lnTo>
                    <a:pt x="43960" y="13293"/>
                  </a:lnTo>
                  <a:lnTo>
                    <a:pt x="38711" y="13293"/>
                  </a:lnTo>
                  <a:lnTo>
                    <a:pt x="31140" y="20864"/>
                  </a:lnTo>
                  <a:cubicBezTo>
                    <a:pt x="31140" y="20849"/>
                    <a:pt x="31126" y="20834"/>
                    <a:pt x="31126" y="20834"/>
                  </a:cubicBezTo>
                  <a:cubicBezTo>
                    <a:pt x="30978" y="20686"/>
                    <a:pt x="30786" y="20612"/>
                    <a:pt x="30595" y="20612"/>
                  </a:cubicBezTo>
                  <a:cubicBezTo>
                    <a:pt x="30405" y="20612"/>
                    <a:pt x="30216" y="20686"/>
                    <a:pt x="30076" y="20834"/>
                  </a:cubicBezTo>
                  <a:cubicBezTo>
                    <a:pt x="29780" y="21115"/>
                    <a:pt x="29780" y="21588"/>
                    <a:pt x="30076" y="21869"/>
                  </a:cubicBezTo>
                  <a:cubicBezTo>
                    <a:pt x="30194" y="22002"/>
                    <a:pt x="30357" y="22061"/>
                    <a:pt x="30505" y="22076"/>
                  </a:cubicBezTo>
                  <a:lnTo>
                    <a:pt x="30505" y="24102"/>
                  </a:lnTo>
                  <a:lnTo>
                    <a:pt x="25684" y="28922"/>
                  </a:lnTo>
                  <a:lnTo>
                    <a:pt x="22121" y="28922"/>
                  </a:lnTo>
                  <a:cubicBezTo>
                    <a:pt x="22298" y="28641"/>
                    <a:pt x="22269" y="28257"/>
                    <a:pt x="22017" y="28005"/>
                  </a:cubicBezTo>
                  <a:cubicBezTo>
                    <a:pt x="21877" y="27865"/>
                    <a:pt x="21688" y="27795"/>
                    <a:pt x="21498" y="27795"/>
                  </a:cubicBezTo>
                  <a:cubicBezTo>
                    <a:pt x="21308" y="27795"/>
                    <a:pt x="21115" y="27865"/>
                    <a:pt x="20968" y="28005"/>
                  </a:cubicBezTo>
                  <a:cubicBezTo>
                    <a:pt x="20731" y="28257"/>
                    <a:pt x="20687" y="28641"/>
                    <a:pt x="20879" y="28922"/>
                  </a:cubicBezTo>
                  <a:lnTo>
                    <a:pt x="20849" y="28922"/>
                  </a:lnTo>
                  <a:lnTo>
                    <a:pt x="20051" y="29721"/>
                  </a:lnTo>
                  <a:cubicBezTo>
                    <a:pt x="19914" y="29618"/>
                    <a:pt x="19752" y="29566"/>
                    <a:pt x="19591" y="29566"/>
                  </a:cubicBezTo>
                  <a:cubicBezTo>
                    <a:pt x="19404" y="29566"/>
                    <a:pt x="19218" y="29637"/>
                    <a:pt x="19075" y="29780"/>
                  </a:cubicBezTo>
                  <a:cubicBezTo>
                    <a:pt x="18794" y="30061"/>
                    <a:pt x="18794" y="30519"/>
                    <a:pt x="19060" y="30800"/>
                  </a:cubicBezTo>
                  <a:lnTo>
                    <a:pt x="18114" y="31746"/>
                  </a:lnTo>
                  <a:cubicBezTo>
                    <a:pt x="17987" y="31659"/>
                    <a:pt x="17839" y="31614"/>
                    <a:pt x="17690" y="31614"/>
                  </a:cubicBezTo>
                  <a:cubicBezTo>
                    <a:pt x="17562" y="31614"/>
                    <a:pt x="17432" y="31648"/>
                    <a:pt x="17315" y="31717"/>
                  </a:cubicBezTo>
                  <a:lnTo>
                    <a:pt x="17315" y="30475"/>
                  </a:lnTo>
                  <a:lnTo>
                    <a:pt x="20864" y="26926"/>
                  </a:lnTo>
                  <a:lnTo>
                    <a:pt x="24945" y="26926"/>
                  </a:lnTo>
                  <a:lnTo>
                    <a:pt x="25049" y="26808"/>
                  </a:lnTo>
                  <a:lnTo>
                    <a:pt x="25817" y="26808"/>
                  </a:lnTo>
                  <a:lnTo>
                    <a:pt x="28730" y="23895"/>
                  </a:lnTo>
                  <a:lnTo>
                    <a:pt x="28730" y="23126"/>
                  </a:lnTo>
                  <a:lnTo>
                    <a:pt x="28937" y="22919"/>
                  </a:lnTo>
                  <a:cubicBezTo>
                    <a:pt x="29079" y="23032"/>
                    <a:pt x="29251" y="23091"/>
                    <a:pt x="29422" y="23091"/>
                  </a:cubicBezTo>
                  <a:cubicBezTo>
                    <a:pt x="29610" y="23091"/>
                    <a:pt x="29796" y="23021"/>
                    <a:pt x="29943" y="22875"/>
                  </a:cubicBezTo>
                  <a:cubicBezTo>
                    <a:pt x="30224" y="22594"/>
                    <a:pt x="30224" y="22120"/>
                    <a:pt x="29943" y="21825"/>
                  </a:cubicBezTo>
                  <a:cubicBezTo>
                    <a:pt x="29795" y="21684"/>
                    <a:pt x="29606" y="21614"/>
                    <a:pt x="29418" y="21614"/>
                  </a:cubicBezTo>
                  <a:cubicBezTo>
                    <a:pt x="29229" y="21614"/>
                    <a:pt x="29041" y="21684"/>
                    <a:pt x="28893" y="21825"/>
                  </a:cubicBezTo>
                  <a:cubicBezTo>
                    <a:pt x="28819" y="21899"/>
                    <a:pt x="28775" y="21987"/>
                    <a:pt x="28730" y="22076"/>
                  </a:cubicBezTo>
                  <a:lnTo>
                    <a:pt x="28730" y="21588"/>
                  </a:lnTo>
                  <a:cubicBezTo>
                    <a:pt x="28863" y="21411"/>
                    <a:pt x="28908" y="21189"/>
                    <a:pt x="28849" y="20982"/>
                  </a:cubicBezTo>
                  <a:lnTo>
                    <a:pt x="31614" y="18158"/>
                  </a:lnTo>
                  <a:lnTo>
                    <a:pt x="36419" y="13352"/>
                  </a:lnTo>
                  <a:lnTo>
                    <a:pt x="36419" y="8014"/>
                  </a:lnTo>
                  <a:lnTo>
                    <a:pt x="38844" y="5604"/>
                  </a:lnTo>
                  <a:lnTo>
                    <a:pt x="46592" y="5604"/>
                  </a:lnTo>
                  <a:lnTo>
                    <a:pt x="48706" y="3490"/>
                  </a:lnTo>
                  <a:cubicBezTo>
                    <a:pt x="48840" y="3593"/>
                    <a:pt x="49002" y="3638"/>
                    <a:pt x="49165" y="3638"/>
                  </a:cubicBezTo>
                  <a:cubicBezTo>
                    <a:pt x="49372" y="3623"/>
                    <a:pt x="49549" y="3549"/>
                    <a:pt x="49682" y="3401"/>
                  </a:cubicBezTo>
                  <a:cubicBezTo>
                    <a:pt x="49815" y="3253"/>
                    <a:pt x="49889" y="3061"/>
                    <a:pt x="49875" y="2869"/>
                  </a:cubicBezTo>
                  <a:cubicBezTo>
                    <a:pt x="49875" y="2677"/>
                    <a:pt x="49801" y="2514"/>
                    <a:pt x="49668" y="2381"/>
                  </a:cubicBezTo>
                  <a:cubicBezTo>
                    <a:pt x="49653" y="2366"/>
                    <a:pt x="49653" y="2366"/>
                    <a:pt x="49638" y="2351"/>
                  </a:cubicBezTo>
                  <a:cubicBezTo>
                    <a:pt x="49490" y="2218"/>
                    <a:pt x="49313" y="2159"/>
                    <a:pt x="49106" y="2159"/>
                  </a:cubicBezTo>
                  <a:cubicBezTo>
                    <a:pt x="48913" y="2174"/>
                    <a:pt x="48736" y="2248"/>
                    <a:pt x="48603" y="2396"/>
                  </a:cubicBezTo>
                  <a:cubicBezTo>
                    <a:pt x="48470" y="2544"/>
                    <a:pt x="48396" y="2736"/>
                    <a:pt x="48396" y="2928"/>
                  </a:cubicBezTo>
                  <a:cubicBezTo>
                    <a:pt x="48411" y="3076"/>
                    <a:pt x="48455" y="3224"/>
                    <a:pt x="48544" y="3342"/>
                  </a:cubicBezTo>
                  <a:lnTo>
                    <a:pt x="46503" y="5383"/>
                  </a:lnTo>
                  <a:lnTo>
                    <a:pt x="38755" y="5383"/>
                  </a:lnTo>
                  <a:lnTo>
                    <a:pt x="36197" y="7926"/>
                  </a:lnTo>
                  <a:lnTo>
                    <a:pt x="36197" y="13264"/>
                  </a:lnTo>
                  <a:lnTo>
                    <a:pt x="31466" y="18010"/>
                  </a:lnTo>
                  <a:lnTo>
                    <a:pt x="28760" y="20760"/>
                  </a:lnTo>
                  <a:cubicBezTo>
                    <a:pt x="28730" y="20716"/>
                    <a:pt x="28701" y="20671"/>
                    <a:pt x="28656" y="20642"/>
                  </a:cubicBezTo>
                  <a:cubicBezTo>
                    <a:pt x="28516" y="20494"/>
                    <a:pt x="28327" y="20420"/>
                    <a:pt x="28139" y="20420"/>
                  </a:cubicBezTo>
                  <a:cubicBezTo>
                    <a:pt x="27950" y="20420"/>
                    <a:pt x="27762" y="20494"/>
                    <a:pt x="27621" y="20642"/>
                  </a:cubicBezTo>
                  <a:cubicBezTo>
                    <a:pt x="27355" y="20908"/>
                    <a:pt x="27326" y="21322"/>
                    <a:pt x="27562" y="21603"/>
                  </a:cubicBezTo>
                  <a:lnTo>
                    <a:pt x="26586" y="22579"/>
                  </a:lnTo>
                  <a:cubicBezTo>
                    <a:pt x="26469" y="22511"/>
                    <a:pt x="26339" y="22477"/>
                    <a:pt x="26210" y="22477"/>
                  </a:cubicBezTo>
                  <a:cubicBezTo>
                    <a:pt x="26028" y="22477"/>
                    <a:pt x="25846" y="22544"/>
                    <a:pt x="25699" y="22682"/>
                  </a:cubicBezTo>
                  <a:cubicBezTo>
                    <a:pt x="25463" y="22934"/>
                    <a:pt x="25433" y="23289"/>
                    <a:pt x="25596" y="23584"/>
                  </a:cubicBezTo>
                  <a:lnTo>
                    <a:pt x="24797" y="24368"/>
                  </a:lnTo>
                  <a:lnTo>
                    <a:pt x="24738" y="24368"/>
                  </a:lnTo>
                  <a:cubicBezTo>
                    <a:pt x="24612" y="24287"/>
                    <a:pt x="24472" y="24246"/>
                    <a:pt x="24331" y="24246"/>
                  </a:cubicBezTo>
                  <a:cubicBezTo>
                    <a:pt x="24191" y="24246"/>
                    <a:pt x="24050" y="24287"/>
                    <a:pt x="23925" y="24368"/>
                  </a:cubicBezTo>
                  <a:lnTo>
                    <a:pt x="20051" y="24368"/>
                  </a:lnTo>
                  <a:lnTo>
                    <a:pt x="15097" y="29321"/>
                  </a:lnTo>
                  <a:lnTo>
                    <a:pt x="15097" y="31436"/>
                  </a:lnTo>
                  <a:cubicBezTo>
                    <a:pt x="15009" y="31451"/>
                    <a:pt x="14920" y="31480"/>
                    <a:pt x="14831" y="31539"/>
                  </a:cubicBezTo>
                  <a:lnTo>
                    <a:pt x="14831" y="27251"/>
                  </a:lnTo>
                  <a:lnTo>
                    <a:pt x="19947" y="22150"/>
                  </a:lnTo>
                  <a:lnTo>
                    <a:pt x="24235" y="22150"/>
                  </a:lnTo>
                  <a:cubicBezTo>
                    <a:pt x="24250" y="22298"/>
                    <a:pt x="24324" y="22446"/>
                    <a:pt x="24428" y="22549"/>
                  </a:cubicBezTo>
                  <a:cubicBezTo>
                    <a:pt x="24575" y="22697"/>
                    <a:pt x="24768" y="22771"/>
                    <a:pt x="24958" y="22771"/>
                  </a:cubicBezTo>
                  <a:cubicBezTo>
                    <a:pt x="25148" y="22771"/>
                    <a:pt x="25337" y="22697"/>
                    <a:pt x="25477" y="22549"/>
                  </a:cubicBezTo>
                  <a:cubicBezTo>
                    <a:pt x="25773" y="22268"/>
                    <a:pt x="25773" y="21795"/>
                    <a:pt x="25477" y="21514"/>
                  </a:cubicBezTo>
                  <a:cubicBezTo>
                    <a:pt x="25448" y="21470"/>
                    <a:pt x="25403" y="21440"/>
                    <a:pt x="25374" y="21426"/>
                  </a:cubicBezTo>
                  <a:lnTo>
                    <a:pt x="26069" y="21426"/>
                  </a:lnTo>
                  <a:lnTo>
                    <a:pt x="33979" y="13515"/>
                  </a:lnTo>
                  <a:lnTo>
                    <a:pt x="33979" y="7896"/>
                  </a:lnTo>
                  <a:lnTo>
                    <a:pt x="38859" y="3017"/>
                  </a:lnTo>
                  <a:lnTo>
                    <a:pt x="46784" y="3017"/>
                  </a:lnTo>
                  <a:lnTo>
                    <a:pt x="48440" y="1361"/>
                  </a:lnTo>
                  <a:cubicBezTo>
                    <a:pt x="48546" y="1427"/>
                    <a:pt x="48676" y="1481"/>
                    <a:pt x="48819" y="1481"/>
                  </a:cubicBezTo>
                  <a:cubicBezTo>
                    <a:pt x="48835" y="1481"/>
                    <a:pt x="48852" y="1480"/>
                    <a:pt x="48869" y="1479"/>
                  </a:cubicBezTo>
                  <a:cubicBezTo>
                    <a:pt x="49283" y="1464"/>
                    <a:pt x="49608" y="1124"/>
                    <a:pt x="49579" y="710"/>
                  </a:cubicBezTo>
                  <a:cubicBezTo>
                    <a:pt x="49579" y="518"/>
                    <a:pt x="49490" y="355"/>
                    <a:pt x="49372" y="222"/>
                  </a:cubicBezTo>
                  <a:cubicBezTo>
                    <a:pt x="49239" y="89"/>
                    <a:pt x="49047" y="0"/>
                    <a:pt x="4884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81" name="Google Shape;681;p53"/>
          <p:cNvSpPr/>
          <p:nvPr/>
        </p:nvSpPr>
        <p:spPr>
          <a:xfrm>
            <a:off x="2714750" y="3121113"/>
            <a:ext cx="3734700" cy="33300"/>
          </a:xfrm>
          <a:prstGeom prst="rect">
            <a:avLst/>
          </a:prstGeom>
          <a:gradFill>
            <a:gsLst>
              <a:gs pos="0">
                <a:srgbClr val="49E1BB"/>
              </a:gs>
              <a:gs pos="100000">
                <a:srgbClr val="1E8A6F"/>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82" name="Google Shape;682;p53"/>
          <p:cNvGrpSpPr/>
          <p:nvPr/>
        </p:nvGrpSpPr>
        <p:grpSpPr>
          <a:xfrm>
            <a:off x="1987434" y="3408507"/>
            <a:ext cx="5006600" cy="2547208"/>
            <a:chOff x="1977334" y="3761457"/>
            <a:chExt cx="5006600" cy="2547208"/>
          </a:xfrm>
        </p:grpSpPr>
        <p:sp>
          <p:nvSpPr>
            <p:cNvPr id="683" name="Google Shape;683;p53"/>
            <p:cNvSpPr/>
            <p:nvPr/>
          </p:nvSpPr>
          <p:spPr>
            <a:xfrm rot="10800000">
              <a:off x="1977334" y="3761457"/>
              <a:ext cx="2757183" cy="2547208"/>
            </a:xfrm>
            <a:custGeom>
              <a:rect b="b" l="l" r="r" t="t"/>
              <a:pathLst>
                <a:path extrusionOk="0" h="48973" w="53010">
                  <a:moveTo>
                    <a:pt x="24546" y="21426"/>
                  </a:moveTo>
                  <a:cubicBezTo>
                    <a:pt x="24501" y="21440"/>
                    <a:pt x="24472" y="21470"/>
                    <a:pt x="24428" y="21514"/>
                  </a:cubicBezTo>
                  <a:cubicBezTo>
                    <a:pt x="24324" y="21633"/>
                    <a:pt x="24250" y="21766"/>
                    <a:pt x="24235" y="21928"/>
                  </a:cubicBezTo>
                  <a:lnTo>
                    <a:pt x="20169" y="21928"/>
                  </a:lnTo>
                  <a:lnTo>
                    <a:pt x="20672" y="21426"/>
                  </a:lnTo>
                  <a:close/>
                  <a:moveTo>
                    <a:pt x="28730" y="22623"/>
                  </a:moveTo>
                  <a:cubicBezTo>
                    <a:pt x="28745" y="22668"/>
                    <a:pt x="28775" y="22712"/>
                    <a:pt x="28789" y="22756"/>
                  </a:cubicBezTo>
                  <a:lnTo>
                    <a:pt x="28730" y="22815"/>
                  </a:lnTo>
                  <a:lnTo>
                    <a:pt x="28730" y="22623"/>
                  </a:lnTo>
                  <a:close/>
                  <a:moveTo>
                    <a:pt x="28508" y="23348"/>
                  </a:moveTo>
                  <a:lnTo>
                    <a:pt x="28508" y="23806"/>
                  </a:lnTo>
                  <a:lnTo>
                    <a:pt x="25729" y="26586"/>
                  </a:lnTo>
                  <a:lnTo>
                    <a:pt x="25270" y="26586"/>
                  </a:lnTo>
                  <a:lnTo>
                    <a:pt x="28508" y="23348"/>
                  </a:lnTo>
                  <a:close/>
                  <a:moveTo>
                    <a:pt x="20554" y="26926"/>
                  </a:moveTo>
                  <a:lnTo>
                    <a:pt x="17315" y="30164"/>
                  </a:lnTo>
                  <a:lnTo>
                    <a:pt x="17315" y="29706"/>
                  </a:lnTo>
                  <a:lnTo>
                    <a:pt x="20110" y="26926"/>
                  </a:lnTo>
                  <a:close/>
                  <a:moveTo>
                    <a:pt x="17094" y="30696"/>
                  </a:moveTo>
                  <a:lnTo>
                    <a:pt x="17094" y="30889"/>
                  </a:lnTo>
                  <a:cubicBezTo>
                    <a:pt x="17079" y="30844"/>
                    <a:pt x="17049" y="30800"/>
                    <a:pt x="17034" y="30756"/>
                  </a:cubicBezTo>
                  <a:lnTo>
                    <a:pt x="17094" y="30696"/>
                  </a:lnTo>
                  <a:close/>
                  <a:moveTo>
                    <a:pt x="25655" y="31584"/>
                  </a:moveTo>
                  <a:lnTo>
                    <a:pt x="25152" y="32086"/>
                  </a:lnTo>
                  <a:lnTo>
                    <a:pt x="21278" y="32101"/>
                  </a:lnTo>
                  <a:cubicBezTo>
                    <a:pt x="21322" y="32072"/>
                    <a:pt x="21352" y="32042"/>
                    <a:pt x="21396" y="31998"/>
                  </a:cubicBezTo>
                  <a:cubicBezTo>
                    <a:pt x="21515" y="31879"/>
                    <a:pt x="21574" y="31746"/>
                    <a:pt x="21603" y="31584"/>
                  </a:cubicBezTo>
                  <a:close/>
                  <a:moveTo>
                    <a:pt x="48825" y="0"/>
                  </a:moveTo>
                  <a:cubicBezTo>
                    <a:pt x="48411" y="30"/>
                    <a:pt x="48100" y="370"/>
                    <a:pt x="48115" y="769"/>
                  </a:cubicBezTo>
                  <a:cubicBezTo>
                    <a:pt x="48115" y="932"/>
                    <a:pt x="48174" y="1095"/>
                    <a:pt x="48278" y="1213"/>
                  </a:cubicBezTo>
                  <a:lnTo>
                    <a:pt x="46681" y="2795"/>
                  </a:lnTo>
                  <a:lnTo>
                    <a:pt x="38770" y="2795"/>
                  </a:lnTo>
                  <a:lnTo>
                    <a:pt x="33758" y="7807"/>
                  </a:lnTo>
                  <a:lnTo>
                    <a:pt x="33758" y="13411"/>
                  </a:lnTo>
                  <a:lnTo>
                    <a:pt x="25980" y="21204"/>
                  </a:lnTo>
                  <a:lnTo>
                    <a:pt x="20583" y="21204"/>
                  </a:lnTo>
                  <a:lnTo>
                    <a:pt x="19859" y="21928"/>
                  </a:lnTo>
                  <a:lnTo>
                    <a:pt x="19829" y="21928"/>
                  </a:lnTo>
                  <a:lnTo>
                    <a:pt x="14609" y="27133"/>
                  </a:lnTo>
                  <a:lnTo>
                    <a:pt x="14609" y="27163"/>
                  </a:lnTo>
                  <a:lnTo>
                    <a:pt x="14062" y="27710"/>
                  </a:lnTo>
                  <a:cubicBezTo>
                    <a:pt x="13945" y="27639"/>
                    <a:pt x="13801" y="27597"/>
                    <a:pt x="13665" y="27597"/>
                  </a:cubicBezTo>
                  <a:cubicBezTo>
                    <a:pt x="13629" y="27597"/>
                    <a:pt x="13594" y="27600"/>
                    <a:pt x="13560" y="27606"/>
                  </a:cubicBezTo>
                  <a:cubicBezTo>
                    <a:pt x="13530" y="27562"/>
                    <a:pt x="13486" y="27517"/>
                    <a:pt x="13456" y="27488"/>
                  </a:cubicBezTo>
                  <a:cubicBezTo>
                    <a:pt x="13323" y="27340"/>
                    <a:pt x="13146" y="27281"/>
                    <a:pt x="12968" y="27266"/>
                  </a:cubicBezTo>
                  <a:cubicBezTo>
                    <a:pt x="13027" y="27237"/>
                    <a:pt x="13086" y="27192"/>
                    <a:pt x="13146" y="27148"/>
                  </a:cubicBezTo>
                  <a:cubicBezTo>
                    <a:pt x="13412" y="26867"/>
                    <a:pt x="13427" y="26453"/>
                    <a:pt x="13190" y="26157"/>
                  </a:cubicBezTo>
                  <a:lnTo>
                    <a:pt x="20731" y="18631"/>
                  </a:lnTo>
                  <a:lnTo>
                    <a:pt x="25936" y="18631"/>
                  </a:lnTo>
                  <a:lnTo>
                    <a:pt x="31155" y="13411"/>
                  </a:lnTo>
                  <a:lnTo>
                    <a:pt x="31155" y="11504"/>
                  </a:lnTo>
                  <a:cubicBezTo>
                    <a:pt x="31274" y="11474"/>
                    <a:pt x="31392" y="11415"/>
                    <a:pt x="31481" y="11312"/>
                  </a:cubicBezTo>
                  <a:cubicBezTo>
                    <a:pt x="31776" y="11031"/>
                    <a:pt x="31776" y="10558"/>
                    <a:pt x="31481" y="10262"/>
                  </a:cubicBezTo>
                  <a:cubicBezTo>
                    <a:pt x="31340" y="10121"/>
                    <a:pt x="31152" y="10051"/>
                    <a:pt x="30963" y="10051"/>
                  </a:cubicBezTo>
                  <a:cubicBezTo>
                    <a:pt x="30774" y="10051"/>
                    <a:pt x="30586" y="10121"/>
                    <a:pt x="30445" y="10262"/>
                  </a:cubicBezTo>
                  <a:cubicBezTo>
                    <a:pt x="30150" y="10558"/>
                    <a:pt x="30150" y="11031"/>
                    <a:pt x="30445" y="11312"/>
                  </a:cubicBezTo>
                  <a:cubicBezTo>
                    <a:pt x="30579" y="11445"/>
                    <a:pt x="30756" y="11519"/>
                    <a:pt x="30933" y="11519"/>
                  </a:cubicBezTo>
                  <a:lnTo>
                    <a:pt x="30933" y="13323"/>
                  </a:lnTo>
                  <a:lnTo>
                    <a:pt x="25847" y="18409"/>
                  </a:lnTo>
                  <a:lnTo>
                    <a:pt x="20642" y="18409"/>
                  </a:lnTo>
                  <a:lnTo>
                    <a:pt x="13042" y="26009"/>
                  </a:lnTo>
                  <a:cubicBezTo>
                    <a:pt x="12914" y="25926"/>
                    <a:pt x="12766" y="25884"/>
                    <a:pt x="12620" y="25884"/>
                  </a:cubicBezTo>
                  <a:cubicBezTo>
                    <a:pt x="12428" y="25884"/>
                    <a:pt x="12238" y="25956"/>
                    <a:pt x="12096" y="26098"/>
                  </a:cubicBezTo>
                  <a:cubicBezTo>
                    <a:pt x="11815" y="26379"/>
                    <a:pt x="11815" y="26852"/>
                    <a:pt x="12096" y="27148"/>
                  </a:cubicBezTo>
                  <a:cubicBezTo>
                    <a:pt x="12229" y="27281"/>
                    <a:pt x="12406" y="27340"/>
                    <a:pt x="12584" y="27355"/>
                  </a:cubicBezTo>
                  <a:cubicBezTo>
                    <a:pt x="12525" y="27384"/>
                    <a:pt x="12465" y="27429"/>
                    <a:pt x="12406" y="27488"/>
                  </a:cubicBezTo>
                  <a:cubicBezTo>
                    <a:pt x="12125" y="27769"/>
                    <a:pt x="12125" y="28242"/>
                    <a:pt x="12406" y="28523"/>
                  </a:cubicBezTo>
                  <a:cubicBezTo>
                    <a:pt x="12554" y="28671"/>
                    <a:pt x="12732" y="28730"/>
                    <a:pt x="12909" y="28745"/>
                  </a:cubicBezTo>
                  <a:lnTo>
                    <a:pt x="12909" y="31702"/>
                  </a:lnTo>
                  <a:lnTo>
                    <a:pt x="6610" y="38016"/>
                  </a:lnTo>
                  <a:lnTo>
                    <a:pt x="2914" y="38016"/>
                  </a:lnTo>
                  <a:lnTo>
                    <a:pt x="2914" y="34925"/>
                  </a:lnTo>
                  <a:lnTo>
                    <a:pt x="9124" y="28715"/>
                  </a:lnTo>
                  <a:cubicBezTo>
                    <a:pt x="9247" y="28806"/>
                    <a:pt x="9392" y="28851"/>
                    <a:pt x="9539" y="28851"/>
                  </a:cubicBezTo>
                  <a:cubicBezTo>
                    <a:pt x="9729" y="28851"/>
                    <a:pt x="9920" y="28776"/>
                    <a:pt x="10070" y="28626"/>
                  </a:cubicBezTo>
                  <a:cubicBezTo>
                    <a:pt x="10351" y="28345"/>
                    <a:pt x="10351" y="27872"/>
                    <a:pt x="10070" y="27591"/>
                  </a:cubicBezTo>
                  <a:cubicBezTo>
                    <a:pt x="9922" y="27444"/>
                    <a:pt x="9734" y="27370"/>
                    <a:pt x="9545" y="27370"/>
                  </a:cubicBezTo>
                  <a:cubicBezTo>
                    <a:pt x="9357" y="27370"/>
                    <a:pt x="9168" y="27444"/>
                    <a:pt x="9020" y="27591"/>
                  </a:cubicBezTo>
                  <a:cubicBezTo>
                    <a:pt x="8754" y="27858"/>
                    <a:pt x="8739" y="28272"/>
                    <a:pt x="8961" y="28552"/>
                  </a:cubicBezTo>
                  <a:lnTo>
                    <a:pt x="2692" y="34837"/>
                  </a:lnTo>
                  <a:lnTo>
                    <a:pt x="2692" y="38223"/>
                  </a:lnTo>
                  <a:lnTo>
                    <a:pt x="6699" y="38223"/>
                  </a:lnTo>
                  <a:lnTo>
                    <a:pt x="13131" y="31805"/>
                  </a:lnTo>
                  <a:lnTo>
                    <a:pt x="13131" y="28833"/>
                  </a:lnTo>
                  <a:cubicBezTo>
                    <a:pt x="13131" y="28848"/>
                    <a:pt x="13146" y="28848"/>
                    <a:pt x="13146" y="28863"/>
                  </a:cubicBezTo>
                  <a:cubicBezTo>
                    <a:pt x="13293" y="29003"/>
                    <a:pt x="13482" y="29074"/>
                    <a:pt x="13671" y="29074"/>
                  </a:cubicBezTo>
                  <a:cubicBezTo>
                    <a:pt x="13859" y="29074"/>
                    <a:pt x="14048" y="29003"/>
                    <a:pt x="14195" y="28863"/>
                  </a:cubicBezTo>
                  <a:cubicBezTo>
                    <a:pt x="14462" y="28582"/>
                    <a:pt x="14476" y="28153"/>
                    <a:pt x="14225" y="27858"/>
                  </a:cubicBezTo>
                  <a:lnTo>
                    <a:pt x="14609" y="27473"/>
                  </a:lnTo>
                  <a:lnTo>
                    <a:pt x="14609" y="31761"/>
                  </a:lnTo>
                  <a:cubicBezTo>
                    <a:pt x="14476" y="31968"/>
                    <a:pt x="14462" y="32234"/>
                    <a:pt x="14550" y="32456"/>
                  </a:cubicBezTo>
                  <a:lnTo>
                    <a:pt x="7024" y="39997"/>
                  </a:lnTo>
                  <a:lnTo>
                    <a:pt x="1775" y="39997"/>
                  </a:lnTo>
                  <a:lnTo>
                    <a:pt x="45" y="41727"/>
                  </a:lnTo>
                  <a:lnTo>
                    <a:pt x="1" y="41771"/>
                  </a:lnTo>
                  <a:cubicBezTo>
                    <a:pt x="89" y="41786"/>
                    <a:pt x="178" y="41801"/>
                    <a:pt x="267" y="41816"/>
                  </a:cubicBezTo>
                  <a:lnTo>
                    <a:pt x="1864" y="40219"/>
                  </a:lnTo>
                  <a:lnTo>
                    <a:pt x="7113" y="40219"/>
                  </a:lnTo>
                  <a:lnTo>
                    <a:pt x="14683" y="32648"/>
                  </a:lnTo>
                  <a:cubicBezTo>
                    <a:pt x="14683" y="32663"/>
                    <a:pt x="14698" y="32678"/>
                    <a:pt x="14713" y="32678"/>
                  </a:cubicBezTo>
                  <a:cubicBezTo>
                    <a:pt x="14853" y="32826"/>
                    <a:pt x="15042" y="32900"/>
                    <a:pt x="15230" y="32900"/>
                  </a:cubicBezTo>
                  <a:cubicBezTo>
                    <a:pt x="15419" y="32900"/>
                    <a:pt x="15608" y="32826"/>
                    <a:pt x="15748" y="32678"/>
                  </a:cubicBezTo>
                  <a:cubicBezTo>
                    <a:pt x="16044" y="32397"/>
                    <a:pt x="16044" y="31924"/>
                    <a:pt x="15748" y="31643"/>
                  </a:cubicBezTo>
                  <a:cubicBezTo>
                    <a:pt x="15630" y="31510"/>
                    <a:pt x="15482" y="31451"/>
                    <a:pt x="15319" y="31436"/>
                  </a:cubicBezTo>
                  <a:lnTo>
                    <a:pt x="15319" y="29410"/>
                  </a:lnTo>
                  <a:lnTo>
                    <a:pt x="20140" y="24590"/>
                  </a:lnTo>
                  <a:lnTo>
                    <a:pt x="23703" y="24590"/>
                  </a:lnTo>
                  <a:cubicBezTo>
                    <a:pt x="23526" y="24871"/>
                    <a:pt x="23555" y="25255"/>
                    <a:pt x="23806" y="25507"/>
                  </a:cubicBezTo>
                  <a:cubicBezTo>
                    <a:pt x="23954" y="25647"/>
                    <a:pt x="24143" y="25717"/>
                    <a:pt x="24331" y="25717"/>
                  </a:cubicBezTo>
                  <a:cubicBezTo>
                    <a:pt x="24520" y="25717"/>
                    <a:pt x="24708" y="25647"/>
                    <a:pt x="24856" y="25507"/>
                  </a:cubicBezTo>
                  <a:cubicBezTo>
                    <a:pt x="25108" y="25255"/>
                    <a:pt x="25137" y="24871"/>
                    <a:pt x="24945" y="24590"/>
                  </a:cubicBezTo>
                  <a:lnTo>
                    <a:pt x="24989" y="24590"/>
                  </a:lnTo>
                  <a:lnTo>
                    <a:pt x="25773" y="23791"/>
                  </a:lnTo>
                  <a:cubicBezTo>
                    <a:pt x="25910" y="23894"/>
                    <a:pt x="26072" y="23946"/>
                    <a:pt x="26232" y="23946"/>
                  </a:cubicBezTo>
                  <a:cubicBezTo>
                    <a:pt x="26420" y="23946"/>
                    <a:pt x="26606" y="23875"/>
                    <a:pt x="26749" y="23732"/>
                  </a:cubicBezTo>
                  <a:cubicBezTo>
                    <a:pt x="27030" y="23451"/>
                    <a:pt x="27030" y="22993"/>
                    <a:pt x="26764" y="22712"/>
                  </a:cubicBezTo>
                  <a:lnTo>
                    <a:pt x="27710" y="21766"/>
                  </a:lnTo>
                  <a:cubicBezTo>
                    <a:pt x="27837" y="21853"/>
                    <a:pt x="27989" y="21897"/>
                    <a:pt x="28139" y="21897"/>
                  </a:cubicBezTo>
                  <a:cubicBezTo>
                    <a:pt x="28270" y="21897"/>
                    <a:pt x="28399" y="21864"/>
                    <a:pt x="28508" y="21795"/>
                  </a:cubicBezTo>
                  <a:lnTo>
                    <a:pt x="28508" y="23037"/>
                  </a:lnTo>
                  <a:lnTo>
                    <a:pt x="24960" y="26586"/>
                  </a:lnTo>
                  <a:lnTo>
                    <a:pt x="20879" y="26586"/>
                  </a:lnTo>
                  <a:lnTo>
                    <a:pt x="20775" y="26704"/>
                  </a:lnTo>
                  <a:lnTo>
                    <a:pt x="20006" y="26704"/>
                  </a:lnTo>
                  <a:lnTo>
                    <a:pt x="17094" y="29617"/>
                  </a:lnTo>
                  <a:lnTo>
                    <a:pt x="17094" y="30386"/>
                  </a:lnTo>
                  <a:lnTo>
                    <a:pt x="16887" y="30593"/>
                  </a:lnTo>
                  <a:cubicBezTo>
                    <a:pt x="16745" y="30480"/>
                    <a:pt x="16573" y="30421"/>
                    <a:pt x="16401" y="30421"/>
                  </a:cubicBezTo>
                  <a:cubicBezTo>
                    <a:pt x="16214" y="30421"/>
                    <a:pt x="16028" y="30491"/>
                    <a:pt x="15881" y="30637"/>
                  </a:cubicBezTo>
                  <a:cubicBezTo>
                    <a:pt x="15600" y="30918"/>
                    <a:pt x="15600" y="31391"/>
                    <a:pt x="15881" y="31687"/>
                  </a:cubicBezTo>
                  <a:cubicBezTo>
                    <a:pt x="16029" y="31828"/>
                    <a:pt x="16221" y="31898"/>
                    <a:pt x="16412" y="31898"/>
                  </a:cubicBezTo>
                  <a:cubicBezTo>
                    <a:pt x="16602" y="31898"/>
                    <a:pt x="16790" y="31828"/>
                    <a:pt x="16931" y="31687"/>
                  </a:cubicBezTo>
                  <a:cubicBezTo>
                    <a:pt x="17005" y="31613"/>
                    <a:pt x="17064" y="31525"/>
                    <a:pt x="17094" y="31436"/>
                  </a:cubicBezTo>
                  <a:lnTo>
                    <a:pt x="17094" y="31924"/>
                  </a:lnTo>
                  <a:cubicBezTo>
                    <a:pt x="16960" y="32101"/>
                    <a:pt x="16931" y="32323"/>
                    <a:pt x="16975" y="32530"/>
                  </a:cubicBezTo>
                  <a:lnTo>
                    <a:pt x="14210" y="35354"/>
                  </a:lnTo>
                  <a:lnTo>
                    <a:pt x="9405" y="40160"/>
                  </a:lnTo>
                  <a:lnTo>
                    <a:pt x="9405" y="45497"/>
                  </a:lnTo>
                  <a:lnTo>
                    <a:pt x="7586" y="47316"/>
                  </a:lnTo>
                  <a:lnTo>
                    <a:pt x="7276" y="47612"/>
                  </a:lnTo>
                  <a:cubicBezTo>
                    <a:pt x="7349" y="47656"/>
                    <a:pt x="7409" y="47686"/>
                    <a:pt x="7483" y="47730"/>
                  </a:cubicBezTo>
                  <a:lnTo>
                    <a:pt x="7793" y="47420"/>
                  </a:lnTo>
                  <a:lnTo>
                    <a:pt x="9627" y="45586"/>
                  </a:lnTo>
                  <a:lnTo>
                    <a:pt x="9627" y="40248"/>
                  </a:lnTo>
                  <a:lnTo>
                    <a:pt x="14373" y="35502"/>
                  </a:lnTo>
                  <a:lnTo>
                    <a:pt x="17064" y="32752"/>
                  </a:lnTo>
                  <a:cubicBezTo>
                    <a:pt x="17094" y="32796"/>
                    <a:pt x="17123" y="32840"/>
                    <a:pt x="17167" y="32870"/>
                  </a:cubicBezTo>
                  <a:cubicBezTo>
                    <a:pt x="17308" y="33018"/>
                    <a:pt x="17496" y="33092"/>
                    <a:pt x="17687" y="33092"/>
                  </a:cubicBezTo>
                  <a:cubicBezTo>
                    <a:pt x="17877" y="33092"/>
                    <a:pt x="18069" y="33018"/>
                    <a:pt x="18217" y="32870"/>
                  </a:cubicBezTo>
                  <a:cubicBezTo>
                    <a:pt x="18483" y="32604"/>
                    <a:pt x="18498" y="32190"/>
                    <a:pt x="18276" y="31909"/>
                  </a:cubicBezTo>
                  <a:lnTo>
                    <a:pt x="19238" y="30933"/>
                  </a:lnTo>
                  <a:cubicBezTo>
                    <a:pt x="19355" y="31001"/>
                    <a:pt x="19487" y="31035"/>
                    <a:pt x="19619" y="31035"/>
                  </a:cubicBezTo>
                  <a:cubicBezTo>
                    <a:pt x="19803" y="31035"/>
                    <a:pt x="19987" y="30968"/>
                    <a:pt x="20125" y="30830"/>
                  </a:cubicBezTo>
                  <a:cubicBezTo>
                    <a:pt x="20361" y="30578"/>
                    <a:pt x="20406" y="30223"/>
                    <a:pt x="20243" y="29928"/>
                  </a:cubicBezTo>
                  <a:lnTo>
                    <a:pt x="21027" y="29144"/>
                  </a:lnTo>
                  <a:lnTo>
                    <a:pt x="21086" y="29144"/>
                  </a:lnTo>
                  <a:cubicBezTo>
                    <a:pt x="21212" y="29225"/>
                    <a:pt x="21356" y="29266"/>
                    <a:pt x="21498" y="29266"/>
                  </a:cubicBezTo>
                  <a:cubicBezTo>
                    <a:pt x="21640" y="29266"/>
                    <a:pt x="21781" y="29225"/>
                    <a:pt x="21899" y="29144"/>
                  </a:cubicBezTo>
                  <a:lnTo>
                    <a:pt x="25773" y="29144"/>
                  </a:lnTo>
                  <a:lnTo>
                    <a:pt x="30726" y="24191"/>
                  </a:lnTo>
                  <a:lnTo>
                    <a:pt x="30726" y="22076"/>
                  </a:lnTo>
                  <a:cubicBezTo>
                    <a:pt x="30830" y="22061"/>
                    <a:pt x="30919" y="22032"/>
                    <a:pt x="30993" y="21973"/>
                  </a:cubicBezTo>
                  <a:lnTo>
                    <a:pt x="30993" y="26261"/>
                  </a:lnTo>
                  <a:lnTo>
                    <a:pt x="25877" y="31377"/>
                  </a:lnTo>
                  <a:lnTo>
                    <a:pt x="21603" y="31377"/>
                  </a:lnTo>
                  <a:cubicBezTo>
                    <a:pt x="21574" y="31214"/>
                    <a:pt x="21515" y="31081"/>
                    <a:pt x="21396" y="30963"/>
                  </a:cubicBezTo>
                  <a:cubicBezTo>
                    <a:pt x="21248" y="30815"/>
                    <a:pt x="21060" y="30741"/>
                    <a:pt x="20871" y="30741"/>
                  </a:cubicBezTo>
                  <a:cubicBezTo>
                    <a:pt x="20683" y="30741"/>
                    <a:pt x="20494" y="30815"/>
                    <a:pt x="20347" y="30963"/>
                  </a:cubicBezTo>
                  <a:cubicBezTo>
                    <a:pt x="20066" y="31244"/>
                    <a:pt x="20066" y="31717"/>
                    <a:pt x="20347" y="31998"/>
                  </a:cubicBezTo>
                  <a:cubicBezTo>
                    <a:pt x="20376" y="32042"/>
                    <a:pt x="20420" y="32072"/>
                    <a:pt x="20465" y="32101"/>
                  </a:cubicBezTo>
                  <a:lnTo>
                    <a:pt x="19755" y="32101"/>
                  </a:lnTo>
                  <a:lnTo>
                    <a:pt x="11844" y="39997"/>
                  </a:lnTo>
                  <a:lnTo>
                    <a:pt x="11844" y="45616"/>
                  </a:lnTo>
                  <a:lnTo>
                    <a:pt x="9065" y="48396"/>
                  </a:lnTo>
                  <a:lnTo>
                    <a:pt x="8665" y="48795"/>
                  </a:lnTo>
                  <a:cubicBezTo>
                    <a:pt x="8725" y="48854"/>
                    <a:pt x="8754" y="48913"/>
                    <a:pt x="8798" y="48972"/>
                  </a:cubicBezTo>
                  <a:lnTo>
                    <a:pt x="9227" y="48558"/>
                  </a:lnTo>
                  <a:lnTo>
                    <a:pt x="12066" y="45704"/>
                  </a:lnTo>
                  <a:lnTo>
                    <a:pt x="12066" y="40101"/>
                  </a:lnTo>
                  <a:lnTo>
                    <a:pt x="19859" y="32308"/>
                  </a:lnTo>
                  <a:lnTo>
                    <a:pt x="25256" y="32308"/>
                  </a:lnTo>
                  <a:lnTo>
                    <a:pt x="25980" y="31584"/>
                  </a:lnTo>
                  <a:lnTo>
                    <a:pt x="25995" y="31584"/>
                  </a:lnTo>
                  <a:lnTo>
                    <a:pt x="31214" y="26379"/>
                  </a:lnTo>
                  <a:lnTo>
                    <a:pt x="31214" y="26349"/>
                  </a:lnTo>
                  <a:lnTo>
                    <a:pt x="31761" y="25802"/>
                  </a:lnTo>
                  <a:cubicBezTo>
                    <a:pt x="31873" y="25881"/>
                    <a:pt x="32011" y="25917"/>
                    <a:pt x="32148" y="25917"/>
                  </a:cubicBezTo>
                  <a:cubicBezTo>
                    <a:pt x="32192" y="25917"/>
                    <a:pt x="32236" y="25913"/>
                    <a:pt x="32279" y="25906"/>
                  </a:cubicBezTo>
                  <a:cubicBezTo>
                    <a:pt x="32309" y="25950"/>
                    <a:pt x="32338" y="25994"/>
                    <a:pt x="32368" y="26024"/>
                  </a:cubicBezTo>
                  <a:cubicBezTo>
                    <a:pt x="32516" y="26172"/>
                    <a:pt x="32678" y="26231"/>
                    <a:pt x="32856" y="26246"/>
                  </a:cubicBezTo>
                  <a:cubicBezTo>
                    <a:pt x="32796" y="26275"/>
                    <a:pt x="32737" y="26320"/>
                    <a:pt x="32678" y="26364"/>
                  </a:cubicBezTo>
                  <a:cubicBezTo>
                    <a:pt x="32412" y="26645"/>
                    <a:pt x="32397" y="27059"/>
                    <a:pt x="32634" y="27355"/>
                  </a:cubicBezTo>
                  <a:lnTo>
                    <a:pt x="25093" y="34881"/>
                  </a:lnTo>
                  <a:lnTo>
                    <a:pt x="19888" y="34881"/>
                  </a:lnTo>
                  <a:lnTo>
                    <a:pt x="14669" y="40101"/>
                  </a:lnTo>
                  <a:lnTo>
                    <a:pt x="14669" y="42008"/>
                  </a:lnTo>
                  <a:cubicBezTo>
                    <a:pt x="14550" y="42037"/>
                    <a:pt x="14432" y="42111"/>
                    <a:pt x="14343" y="42200"/>
                  </a:cubicBezTo>
                  <a:cubicBezTo>
                    <a:pt x="14048" y="42481"/>
                    <a:pt x="14048" y="42954"/>
                    <a:pt x="14343" y="43250"/>
                  </a:cubicBezTo>
                  <a:cubicBezTo>
                    <a:pt x="14484" y="43390"/>
                    <a:pt x="14672" y="43461"/>
                    <a:pt x="14861" y="43461"/>
                  </a:cubicBezTo>
                  <a:cubicBezTo>
                    <a:pt x="15049" y="43461"/>
                    <a:pt x="15238" y="43390"/>
                    <a:pt x="15378" y="43250"/>
                  </a:cubicBezTo>
                  <a:cubicBezTo>
                    <a:pt x="15674" y="42954"/>
                    <a:pt x="15674" y="42481"/>
                    <a:pt x="15393" y="42200"/>
                  </a:cubicBezTo>
                  <a:cubicBezTo>
                    <a:pt x="15245" y="42067"/>
                    <a:pt x="15068" y="41993"/>
                    <a:pt x="14890" y="41993"/>
                  </a:cubicBezTo>
                  <a:lnTo>
                    <a:pt x="14890" y="40189"/>
                  </a:lnTo>
                  <a:lnTo>
                    <a:pt x="19977" y="35103"/>
                  </a:lnTo>
                  <a:lnTo>
                    <a:pt x="25182" y="35103"/>
                  </a:lnTo>
                  <a:lnTo>
                    <a:pt x="32796" y="27503"/>
                  </a:lnTo>
                  <a:cubicBezTo>
                    <a:pt x="32918" y="27586"/>
                    <a:pt x="33062" y="27628"/>
                    <a:pt x="33207" y="27628"/>
                  </a:cubicBezTo>
                  <a:cubicBezTo>
                    <a:pt x="33396" y="27628"/>
                    <a:pt x="33586" y="27556"/>
                    <a:pt x="33728" y="27414"/>
                  </a:cubicBezTo>
                  <a:cubicBezTo>
                    <a:pt x="34009" y="27133"/>
                    <a:pt x="34009" y="26660"/>
                    <a:pt x="33728" y="26364"/>
                  </a:cubicBezTo>
                  <a:cubicBezTo>
                    <a:pt x="33595" y="26231"/>
                    <a:pt x="33418" y="26172"/>
                    <a:pt x="33240" y="26157"/>
                  </a:cubicBezTo>
                  <a:cubicBezTo>
                    <a:pt x="33299" y="26128"/>
                    <a:pt x="33358" y="26083"/>
                    <a:pt x="33418" y="26024"/>
                  </a:cubicBezTo>
                  <a:cubicBezTo>
                    <a:pt x="33713" y="25743"/>
                    <a:pt x="33713" y="25270"/>
                    <a:pt x="33418" y="24989"/>
                  </a:cubicBezTo>
                  <a:cubicBezTo>
                    <a:pt x="33284" y="24841"/>
                    <a:pt x="33092" y="24782"/>
                    <a:pt x="32915" y="24767"/>
                  </a:cubicBezTo>
                  <a:lnTo>
                    <a:pt x="32915" y="21810"/>
                  </a:lnTo>
                  <a:lnTo>
                    <a:pt x="39214" y="15496"/>
                  </a:lnTo>
                  <a:lnTo>
                    <a:pt x="42910" y="15496"/>
                  </a:lnTo>
                  <a:lnTo>
                    <a:pt x="42910" y="18587"/>
                  </a:lnTo>
                  <a:lnTo>
                    <a:pt x="36700" y="24797"/>
                  </a:lnTo>
                  <a:cubicBezTo>
                    <a:pt x="36577" y="24706"/>
                    <a:pt x="36432" y="24661"/>
                    <a:pt x="36284" y="24661"/>
                  </a:cubicBezTo>
                  <a:cubicBezTo>
                    <a:pt x="36095" y="24661"/>
                    <a:pt x="35903" y="24736"/>
                    <a:pt x="35754" y="24886"/>
                  </a:cubicBezTo>
                  <a:cubicBezTo>
                    <a:pt x="35473" y="25166"/>
                    <a:pt x="35473" y="25640"/>
                    <a:pt x="35754" y="25921"/>
                  </a:cubicBezTo>
                  <a:cubicBezTo>
                    <a:pt x="35902" y="26068"/>
                    <a:pt x="36090" y="26142"/>
                    <a:pt x="36279" y="26142"/>
                  </a:cubicBezTo>
                  <a:cubicBezTo>
                    <a:pt x="36467" y="26142"/>
                    <a:pt x="36656" y="26068"/>
                    <a:pt x="36804" y="25921"/>
                  </a:cubicBezTo>
                  <a:cubicBezTo>
                    <a:pt x="37070" y="25654"/>
                    <a:pt x="37084" y="25240"/>
                    <a:pt x="36863" y="24959"/>
                  </a:cubicBezTo>
                  <a:lnTo>
                    <a:pt x="43132" y="18675"/>
                  </a:lnTo>
                  <a:lnTo>
                    <a:pt x="43132" y="15289"/>
                  </a:lnTo>
                  <a:lnTo>
                    <a:pt x="39125" y="15289"/>
                  </a:lnTo>
                  <a:lnTo>
                    <a:pt x="32693" y="21706"/>
                  </a:lnTo>
                  <a:lnTo>
                    <a:pt x="32693" y="24679"/>
                  </a:lnTo>
                  <a:cubicBezTo>
                    <a:pt x="32693" y="24664"/>
                    <a:pt x="32678" y="24664"/>
                    <a:pt x="32678" y="24649"/>
                  </a:cubicBezTo>
                  <a:cubicBezTo>
                    <a:pt x="32538" y="24508"/>
                    <a:pt x="32349" y="24438"/>
                    <a:pt x="32159" y="24438"/>
                  </a:cubicBezTo>
                  <a:cubicBezTo>
                    <a:pt x="31968" y="24438"/>
                    <a:pt x="31776" y="24508"/>
                    <a:pt x="31628" y="24649"/>
                  </a:cubicBezTo>
                  <a:cubicBezTo>
                    <a:pt x="31362" y="24930"/>
                    <a:pt x="31347" y="25359"/>
                    <a:pt x="31599" y="25654"/>
                  </a:cubicBezTo>
                  <a:lnTo>
                    <a:pt x="31214" y="26039"/>
                  </a:lnTo>
                  <a:lnTo>
                    <a:pt x="31214" y="21751"/>
                  </a:lnTo>
                  <a:cubicBezTo>
                    <a:pt x="31347" y="21544"/>
                    <a:pt x="31377" y="21278"/>
                    <a:pt x="31274" y="21056"/>
                  </a:cubicBezTo>
                  <a:lnTo>
                    <a:pt x="38814" y="13515"/>
                  </a:lnTo>
                  <a:lnTo>
                    <a:pt x="44049" y="13515"/>
                  </a:lnTo>
                  <a:lnTo>
                    <a:pt x="48706" y="8857"/>
                  </a:lnTo>
                  <a:cubicBezTo>
                    <a:pt x="48840" y="8961"/>
                    <a:pt x="49002" y="9005"/>
                    <a:pt x="49165" y="9005"/>
                  </a:cubicBezTo>
                  <a:cubicBezTo>
                    <a:pt x="49372" y="8990"/>
                    <a:pt x="49549" y="8916"/>
                    <a:pt x="49682" y="8769"/>
                  </a:cubicBezTo>
                  <a:cubicBezTo>
                    <a:pt x="49815" y="8621"/>
                    <a:pt x="49889" y="8428"/>
                    <a:pt x="49875" y="8236"/>
                  </a:cubicBezTo>
                  <a:cubicBezTo>
                    <a:pt x="49875" y="8044"/>
                    <a:pt x="49801" y="7867"/>
                    <a:pt x="49668" y="7748"/>
                  </a:cubicBezTo>
                  <a:cubicBezTo>
                    <a:pt x="49653" y="7734"/>
                    <a:pt x="49653" y="7734"/>
                    <a:pt x="49638" y="7719"/>
                  </a:cubicBezTo>
                  <a:cubicBezTo>
                    <a:pt x="49503" y="7597"/>
                    <a:pt x="49342" y="7525"/>
                    <a:pt x="49158" y="7525"/>
                  </a:cubicBezTo>
                  <a:cubicBezTo>
                    <a:pt x="49140" y="7525"/>
                    <a:pt x="49123" y="7525"/>
                    <a:pt x="49106" y="7527"/>
                  </a:cubicBezTo>
                  <a:cubicBezTo>
                    <a:pt x="49032" y="7527"/>
                    <a:pt x="48973" y="7541"/>
                    <a:pt x="48899" y="7571"/>
                  </a:cubicBezTo>
                  <a:lnTo>
                    <a:pt x="51885" y="4584"/>
                  </a:lnTo>
                  <a:cubicBezTo>
                    <a:pt x="52004" y="4673"/>
                    <a:pt x="52152" y="4702"/>
                    <a:pt x="52299" y="4702"/>
                  </a:cubicBezTo>
                  <a:cubicBezTo>
                    <a:pt x="52492" y="4688"/>
                    <a:pt x="52669" y="4614"/>
                    <a:pt x="52802" y="4466"/>
                  </a:cubicBezTo>
                  <a:cubicBezTo>
                    <a:pt x="52935" y="4318"/>
                    <a:pt x="53009" y="4126"/>
                    <a:pt x="53009" y="3933"/>
                  </a:cubicBezTo>
                  <a:cubicBezTo>
                    <a:pt x="52994" y="3741"/>
                    <a:pt x="52921" y="3564"/>
                    <a:pt x="52787" y="3446"/>
                  </a:cubicBezTo>
                  <a:cubicBezTo>
                    <a:pt x="52787" y="3431"/>
                    <a:pt x="52773" y="3431"/>
                    <a:pt x="52773" y="3416"/>
                  </a:cubicBezTo>
                  <a:cubicBezTo>
                    <a:pt x="52637" y="3294"/>
                    <a:pt x="52465" y="3222"/>
                    <a:pt x="52289" y="3222"/>
                  </a:cubicBezTo>
                  <a:cubicBezTo>
                    <a:pt x="52273" y="3222"/>
                    <a:pt x="52257" y="3222"/>
                    <a:pt x="52240" y="3224"/>
                  </a:cubicBezTo>
                  <a:cubicBezTo>
                    <a:pt x="52033" y="3224"/>
                    <a:pt x="51856" y="3312"/>
                    <a:pt x="51723" y="3460"/>
                  </a:cubicBezTo>
                  <a:cubicBezTo>
                    <a:pt x="51590" y="3608"/>
                    <a:pt x="51516" y="3786"/>
                    <a:pt x="51531" y="3993"/>
                  </a:cubicBezTo>
                  <a:cubicBezTo>
                    <a:pt x="51531" y="4155"/>
                    <a:pt x="51605" y="4318"/>
                    <a:pt x="51708" y="4436"/>
                  </a:cubicBezTo>
                  <a:lnTo>
                    <a:pt x="48751" y="7408"/>
                  </a:lnTo>
                  <a:cubicBezTo>
                    <a:pt x="48618" y="7275"/>
                    <a:pt x="48425" y="7216"/>
                    <a:pt x="48233" y="7216"/>
                  </a:cubicBezTo>
                  <a:cubicBezTo>
                    <a:pt x="48041" y="7231"/>
                    <a:pt x="47864" y="7305"/>
                    <a:pt x="47731" y="7453"/>
                  </a:cubicBezTo>
                  <a:cubicBezTo>
                    <a:pt x="47597" y="7600"/>
                    <a:pt x="47524" y="7793"/>
                    <a:pt x="47538" y="7985"/>
                  </a:cubicBezTo>
                  <a:cubicBezTo>
                    <a:pt x="47538" y="8014"/>
                    <a:pt x="47538" y="8044"/>
                    <a:pt x="47538" y="8074"/>
                  </a:cubicBezTo>
                  <a:cubicBezTo>
                    <a:pt x="47509" y="8029"/>
                    <a:pt x="47479" y="7985"/>
                    <a:pt x="47435" y="7941"/>
                  </a:cubicBezTo>
                  <a:cubicBezTo>
                    <a:pt x="47435" y="7941"/>
                    <a:pt x="47435" y="7926"/>
                    <a:pt x="47420" y="7926"/>
                  </a:cubicBezTo>
                  <a:cubicBezTo>
                    <a:pt x="47285" y="7804"/>
                    <a:pt x="47125" y="7732"/>
                    <a:pt x="46940" y="7732"/>
                  </a:cubicBezTo>
                  <a:cubicBezTo>
                    <a:pt x="46923" y="7732"/>
                    <a:pt x="46905" y="7732"/>
                    <a:pt x="46888" y="7734"/>
                  </a:cubicBezTo>
                  <a:cubicBezTo>
                    <a:pt x="46696" y="7734"/>
                    <a:pt x="46503" y="7822"/>
                    <a:pt x="46370" y="7970"/>
                  </a:cubicBezTo>
                  <a:cubicBezTo>
                    <a:pt x="46282" y="8059"/>
                    <a:pt x="46222" y="8192"/>
                    <a:pt x="46193" y="8325"/>
                  </a:cubicBezTo>
                  <a:lnTo>
                    <a:pt x="41299" y="8325"/>
                  </a:lnTo>
                  <a:lnTo>
                    <a:pt x="40574" y="9049"/>
                  </a:lnTo>
                  <a:lnTo>
                    <a:pt x="40574" y="10839"/>
                  </a:lnTo>
                  <a:cubicBezTo>
                    <a:pt x="40426" y="10868"/>
                    <a:pt x="40293" y="10942"/>
                    <a:pt x="40190" y="11046"/>
                  </a:cubicBezTo>
                  <a:cubicBezTo>
                    <a:pt x="40057" y="11193"/>
                    <a:pt x="39983" y="11386"/>
                    <a:pt x="39997" y="11578"/>
                  </a:cubicBezTo>
                  <a:cubicBezTo>
                    <a:pt x="39997" y="11770"/>
                    <a:pt x="40086" y="11962"/>
                    <a:pt x="40234" y="12095"/>
                  </a:cubicBezTo>
                  <a:cubicBezTo>
                    <a:pt x="40369" y="12217"/>
                    <a:pt x="40529" y="12290"/>
                    <a:pt x="40714" y="12290"/>
                  </a:cubicBezTo>
                  <a:cubicBezTo>
                    <a:pt x="40731" y="12290"/>
                    <a:pt x="40749" y="12289"/>
                    <a:pt x="40766" y="12288"/>
                  </a:cubicBezTo>
                  <a:cubicBezTo>
                    <a:pt x="40958" y="12288"/>
                    <a:pt x="41136" y="12199"/>
                    <a:pt x="41269" y="12051"/>
                  </a:cubicBezTo>
                  <a:cubicBezTo>
                    <a:pt x="41402" y="11903"/>
                    <a:pt x="41476" y="11726"/>
                    <a:pt x="41476" y="11519"/>
                  </a:cubicBezTo>
                  <a:cubicBezTo>
                    <a:pt x="41461" y="11341"/>
                    <a:pt x="41387" y="11164"/>
                    <a:pt x="41254" y="11031"/>
                  </a:cubicBezTo>
                  <a:cubicBezTo>
                    <a:pt x="41254" y="11016"/>
                    <a:pt x="41239" y="11016"/>
                    <a:pt x="41239" y="11016"/>
                  </a:cubicBezTo>
                  <a:cubicBezTo>
                    <a:pt x="41106" y="10898"/>
                    <a:pt x="40958" y="10824"/>
                    <a:pt x="40796" y="10824"/>
                  </a:cubicBezTo>
                  <a:lnTo>
                    <a:pt x="40796" y="9138"/>
                  </a:lnTo>
                  <a:lnTo>
                    <a:pt x="41387" y="8532"/>
                  </a:lnTo>
                  <a:lnTo>
                    <a:pt x="46193" y="8532"/>
                  </a:lnTo>
                  <a:cubicBezTo>
                    <a:pt x="46208" y="8724"/>
                    <a:pt x="46282" y="8887"/>
                    <a:pt x="46415" y="9005"/>
                  </a:cubicBezTo>
                  <a:cubicBezTo>
                    <a:pt x="46562" y="9138"/>
                    <a:pt x="46755" y="9212"/>
                    <a:pt x="46947" y="9212"/>
                  </a:cubicBezTo>
                  <a:cubicBezTo>
                    <a:pt x="47139" y="9197"/>
                    <a:pt x="47331" y="9109"/>
                    <a:pt x="47464" y="8976"/>
                  </a:cubicBezTo>
                  <a:cubicBezTo>
                    <a:pt x="47597" y="8828"/>
                    <a:pt x="47671" y="8635"/>
                    <a:pt x="47657" y="8443"/>
                  </a:cubicBezTo>
                  <a:cubicBezTo>
                    <a:pt x="47657" y="8399"/>
                    <a:pt x="47657" y="8369"/>
                    <a:pt x="47642" y="8340"/>
                  </a:cubicBezTo>
                  <a:lnTo>
                    <a:pt x="47642" y="8340"/>
                  </a:lnTo>
                  <a:cubicBezTo>
                    <a:pt x="47686" y="8399"/>
                    <a:pt x="47716" y="8458"/>
                    <a:pt x="47775" y="8502"/>
                  </a:cubicBezTo>
                  <a:cubicBezTo>
                    <a:pt x="47897" y="8624"/>
                    <a:pt x="48068" y="8696"/>
                    <a:pt x="48244" y="8696"/>
                  </a:cubicBezTo>
                  <a:cubicBezTo>
                    <a:pt x="48260" y="8696"/>
                    <a:pt x="48276" y="8696"/>
                    <a:pt x="48292" y="8695"/>
                  </a:cubicBezTo>
                  <a:cubicBezTo>
                    <a:pt x="48366" y="8695"/>
                    <a:pt x="48440" y="8680"/>
                    <a:pt x="48514" y="8650"/>
                  </a:cubicBezTo>
                  <a:cubicBezTo>
                    <a:pt x="48529" y="8665"/>
                    <a:pt x="48544" y="8680"/>
                    <a:pt x="48544" y="8695"/>
                  </a:cubicBezTo>
                  <a:lnTo>
                    <a:pt x="43960" y="13293"/>
                  </a:lnTo>
                  <a:lnTo>
                    <a:pt x="38711" y="13293"/>
                  </a:lnTo>
                  <a:lnTo>
                    <a:pt x="31140" y="20864"/>
                  </a:lnTo>
                  <a:cubicBezTo>
                    <a:pt x="31140" y="20849"/>
                    <a:pt x="31126" y="20834"/>
                    <a:pt x="31126" y="20834"/>
                  </a:cubicBezTo>
                  <a:cubicBezTo>
                    <a:pt x="30978" y="20686"/>
                    <a:pt x="30786" y="20612"/>
                    <a:pt x="30595" y="20612"/>
                  </a:cubicBezTo>
                  <a:cubicBezTo>
                    <a:pt x="30405" y="20612"/>
                    <a:pt x="30216" y="20686"/>
                    <a:pt x="30076" y="20834"/>
                  </a:cubicBezTo>
                  <a:cubicBezTo>
                    <a:pt x="29780" y="21115"/>
                    <a:pt x="29780" y="21588"/>
                    <a:pt x="30076" y="21869"/>
                  </a:cubicBezTo>
                  <a:cubicBezTo>
                    <a:pt x="30194" y="22002"/>
                    <a:pt x="30357" y="22061"/>
                    <a:pt x="30505" y="22076"/>
                  </a:cubicBezTo>
                  <a:lnTo>
                    <a:pt x="30505" y="24102"/>
                  </a:lnTo>
                  <a:lnTo>
                    <a:pt x="25684" y="28922"/>
                  </a:lnTo>
                  <a:lnTo>
                    <a:pt x="22121" y="28922"/>
                  </a:lnTo>
                  <a:cubicBezTo>
                    <a:pt x="22298" y="28641"/>
                    <a:pt x="22269" y="28257"/>
                    <a:pt x="22017" y="28005"/>
                  </a:cubicBezTo>
                  <a:cubicBezTo>
                    <a:pt x="21877" y="27865"/>
                    <a:pt x="21688" y="27795"/>
                    <a:pt x="21498" y="27795"/>
                  </a:cubicBezTo>
                  <a:cubicBezTo>
                    <a:pt x="21308" y="27795"/>
                    <a:pt x="21115" y="27865"/>
                    <a:pt x="20968" y="28005"/>
                  </a:cubicBezTo>
                  <a:cubicBezTo>
                    <a:pt x="20731" y="28257"/>
                    <a:pt x="20687" y="28641"/>
                    <a:pt x="20879" y="28922"/>
                  </a:cubicBezTo>
                  <a:lnTo>
                    <a:pt x="20849" y="28922"/>
                  </a:lnTo>
                  <a:lnTo>
                    <a:pt x="20051" y="29721"/>
                  </a:lnTo>
                  <a:cubicBezTo>
                    <a:pt x="19914" y="29618"/>
                    <a:pt x="19752" y="29566"/>
                    <a:pt x="19591" y="29566"/>
                  </a:cubicBezTo>
                  <a:cubicBezTo>
                    <a:pt x="19404" y="29566"/>
                    <a:pt x="19218" y="29637"/>
                    <a:pt x="19075" y="29780"/>
                  </a:cubicBezTo>
                  <a:cubicBezTo>
                    <a:pt x="18794" y="30061"/>
                    <a:pt x="18794" y="30519"/>
                    <a:pt x="19060" y="30800"/>
                  </a:cubicBezTo>
                  <a:lnTo>
                    <a:pt x="18114" y="31746"/>
                  </a:lnTo>
                  <a:cubicBezTo>
                    <a:pt x="17987" y="31659"/>
                    <a:pt x="17839" y="31614"/>
                    <a:pt x="17690" y="31614"/>
                  </a:cubicBezTo>
                  <a:cubicBezTo>
                    <a:pt x="17562" y="31614"/>
                    <a:pt x="17432" y="31648"/>
                    <a:pt x="17315" y="31717"/>
                  </a:cubicBezTo>
                  <a:lnTo>
                    <a:pt x="17315" y="30475"/>
                  </a:lnTo>
                  <a:lnTo>
                    <a:pt x="20864" y="26926"/>
                  </a:lnTo>
                  <a:lnTo>
                    <a:pt x="24945" y="26926"/>
                  </a:lnTo>
                  <a:lnTo>
                    <a:pt x="25049" y="26808"/>
                  </a:lnTo>
                  <a:lnTo>
                    <a:pt x="25817" y="26808"/>
                  </a:lnTo>
                  <a:lnTo>
                    <a:pt x="28730" y="23895"/>
                  </a:lnTo>
                  <a:lnTo>
                    <a:pt x="28730" y="23126"/>
                  </a:lnTo>
                  <a:lnTo>
                    <a:pt x="28937" y="22919"/>
                  </a:lnTo>
                  <a:cubicBezTo>
                    <a:pt x="29079" y="23032"/>
                    <a:pt x="29251" y="23091"/>
                    <a:pt x="29422" y="23091"/>
                  </a:cubicBezTo>
                  <a:cubicBezTo>
                    <a:pt x="29610" y="23091"/>
                    <a:pt x="29796" y="23021"/>
                    <a:pt x="29943" y="22875"/>
                  </a:cubicBezTo>
                  <a:cubicBezTo>
                    <a:pt x="30224" y="22594"/>
                    <a:pt x="30224" y="22120"/>
                    <a:pt x="29943" y="21825"/>
                  </a:cubicBezTo>
                  <a:cubicBezTo>
                    <a:pt x="29795" y="21684"/>
                    <a:pt x="29606" y="21614"/>
                    <a:pt x="29418" y="21614"/>
                  </a:cubicBezTo>
                  <a:cubicBezTo>
                    <a:pt x="29229" y="21614"/>
                    <a:pt x="29041" y="21684"/>
                    <a:pt x="28893" y="21825"/>
                  </a:cubicBezTo>
                  <a:cubicBezTo>
                    <a:pt x="28819" y="21899"/>
                    <a:pt x="28775" y="21987"/>
                    <a:pt x="28730" y="22076"/>
                  </a:cubicBezTo>
                  <a:lnTo>
                    <a:pt x="28730" y="21588"/>
                  </a:lnTo>
                  <a:cubicBezTo>
                    <a:pt x="28863" y="21411"/>
                    <a:pt x="28908" y="21189"/>
                    <a:pt x="28849" y="20982"/>
                  </a:cubicBezTo>
                  <a:lnTo>
                    <a:pt x="31614" y="18158"/>
                  </a:lnTo>
                  <a:lnTo>
                    <a:pt x="36419" y="13352"/>
                  </a:lnTo>
                  <a:lnTo>
                    <a:pt x="36419" y="8014"/>
                  </a:lnTo>
                  <a:lnTo>
                    <a:pt x="38844" y="5604"/>
                  </a:lnTo>
                  <a:lnTo>
                    <a:pt x="46592" y="5604"/>
                  </a:lnTo>
                  <a:lnTo>
                    <a:pt x="48706" y="3490"/>
                  </a:lnTo>
                  <a:cubicBezTo>
                    <a:pt x="48840" y="3593"/>
                    <a:pt x="49002" y="3638"/>
                    <a:pt x="49165" y="3638"/>
                  </a:cubicBezTo>
                  <a:cubicBezTo>
                    <a:pt x="49372" y="3623"/>
                    <a:pt x="49549" y="3549"/>
                    <a:pt x="49682" y="3401"/>
                  </a:cubicBezTo>
                  <a:cubicBezTo>
                    <a:pt x="49815" y="3253"/>
                    <a:pt x="49889" y="3061"/>
                    <a:pt x="49875" y="2869"/>
                  </a:cubicBezTo>
                  <a:cubicBezTo>
                    <a:pt x="49875" y="2677"/>
                    <a:pt x="49801" y="2514"/>
                    <a:pt x="49668" y="2381"/>
                  </a:cubicBezTo>
                  <a:cubicBezTo>
                    <a:pt x="49653" y="2366"/>
                    <a:pt x="49653" y="2366"/>
                    <a:pt x="49638" y="2351"/>
                  </a:cubicBezTo>
                  <a:cubicBezTo>
                    <a:pt x="49490" y="2218"/>
                    <a:pt x="49313" y="2159"/>
                    <a:pt x="49106" y="2159"/>
                  </a:cubicBezTo>
                  <a:cubicBezTo>
                    <a:pt x="48913" y="2174"/>
                    <a:pt x="48736" y="2248"/>
                    <a:pt x="48603" y="2396"/>
                  </a:cubicBezTo>
                  <a:cubicBezTo>
                    <a:pt x="48470" y="2544"/>
                    <a:pt x="48396" y="2736"/>
                    <a:pt x="48396" y="2928"/>
                  </a:cubicBezTo>
                  <a:cubicBezTo>
                    <a:pt x="48411" y="3076"/>
                    <a:pt x="48455" y="3224"/>
                    <a:pt x="48544" y="3342"/>
                  </a:cubicBezTo>
                  <a:lnTo>
                    <a:pt x="46503" y="5383"/>
                  </a:lnTo>
                  <a:lnTo>
                    <a:pt x="38755" y="5383"/>
                  </a:lnTo>
                  <a:lnTo>
                    <a:pt x="36197" y="7926"/>
                  </a:lnTo>
                  <a:lnTo>
                    <a:pt x="36197" y="13264"/>
                  </a:lnTo>
                  <a:lnTo>
                    <a:pt x="31466" y="18010"/>
                  </a:lnTo>
                  <a:lnTo>
                    <a:pt x="28760" y="20760"/>
                  </a:lnTo>
                  <a:cubicBezTo>
                    <a:pt x="28730" y="20716"/>
                    <a:pt x="28701" y="20671"/>
                    <a:pt x="28656" y="20642"/>
                  </a:cubicBezTo>
                  <a:cubicBezTo>
                    <a:pt x="28516" y="20494"/>
                    <a:pt x="28327" y="20420"/>
                    <a:pt x="28139" y="20420"/>
                  </a:cubicBezTo>
                  <a:cubicBezTo>
                    <a:pt x="27950" y="20420"/>
                    <a:pt x="27762" y="20494"/>
                    <a:pt x="27621" y="20642"/>
                  </a:cubicBezTo>
                  <a:cubicBezTo>
                    <a:pt x="27355" y="20908"/>
                    <a:pt x="27326" y="21322"/>
                    <a:pt x="27562" y="21603"/>
                  </a:cubicBezTo>
                  <a:lnTo>
                    <a:pt x="26586" y="22579"/>
                  </a:lnTo>
                  <a:cubicBezTo>
                    <a:pt x="26469" y="22511"/>
                    <a:pt x="26339" y="22477"/>
                    <a:pt x="26210" y="22477"/>
                  </a:cubicBezTo>
                  <a:cubicBezTo>
                    <a:pt x="26028" y="22477"/>
                    <a:pt x="25846" y="22544"/>
                    <a:pt x="25699" y="22682"/>
                  </a:cubicBezTo>
                  <a:cubicBezTo>
                    <a:pt x="25463" y="22934"/>
                    <a:pt x="25433" y="23289"/>
                    <a:pt x="25596" y="23584"/>
                  </a:cubicBezTo>
                  <a:lnTo>
                    <a:pt x="24797" y="24368"/>
                  </a:lnTo>
                  <a:lnTo>
                    <a:pt x="24738" y="24368"/>
                  </a:lnTo>
                  <a:cubicBezTo>
                    <a:pt x="24612" y="24287"/>
                    <a:pt x="24472" y="24246"/>
                    <a:pt x="24331" y="24246"/>
                  </a:cubicBezTo>
                  <a:cubicBezTo>
                    <a:pt x="24191" y="24246"/>
                    <a:pt x="24050" y="24287"/>
                    <a:pt x="23925" y="24368"/>
                  </a:cubicBezTo>
                  <a:lnTo>
                    <a:pt x="20051" y="24368"/>
                  </a:lnTo>
                  <a:lnTo>
                    <a:pt x="15097" y="29321"/>
                  </a:lnTo>
                  <a:lnTo>
                    <a:pt x="15097" y="31436"/>
                  </a:lnTo>
                  <a:cubicBezTo>
                    <a:pt x="15009" y="31451"/>
                    <a:pt x="14920" y="31480"/>
                    <a:pt x="14831" y="31539"/>
                  </a:cubicBezTo>
                  <a:lnTo>
                    <a:pt x="14831" y="27251"/>
                  </a:lnTo>
                  <a:lnTo>
                    <a:pt x="19947" y="22150"/>
                  </a:lnTo>
                  <a:lnTo>
                    <a:pt x="24235" y="22150"/>
                  </a:lnTo>
                  <a:cubicBezTo>
                    <a:pt x="24250" y="22298"/>
                    <a:pt x="24324" y="22446"/>
                    <a:pt x="24428" y="22549"/>
                  </a:cubicBezTo>
                  <a:cubicBezTo>
                    <a:pt x="24575" y="22697"/>
                    <a:pt x="24768" y="22771"/>
                    <a:pt x="24958" y="22771"/>
                  </a:cubicBezTo>
                  <a:cubicBezTo>
                    <a:pt x="25148" y="22771"/>
                    <a:pt x="25337" y="22697"/>
                    <a:pt x="25477" y="22549"/>
                  </a:cubicBezTo>
                  <a:cubicBezTo>
                    <a:pt x="25773" y="22268"/>
                    <a:pt x="25773" y="21795"/>
                    <a:pt x="25477" y="21514"/>
                  </a:cubicBezTo>
                  <a:cubicBezTo>
                    <a:pt x="25448" y="21470"/>
                    <a:pt x="25403" y="21440"/>
                    <a:pt x="25374" y="21426"/>
                  </a:cubicBezTo>
                  <a:lnTo>
                    <a:pt x="26069" y="21426"/>
                  </a:lnTo>
                  <a:lnTo>
                    <a:pt x="33979" y="13515"/>
                  </a:lnTo>
                  <a:lnTo>
                    <a:pt x="33979" y="7896"/>
                  </a:lnTo>
                  <a:lnTo>
                    <a:pt x="38859" y="3017"/>
                  </a:lnTo>
                  <a:lnTo>
                    <a:pt x="46784" y="3017"/>
                  </a:lnTo>
                  <a:lnTo>
                    <a:pt x="48440" y="1361"/>
                  </a:lnTo>
                  <a:cubicBezTo>
                    <a:pt x="48546" y="1427"/>
                    <a:pt x="48676" y="1481"/>
                    <a:pt x="48819" y="1481"/>
                  </a:cubicBezTo>
                  <a:cubicBezTo>
                    <a:pt x="48835" y="1481"/>
                    <a:pt x="48852" y="1480"/>
                    <a:pt x="48869" y="1479"/>
                  </a:cubicBezTo>
                  <a:cubicBezTo>
                    <a:pt x="49283" y="1464"/>
                    <a:pt x="49608" y="1124"/>
                    <a:pt x="49579" y="710"/>
                  </a:cubicBezTo>
                  <a:cubicBezTo>
                    <a:pt x="49579" y="518"/>
                    <a:pt x="49490" y="355"/>
                    <a:pt x="49372" y="222"/>
                  </a:cubicBezTo>
                  <a:cubicBezTo>
                    <a:pt x="49239" y="89"/>
                    <a:pt x="49047" y="0"/>
                    <a:pt x="4884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84" name="Google Shape;684;p53"/>
            <p:cNvGrpSpPr/>
            <p:nvPr/>
          </p:nvGrpSpPr>
          <p:grpSpPr>
            <a:xfrm>
              <a:off x="4400671" y="3821498"/>
              <a:ext cx="2583262" cy="2084187"/>
              <a:chOff x="4400671" y="3821498"/>
              <a:chExt cx="2583262" cy="2084187"/>
            </a:xfrm>
          </p:grpSpPr>
          <p:sp>
            <p:nvSpPr>
              <p:cNvPr id="685" name="Google Shape;685;p53"/>
              <p:cNvSpPr/>
              <p:nvPr/>
            </p:nvSpPr>
            <p:spPr>
              <a:xfrm rot="10800000">
                <a:off x="5304247" y="3821498"/>
                <a:ext cx="1515904" cy="1906570"/>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53"/>
              <p:cNvSpPr/>
              <p:nvPr/>
            </p:nvSpPr>
            <p:spPr>
              <a:xfrm rot="10800000">
                <a:off x="4400671" y="4257528"/>
                <a:ext cx="1229784" cy="1147500"/>
              </a:xfrm>
              <a:custGeom>
                <a:rect b="b" l="l" r="r" t="t"/>
                <a:pathLst>
                  <a:path extrusionOk="0" h="22062" w="23644">
                    <a:moveTo>
                      <a:pt x="22890" y="0"/>
                    </a:moveTo>
                    <a:cubicBezTo>
                      <a:pt x="22712" y="0"/>
                      <a:pt x="22535" y="74"/>
                      <a:pt x="22387" y="192"/>
                    </a:cubicBezTo>
                    <a:cubicBezTo>
                      <a:pt x="22254" y="325"/>
                      <a:pt x="22165" y="518"/>
                      <a:pt x="22151" y="710"/>
                    </a:cubicBezTo>
                    <a:cubicBezTo>
                      <a:pt x="22151" y="887"/>
                      <a:pt x="22210" y="1050"/>
                      <a:pt x="22313" y="1183"/>
                    </a:cubicBezTo>
                    <a:lnTo>
                      <a:pt x="19474" y="4022"/>
                    </a:lnTo>
                    <a:lnTo>
                      <a:pt x="19474" y="12938"/>
                    </a:lnTo>
                    <a:lnTo>
                      <a:pt x="15009" y="17403"/>
                    </a:lnTo>
                    <a:lnTo>
                      <a:pt x="4126" y="17403"/>
                    </a:lnTo>
                    <a:lnTo>
                      <a:pt x="563" y="20952"/>
                    </a:lnTo>
                    <a:lnTo>
                      <a:pt x="1" y="21529"/>
                    </a:lnTo>
                    <a:lnTo>
                      <a:pt x="1" y="22046"/>
                    </a:lnTo>
                    <a:cubicBezTo>
                      <a:pt x="60" y="22061"/>
                      <a:pt x="134" y="22061"/>
                      <a:pt x="208" y="22061"/>
                    </a:cubicBezTo>
                    <a:lnTo>
                      <a:pt x="208" y="21618"/>
                    </a:lnTo>
                    <a:lnTo>
                      <a:pt x="1080" y="20745"/>
                    </a:lnTo>
                    <a:lnTo>
                      <a:pt x="4215" y="17625"/>
                    </a:lnTo>
                    <a:lnTo>
                      <a:pt x="15097" y="17625"/>
                    </a:lnTo>
                    <a:lnTo>
                      <a:pt x="19696" y="13042"/>
                    </a:lnTo>
                    <a:lnTo>
                      <a:pt x="19696" y="4111"/>
                    </a:lnTo>
                    <a:lnTo>
                      <a:pt x="22461" y="1346"/>
                    </a:lnTo>
                    <a:cubicBezTo>
                      <a:pt x="22579" y="1420"/>
                      <a:pt x="22727" y="1479"/>
                      <a:pt x="22860" y="1479"/>
                    </a:cubicBezTo>
                    <a:cubicBezTo>
                      <a:pt x="23067" y="1479"/>
                      <a:pt x="23245" y="1420"/>
                      <a:pt x="23393" y="1287"/>
                    </a:cubicBezTo>
                    <a:cubicBezTo>
                      <a:pt x="23540" y="1153"/>
                      <a:pt x="23629" y="961"/>
                      <a:pt x="23629" y="769"/>
                    </a:cubicBezTo>
                    <a:cubicBezTo>
                      <a:pt x="23644" y="577"/>
                      <a:pt x="23570" y="385"/>
                      <a:pt x="23437" y="237"/>
                    </a:cubicBezTo>
                    <a:cubicBezTo>
                      <a:pt x="23437" y="237"/>
                      <a:pt x="23422" y="222"/>
                      <a:pt x="23422" y="222"/>
                    </a:cubicBezTo>
                    <a:cubicBezTo>
                      <a:pt x="23289" y="89"/>
                      <a:pt x="23112" y="15"/>
                      <a:pt x="2291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53"/>
              <p:cNvSpPr/>
              <p:nvPr/>
            </p:nvSpPr>
            <p:spPr>
              <a:xfrm rot="10800000">
                <a:off x="5478881" y="5126541"/>
                <a:ext cx="456878" cy="669973"/>
              </a:xfrm>
              <a:custGeom>
                <a:rect b="b" l="l" r="r" t="t"/>
                <a:pathLst>
                  <a:path extrusionOk="0" h="12881" w="8784">
                    <a:moveTo>
                      <a:pt x="8030" y="1"/>
                    </a:moveTo>
                    <a:cubicBezTo>
                      <a:pt x="7852" y="1"/>
                      <a:pt x="7675" y="60"/>
                      <a:pt x="7527" y="193"/>
                    </a:cubicBezTo>
                    <a:cubicBezTo>
                      <a:pt x="7379" y="326"/>
                      <a:pt x="7305" y="504"/>
                      <a:pt x="7290" y="711"/>
                    </a:cubicBezTo>
                    <a:cubicBezTo>
                      <a:pt x="7290" y="859"/>
                      <a:pt x="7335" y="1006"/>
                      <a:pt x="7409" y="1125"/>
                    </a:cubicBezTo>
                    <a:lnTo>
                      <a:pt x="4836" y="3697"/>
                    </a:lnTo>
                    <a:lnTo>
                      <a:pt x="4836" y="3742"/>
                    </a:lnTo>
                    <a:lnTo>
                      <a:pt x="4836" y="10751"/>
                    </a:lnTo>
                    <a:lnTo>
                      <a:pt x="3535" y="12037"/>
                    </a:lnTo>
                    <a:lnTo>
                      <a:pt x="1479" y="12037"/>
                    </a:lnTo>
                    <a:cubicBezTo>
                      <a:pt x="1464" y="11889"/>
                      <a:pt x="1405" y="11756"/>
                      <a:pt x="1287" y="11638"/>
                    </a:cubicBezTo>
                    <a:cubicBezTo>
                      <a:pt x="1287" y="11638"/>
                      <a:pt x="1287" y="11623"/>
                      <a:pt x="1272" y="11623"/>
                    </a:cubicBezTo>
                    <a:cubicBezTo>
                      <a:pt x="1139" y="11490"/>
                      <a:pt x="962" y="11416"/>
                      <a:pt x="784" y="11401"/>
                    </a:cubicBezTo>
                    <a:cubicBezTo>
                      <a:pt x="775" y="11401"/>
                      <a:pt x="766" y="11401"/>
                      <a:pt x="757" y="11401"/>
                    </a:cubicBezTo>
                    <a:cubicBezTo>
                      <a:pt x="356" y="11401"/>
                      <a:pt x="30" y="11720"/>
                      <a:pt x="15" y="12111"/>
                    </a:cubicBezTo>
                    <a:cubicBezTo>
                      <a:pt x="1" y="12525"/>
                      <a:pt x="311" y="12865"/>
                      <a:pt x="725" y="12880"/>
                    </a:cubicBezTo>
                    <a:cubicBezTo>
                      <a:pt x="735" y="12880"/>
                      <a:pt x="745" y="12880"/>
                      <a:pt x="755" y="12880"/>
                    </a:cubicBezTo>
                    <a:cubicBezTo>
                      <a:pt x="1112" y="12880"/>
                      <a:pt x="1422" y="12619"/>
                      <a:pt x="1479" y="12259"/>
                    </a:cubicBezTo>
                    <a:lnTo>
                      <a:pt x="3638" y="12259"/>
                    </a:lnTo>
                    <a:lnTo>
                      <a:pt x="5058" y="10839"/>
                    </a:lnTo>
                    <a:lnTo>
                      <a:pt x="5058" y="10795"/>
                    </a:lnTo>
                    <a:lnTo>
                      <a:pt x="5058" y="3786"/>
                    </a:lnTo>
                    <a:lnTo>
                      <a:pt x="7556" y="1287"/>
                    </a:lnTo>
                    <a:cubicBezTo>
                      <a:pt x="7675" y="1406"/>
                      <a:pt x="7837" y="1465"/>
                      <a:pt x="8000" y="1480"/>
                    </a:cubicBezTo>
                    <a:cubicBezTo>
                      <a:pt x="8207" y="1480"/>
                      <a:pt x="8384" y="1406"/>
                      <a:pt x="8532" y="1273"/>
                    </a:cubicBezTo>
                    <a:cubicBezTo>
                      <a:pt x="8680" y="1139"/>
                      <a:pt x="8769" y="962"/>
                      <a:pt x="8769" y="770"/>
                    </a:cubicBezTo>
                    <a:cubicBezTo>
                      <a:pt x="8784" y="563"/>
                      <a:pt x="8710" y="385"/>
                      <a:pt x="8577" y="238"/>
                    </a:cubicBezTo>
                    <a:cubicBezTo>
                      <a:pt x="8562" y="223"/>
                      <a:pt x="8562" y="223"/>
                      <a:pt x="8547" y="208"/>
                    </a:cubicBezTo>
                    <a:cubicBezTo>
                      <a:pt x="8429" y="75"/>
                      <a:pt x="8251" y="1"/>
                      <a:pt x="805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53"/>
              <p:cNvSpPr/>
              <p:nvPr/>
            </p:nvSpPr>
            <p:spPr>
              <a:xfrm rot="10800000">
                <a:off x="5471930" y="4196606"/>
                <a:ext cx="1512003" cy="1709079"/>
              </a:xfrm>
              <a:custGeom>
                <a:rect b="b" l="l" r="r" t="t"/>
                <a:pathLst>
                  <a:path extrusionOk="0" h="32859" w="29070">
                    <a:moveTo>
                      <a:pt x="28330" y="0"/>
                    </a:moveTo>
                    <a:cubicBezTo>
                      <a:pt x="28138" y="0"/>
                      <a:pt x="27961" y="59"/>
                      <a:pt x="27828" y="193"/>
                    </a:cubicBezTo>
                    <a:cubicBezTo>
                      <a:pt x="27680" y="326"/>
                      <a:pt x="27591" y="503"/>
                      <a:pt x="27591" y="710"/>
                    </a:cubicBezTo>
                    <a:cubicBezTo>
                      <a:pt x="27576" y="858"/>
                      <a:pt x="27621" y="991"/>
                      <a:pt x="27695" y="1124"/>
                    </a:cubicBezTo>
                    <a:lnTo>
                      <a:pt x="24723" y="4096"/>
                    </a:lnTo>
                    <a:cubicBezTo>
                      <a:pt x="24737" y="4022"/>
                      <a:pt x="24767" y="3963"/>
                      <a:pt x="24767" y="3889"/>
                    </a:cubicBezTo>
                    <a:cubicBezTo>
                      <a:pt x="24767" y="3682"/>
                      <a:pt x="24708" y="3505"/>
                      <a:pt x="24560" y="3357"/>
                    </a:cubicBezTo>
                    <a:cubicBezTo>
                      <a:pt x="24560" y="3342"/>
                      <a:pt x="24560" y="3342"/>
                      <a:pt x="24545" y="3327"/>
                    </a:cubicBezTo>
                    <a:cubicBezTo>
                      <a:pt x="24412" y="3209"/>
                      <a:pt x="24235" y="3120"/>
                      <a:pt x="24057" y="3120"/>
                    </a:cubicBezTo>
                    <a:cubicBezTo>
                      <a:pt x="24040" y="3119"/>
                      <a:pt x="24022" y="3118"/>
                      <a:pt x="24005" y="3118"/>
                    </a:cubicBezTo>
                    <a:cubicBezTo>
                      <a:pt x="23820" y="3118"/>
                      <a:pt x="23660" y="3191"/>
                      <a:pt x="23525" y="3312"/>
                    </a:cubicBezTo>
                    <a:cubicBezTo>
                      <a:pt x="23377" y="3445"/>
                      <a:pt x="23288" y="3638"/>
                      <a:pt x="23288" y="3830"/>
                    </a:cubicBezTo>
                    <a:cubicBezTo>
                      <a:pt x="23274" y="3993"/>
                      <a:pt x="23333" y="4155"/>
                      <a:pt x="23436" y="4288"/>
                    </a:cubicBezTo>
                    <a:lnTo>
                      <a:pt x="18779" y="8946"/>
                    </a:lnTo>
                    <a:lnTo>
                      <a:pt x="18779" y="14180"/>
                    </a:lnTo>
                    <a:lnTo>
                      <a:pt x="11178" y="21780"/>
                    </a:lnTo>
                    <a:lnTo>
                      <a:pt x="5915" y="21780"/>
                    </a:lnTo>
                    <a:lnTo>
                      <a:pt x="695" y="27000"/>
                    </a:lnTo>
                    <a:lnTo>
                      <a:pt x="695" y="31391"/>
                    </a:lnTo>
                    <a:cubicBezTo>
                      <a:pt x="547" y="31421"/>
                      <a:pt x="399" y="31495"/>
                      <a:pt x="281" y="31598"/>
                    </a:cubicBezTo>
                    <a:cubicBezTo>
                      <a:pt x="0" y="31894"/>
                      <a:pt x="0" y="32367"/>
                      <a:pt x="281" y="32648"/>
                    </a:cubicBezTo>
                    <a:cubicBezTo>
                      <a:pt x="429" y="32789"/>
                      <a:pt x="617" y="32859"/>
                      <a:pt x="806" y="32859"/>
                    </a:cubicBezTo>
                    <a:cubicBezTo>
                      <a:pt x="994" y="32859"/>
                      <a:pt x="1183" y="32789"/>
                      <a:pt x="1331" y="32648"/>
                    </a:cubicBezTo>
                    <a:cubicBezTo>
                      <a:pt x="1612" y="32367"/>
                      <a:pt x="1612" y="31894"/>
                      <a:pt x="1331" y="31598"/>
                    </a:cubicBezTo>
                    <a:cubicBezTo>
                      <a:pt x="1213" y="31495"/>
                      <a:pt x="1065" y="31421"/>
                      <a:pt x="917" y="31391"/>
                    </a:cubicBezTo>
                    <a:lnTo>
                      <a:pt x="917" y="27089"/>
                    </a:lnTo>
                    <a:lnTo>
                      <a:pt x="6003" y="22002"/>
                    </a:lnTo>
                    <a:lnTo>
                      <a:pt x="11267" y="22002"/>
                    </a:lnTo>
                    <a:lnTo>
                      <a:pt x="19000" y="14284"/>
                    </a:lnTo>
                    <a:lnTo>
                      <a:pt x="19000" y="9035"/>
                    </a:lnTo>
                    <a:lnTo>
                      <a:pt x="23584" y="4451"/>
                    </a:lnTo>
                    <a:cubicBezTo>
                      <a:pt x="23599" y="4466"/>
                      <a:pt x="23614" y="4466"/>
                      <a:pt x="23643" y="4481"/>
                    </a:cubicBezTo>
                    <a:cubicBezTo>
                      <a:pt x="23614" y="4554"/>
                      <a:pt x="23599" y="4628"/>
                      <a:pt x="23599" y="4702"/>
                    </a:cubicBezTo>
                    <a:cubicBezTo>
                      <a:pt x="23584" y="4895"/>
                      <a:pt x="23658" y="5087"/>
                      <a:pt x="23791" y="5235"/>
                    </a:cubicBezTo>
                    <a:cubicBezTo>
                      <a:pt x="23835" y="5279"/>
                      <a:pt x="23895" y="5323"/>
                      <a:pt x="23939" y="5353"/>
                    </a:cubicBezTo>
                    <a:cubicBezTo>
                      <a:pt x="23909" y="5353"/>
                      <a:pt x="23880" y="5338"/>
                      <a:pt x="23850" y="5338"/>
                    </a:cubicBezTo>
                    <a:cubicBezTo>
                      <a:pt x="23658" y="5338"/>
                      <a:pt x="23466" y="5397"/>
                      <a:pt x="23318" y="5530"/>
                    </a:cubicBezTo>
                    <a:cubicBezTo>
                      <a:pt x="23170" y="5663"/>
                      <a:pt x="23096" y="5856"/>
                      <a:pt x="23081" y="6048"/>
                    </a:cubicBezTo>
                    <a:cubicBezTo>
                      <a:pt x="23081" y="6240"/>
                      <a:pt x="23140" y="6432"/>
                      <a:pt x="23274" y="6580"/>
                    </a:cubicBezTo>
                    <a:cubicBezTo>
                      <a:pt x="23407" y="6713"/>
                      <a:pt x="23569" y="6787"/>
                      <a:pt x="23747" y="6817"/>
                    </a:cubicBezTo>
                    <a:lnTo>
                      <a:pt x="23747" y="11607"/>
                    </a:lnTo>
                    <a:lnTo>
                      <a:pt x="23155" y="12214"/>
                    </a:lnTo>
                    <a:lnTo>
                      <a:pt x="21470" y="12214"/>
                    </a:lnTo>
                    <a:cubicBezTo>
                      <a:pt x="21455" y="12036"/>
                      <a:pt x="21396" y="11888"/>
                      <a:pt x="21277" y="11755"/>
                    </a:cubicBezTo>
                    <a:cubicBezTo>
                      <a:pt x="21277" y="11755"/>
                      <a:pt x="21263" y="11741"/>
                      <a:pt x="21263" y="11741"/>
                    </a:cubicBezTo>
                    <a:cubicBezTo>
                      <a:pt x="21130" y="11607"/>
                      <a:pt x="20952" y="11534"/>
                      <a:pt x="20760" y="11519"/>
                    </a:cubicBezTo>
                    <a:cubicBezTo>
                      <a:pt x="20568" y="11519"/>
                      <a:pt x="20375" y="11593"/>
                      <a:pt x="20242" y="11726"/>
                    </a:cubicBezTo>
                    <a:cubicBezTo>
                      <a:pt x="20095" y="11859"/>
                      <a:pt x="20006" y="12036"/>
                      <a:pt x="20006" y="12228"/>
                    </a:cubicBezTo>
                    <a:cubicBezTo>
                      <a:pt x="19991" y="12435"/>
                      <a:pt x="20065" y="12628"/>
                      <a:pt x="20198" y="12761"/>
                    </a:cubicBezTo>
                    <a:cubicBezTo>
                      <a:pt x="20331" y="12909"/>
                      <a:pt x="20509" y="12997"/>
                      <a:pt x="20701" y="12997"/>
                    </a:cubicBezTo>
                    <a:cubicBezTo>
                      <a:pt x="20718" y="12999"/>
                      <a:pt x="20736" y="12999"/>
                      <a:pt x="20753" y="12999"/>
                    </a:cubicBezTo>
                    <a:cubicBezTo>
                      <a:pt x="20940" y="12999"/>
                      <a:pt x="21111" y="12927"/>
                      <a:pt x="21233" y="12805"/>
                    </a:cubicBezTo>
                    <a:cubicBezTo>
                      <a:pt x="21351" y="12702"/>
                      <a:pt x="21425" y="12569"/>
                      <a:pt x="21455" y="12421"/>
                    </a:cubicBezTo>
                    <a:lnTo>
                      <a:pt x="23244" y="12421"/>
                    </a:lnTo>
                    <a:lnTo>
                      <a:pt x="23969" y="11696"/>
                    </a:lnTo>
                    <a:lnTo>
                      <a:pt x="23969" y="6802"/>
                    </a:lnTo>
                    <a:cubicBezTo>
                      <a:pt x="24102" y="6772"/>
                      <a:pt x="24220" y="6713"/>
                      <a:pt x="24323" y="6625"/>
                    </a:cubicBezTo>
                    <a:cubicBezTo>
                      <a:pt x="24471" y="6491"/>
                      <a:pt x="24545" y="6299"/>
                      <a:pt x="24560" y="6107"/>
                    </a:cubicBezTo>
                    <a:cubicBezTo>
                      <a:pt x="24560" y="5915"/>
                      <a:pt x="24501" y="5723"/>
                      <a:pt x="24368" y="5575"/>
                    </a:cubicBezTo>
                    <a:cubicBezTo>
                      <a:pt x="24353" y="5575"/>
                      <a:pt x="24353" y="5560"/>
                      <a:pt x="24338" y="5560"/>
                    </a:cubicBezTo>
                    <a:cubicBezTo>
                      <a:pt x="24309" y="5516"/>
                      <a:pt x="24264" y="5486"/>
                      <a:pt x="24205" y="5456"/>
                    </a:cubicBezTo>
                    <a:cubicBezTo>
                      <a:pt x="24235" y="5456"/>
                      <a:pt x="24264" y="5471"/>
                      <a:pt x="24309" y="5471"/>
                    </a:cubicBezTo>
                    <a:cubicBezTo>
                      <a:pt x="24501" y="5471"/>
                      <a:pt x="24693" y="5397"/>
                      <a:pt x="24826" y="5264"/>
                    </a:cubicBezTo>
                    <a:cubicBezTo>
                      <a:pt x="24974" y="5131"/>
                      <a:pt x="25063" y="4954"/>
                      <a:pt x="25063" y="4761"/>
                    </a:cubicBezTo>
                    <a:cubicBezTo>
                      <a:pt x="25077" y="4569"/>
                      <a:pt x="25018" y="4392"/>
                      <a:pt x="24885" y="4244"/>
                    </a:cubicBezTo>
                    <a:lnTo>
                      <a:pt x="27842" y="1287"/>
                    </a:lnTo>
                    <a:cubicBezTo>
                      <a:pt x="27976" y="1390"/>
                      <a:pt x="28123" y="1464"/>
                      <a:pt x="28301" y="1464"/>
                    </a:cubicBezTo>
                    <a:cubicBezTo>
                      <a:pt x="28317" y="1465"/>
                      <a:pt x="28333" y="1466"/>
                      <a:pt x="28350" y="1466"/>
                    </a:cubicBezTo>
                    <a:cubicBezTo>
                      <a:pt x="28525" y="1466"/>
                      <a:pt x="28698" y="1394"/>
                      <a:pt x="28833" y="1272"/>
                    </a:cubicBezTo>
                    <a:cubicBezTo>
                      <a:pt x="28981" y="1139"/>
                      <a:pt x="29055" y="961"/>
                      <a:pt x="29070" y="754"/>
                    </a:cubicBezTo>
                    <a:cubicBezTo>
                      <a:pt x="29070" y="562"/>
                      <a:pt x="29011" y="370"/>
                      <a:pt x="28863" y="237"/>
                    </a:cubicBezTo>
                    <a:cubicBezTo>
                      <a:pt x="28863" y="222"/>
                      <a:pt x="28863" y="222"/>
                      <a:pt x="28848" y="207"/>
                    </a:cubicBezTo>
                    <a:cubicBezTo>
                      <a:pt x="28715" y="74"/>
                      <a:pt x="28537" y="0"/>
                      <a:pt x="2836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53"/>
              <p:cNvSpPr/>
              <p:nvPr/>
            </p:nvSpPr>
            <p:spPr>
              <a:xfrm rot="10800000">
                <a:off x="5416537" y="3964323"/>
                <a:ext cx="1550493" cy="1779088"/>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90" name="Google Shape;690;p53"/>
            <p:cNvSpPr/>
            <p:nvPr/>
          </p:nvSpPr>
          <p:spPr>
            <a:xfrm rot="10800000">
              <a:off x="3496279" y="5182515"/>
              <a:ext cx="470713" cy="336365"/>
            </a:xfrm>
            <a:custGeom>
              <a:rect b="b" l="l" r="r" t="t"/>
              <a:pathLst>
                <a:path extrusionOk="0" h="6467" w="9050">
                  <a:moveTo>
                    <a:pt x="8295" y="1"/>
                  </a:moveTo>
                  <a:cubicBezTo>
                    <a:pt x="8295" y="1"/>
                    <a:pt x="8281" y="1"/>
                    <a:pt x="8266" y="16"/>
                  </a:cubicBezTo>
                  <a:cubicBezTo>
                    <a:pt x="7896" y="30"/>
                    <a:pt x="7600" y="311"/>
                    <a:pt x="7571" y="681"/>
                  </a:cubicBezTo>
                  <a:lnTo>
                    <a:pt x="5693" y="681"/>
                  </a:lnTo>
                  <a:lnTo>
                    <a:pt x="1242" y="5132"/>
                  </a:lnTo>
                  <a:cubicBezTo>
                    <a:pt x="1108" y="5038"/>
                    <a:pt x="953" y="4990"/>
                    <a:pt x="799" y="4990"/>
                  </a:cubicBezTo>
                  <a:cubicBezTo>
                    <a:pt x="612" y="4990"/>
                    <a:pt x="427" y="5060"/>
                    <a:pt x="281" y="5206"/>
                  </a:cubicBezTo>
                  <a:cubicBezTo>
                    <a:pt x="0" y="5486"/>
                    <a:pt x="0" y="5960"/>
                    <a:pt x="281" y="6255"/>
                  </a:cubicBezTo>
                  <a:cubicBezTo>
                    <a:pt x="429" y="6396"/>
                    <a:pt x="618" y="6466"/>
                    <a:pt x="806" y="6466"/>
                  </a:cubicBezTo>
                  <a:cubicBezTo>
                    <a:pt x="995" y="6466"/>
                    <a:pt x="1183" y="6396"/>
                    <a:pt x="1331" y="6255"/>
                  </a:cubicBezTo>
                  <a:cubicBezTo>
                    <a:pt x="1597" y="5989"/>
                    <a:pt x="1612" y="5575"/>
                    <a:pt x="1405" y="5294"/>
                  </a:cubicBezTo>
                  <a:lnTo>
                    <a:pt x="5782" y="903"/>
                  </a:lnTo>
                  <a:lnTo>
                    <a:pt x="7586" y="903"/>
                  </a:lnTo>
                  <a:cubicBezTo>
                    <a:pt x="7615" y="1051"/>
                    <a:pt x="7689" y="1184"/>
                    <a:pt x="7793" y="1287"/>
                  </a:cubicBezTo>
                  <a:cubicBezTo>
                    <a:pt x="7928" y="1409"/>
                    <a:pt x="8101" y="1481"/>
                    <a:pt x="8276" y="1481"/>
                  </a:cubicBezTo>
                  <a:cubicBezTo>
                    <a:pt x="8292" y="1481"/>
                    <a:pt x="8309" y="1481"/>
                    <a:pt x="8325" y="1479"/>
                  </a:cubicBezTo>
                  <a:cubicBezTo>
                    <a:pt x="8532" y="1479"/>
                    <a:pt x="8709" y="1391"/>
                    <a:pt x="8842" y="1243"/>
                  </a:cubicBezTo>
                  <a:cubicBezTo>
                    <a:pt x="8976" y="1110"/>
                    <a:pt x="9049" y="918"/>
                    <a:pt x="9035" y="711"/>
                  </a:cubicBezTo>
                  <a:cubicBezTo>
                    <a:pt x="9035" y="518"/>
                    <a:pt x="8946" y="356"/>
                    <a:pt x="8828" y="223"/>
                  </a:cubicBezTo>
                  <a:cubicBezTo>
                    <a:pt x="8695" y="89"/>
                    <a:pt x="8502" y="1"/>
                    <a:pt x="829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53"/>
            <p:cNvSpPr/>
            <p:nvPr/>
          </p:nvSpPr>
          <p:spPr>
            <a:xfrm rot="10800000">
              <a:off x="3219407" y="5014867"/>
              <a:ext cx="1045191" cy="900804"/>
            </a:xfrm>
            <a:custGeom>
              <a:rect b="b" l="l" r="r" t="t"/>
              <a:pathLst>
                <a:path extrusionOk="0" h="17319" w="20095">
                  <a:moveTo>
                    <a:pt x="19281" y="0"/>
                  </a:moveTo>
                  <a:cubicBezTo>
                    <a:pt x="19089" y="0"/>
                    <a:pt x="18912" y="59"/>
                    <a:pt x="18764" y="207"/>
                  </a:cubicBezTo>
                  <a:cubicBezTo>
                    <a:pt x="18498" y="473"/>
                    <a:pt x="18483" y="887"/>
                    <a:pt x="18705" y="1183"/>
                  </a:cubicBezTo>
                  <a:lnTo>
                    <a:pt x="16871" y="3002"/>
                  </a:lnTo>
                  <a:lnTo>
                    <a:pt x="11238" y="3253"/>
                  </a:lnTo>
                  <a:lnTo>
                    <a:pt x="11208" y="3253"/>
                  </a:lnTo>
                  <a:lnTo>
                    <a:pt x="6210" y="8251"/>
                  </a:lnTo>
                  <a:lnTo>
                    <a:pt x="6210" y="10912"/>
                  </a:lnTo>
                  <a:lnTo>
                    <a:pt x="1183" y="15940"/>
                  </a:lnTo>
                  <a:cubicBezTo>
                    <a:pt x="1071" y="15875"/>
                    <a:pt x="945" y="15843"/>
                    <a:pt x="819" y="15843"/>
                  </a:cubicBezTo>
                  <a:cubicBezTo>
                    <a:pt x="629" y="15843"/>
                    <a:pt x="438" y="15916"/>
                    <a:pt x="296" y="16058"/>
                  </a:cubicBezTo>
                  <a:cubicBezTo>
                    <a:pt x="0" y="16339"/>
                    <a:pt x="0" y="16812"/>
                    <a:pt x="296" y="17108"/>
                  </a:cubicBezTo>
                  <a:cubicBezTo>
                    <a:pt x="436" y="17248"/>
                    <a:pt x="625" y="17318"/>
                    <a:pt x="813" y="17318"/>
                  </a:cubicBezTo>
                  <a:cubicBezTo>
                    <a:pt x="1002" y="17318"/>
                    <a:pt x="1190" y="17248"/>
                    <a:pt x="1331" y="17108"/>
                  </a:cubicBezTo>
                  <a:cubicBezTo>
                    <a:pt x="1612" y="16827"/>
                    <a:pt x="1627" y="16368"/>
                    <a:pt x="1360" y="16073"/>
                  </a:cubicBezTo>
                  <a:lnTo>
                    <a:pt x="6432" y="11001"/>
                  </a:lnTo>
                  <a:lnTo>
                    <a:pt x="6432" y="8340"/>
                  </a:lnTo>
                  <a:lnTo>
                    <a:pt x="11297" y="3475"/>
                  </a:lnTo>
                  <a:lnTo>
                    <a:pt x="16930" y="3223"/>
                  </a:lnTo>
                  <a:lnTo>
                    <a:pt x="16975" y="3223"/>
                  </a:lnTo>
                  <a:lnTo>
                    <a:pt x="18852" y="1331"/>
                  </a:lnTo>
                  <a:cubicBezTo>
                    <a:pt x="18984" y="1423"/>
                    <a:pt x="19135" y="1468"/>
                    <a:pt x="19285" y="1468"/>
                  </a:cubicBezTo>
                  <a:cubicBezTo>
                    <a:pt x="19473" y="1468"/>
                    <a:pt x="19659" y="1397"/>
                    <a:pt x="19799" y="1257"/>
                  </a:cubicBezTo>
                  <a:cubicBezTo>
                    <a:pt x="20095" y="961"/>
                    <a:pt x="20095" y="503"/>
                    <a:pt x="19799" y="207"/>
                  </a:cubicBezTo>
                  <a:cubicBezTo>
                    <a:pt x="19666" y="59"/>
                    <a:pt x="19473" y="0"/>
                    <a:pt x="19281"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53"/>
            <p:cNvSpPr/>
            <p:nvPr/>
          </p:nvSpPr>
          <p:spPr>
            <a:xfrm rot="10800000">
              <a:off x="4915173" y="4769739"/>
              <a:ext cx="894459" cy="916772"/>
            </a:xfrm>
            <a:custGeom>
              <a:rect b="b" l="l" r="r" t="t"/>
              <a:pathLst>
                <a:path extrusionOk="0" h="17626" w="17197">
                  <a:moveTo>
                    <a:pt x="16458" y="0"/>
                  </a:moveTo>
                  <a:cubicBezTo>
                    <a:pt x="16058" y="0"/>
                    <a:pt x="15733" y="311"/>
                    <a:pt x="15718" y="710"/>
                  </a:cubicBezTo>
                  <a:cubicBezTo>
                    <a:pt x="15718" y="873"/>
                    <a:pt x="15763" y="1021"/>
                    <a:pt x="15837" y="1154"/>
                  </a:cubicBezTo>
                  <a:lnTo>
                    <a:pt x="13589" y="3416"/>
                  </a:lnTo>
                  <a:lnTo>
                    <a:pt x="13589" y="9050"/>
                  </a:lnTo>
                  <a:lnTo>
                    <a:pt x="5841" y="16797"/>
                  </a:lnTo>
                  <a:lnTo>
                    <a:pt x="1479" y="16797"/>
                  </a:lnTo>
                  <a:cubicBezTo>
                    <a:pt x="1464" y="16650"/>
                    <a:pt x="1405" y="16502"/>
                    <a:pt x="1287" y="16383"/>
                  </a:cubicBezTo>
                  <a:cubicBezTo>
                    <a:pt x="1287" y="16369"/>
                    <a:pt x="1287" y="16369"/>
                    <a:pt x="1272" y="16369"/>
                  </a:cubicBezTo>
                  <a:cubicBezTo>
                    <a:pt x="1139" y="16236"/>
                    <a:pt x="962" y="16147"/>
                    <a:pt x="784" y="16147"/>
                  </a:cubicBezTo>
                  <a:cubicBezTo>
                    <a:pt x="767" y="16146"/>
                    <a:pt x="749" y="16145"/>
                    <a:pt x="732" y="16145"/>
                  </a:cubicBezTo>
                  <a:cubicBezTo>
                    <a:pt x="547" y="16145"/>
                    <a:pt x="387" y="16217"/>
                    <a:pt x="252" y="16339"/>
                  </a:cubicBezTo>
                  <a:cubicBezTo>
                    <a:pt x="104" y="16472"/>
                    <a:pt x="15" y="16664"/>
                    <a:pt x="15" y="16857"/>
                  </a:cubicBezTo>
                  <a:cubicBezTo>
                    <a:pt x="1" y="17049"/>
                    <a:pt x="75" y="17241"/>
                    <a:pt x="208" y="17389"/>
                  </a:cubicBezTo>
                  <a:cubicBezTo>
                    <a:pt x="341" y="17537"/>
                    <a:pt x="533" y="17611"/>
                    <a:pt x="725" y="17626"/>
                  </a:cubicBezTo>
                  <a:cubicBezTo>
                    <a:pt x="917" y="17626"/>
                    <a:pt x="1110" y="17566"/>
                    <a:pt x="1257" y="17433"/>
                  </a:cubicBezTo>
                  <a:cubicBezTo>
                    <a:pt x="1376" y="17315"/>
                    <a:pt x="1450" y="17182"/>
                    <a:pt x="1479" y="17019"/>
                  </a:cubicBezTo>
                  <a:lnTo>
                    <a:pt x="5930" y="17019"/>
                  </a:lnTo>
                  <a:lnTo>
                    <a:pt x="13811" y="9138"/>
                  </a:lnTo>
                  <a:lnTo>
                    <a:pt x="13811" y="3505"/>
                  </a:lnTo>
                  <a:lnTo>
                    <a:pt x="15984" y="1316"/>
                  </a:lnTo>
                  <a:cubicBezTo>
                    <a:pt x="16118" y="1405"/>
                    <a:pt x="16265" y="1479"/>
                    <a:pt x="16428" y="1479"/>
                  </a:cubicBezTo>
                  <a:cubicBezTo>
                    <a:pt x="16437" y="1479"/>
                    <a:pt x="16446" y="1479"/>
                    <a:pt x="16455" y="1479"/>
                  </a:cubicBezTo>
                  <a:cubicBezTo>
                    <a:pt x="16843" y="1479"/>
                    <a:pt x="17182" y="1174"/>
                    <a:pt x="17197" y="769"/>
                  </a:cubicBezTo>
                  <a:cubicBezTo>
                    <a:pt x="17197" y="562"/>
                    <a:pt x="17123" y="355"/>
                    <a:pt x="16975" y="222"/>
                  </a:cubicBezTo>
                  <a:cubicBezTo>
                    <a:pt x="16857" y="89"/>
                    <a:pt x="16679" y="15"/>
                    <a:pt x="1648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53"/>
            <p:cNvSpPr/>
            <p:nvPr/>
          </p:nvSpPr>
          <p:spPr>
            <a:xfrm rot="10800000">
              <a:off x="4651393" y="4877410"/>
              <a:ext cx="303805" cy="638401"/>
            </a:xfrm>
            <a:custGeom>
              <a:rect b="b" l="l" r="r" t="t"/>
              <a:pathLst>
                <a:path extrusionOk="0" h="12274" w="5841">
                  <a:moveTo>
                    <a:pt x="5087" y="1"/>
                  </a:moveTo>
                  <a:cubicBezTo>
                    <a:pt x="4702" y="1"/>
                    <a:pt x="4362" y="326"/>
                    <a:pt x="4347" y="711"/>
                  </a:cubicBezTo>
                  <a:cubicBezTo>
                    <a:pt x="4347" y="859"/>
                    <a:pt x="4392" y="992"/>
                    <a:pt x="4451" y="1110"/>
                  </a:cubicBezTo>
                  <a:lnTo>
                    <a:pt x="636" y="4925"/>
                  </a:lnTo>
                  <a:lnTo>
                    <a:pt x="636" y="10810"/>
                  </a:lnTo>
                  <a:cubicBezTo>
                    <a:pt x="296" y="10869"/>
                    <a:pt x="30" y="11150"/>
                    <a:pt x="30" y="11505"/>
                  </a:cubicBezTo>
                  <a:cubicBezTo>
                    <a:pt x="0" y="11919"/>
                    <a:pt x="325" y="12259"/>
                    <a:pt x="739" y="12273"/>
                  </a:cubicBezTo>
                  <a:cubicBezTo>
                    <a:pt x="749" y="12274"/>
                    <a:pt x="758" y="12274"/>
                    <a:pt x="767" y="12274"/>
                  </a:cubicBezTo>
                  <a:cubicBezTo>
                    <a:pt x="1154" y="12274"/>
                    <a:pt x="1479" y="11968"/>
                    <a:pt x="1493" y="11564"/>
                  </a:cubicBezTo>
                  <a:cubicBezTo>
                    <a:pt x="1508" y="11357"/>
                    <a:pt x="1420" y="11164"/>
                    <a:pt x="1286" y="11017"/>
                  </a:cubicBezTo>
                  <a:cubicBezTo>
                    <a:pt x="1168" y="10913"/>
                    <a:pt x="1020" y="10839"/>
                    <a:pt x="858" y="10810"/>
                  </a:cubicBezTo>
                  <a:lnTo>
                    <a:pt x="858" y="5013"/>
                  </a:lnTo>
                  <a:lnTo>
                    <a:pt x="4584" y="1287"/>
                  </a:lnTo>
                  <a:cubicBezTo>
                    <a:pt x="4717" y="1406"/>
                    <a:pt x="4880" y="1480"/>
                    <a:pt x="5057" y="1480"/>
                  </a:cubicBezTo>
                  <a:cubicBezTo>
                    <a:pt x="5066" y="1480"/>
                    <a:pt x="5076" y="1480"/>
                    <a:pt x="5085" y="1480"/>
                  </a:cubicBezTo>
                  <a:cubicBezTo>
                    <a:pt x="5486" y="1480"/>
                    <a:pt x="5811" y="1174"/>
                    <a:pt x="5826" y="770"/>
                  </a:cubicBezTo>
                  <a:cubicBezTo>
                    <a:pt x="5841" y="578"/>
                    <a:pt x="5767" y="385"/>
                    <a:pt x="5634" y="237"/>
                  </a:cubicBezTo>
                  <a:cubicBezTo>
                    <a:pt x="5619" y="237"/>
                    <a:pt x="5619" y="223"/>
                    <a:pt x="5619" y="223"/>
                  </a:cubicBezTo>
                  <a:cubicBezTo>
                    <a:pt x="5486" y="90"/>
                    <a:pt x="5308" y="16"/>
                    <a:pt x="511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53"/>
            <p:cNvSpPr/>
            <p:nvPr/>
          </p:nvSpPr>
          <p:spPr>
            <a:xfrm rot="10800000">
              <a:off x="4495243" y="4739732"/>
              <a:ext cx="728383" cy="809106"/>
            </a:xfrm>
            <a:custGeom>
              <a:rect b="b" l="l" r="r" t="t"/>
              <a:pathLst>
                <a:path extrusionOk="0" h="15556" w="14004">
                  <a:moveTo>
                    <a:pt x="13249" y="0"/>
                  </a:moveTo>
                  <a:cubicBezTo>
                    <a:pt x="12865" y="0"/>
                    <a:pt x="12525" y="311"/>
                    <a:pt x="12510" y="710"/>
                  </a:cubicBezTo>
                  <a:cubicBezTo>
                    <a:pt x="12510" y="887"/>
                    <a:pt x="12569" y="1065"/>
                    <a:pt x="12672" y="1198"/>
                  </a:cubicBezTo>
                  <a:lnTo>
                    <a:pt x="8503" y="5367"/>
                  </a:lnTo>
                  <a:lnTo>
                    <a:pt x="8503" y="5412"/>
                  </a:lnTo>
                  <a:lnTo>
                    <a:pt x="8503" y="12287"/>
                  </a:lnTo>
                  <a:lnTo>
                    <a:pt x="6048" y="14742"/>
                  </a:lnTo>
                  <a:lnTo>
                    <a:pt x="1538" y="14742"/>
                  </a:lnTo>
                  <a:cubicBezTo>
                    <a:pt x="1524" y="14579"/>
                    <a:pt x="1450" y="14417"/>
                    <a:pt x="1331" y="14298"/>
                  </a:cubicBezTo>
                  <a:cubicBezTo>
                    <a:pt x="1184" y="14150"/>
                    <a:pt x="995" y="14077"/>
                    <a:pt x="807" y="14077"/>
                  </a:cubicBezTo>
                  <a:cubicBezTo>
                    <a:pt x="618" y="14077"/>
                    <a:pt x="429" y="14150"/>
                    <a:pt x="282" y="14298"/>
                  </a:cubicBezTo>
                  <a:cubicBezTo>
                    <a:pt x="1" y="14579"/>
                    <a:pt x="1" y="15052"/>
                    <a:pt x="282" y="15333"/>
                  </a:cubicBezTo>
                  <a:cubicBezTo>
                    <a:pt x="429" y="15481"/>
                    <a:pt x="618" y="15555"/>
                    <a:pt x="807" y="15555"/>
                  </a:cubicBezTo>
                  <a:cubicBezTo>
                    <a:pt x="995" y="15555"/>
                    <a:pt x="1184" y="15481"/>
                    <a:pt x="1331" y="15333"/>
                  </a:cubicBezTo>
                  <a:cubicBezTo>
                    <a:pt x="1435" y="15230"/>
                    <a:pt x="1509" y="15097"/>
                    <a:pt x="1524" y="14949"/>
                  </a:cubicBezTo>
                  <a:lnTo>
                    <a:pt x="6137" y="14949"/>
                  </a:lnTo>
                  <a:lnTo>
                    <a:pt x="8725" y="12376"/>
                  </a:lnTo>
                  <a:lnTo>
                    <a:pt x="8725" y="12332"/>
                  </a:lnTo>
                  <a:lnTo>
                    <a:pt x="8725" y="5471"/>
                  </a:lnTo>
                  <a:lnTo>
                    <a:pt x="12835" y="1346"/>
                  </a:lnTo>
                  <a:cubicBezTo>
                    <a:pt x="12953" y="1420"/>
                    <a:pt x="13086" y="1464"/>
                    <a:pt x="13220" y="1479"/>
                  </a:cubicBezTo>
                  <a:cubicBezTo>
                    <a:pt x="13229" y="1479"/>
                    <a:pt x="13238" y="1479"/>
                    <a:pt x="13247" y="1479"/>
                  </a:cubicBezTo>
                  <a:cubicBezTo>
                    <a:pt x="13648" y="1479"/>
                    <a:pt x="13974" y="1159"/>
                    <a:pt x="13988" y="769"/>
                  </a:cubicBezTo>
                  <a:cubicBezTo>
                    <a:pt x="14003" y="547"/>
                    <a:pt x="13914" y="355"/>
                    <a:pt x="13781" y="222"/>
                  </a:cubicBezTo>
                  <a:cubicBezTo>
                    <a:pt x="13648" y="89"/>
                    <a:pt x="13471" y="0"/>
                    <a:pt x="1327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53"/>
            <p:cNvSpPr/>
            <p:nvPr/>
          </p:nvSpPr>
          <p:spPr>
            <a:xfrm rot="10800000">
              <a:off x="5078968" y="4813535"/>
              <a:ext cx="513779" cy="828403"/>
            </a:xfrm>
            <a:custGeom>
              <a:rect b="b" l="l" r="r" t="t"/>
              <a:pathLst>
                <a:path extrusionOk="0" h="15927" w="9878">
                  <a:moveTo>
                    <a:pt x="9138" y="1"/>
                  </a:moveTo>
                  <a:cubicBezTo>
                    <a:pt x="8946" y="1"/>
                    <a:pt x="8769" y="60"/>
                    <a:pt x="8635" y="193"/>
                  </a:cubicBezTo>
                  <a:cubicBezTo>
                    <a:pt x="8488" y="326"/>
                    <a:pt x="8399" y="504"/>
                    <a:pt x="8399" y="711"/>
                  </a:cubicBezTo>
                  <a:cubicBezTo>
                    <a:pt x="8384" y="859"/>
                    <a:pt x="8428" y="1006"/>
                    <a:pt x="8517" y="1140"/>
                  </a:cubicBezTo>
                  <a:lnTo>
                    <a:pt x="6196" y="3446"/>
                  </a:lnTo>
                  <a:lnTo>
                    <a:pt x="6196" y="9568"/>
                  </a:lnTo>
                  <a:lnTo>
                    <a:pt x="1183" y="14580"/>
                  </a:lnTo>
                  <a:cubicBezTo>
                    <a:pt x="1065" y="14491"/>
                    <a:pt x="932" y="14447"/>
                    <a:pt x="784" y="14447"/>
                  </a:cubicBezTo>
                  <a:cubicBezTo>
                    <a:pt x="775" y="14447"/>
                    <a:pt x="766" y="14447"/>
                    <a:pt x="757" y="14447"/>
                  </a:cubicBezTo>
                  <a:cubicBezTo>
                    <a:pt x="369" y="14447"/>
                    <a:pt x="44" y="14752"/>
                    <a:pt x="15" y="15157"/>
                  </a:cubicBezTo>
                  <a:cubicBezTo>
                    <a:pt x="0" y="15556"/>
                    <a:pt x="326" y="15911"/>
                    <a:pt x="725" y="15926"/>
                  </a:cubicBezTo>
                  <a:cubicBezTo>
                    <a:pt x="734" y="15926"/>
                    <a:pt x="743" y="15926"/>
                    <a:pt x="752" y="15926"/>
                  </a:cubicBezTo>
                  <a:cubicBezTo>
                    <a:pt x="1154" y="15926"/>
                    <a:pt x="1479" y="15606"/>
                    <a:pt x="1494" y="15216"/>
                  </a:cubicBezTo>
                  <a:cubicBezTo>
                    <a:pt x="1508" y="15039"/>
                    <a:pt x="1449" y="14876"/>
                    <a:pt x="1346" y="14728"/>
                  </a:cubicBezTo>
                  <a:lnTo>
                    <a:pt x="6418" y="9656"/>
                  </a:lnTo>
                  <a:lnTo>
                    <a:pt x="6418" y="3535"/>
                  </a:lnTo>
                  <a:lnTo>
                    <a:pt x="8665" y="1302"/>
                  </a:lnTo>
                  <a:cubicBezTo>
                    <a:pt x="8783" y="1406"/>
                    <a:pt x="8946" y="1465"/>
                    <a:pt x="9109" y="1465"/>
                  </a:cubicBezTo>
                  <a:cubicBezTo>
                    <a:pt x="9125" y="1466"/>
                    <a:pt x="9141" y="1467"/>
                    <a:pt x="9157" y="1467"/>
                  </a:cubicBezTo>
                  <a:cubicBezTo>
                    <a:pt x="9333" y="1467"/>
                    <a:pt x="9506" y="1394"/>
                    <a:pt x="9641" y="1273"/>
                  </a:cubicBezTo>
                  <a:cubicBezTo>
                    <a:pt x="9774" y="1140"/>
                    <a:pt x="9863" y="962"/>
                    <a:pt x="9877" y="755"/>
                  </a:cubicBezTo>
                  <a:cubicBezTo>
                    <a:pt x="9877" y="563"/>
                    <a:pt x="9804" y="371"/>
                    <a:pt x="9670" y="238"/>
                  </a:cubicBezTo>
                  <a:cubicBezTo>
                    <a:pt x="9670" y="223"/>
                    <a:pt x="9656" y="223"/>
                    <a:pt x="9656" y="208"/>
                  </a:cubicBezTo>
                  <a:cubicBezTo>
                    <a:pt x="9523" y="75"/>
                    <a:pt x="9345" y="1"/>
                    <a:pt x="9168"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53"/>
            <p:cNvSpPr/>
            <p:nvPr/>
          </p:nvSpPr>
          <p:spPr>
            <a:xfrm rot="10800000">
              <a:off x="6099471" y="4821864"/>
              <a:ext cx="573802" cy="570889"/>
            </a:xfrm>
            <a:custGeom>
              <a:rect b="b" l="l" r="r" t="t"/>
              <a:pathLst>
                <a:path extrusionOk="0" h="10976" w="11032">
                  <a:moveTo>
                    <a:pt x="7630" y="1"/>
                  </a:moveTo>
                  <a:lnTo>
                    <a:pt x="1361" y="6270"/>
                  </a:lnTo>
                  <a:cubicBezTo>
                    <a:pt x="1231" y="6168"/>
                    <a:pt x="1070" y="6116"/>
                    <a:pt x="908" y="6116"/>
                  </a:cubicBezTo>
                  <a:cubicBezTo>
                    <a:pt x="719" y="6116"/>
                    <a:pt x="528" y="6186"/>
                    <a:pt x="385" y="6329"/>
                  </a:cubicBezTo>
                  <a:cubicBezTo>
                    <a:pt x="104" y="6625"/>
                    <a:pt x="104" y="7083"/>
                    <a:pt x="385" y="7379"/>
                  </a:cubicBezTo>
                  <a:cubicBezTo>
                    <a:pt x="533" y="7519"/>
                    <a:pt x="725" y="7590"/>
                    <a:pt x="916" y="7590"/>
                  </a:cubicBezTo>
                  <a:cubicBezTo>
                    <a:pt x="1106" y="7590"/>
                    <a:pt x="1294" y="7519"/>
                    <a:pt x="1435" y="7379"/>
                  </a:cubicBezTo>
                  <a:cubicBezTo>
                    <a:pt x="1701" y="7113"/>
                    <a:pt x="1716" y="6714"/>
                    <a:pt x="1509" y="6433"/>
                  </a:cubicBezTo>
                  <a:lnTo>
                    <a:pt x="7719" y="222"/>
                  </a:lnTo>
                  <a:lnTo>
                    <a:pt x="10809" y="222"/>
                  </a:lnTo>
                  <a:lnTo>
                    <a:pt x="10809" y="3919"/>
                  </a:lnTo>
                  <a:lnTo>
                    <a:pt x="4510" y="10218"/>
                  </a:lnTo>
                  <a:lnTo>
                    <a:pt x="1538" y="10218"/>
                  </a:lnTo>
                  <a:cubicBezTo>
                    <a:pt x="1538" y="10041"/>
                    <a:pt x="1465" y="9848"/>
                    <a:pt x="1331" y="9715"/>
                  </a:cubicBezTo>
                  <a:cubicBezTo>
                    <a:pt x="1184" y="9575"/>
                    <a:pt x="995" y="9505"/>
                    <a:pt x="807" y="9505"/>
                  </a:cubicBezTo>
                  <a:cubicBezTo>
                    <a:pt x="618" y="9505"/>
                    <a:pt x="429" y="9575"/>
                    <a:pt x="282" y="9715"/>
                  </a:cubicBezTo>
                  <a:cubicBezTo>
                    <a:pt x="1" y="10011"/>
                    <a:pt x="1" y="10469"/>
                    <a:pt x="282" y="10765"/>
                  </a:cubicBezTo>
                  <a:cubicBezTo>
                    <a:pt x="429" y="10906"/>
                    <a:pt x="618" y="10976"/>
                    <a:pt x="807" y="10976"/>
                  </a:cubicBezTo>
                  <a:cubicBezTo>
                    <a:pt x="995" y="10976"/>
                    <a:pt x="1184" y="10906"/>
                    <a:pt x="1331" y="10765"/>
                  </a:cubicBezTo>
                  <a:cubicBezTo>
                    <a:pt x="1420" y="10662"/>
                    <a:pt x="1479" y="10558"/>
                    <a:pt x="1509" y="10440"/>
                  </a:cubicBezTo>
                  <a:lnTo>
                    <a:pt x="4599" y="10440"/>
                  </a:lnTo>
                  <a:lnTo>
                    <a:pt x="11031" y="4008"/>
                  </a:lnTo>
                  <a:lnTo>
                    <a:pt x="11031" y="1"/>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53"/>
            <p:cNvSpPr/>
            <p:nvPr/>
          </p:nvSpPr>
          <p:spPr>
            <a:xfrm rot="10800000">
              <a:off x="5014376" y="4731113"/>
              <a:ext cx="339226" cy="330956"/>
            </a:xfrm>
            <a:custGeom>
              <a:rect b="b" l="l" r="r" t="t"/>
              <a:pathLst>
                <a:path extrusionOk="0" h="6363" w="6522">
                  <a:moveTo>
                    <a:pt x="5782" y="1"/>
                  </a:moveTo>
                  <a:cubicBezTo>
                    <a:pt x="5590" y="1"/>
                    <a:pt x="5413" y="75"/>
                    <a:pt x="5279" y="208"/>
                  </a:cubicBezTo>
                  <a:cubicBezTo>
                    <a:pt x="5132" y="341"/>
                    <a:pt x="5043" y="518"/>
                    <a:pt x="5043" y="711"/>
                  </a:cubicBezTo>
                  <a:cubicBezTo>
                    <a:pt x="5028" y="873"/>
                    <a:pt x="5072" y="1021"/>
                    <a:pt x="5161" y="1139"/>
                  </a:cubicBezTo>
                  <a:lnTo>
                    <a:pt x="1258" y="5043"/>
                  </a:lnTo>
                  <a:cubicBezTo>
                    <a:pt x="1121" y="4940"/>
                    <a:pt x="959" y="4888"/>
                    <a:pt x="798" y="4888"/>
                  </a:cubicBezTo>
                  <a:cubicBezTo>
                    <a:pt x="611" y="4888"/>
                    <a:pt x="425" y="4959"/>
                    <a:pt x="282" y="5102"/>
                  </a:cubicBezTo>
                  <a:cubicBezTo>
                    <a:pt x="1" y="5398"/>
                    <a:pt x="1" y="5871"/>
                    <a:pt x="282" y="6152"/>
                  </a:cubicBezTo>
                  <a:cubicBezTo>
                    <a:pt x="430" y="6292"/>
                    <a:pt x="618" y="6363"/>
                    <a:pt x="807" y="6363"/>
                  </a:cubicBezTo>
                  <a:cubicBezTo>
                    <a:pt x="995" y="6363"/>
                    <a:pt x="1184" y="6292"/>
                    <a:pt x="1332" y="6152"/>
                  </a:cubicBezTo>
                  <a:cubicBezTo>
                    <a:pt x="1583" y="5900"/>
                    <a:pt x="1613" y="5486"/>
                    <a:pt x="1406" y="5206"/>
                  </a:cubicBezTo>
                  <a:lnTo>
                    <a:pt x="5309" y="1302"/>
                  </a:lnTo>
                  <a:cubicBezTo>
                    <a:pt x="5427" y="1405"/>
                    <a:pt x="5575" y="1479"/>
                    <a:pt x="5753" y="1479"/>
                  </a:cubicBezTo>
                  <a:cubicBezTo>
                    <a:pt x="5769" y="1481"/>
                    <a:pt x="5785" y="1481"/>
                    <a:pt x="5801" y="1481"/>
                  </a:cubicBezTo>
                  <a:cubicBezTo>
                    <a:pt x="5977" y="1481"/>
                    <a:pt x="6150" y="1409"/>
                    <a:pt x="6285" y="1287"/>
                  </a:cubicBezTo>
                  <a:cubicBezTo>
                    <a:pt x="6418" y="1154"/>
                    <a:pt x="6507" y="977"/>
                    <a:pt x="6522" y="770"/>
                  </a:cubicBezTo>
                  <a:cubicBezTo>
                    <a:pt x="6522" y="577"/>
                    <a:pt x="6448" y="385"/>
                    <a:pt x="6315" y="237"/>
                  </a:cubicBezTo>
                  <a:cubicBezTo>
                    <a:pt x="6315" y="237"/>
                    <a:pt x="6300" y="223"/>
                    <a:pt x="6300" y="223"/>
                  </a:cubicBezTo>
                  <a:cubicBezTo>
                    <a:pt x="6167" y="89"/>
                    <a:pt x="5989" y="16"/>
                    <a:pt x="5812"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1" name="Shape 701"/>
        <p:cNvGrpSpPr/>
        <p:nvPr/>
      </p:nvGrpSpPr>
      <p:grpSpPr>
        <a:xfrm>
          <a:off x="0" y="0"/>
          <a:ext cx="0" cy="0"/>
          <a:chOff x="0" y="0"/>
          <a:chExt cx="0" cy="0"/>
        </a:xfrm>
      </p:grpSpPr>
      <p:sp>
        <p:nvSpPr>
          <p:cNvPr id="702" name="Google Shape;702;p5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700"/>
              <a:t>Verification for ASIC designs</a:t>
            </a:r>
            <a:endParaRPr sz="2700"/>
          </a:p>
        </p:txBody>
      </p:sp>
      <p:sp>
        <p:nvSpPr>
          <p:cNvPr id="703" name="Google Shape;703;p54"/>
          <p:cNvSpPr/>
          <p:nvPr/>
        </p:nvSpPr>
        <p:spPr>
          <a:xfrm>
            <a:off x="1945879" y="2271602"/>
            <a:ext cx="642300" cy="39900"/>
          </a:xfrm>
          <a:prstGeom prst="roundRect">
            <a:avLst>
              <a:gd fmla="val 50000" name="adj"/>
            </a:avLst>
          </a:prstGeom>
          <a:solidFill>
            <a:schemeClr val="accent1"/>
          </a:solidFill>
          <a:ln>
            <a:noFill/>
          </a:ln>
        </p:spPr>
        <p:txBody>
          <a:bodyPr anchorCtr="0" anchor="ctr" bIns="98800" lIns="98800" spcFirstLastPara="1" rIns="98800" wrap="square" tIns="98800">
            <a:noAutofit/>
          </a:bodyPr>
          <a:lstStyle/>
          <a:p>
            <a:pPr indent="0" lvl="0" marL="0" rtl="0" algn="l">
              <a:spcBef>
                <a:spcPts val="0"/>
              </a:spcBef>
              <a:spcAft>
                <a:spcPts val="0"/>
              </a:spcAft>
              <a:buNone/>
            </a:pPr>
            <a:r>
              <a:t/>
            </a:r>
            <a:endParaRPr sz="1513">
              <a:solidFill>
                <a:schemeClr val="accent1"/>
              </a:solidFill>
              <a:highlight>
                <a:schemeClr val="accent1"/>
              </a:highlight>
            </a:endParaRPr>
          </a:p>
        </p:txBody>
      </p:sp>
      <p:grpSp>
        <p:nvGrpSpPr>
          <p:cNvPr id="704" name="Google Shape;704;p54"/>
          <p:cNvGrpSpPr/>
          <p:nvPr/>
        </p:nvGrpSpPr>
        <p:grpSpPr>
          <a:xfrm>
            <a:off x="223793" y="1957092"/>
            <a:ext cx="1896629" cy="2051144"/>
            <a:chOff x="571536" y="1957150"/>
            <a:chExt cx="1755000" cy="1897977"/>
          </a:xfrm>
        </p:grpSpPr>
        <p:sp>
          <p:nvSpPr>
            <p:cNvPr id="705" name="Google Shape;705;p54"/>
            <p:cNvSpPr/>
            <p:nvPr/>
          </p:nvSpPr>
          <p:spPr>
            <a:xfrm>
              <a:off x="1151886" y="1957150"/>
              <a:ext cx="594300" cy="594300"/>
            </a:xfrm>
            <a:prstGeom prst="ellipse">
              <a:avLst/>
            </a:prstGeom>
            <a:noFill/>
            <a:ln cap="flat" cmpd="sng" w="41175">
              <a:solidFill>
                <a:schemeClr val="accent1"/>
              </a:solidFill>
              <a:prstDash val="solid"/>
              <a:round/>
              <a:headEnd len="sm" w="sm" type="none"/>
              <a:tailEnd len="sm" w="sm" type="none"/>
            </a:ln>
          </p:spPr>
          <p:txBody>
            <a:bodyPr anchorCtr="0" anchor="ctr" bIns="98800" lIns="98800" spcFirstLastPara="1" rIns="98800" wrap="square" tIns="98800">
              <a:noAutofit/>
            </a:bodyPr>
            <a:lstStyle/>
            <a:p>
              <a:pPr indent="0" lvl="0" marL="0" rtl="0" algn="l">
                <a:spcBef>
                  <a:spcPts val="0"/>
                </a:spcBef>
                <a:spcAft>
                  <a:spcPts val="0"/>
                </a:spcAft>
                <a:buNone/>
              </a:pPr>
              <a:r>
                <a:t/>
              </a:r>
              <a:endParaRPr/>
            </a:p>
          </p:txBody>
        </p:sp>
        <p:sp>
          <p:nvSpPr>
            <p:cNvPr id="706" name="Google Shape;706;p54"/>
            <p:cNvSpPr txBox="1"/>
            <p:nvPr/>
          </p:nvSpPr>
          <p:spPr>
            <a:xfrm>
              <a:off x="1230636" y="2118324"/>
              <a:ext cx="436800" cy="321000"/>
            </a:xfrm>
            <a:prstGeom prst="rect">
              <a:avLst/>
            </a:prstGeom>
            <a:noFill/>
            <a:ln>
              <a:noFill/>
            </a:ln>
          </p:spPr>
          <p:txBody>
            <a:bodyPr anchorCtr="0" anchor="t" bIns="98800" lIns="98800" spcFirstLastPara="1" rIns="98800" wrap="square" tIns="98800">
              <a:noAutofit/>
            </a:bodyPr>
            <a:lstStyle/>
            <a:p>
              <a:pPr indent="0" lvl="0" marL="0" rtl="0" algn="ctr">
                <a:lnSpc>
                  <a:spcPct val="115000"/>
                </a:lnSpc>
                <a:spcBef>
                  <a:spcPts val="0"/>
                </a:spcBef>
                <a:spcAft>
                  <a:spcPts val="1729"/>
                </a:spcAft>
                <a:buNone/>
              </a:pPr>
              <a:r>
                <a:rPr b="1" lang="en" sz="1081">
                  <a:solidFill>
                    <a:schemeClr val="accent1"/>
                  </a:solidFill>
                  <a:latin typeface="Roboto"/>
                  <a:ea typeface="Roboto"/>
                  <a:cs typeface="Roboto"/>
                  <a:sym typeface="Roboto"/>
                </a:rPr>
                <a:t>1</a:t>
              </a:r>
              <a:endParaRPr b="1" sz="1081">
                <a:solidFill>
                  <a:schemeClr val="accent1"/>
                </a:solidFill>
                <a:latin typeface="Roboto"/>
                <a:ea typeface="Roboto"/>
                <a:cs typeface="Roboto"/>
                <a:sym typeface="Roboto"/>
              </a:endParaRPr>
            </a:p>
          </p:txBody>
        </p:sp>
        <p:sp>
          <p:nvSpPr>
            <p:cNvPr id="707" name="Google Shape;707;p54"/>
            <p:cNvSpPr txBox="1"/>
            <p:nvPr/>
          </p:nvSpPr>
          <p:spPr>
            <a:xfrm>
              <a:off x="594488" y="2660925"/>
              <a:ext cx="1709100" cy="446400"/>
            </a:xfrm>
            <a:prstGeom prst="rect">
              <a:avLst/>
            </a:prstGeom>
            <a:noFill/>
            <a:ln>
              <a:noFill/>
            </a:ln>
          </p:spPr>
          <p:txBody>
            <a:bodyPr anchorCtr="0" anchor="b" bIns="98800" lIns="98800" spcFirstLastPara="1" rIns="98800" wrap="square" tIns="98800">
              <a:noAutofit/>
            </a:bodyPr>
            <a:lstStyle/>
            <a:p>
              <a:pPr indent="0" lvl="0" marL="0" rtl="0" algn="ctr">
                <a:lnSpc>
                  <a:spcPct val="115000"/>
                </a:lnSpc>
                <a:spcBef>
                  <a:spcPts val="0"/>
                </a:spcBef>
                <a:spcAft>
                  <a:spcPts val="0"/>
                </a:spcAft>
                <a:buNone/>
              </a:pPr>
              <a:r>
                <a:rPr b="1" lang="en" sz="1081">
                  <a:solidFill>
                    <a:schemeClr val="accent1"/>
                  </a:solidFill>
                  <a:latin typeface="Roboto"/>
                  <a:ea typeface="Roboto"/>
                  <a:cs typeface="Roboto"/>
                  <a:sym typeface="Roboto"/>
                </a:rPr>
                <a:t>Verification Planning</a:t>
              </a:r>
              <a:endParaRPr b="1" sz="1081">
                <a:solidFill>
                  <a:schemeClr val="accent1"/>
                </a:solidFill>
                <a:latin typeface="Roboto"/>
                <a:ea typeface="Roboto"/>
                <a:cs typeface="Roboto"/>
                <a:sym typeface="Roboto"/>
              </a:endParaRPr>
            </a:p>
          </p:txBody>
        </p:sp>
        <p:sp>
          <p:nvSpPr>
            <p:cNvPr id="708" name="Google Shape;708;p54"/>
            <p:cNvSpPr txBox="1"/>
            <p:nvPr/>
          </p:nvSpPr>
          <p:spPr>
            <a:xfrm>
              <a:off x="571536" y="3117727"/>
              <a:ext cx="1755000" cy="737400"/>
            </a:xfrm>
            <a:prstGeom prst="rect">
              <a:avLst/>
            </a:prstGeom>
            <a:noFill/>
            <a:ln>
              <a:noFill/>
            </a:ln>
          </p:spPr>
          <p:txBody>
            <a:bodyPr anchorCtr="0" anchor="t" bIns="98800" lIns="98800" spcFirstLastPara="1" rIns="98800" wrap="square" tIns="98800">
              <a:noAutofit/>
            </a:bodyPr>
            <a:lstStyle/>
            <a:p>
              <a:pPr indent="-308306" lvl="0" marL="247056" rtl="0" algn="l">
                <a:lnSpc>
                  <a:spcPct val="115000"/>
                </a:lnSpc>
                <a:spcBef>
                  <a:spcPts val="0"/>
                </a:spcBef>
                <a:spcAft>
                  <a:spcPts val="0"/>
                </a:spcAft>
                <a:buClr>
                  <a:schemeClr val="accent1"/>
                </a:buClr>
                <a:buSzPts val="965"/>
                <a:buFont typeface="Roboto"/>
                <a:buChar char="-"/>
              </a:pPr>
              <a:r>
                <a:rPr lang="en" sz="965">
                  <a:solidFill>
                    <a:schemeClr val="accent1"/>
                  </a:solidFill>
                  <a:latin typeface="Roboto"/>
                  <a:ea typeface="Roboto"/>
                  <a:cs typeface="Roboto"/>
                  <a:sym typeface="Roboto"/>
                </a:rPr>
                <a:t>Define coverage goals</a:t>
              </a:r>
              <a:endParaRPr sz="965">
                <a:solidFill>
                  <a:schemeClr val="accent1"/>
                </a:solidFill>
                <a:latin typeface="Roboto"/>
                <a:ea typeface="Roboto"/>
                <a:cs typeface="Roboto"/>
                <a:sym typeface="Roboto"/>
              </a:endParaRPr>
            </a:p>
            <a:p>
              <a:pPr indent="-308306" lvl="0" marL="247056" rtl="0" algn="l">
                <a:lnSpc>
                  <a:spcPct val="115000"/>
                </a:lnSpc>
                <a:spcBef>
                  <a:spcPts val="0"/>
                </a:spcBef>
                <a:spcAft>
                  <a:spcPts val="0"/>
                </a:spcAft>
                <a:buClr>
                  <a:schemeClr val="accent1"/>
                </a:buClr>
                <a:buSzPts val="965"/>
                <a:buFont typeface="Roboto"/>
                <a:buChar char="-"/>
              </a:pPr>
              <a:r>
                <a:rPr lang="en" sz="965">
                  <a:solidFill>
                    <a:schemeClr val="accent1"/>
                  </a:solidFill>
                  <a:latin typeface="Roboto"/>
                  <a:ea typeface="Roboto"/>
                  <a:cs typeface="Roboto"/>
                  <a:sym typeface="Roboto"/>
                </a:rPr>
                <a:t>Establish test strategies</a:t>
              </a:r>
              <a:endParaRPr sz="965">
                <a:solidFill>
                  <a:schemeClr val="accent1"/>
                </a:solidFill>
                <a:latin typeface="Roboto"/>
                <a:ea typeface="Roboto"/>
                <a:cs typeface="Roboto"/>
                <a:sym typeface="Roboto"/>
              </a:endParaRPr>
            </a:p>
            <a:p>
              <a:pPr indent="-308306" lvl="0" marL="247056" rtl="0" algn="l">
                <a:lnSpc>
                  <a:spcPct val="115000"/>
                </a:lnSpc>
                <a:spcBef>
                  <a:spcPts val="0"/>
                </a:spcBef>
                <a:spcAft>
                  <a:spcPts val="0"/>
                </a:spcAft>
                <a:buClr>
                  <a:schemeClr val="accent1"/>
                </a:buClr>
                <a:buSzPts val="965"/>
                <a:buFont typeface="Roboto"/>
                <a:buChar char="-"/>
              </a:pPr>
              <a:r>
                <a:rPr lang="en" sz="965">
                  <a:solidFill>
                    <a:schemeClr val="accent1"/>
                  </a:solidFill>
                  <a:latin typeface="Roboto"/>
                  <a:ea typeface="Roboto"/>
                  <a:cs typeface="Roboto"/>
                  <a:sym typeface="Roboto"/>
                </a:rPr>
                <a:t>Converse with design team</a:t>
              </a:r>
              <a:endParaRPr sz="965">
                <a:solidFill>
                  <a:schemeClr val="accent1"/>
                </a:solidFill>
                <a:latin typeface="Roboto"/>
                <a:ea typeface="Roboto"/>
                <a:cs typeface="Roboto"/>
                <a:sym typeface="Roboto"/>
              </a:endParaRPr>
            </a:p>
          </p:txBody>
        </p:sp>
      </p:grpSp>
      <p:sp>
        <p:nvSpPr>
          <p:cNvPr id="709" name="Google Shape;709;p54"/>
          <p:cNvSpPr/>
          <p:nvPr/>
        </p:nvSpPr>
        <p:spPr>
          <a:xfrm>
            <a:off x="4293459" y="2271602"/>
            <a:ext cx="642300" cy="39900"/>
          </a:xfrm>
          <a:prstGeom prst="roundRect">
            <a:avLst>
              <a:gd fmla="val 50000" name="adj"/>
            </a:avLst>
          </a:prstGeom>
          <a:solidFill>
            <a:schemeClr val="accent1"/>
          </a:solidFill>
          <a:ln>
            <a:noFill/>
          </a:ln>
        </p:spPr>
        <p:txBody>
          <a:bodyPr anchorCtr="0" anchor="ctr" bIns="98800" lIns="98800" spcFirstLastPara="1" rIns="98800" wrap="square" tIns="98800">
            <a:noAutofit/>
          </a:bodyPr>
          <a:lstStyle/>
          <a:p>
            <a:pPr indent="0" lvl="0" marL="0" rtl="0" algn="l">
              <a:spcBef>
                <a:spcPts val="0"/>
              </a:spcBef>
              <a:spcAft>
                <a:spcPts val="0"/>
              </a:spcAft>
              <a:buNone/>
            </a:pPr>
            <a:r>
              <a:t/>
            </a:r>
            <a:endParaRPr sz="1513">
              <a:solidFill>
                <a:schemeClr val="accent1"/>
              </a:solidFill>
            </a:endParaRPr>
          </a:p>
        </p:txBody>
      </p:sp>
      <p:sp>
        <p:nvSpPr>
          <p:cNvPr id="710" name="Google Shape;710;p54"/>
          <p:cNvSpPr/>
          <p:nvPr/>
        </p:nvSpPr>
        <p:spPr>
          <a:xfrm>
            <a:off x="6543516" y="2271602"/>
            <a:ext cx="642300" cy="39900"/>
          </a:xfrm>
          <a:prstGeom prst="roundRect">
            <a:avLst>
              <a:gd fmla="val 50000" name="adj"/>
            </a:avLst>
          </a:prstGeom>
          <a:solidFill>
            <a:schemeClr val="accent1"/>
          </a:solidFill>
          <a:ln>
            <a:noFill/>
          </a:ln>
        </p:spPr>
        <p:txBody>
          <a:bodyPr anchorCtr="0" anchor="ctr" bIns="98800" lIns="98800" spcFirstLastPara="1" rIns="98800" wrap="square" tIns="98800">
            <a:noAutofit/>
          </a:bodyPr>
          <a:lstStyle/>
          <a:p>
            <a:pPr indent="0" lvl="0" marL="0" rtl="0" algn="l">
              <a:spcBef>
                <a:spcPts val="0"/>
              </a:spcBef>
              <a:spcAft>
                <a:spcPts val="0"/>
              </a:spcAft>
              <a:buNone/>
            </a:pPr>
            <a:r>
              <a:t/>
            </a:r>
            <a:endParaRPr/>
          </a:p>
        </p:txBody>
      </p:sp>
      <p:grpSp>
        <p:nvGrpSpPr>
          <p:cNvPr id="711" name="Google Shape;711;p54"/>
          <p:cNvGrpSpPr/>
          <p:nvPr/>
        </p:nvGrpSpPr>
        <p:grpSpPr>
          <a:xfrm>
            <a:off x="4761125" y="1957092"/>
            <a:ext cx="1896629" cy="2051144"/>
            <a:chOff x="571536" y="1957150"/>
            <a:chExt cx="1755000" cy="1897977"/>
          </a:xfrm>
        </p:grpSpPr>
        <p:sp>
          <p:nvSpPr>
            <p:cNvPr id="712" name="Google Shape;712;p54"/>
            <p:cNvSpPr/>
            <p:nvPr/>
          </p:nvSpPr>
          <p:spPr>
            <a:xfrm>
              <a:off x="1151886" y="1957150"/>
              <a:ext cx="594300" cy="594300"/>
            </a:xfrm>
            <a:prstGeom prst="ellipse">
              <a:avLst/>
            </a:prstGeom>
            <a:noFill/>
            <a:ln cap="flat" cmpd="sng" w="41175">
              <a:solidFill>
                <a:schemeClr val="accent1"/>
              </a:solidFill>
              <a:prstDash val="solid"/>
              <a:round/>
              <a:headEnd len="sm" w="sm" type="none"/>
              <a:tailEnd len="sm" w="sm" type="none"/>
            </a:ln>
          </p:spPr>
          <p:txBody>
            <a:bodyPr anchorCtr="0" anchor="ctr" bIns="98800" lIns="98800" spcFirstLastPara="1" rIns="98800" wrap="square" tIns="98800">
              <a:noAutofit/>
            </a:bodyPr>
            <a:lstStyle/>
            <a:p>
              <a:pPr indent="0" lvl="0" marL="0" rtl="0" algn="l">
                <a:spcBef>
                  <a:spcPts val="0"/>
                </a:spcBef>
                <a:spcAft>
                  <a:spcPts val="0"/>
                </a:spcAft>
                <a:buNone/>
              </a:pPr>
              <a:r>
                <a:t/>
              </a:r>
              <a:endParaRPr/>
            </a:p>
          </p:txBody>
        </p:sp>
        <p:sp>
          <p:nvSpPr>
            <p:cNvPr id="713" name="Google Shape;713;p54"/>
            <p:cNvSpPr txBox="1"/>
            <p:nvPr/>
          </p:nvSpPr>
          <p:spPr>
            <a:xfrm>
              <a:off x="1230636" y="2118324"/>
              <a:ext cx="436800" cy="321000"/>
            </a:xfrm>
            <a:prstGeom prst="rect">
              <a:avLst/>
            </a:prstGeom>
            <a:noFill/>
            <a:ln>
              <a:noFill/>
            </a:ln>
          </p:spPr>
          <p:txBody>
            <a:bodyPr anchorCtr="0" anchor="t" bIns="98800" lIns="98800" spcFirstLastPara="1" rIns="98800" wrap="square" tIns="98800">
              <a:noAutofit/>
            </a:bodyPr>
            <a:lstStyle/>
            <a:p>
              <a:pPr indent="0" lvl="0" marL="0" rtl="0" algn="ctr">
                <a:lnSpc>
                  <a:spcPct val="115000"/>
                </a:lnSpc>
                <a:spcBef>
                  <a:spcPts val="0"/>
                </a:spcBef>
                <a:spcAft>
                  <a:spcPts val="1729"/>
                </a:spcAft>
                <a:buNone/>
              </a:pPr>
              <a:r>
                <a:rPr b="1" lang="en" sz="1081">
                  <a:solidFill>
                    <a:schemeClr val="accent1"/>
                  </a:solidFill>
                  <a:latin typeface="Roboto"/>
                  <a:ea typeface="Roboto"/>
                  <a:cs typeface="Roboto"/>
                  <a:sym typeface="Roboto"/>
                </a:rPr>
                <a:t>3</a:t>
              </a:r>
              <a:endParaRPr b="1" sz="1081">
                <a:solidFill>
                  <a:schemeClr val="accent1"/>
                </a:solidFill>
                <a:latin typeface="Roboto"/>
                <a:ea typeface="Roboto"/>
                <a:cs typeface="Roboto"/>
                <a:sym typeface="Roboto"/>
              </a:endParaRPr>
            </a:p>
          </p:txBody>
        </p:sp>
        <p:sp>
          <p:nvSpPr>
            <p:cNvPr id="714" name="Google Shape;714;p54"/>
            <p:cNvSpPr txBox="1"/>
            <p:nvPr/>
          </p:nvSpPr>
          <p:spPr>
            <a:xfrm>
              <a:off x="594488" y="2682948"/>
              <a:ext cx="1709100" cy="446400"/>
            </a:xfrm>
            <a:prstGeom prst="rect">
              <a:avLst/>
            </a:prstGeom>
            <a:noFill/>
            <a:ln>
              <a:noFill/>
            </a:ln>
          </p:spPr>
          <p:txBody>
            <a:bodyPr anchorCtr="0" anchor="b" bIns="98800" lIns="98800" spcFirstLastPara="1" rIns="98800" wrap="square" tIns="98800">
              <a:noAutofit/>
            </a:bodyPr>
            <a:lstStyle/>
            <a:p>
              <a:pPr indent="0" lvl="0" marL="0" rtl="0" algn="ctr">
                <a:lnSpc>
                  <a:spcPct val="115000"/>
                </a:lnSpc>
                <a:spcBef>
                  <a:spcPts val="0"/>
                </a:spcBef>
                <a:spcAft>
                  <a:spcPts val="0"/>
                </a:spcAft>
                <a:buNone/>
              </a:pPr>
              <a:r>
                <a:rPr b="1" lang="en" sz="1081">
                  <a:solidFill>
                    <a:schemeClr val="accent1"/>
                  </a:solidFill>
                  <a:latin typeface="Roboto"/>
                  <a:ea typeface="Roboto"/>
                  <a:cs typeface="Roboto"/>
                  <a:sym typeface="Roboto"/>
                </a:rPr>
                <a:t>Universal Verification Methodology (UVM)</a:t>
              </a:r>
              <a:endParaRPr b="1" sz="1081">
                <a:solidFill>
                  <a:schemeClr val="accent1"/>
                </a:solidFill>
                <a:latin typeface="Roboto"/>
                <a:ea typeface="Roboto"/>
                <a:cs typeface="Roboto"/>
                <a:sym typeface="Roboto"/>
              </a:endParaRPr>
            </a:p>
          </p:txBody>
        </p:sp>
        <p:sp>
          <p:nvSpPr>
            <p:cNvPr id="715" name="Google Shape;715;p54"/>
            <p:cNvSpPr txBox="1"/>
            <p:nvPr/>
          </p:nvSpPr>
          <p:spPr>
            <a:xfrm>
              <a:off x="571536" y="3117727"/>
              <a:ext cx="1755000" cy="737400"/>
            </a:xfrm>
            <a:prstGeom prst="rect">
              <a:avLst/>
            </a:prstGeom>
            <a:noFill/>
            <a:ln>
              <a:noFill/>
            </a:ln>
          </p:spPr>
          <p:txBody>
            <a:bodyPr anchorCtr="0" anchor="t" bIns="98800" lIns="98800" spcFirstLastPara="1" rIns="98800" wrap="square" tIns="98800">
              <a:noAutofit/>
            </a:bodyPr>
            <a:lstStyle/>
            <a:p>
              <a:pPr indent="-308306" lvl="0" marL="247056" rtl="0" algn="l">
                <a:lnSpc>
                  <a:spcPct val="115000"/>
                </a:lnSpc>
                <a:spcBef>
                  <a:spcPts val="0"/>
                </a:spcBef>
                <a:spcAft>
                  <a:spcPts val="0"/>
                </a:spcAft>
                <a:buClr>
                  <a:schemeClr val="accent1"/>
                </a:buClr>
                <a:buSzPts val="965"/>
                <a:buFont typeface="Roboto"/>
                <a:buChar char="-"/>
              </a:pPr>
              <a:r>
                <a:rPr lang="en" sz="965">
                  <a:solidFill>
                    <a:schemeClr val="accent1"/>
                  </a:solidFill>
                  <a:latin typeface="Roboto"/>
                  <a:ea typeface="Roboto"/>
                  <a:cs typeface="Roboto"/>
                  <a:sym typeface="Roboto"/>
                </a:rPr>
                <a:t>Corner cases</a:t>
              </a:r>
              <a:endParaRPr sz="965">
                <a:solidFill>
                  <a:schemeClr val="accent1"/>
                </a:solidFill>
                <a:latin typeface="Roboto"/>
                <a:ea typeface="Roboto"/>
                <a:cs typeface="Roboto"/>
                <a:sym typeface="Roboto"/>
              </a:endParaRPr>
            </a:p>
            <a:p>
              <a:pPr indent="-308306" lvl="0" marL="247056" rtl="0" algn="l">
                <a:lnSpc>
                  <a:spcPct val="115000"/>
                </a:lnSpc>
                <a:spcBef>
                  <a:spcPts val="0"/>
                </a:spcBef>
                <a:spcAft>
                  <a:spcPts val="0"/>
                </a:spcAft>
                <a:buClr>
                  <a:schemeClr val="accent1"/>
                </a:buClr>
                <a:buSzPts val="965"/>
                <a:buFont typeface="Roboto"/>
                <a:buChar char="-"/>
              </a:pPr>
              <a:r>
                <a:rPr lang="en" sz="965">
                  <a:solidFill>
                    <a:schemeClr val="accent1"/>
                  </a:solidFill>
                  <a:latin typeface="Roboto"/>
                  <a:ea typeface="Roboto"/>
                  <a:cs typeface="Roboto"/>
                  <a:sym typeface="Roboto"/>
                </a:rPr>
                <a:t>Coverage closure</a:t>
              </a:r>
              <a:endParaRPr sz="965">
                <a:solidFill>
                  <a:schemeClr val="accent1"/>
                </a:solidFill>
                <a:latin typeface="Roboto"/>
                <a:ea typeface="Roboto"/>
                <a:cs typeface="Roboto"/>
                <a:sym typeface="Roboto"/>
              </a:endParaRPr>
            </a:p>
            <a:p>
              <a:pPr indent="-308306" lvl="0" marL="247056" rtl="0" algn="l">
                <a:lnSpc>
                  <a:spcPct val="115000"/>
                </a:lnSpc>
                <a:spcBef>
                  <a:spcPts val="0"/>
                </a:spcBef>
                <a:spcAft>
                  <a:spcPts val="0"/>
                </a:spcAft>
                <a:buClr>
                  <a:schemeClr val="accent1"/>
                </a:buClr>
                <a:buSzPts val="965"/>
                <a:buFont typeface="Roboto"/>
                <a:buChar char="-"/>
              </a:pPr>
              <a:r>
                <a:rPr lang="en" sz="965">
                  <a:solidFill>
                    <a:schemeClr val="accent1"/>
                  </a:solidFill>
                  <a:latin typeface="Roboto"/>
                  <a:ea typeface="Roboto"/>
                  <a:cs typeface="Roboto"/>
                  <a:sym typeface="Roboto"/>
                </a:rPr>
                <a:t>Security stress testing</a:t>
              </a:r>
              <a:endParaRPr sz="965">
                <a:solidFill>
                  <a:schemeClr val="accent1"/>
                </a:solidFill>
                <a:latin typeface="Roboto"/>
                <a:ea typeface="Roboto"/>
                <a:cs typeface="Roboto"/>
                <a:sym typeface="Roboto"/>
              </a:endParaRPr>
            </a:p>
          </p:txBody>
        </p:sp>
      </p:grpSp>
      <p:grpSp>
        <p:nvGrpSpPr>
          <p:cNvPr id="716" name="Google Shape;716;p54"/>
          <p:cNvGrpSpPr/>
          <p:nvPr/>
        </p:nvGrpSpPr>
        <p:grpSpPr>
          <a:xfrm>
            <a:off x="7023584" y="1957092"/>
            <a:ext cx="1896628" cy="2051144"/>
            <a:chOff x="571536" y="1957150"/>
            <a:chExt cx="1755000" cy="1897977"/>
          </a:xfrm>
        </p:grpSpPr>
        <p:sp>
          <p:nvSpPr>
            <p:cNvPr id="717" name="Google Shape;717;p54"/>
            <p:cNvSpPr/>
            <p:nvPr/>
          </p:nvSpPr>
          <p:spPr>
            <a:xfrm>
              <a:off x="1151886" y="1957150"/>
              <a:ext cx="594300" cy="594300"/>
            </a:xfrm>
            <a:prstGeom prst="ellipse">
              <a:avLst/>
            </a:prstGeom>
            <a:noFill/>
            <a:ln cap="flat" cmpd="sng" w="41175">
              <a:solidFill>
                <a:schemeClr val="accent1"/>
              </a:solidFill>
              <a:prstDash val="solid"/>
              <a:round/>
              <a:headEnd len="sm" w="sm" type="none"/>
              <a:tailEnd len="sm" w="sm" type="none"/>
            </a:ln>
          </p:spPr>
          <p:txBody>
            <a:bodyPr anchorCtr="0" anchor="ctr" bIns="98800" lIns="98800" spcFirstLastPara="1" rIns="98800" wrap="square" tIns="98800">
              <a:noAutofit/>
            </a:bodyPr>
            <a:lstStyle/>
            <a:p>
              <a:pPr indent="0" lvl="0" marL="0" rtl="0" algn="l">
                <a:spcBef>
                  <a:spcPts val="0"/>
                </a:spcBef>
                <a:spcAft>
                  <a:spcPts val="0"/>
                </a:spcAft>
                <a:buNone/>
              </a:pPr>
              <a:r>
                <a:t/>
              </a:r>
              <a:endParaRPr/>
            </a:p>
          </p:txBody>
        </p:sp>
        <p:sp>
          <p:nvSpPr>
            <p:cNvPr id="718" name="Google Shape;718;p54"/>
            <p:cNvSpPr txBox="1"/>
            <p:nvPr/>
          </p:nvSpPr>
          <p:spPr>
            <a:xfrm>
              <a:off x="1230636" y="2118324"/>
              <a:ext cx="436800" cy="321000"/>
            </a:xfrm>
            <a:prstGeom prst="rect">
              <a:avLst/>
            </a:prstGeom>
            <a:noFill/>
            <a:ln>
              <a:noFill/>
            </a:ln>
          </p:spPr>
          <p:txBody>
            <a:bodyPr anchorCtr="0" anchor="t" bIns="98800" lIns="98800" spcFirstLastPara="1" rIns="98800" wrap="square" tIns="98800">
              <a:noAutofit/>
            </a:bodyPr>
            <a:lstStyle/>
            <a:p>
              <a:pPr indent="0" lvl="0" marL="0" rtl="0" algn="ctr">
                <a:lnSpc>
                  <a:spcPct val="115000"/>
                </a:lnSpc>
                <a:spcBef>
                  <a:spcPts val="0"/>
                </a:spcBef>
                <a:spcAft>
                  <a:spcPts val="1729"/>
                </a:spcAft>
                <a:buNone/>
              </a:pPr>
              <a:r>
                <a:rPr b="1" lang="en" sz="1189">
                  <a:solidFill>
                    <a:schemeClr val="accent1"/>
                  </a:solidFill>
                  <a:latin typeface="Roboto"/>
                  <a:ea typeface="Roboto"/>
                  <a:cs typeface="Roboto"/>
                  <a:sym typeface="Roboto"/>
                </a:rPr>
                <a:t>4</a:t>
              </a:r>
              <a:endParaRPr b="1" sz="1189">
                <a:solidFill>
                  <a:schemeClr val="accent1"/>
                </a:solidFill>
                <a:latin typeface="Roboto"/>
                <a:ea typeface="Roboto"/>
                <a:cs typeface="Roboto"/>
                <a:sym typeface="Roboto"/>
              </a:endParaRPr>
            </a:p>
          </p:txBody>
        </p:sp>
        <p:sp>
          <p:nvSpPr>
            <p:cNvPr id="719" name="Google Shape;719;p54"/>
            <p:cNvSpPr txBox="1"/>
            <p:nvPr/>
          </p:nvSpPr>
          <p:spPr>
            <a:xfrm>
              <a:off x="594488" y="2660925"/>
              <a:ext cx="1709100" cy="446400"/>
            </a:xfrm>
            <a:prstGeom prst="rect">
              <a:avLst/>
            </a:prstGeom>
            <a:noFill/>
            <a:ln>
              <a:noFill/>
            </a:ln>
          </p:spPr>
          <p:txBody>
            <a:bodyPr anchorCtr="0" anchor="b" bIns="98800" lIns="98800" spcFirstLastPara="1" rIns="98800" wrap="square" tIns="98800">
              <a:noAutofit/>
            </a:bodyPr>
            <a:lstStyle/>
            <a:p>
              <a:pPr indent="0" lvl="0" marL="0" rtl="0" algn="ctr">
                <a:lnSpc>
                  <a:spcPct val="115000"/>
                </a:lnSpc>
                <a:spcBef>
                  <a:spcPts val="0"/>
                </a:spcBef>
                <a:spcAft>
                  <a:spcPts val="0"/>
                </a:spcAft>
                <a:buNone/>
              </a:pPr>
              <a:r>
                <a:rPr b="1" lang="en" sz="1081">
                  <a:solidFill>
                    <a:schemeClr val="accent1"/>
                  </a:solidFill>
                  <a:latin typeface="Roboto"/>
                  <a:ea typeface="Roboto"/>
                  <a:cs typeface="Roboto"/>
                  <a:sym typeface="Roboto"/>
                </a:rPr>
                <a:t>Signoff &amp; Final Validation</a:t>
              </a:r>
              <a:endParaRPr b="1" sz="1081">
                <a:solidFill>
                  <a:schemeClr val="accent1"/>
                </a:solidFill>
                <a:latin typeface="Roboto"/>
                <a:ea typeface="Roboto"/>
                <a:cs typeface="Roboto"/>
                <a:sym typeface="Roboto"/>
              </a:endParaRPr>
            </a:p>
          </p:txBody>
        </p:sp>
        <p:sp>
          <p:nvSpPr>
            <p:cNvPr id="720" name="Google Shape;720;p54"/>
            <p:cNvSpPr txBox="1"/>
            <p:nvPr/>
          </p:nvSpPr>
          <p:spPr>
            <a:xfrm>
              <a:off x="571536" y="3117727"/>
              <a:ext cx="1755000" cy="737400"/>
            </a:xfrm>
            <a:prstGeom prst="rect">
              <a:avLst/>
            </a:prstGeom>
            <a:noFill/>
            <a:ln>
              <a:noFill/>
            </a:ln>
          </p:spPr>
          <p:txBody>
            <a:bodyPr anchorCtr="0" anchor="t" bIns="98800" lIns="98800" spcFirstLastPara="1" rIns="98800" wrap="square" tIns="98800">
              <a:noAutofit/>
            </a:bodyPr>
            <a:lstStyle/>
            <a:p>
              <a:pPr indent="-308306" lvl="0" marL="247056" rtl="0" algn="l">
                <a:lnSpc>
                  <a:spcPct val="115000"/>
                </a:lnSpc>
                <a:spcBef>
                  <a:spcPts val="0"/>
                </a:spcBef>
                <a:spcAft>
                  <a:spcPts val="0"/>
                </a:spcAft>
                <a:buClr>
                  <a:schemeClr val="accent1"/>
                </a:buClr>
                <a:buSzPts val="965"/>
                <a:buFont typeface="Roboto"/>
                <a:buChar char="-"/>
              </a:pPr>
              <a:r>
                <a:rPr lang="en" sz="965">
                  <a:solidFill>
                    <a:schemeClr val="accent1"/>
                  </a:solidFill>
                  <a:latin typeface="Roboto"/>
                  <a:ea typeface="Roboto"/>
                  <a:cs typeface="Roboto"/>
                  <a:sym typeface="Roboto"/>
                </a:rPr>
                <a:t>Full regression pass</a:t>
              </a:r>
              <a:endParaRPr sz="965">
                <a:solidFill>
                  <a:schemeClr val="accent1"/>
                </a:solidFill>
                <a:latin typeface="Roboto"/>
                <a:ea typeface="Roboto"/>
                <a:cs typeface="Roboto"/>
                <a:sym typeface="Roboto"/>
              </a:endParaRPr>
            </a:p>
            <a:p>
              <a:pPr indent="-308306" lvl="0" marL="247056" rtl="0" algn="l">
                <a:lnSpc>
                  <a:spcPct val="115000"/>
                </a:lnSpc>
                <a:spcBef>
                  <a:spcPts val="0"/>
                </a:spcBef>
                <a:spcAft>
                  <a:spcPts val="0"/>
                </a:spcAft>
                <a:buClr>
                  <a:schemeClr val="accent1"/>
                </a:buClr>
                <a:buSzPts val="965"/>
                <a:buFont typeface="Roboto"/>
                <a:buChar char="-"/>
              </a:pPr>
              <a:r>
                <a:rPr lang="en" sz="965">
                  <a:solidFill>
                    <a:schemeClr val="accent1"/>
                  </a:solidFill>
                  <a:latin typeface="Roboto"/>
                  <a:ea typeface="Roboto"/>
                  <a:cs typeface="Roboto"/>
                  <a:sym typeface="Roboto"/>
                </a:rPr>
                <a:t>STA sign-off confirmation</a:t>
              </a:r>
              <a:endParaRPr sz="965">
                <a:solidFill>
                  <a:schemeClr val="accent1"/>
                </a:solidFill>
                <a:latin typeface="Roboto"/>
                <a:ea typeface="Roboto"/>
                <a:cs typeface="Roboto"/>
                <a:sym typeface="Roboto"/>
              </a:endParaRPr>
            </a:p>
            <a:p>
              <a:pPr indent="-308306" lvl="0" marL="247056" rtl="0" algn="l">
                <a:lnSpc>
                  <a:spcPct val="115000"/>
                </a:lnSpc>
                <a:spcBef>
                  <a:spcPts val="0"/>
                </a:spcBef>
                <a:spcAft>
                  <a:spcPts val="0"/>
                </a:spcAft>
                <a:buClr>
                  <a:schemeClr val="accent1"/>
                </a:buClr>
                <a:buSzPts val="965"/>
                <a:buFont typeface="Roboto"/>
                <a:buChar char="-"/>
              </a:pPr>
              <a:r>
                <a:rPr lang="en" sz="965">
                  <a:solidFill>
                    <a:schemeClr val="accent1"/>
                  </a:solidFill>
                  <a:latin typeface="Roboto"/>
                  <a:ea typeface="Roboto"/>
                  <a:cs typeface="Roboto"/>
                  <a:sym typeface="Roboto"/>
                </a:rPr>
                <a:t>Final behavior validation</a:t>
              </a:r>
              <a:endParaRPr sz="965">
                <a:solidFill>
                  <a:schemeClr val="accent1"/>
                </a:solidFill>
                <a:latin typeface="Roboto"/>
                <a:ea typeface="Roboto"/>
                <a:cs typeface="Roboto"/>
                <a:sym typeface="Roboto"/>
              </a:endParaRPr>
            </a:p>
            <a:p>
              <a:pPr indent="0" lvl="0" marL="0" rtl="0" algn="ctr">
                <a:lnSpc>
                  <a:spcPct val="115000"/>
                </a:lnSpc>
                <a:spcBef>
                  <a:spcPts val="1729"/>
                </a:spcBef>
                <a:spcAft>
                  <a:spcPts val="1729"/>
                </a:spcAft>
                <a:buNone/>
              </a:pPr>
              <a:r>
                <a:t/>
              </a:r>
              <a:endParaRPr sz="965">
                <a:solidFill>
                  <a:schemeClr val="accent1"/>
                </a:solidFill>
                <a:latin typeface="Roboto"/>
                <a:ea typeface="Roboto"/>
                <a:cs typeface="Roboto"/>
                <a:sym typeface="Roboto"/>
              </a:endParaRPr>
            </a:p>
          </p:txBody>
        </p:sp>
      </p:grpSp>
      <p:pic>
        <p:nvPicPr>
          <p:cNvPr id="721" name="Google Shape;721;p54" title="Headshot_Anna_Craig.jpg"/>
          <p:cNvPicPr preferRelativeResize="0"/>
          <p:nvPr/>
        </p:nvPicPr>
        <p:blipFill rotWithShape="1">
          <a:blip r:embed="rId3">
            <a:alphaModFix/>
          </a:blip>
          <a:srcRect b="15521" l="8909" r="13823" t="5044"/>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grpSp>
        <p:nvGrpSpPr>
          <p:cNvPr id="722" name="Google Shape;722;p54"/>
          <p:cNvGrpSpPr/>
          <p:nvPr/>
        </p:nvGrpSpPr>
        <p:grpSpPr>
          <a:xfrm>
            <a:off x="2498667" y="1957092"/>
            <a:ext cx="1896629" cy="2051144"/>
            <a:chOff x="571536" y="1957150"/>
            <a:chExt cx="1755000" cy="1897977"/>
          </a:xfrm>
        </p:grpSpPr>
        <p:sp>
          <p:nvSpPr>
            <p:cNvPr id="723" name="Google Shape;723;p54"/>
            <p:cNvSpPr/>
            <p:nvPr/>
          </p:nvSpPr>
          <p:spPr>
            <a:xfrm>
              <a:off x="1151886" y="1957150"/>
              <a:ext cx="594300" cy="594300"/>
            </a:xfrm>
            <a:prstGeom prst="ellipse">
              <a:avLst/>
            </a:prstGeom>
            <a:noFill/>
            <a:ln cap="flat" cmpd="sng" w="41175">
              <a:solidFill>
                <a:schemeClr val="accent1"/>
              </a:solidFill>
              <a:prstDash val="solid"/>
              <a:round/>
              <a:headEnd len="sm" w="sm" type="none"/>
              <a:tailEnd len="sm" w="sm" type="none"/>
            </a:ln>
          </p:spPr>
          <p:txBody>
            <a:bodyPr anchorCtr="0" anchor="ctr" bIns="98800" lIns="98800" spcFirstLastPara="1" rIns="98800" wrap="square" tIns="98800">
              <a:noAutofit/>
            </a:bodyPr>
            <a:lstStyle/>
            <a:p>
              <a:pPr indent="0" lvl="0" marL="0" rtl="0" algn="l">
                <a:spcBef>
                  <a:spcPts val="0"/>
                </a:spcBef>
                <a:spcAft>
                  <a:spcPts val="0"/>
                </a:spcAft>
                <a:buNone/>
              </a:pPr>
              <a:r>
                <a:t/>
              </a:r>
              <a:endParaRPr/>
            </a:p>
          </p:txBody>
        </p:sp>
        <p:sp>
          <p:nvSpPr>
            <p:cNvPr id="724" name="Google Shape;724;p54"/>
            <p:cNvSpPr txBox="1"/>
            <p:nvPr/>
          </p:nvSpPr>
          <p:spPr>
            <a:xfrm>
              <a:off x="1230636" y="2118324"/>
              <a:ext cx="436800" cy="321000"/>
            </a:xfrm>
            <a:prstGeom prst="rect">
              <a:avLst/>
            </a:prstGeom>
            <a:noFill/>
            <a:ln>
              <a:noFill/>
            </a:ln>
          </p:spPr>
          <p:txBody>
            <a:bodyPr anchorCtr="0" anchor="t" bIns="98800" lIns="98800" spcFirstLastPara="1" rIns="98800" wrap="square" tIns="98800">
              <a:noAutofit/>
            </a:bodyPr>
            <a:lstStyle/>
            <a:p>
              <a:pPr indent="0" lvl="0" marL="0" rtl="0" algn="ctr">
                <a:lnSpc>
                  <a:spcPct val="115000"/>
                </a:lnSpc>
                <a:spcBef>
                  <a:spcPts val="0"/>
                </a:spcBef>
                <a:spcAft>
                  <a:spcPts val="1729"/>
                </a:spcAft>
                <a:buNone/>
              </a:pPr>
              <a:r>
                <a:rPr b="1" lang="en" sz="1081">
                  <a:solidFill>
                    <a:schemeClr val="accent1"/>
                  </a:solidFill>
                  <a:latin typeface="Roboto"/>
                  <a:ea typeface="Roboto"/>
                  <a:cs typeface="Roboto"/>
                  <a:sym typeface="Roboto"/>
                </a:rPr>
                <a:t>2</a:t>
              </a:r>
              <a:endParaRPr b="1" sz="1081">
                <a:solidFill>
                  <a:schemeClr val="accent1"/>
                </a:solidFill>
                <a:latin typeface="Roboto"/>
                <a:ea typeface="Roboto"/>
                <a:cs typeface="Roboto"/>
                <a:sym typeface="Roboto"/>
              </a:endParaRPr>
            </a:p>
          </p:txBody>
        </p:sp>
        <p:sp>
          <p:nvSpPr>
            <p:cNvPr id="725" name="Google Shape;725;p54"/>
            <p:cNvSpPr txBox="1"/>
            <p:nvPr/>
          </p:nvSpPr>
          <p:spPr>
            <a:xfrm>
              <a:off x="594488" y="2660925"/>
              <a:ext cx="1709100" cy="446400"/>
            </a:xfrm>
            <a:prstGeom prst="rect">
              <a:avLst/>
            </a:prstGeom>
            <a:noFill/>
            <a:ln>
              <a:noFill/>
            </a:ln>
          </p:spPr>
          <p:txBody>
            <a:bodyPr anchorCtr="0" anchor="b" bIns="98800" lIns="98800" spcFirstLastPara="1" rIns="98800" wrap="square" tIns="98800">
              <a:noAutofit/>
            </a:bodyPr>
            <a:lstStyle/>
            <a:p>
              <a:pPr indent="0" lvl="0" marL="0" rtl="0" algn="ctr">
                <a:lnSpc>
                  <a:spcPct val="115000"/>
                </a:lnSpc>
                <a:spcBef>
                  <a:spcPts val="0"/>
                </a:spcBef>
                <a:spcAft>
                  <a:spcPts val="0"/>
                </a:spcAft>
                <a:buNone/>
              </a:pPr>
              <a:r>
                <a:rPr b="1" lang="en" sz="1081">
                  <a:solidFill>
                    <a:schemeClr val="accent1"/>
                  </a:solidFill>
                  <a:latin typeface="Roboto"/>
                  <a:ea typeface="Roboto"/>
                  <a:cs typeface="Roboto"/>
                  <a:sym typeface="Roboto"/>
                </a:rPr>
                <a:t>Functional Verification</a:t>
              </a:r>
              <a:endParaRPr b="1" sz="1081">
                <a:solidFill>
                  <a:schemeClr val="accent1"/>
                </a:solidFill>
                <a:latin typeface="Roboto"/>
                <a:ea typeface="Roboto"/>
                <a:cs typeface="Roboto"/>
                <a:sym typeface="Roboto"/>
              </a:endParaRPr>
            </a:p>
          </p:txBody>
        </p:sp>
        <p:sp>
          <p:nvSpPr>
            <p:cNvPr id="726" name="Google Shape;726;p54"/>
            <p:cNvSpPr txBox="1"/>
            <p:nvPr/>
          </p:nvSpPr>
          <p:spPr>
            <a:xfrm>
              <a:off x="571536" y="3117727"/>
              <a:ext cx="1755000" cy="737400"/>
            </a:xfrm>
            <a:prstGeom prst="rect">
              <a:avLst/>
            </a:prstGeom>
            <a:noFill/>
            <a:ln>
              <a:noFill/>
            </a:ln>
          </p:spPr>
          <p:txBody>
            <a:bodyPr anchorCtr="0" anchor="t" bIns="98800" lIns="98800" spcFirstLastPara="1" rIns="98800" wrap="square" tIns="98800">
              <a:noAutofit/>
            </a:bodyPr>
            <a:lstStyle/>
            <a:p>
              <a:pPr indent="-308306" lvl="0" marL="247056" rtl="0" algn="l">
                <a:lnSpc>
                  <a:spcPct val="115000"/>
                </a:lnSpc>
                <a:spcBef>
                  <a:spcPts val="0"/>
                </a:spcBef>
                <a:spcAft>
                  <a:spcPts val="0"/>
                </a:spcAft>
                <a:buClr>
                  <a:schemeClr val="accent1"/>
                </a:buClr>
                <a:buSzPts val="965"/>
                <a:buFont typeface="Roboto"/>
                <a:buChar char="-"/>
              </a:pPr>
              <a:r>
                <a:rPr lang="en" sz="965">
                  <a:solidFill>
                    <a:schemeClr val="accent1"/>
                  </a:solidFill>
                  <a:latin typeface="Roboto"/>
                  <a:ea typeface="Roboto"/>
                  <a:cs typeface="Roboto"/>
                  <a:sym typeface="Roboto"/>
                </a:rPr>
                <a:t>RTL correctness</a:t>
              </a:r>
              <a:endParaRPr sz="965">
                <a:solidFill>
                  <a:schemeClr val="accent1"/>
                </a:solidFill>
                <a:latin typeface="Roboto"/>
                <a:ea typeface="Roboto"/>
                <a:cs typeface="Roboto"/>
                <a:sym typeface="Roboto"/>
              </a:endParaRPr>
            </a:p>
            <a:p>
              <a:pPr indent="-308306" lvl="0" marL="247056" rtl="0" algn="l">
                <a:lnSpc>
                  <a:spcPct val="115000"/>
                </a:lnSpc>
                <a:spcBef>
                  <a:spcPts val="0"/>
                </a:spcBef>
                <a:spcAft>
                  <a:spcPts val="0"/>
                </a:spcAft>
                <a:buClr>
                  <a:schemeClr val="accent1"/>
                </a:buClr>
                <a:buSzPts val="965"/>
                <a:buFont typeface="Roboto"/>
                <a:buChar char="-"/>
              </a:pPr>
              <a:r>
                <a:rPr lang="en" sz="965">
                  <a:solidFill>
                    <a:schemeClr val="accent1"/>
                  </a:solidFill>
                  <a:latin typeface="Roboto"/>
                  <a:ea typeface="Roboto"/>
                  <a:cs typeface="Roboto"/>
                  <a:sym typeface="Roboto"/>
                </a:rPr>
                <a:t>ISA compliance</a:t>
              </a:r>
              <a:endParaRPr sz="965">
                <a:solidFill>
                  <a:schemeClr val="accent1"/>
                </a:solidFill>
                <a:latin typeface="Roboto"/>
                <a:ea typeface="Roboto"/>
                <a:cs typeface="Roboto"/>
                <a:sym typeface="Roboto"/>
              </a:endParaRPr>
            </a:p>
            <a:p>
              <a:pPr indent="-308306" lvl="0" marL="247056" rtl="0" algn="l">
                <a:lnSpc>
                  <a:spcPct val="115000"/>
                </a:lnSpc>
                <a:spcBef>
                  <a:spcPts val="0"/>
                </a:spcBef>
                <a:spcAft>
                  <a:spcPts val="0"/>
                </a:spcAft>
                <a:buClr>
                  <a:schemeClr val="accent1"/>
                </a:buClr>
                <a:buSzPts val="965"/>
                <a:buFont typeface="Roboto"/>
                <a:buChar char="-"/>
              </a:pPr>
              <a:r>
                <a:rPr lang="en" sz="965">
                  <a:solidFill>
                    <a:schemeClr val="accent1"/>
                  </a:solidFill>
                  <a:latin typeface="Roboto"/>
                  <a:ea typeface="Roboto"/>
                  <a:cs typeface="Roboto"/>
                  <a:sym typeface="Roboto"/>
                </a:rPr>
                <a:t>Security logic functional correctness</a:t>
              </a:r>
              <a:endParaRPr sz="965">
                <a:solidFill>
                  <a:schemeClr val="accent1"/>
                </a:solidFill>
                <a:latin typeface="Roboto"/>
                <a:ea typeface="Roboto"/>
                <a:cs typeface="Roboto"/>
                <a:sym typeface="Roboto"/>
              </a:endParaRPr>
            </a:p>
            <a:p>
              <a:pPr indent="0" lvl="0" marL="0" rtl="0" algn="ctr">
                <a:lnSpc>
                  <a:spcPct val="115000"/>
                </a:lnSpc>
                <a:spcBef>
                  <a:spcPts val="1729"/>
                </a:spcBef>
                <a:spcAft>
                  <a:spcPts val="1729"/>
                </a:spcAft>
                <a:buNone/>
              </a:pPr>
              <a:r>
                <a:t/>
              </a:r>
              <a:endParaRPr sz="965">
                <a:solidFill>
                  <a:schemeClr val="accent1"/>
                </a:solidFill>
                <a:latin typeface="Roboto"/>
                <a:ea typeface="Roboto"/>
                <a:cs typeface="Roboto"/>
                <a:sym typeface="Roboto"/>
              </a:endParaRPr>
            </a:p>
          </p:txBody>
        </p:sp>
      </p:gr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0" name="Shape 730"/>
        <p:cNvGrpSpPr/>
        <p:nvPr/>
      </p:nvGrpSpPr>
      <p:grpSpPr>
        <a:xfrm>
          <a:off x="0" y="0"/>
          <a:ext cx="0" cy="0"/>
          <a:chOff x="0" y="0"/>
          <a:chExt cx="0" cy="0"/>
        </a:xfrm>
      </p:grpSpPr>
      <p:sp>
        <p:nvSpPr>
          <p:cNvPr id="731" name="Google Shape;731;p5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Functional Verification</a:t>
            </a:r>
            <a:endParaRPr/>
          </a:p>
        </p:txBody>
      </p:sp>
      <p:pic>
        <p:nvPicPr>
          <p:cNvPr id="732" name="Google Shape;732;p55" title="Screenshot 2025-11-23 094735.png"/>
          <p:cNvPicPr preferRelativeResize="0"/>
          <p:nvPr/>
        </p:nvPicPr>
        <p:blipFill rotWithShape="1">
          <a:blip r:embed="rId3">
            <a:alphaModFix/>
          </a:blip>
          <a:srcRect b="0" l="705" r="0" t="0"/>
          <a:stretch/>
        </p:blipFill>
        <p:spPr>
          <a:xfrm>
            <a:off x="183350" y="1303762"/>
            <a:ext cx="8777299" cy="1209825"/>
          </a:xfrm>
          <a:prstGeom prst="rect">
            <a:avLst/>
          </a:prstGeom>
          <a:noFill/>
          <a:ln>
            <a:noFill/>
          </a:ln>
        </p:spPr>
      </p:pic>
      <p:sp>
        <p:nvSpPr>
          <p:cNvPr id="733" name="Google Shape;733;p55"/>
          <p:cNvSpPr txBox="1"/>
          <p:nvPr/>
        </p:nvSpPr>
        <p:spPr>
          <a:xfrm>
            <a:off x="581700" y="1007275"/>
            <a:ext cx="4004700" cy="24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Albert Sans"/>
                <a:ea typeface="Albert Sans"/>
                <a:cs typeface="Albert Sans"/>
                <a:sym typeface="Albert Sans"/>
              </a:rPr>
              <a:t>Linear Feedback Shift Register</a:t>
            </a:r>
            <a:endParaRPr sz="1200">
              <a:solidFill>
                <a:schemeClr val="dk1"/>
              </a:solidFill>
              <a:latin typeface="Albert Sans"/>
              <a:ea typeface="Albert Sans"/>
              <a:cs typeface="Albert Sans"/>
              <a:sym typeface="Albert Sans"/>
            </a:endParaRPr>
          </a:p>
        </p:txBody>
      </p:sp>
      <p:pic>
        <p:nvPicPr>
          <p:cNvPr id="734" name="Google Shape;734;p55"/>
          <p:cNvPicPr preferRelativeResize="0"/>
          <p:nvPr/>
        </p:nvPicPr>
        <p:blipFill>
          <a:blip r:embed="rId4">
            <a:alphaModFix/>
          </a:blip>
          <a:stretch>
            <a:fillRect/>
          </a:stretch>
        </p:blipFill>
        <p:spPr>
          <a:xfrm>
            <a:off x="152400" y="3314900"/>
            <a:ext cx="8839204" cy="1156693"/>
          </a:xfrm>
          <a:prstGeom prst="rect">
            <a:avLst/>
          </a:prstGeom>
          <a:noFill/>
          <a:ln>
            <a:noFill/>
          </a:ln>
        </p:spPr>
      </p:pic>
      <p:sp>
        <p:nvSpPr>
          <p:cNvPr id="735" name="Google Shape;735;p55"/>
          <p:cNvSpPr txBox="1"/>
          <p:nvPr/>
        </p:nvSpPr>
        <p:spPr>
          <a:xfrm>
            <a:off x="581700" y="3005400"/>
            <a:ext cx="4004700" cy="24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Albert Sans"/>
                <a:ea typeface="Albert Sans"/>
                <a:cs typeface="Albert Sans"/>
                <a:sym typeface="Albert Sans"/>
              </a:rPr>
              <a:t>Cellular </a:t>
            </a:r>
            <a:r>
              <a:rPr lang="en" sz="1200">
                <a:solidFill>
                  <a:schemeClr val="dk1"/>
                </a:solidFill>
                <a:latin typeface="Albert Sans"/>
                <a:ea typeface="Albert Sans"/>
                <a:cs typeface="Albert Sans"/>
                <a:sym typeface="Albert Sans"/>
              </a:rPr>
              <a:t>Automata</a:t>
            </a:r>
            <a:r>
              <a:rPr lang="en" sz="1200">
                <a:solidFill>
                  <a:schemeClr val="dk1"/>
                </a:solidFill>
                <a:latin typeface="Albert Sans"/>
                <a:ea typeface="Albert Sans"/>
                <a:cs typeface="Albert Sans"/>
                <a:sym typeface="Albert Sans"/>
              </a:rPr>
              <a:t> Shift Register</a:t>
            </a:r>
            <a:endParaRPr sz="1200">
              <a:solidFill>
                <a:schemeClr val="dk1"/>
              </a:solidFill>
              <a:latin typeface="Albert Sans"/>
              <a:ea typeface="Albert Sans"/>
              <a:cs typeface="Albert Sans"/>
              <a:sym typeface="Albert Sans"/>
            </a:endParaRPr>
          </a:p>
        </p:txBody>
      </p:sp>
      <p:sp>
        <p:nvSpPr>
          <p:cNvPr id="736" name="Google Shape;736;p55"/>
          <p:cNvSpPr/>
          <p:nvPr/>
        </p:nvSpPr>
        <p:spPr>
          <a:xfrm>
            <a:off x="1650400" y="1740675"/>
            <a:ext cx="3185100" cy="336000"/>
          </a:xfrm>
          <a:prstGeom prst="roundRect">
            <a:avLst>
              <a:gd fmla="val 16667" name="adj"/>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Albert Sans"/>
              <a:ea typeface="Albert Sans"/>
              <a:cs typeface="Albert Sans"/>
              <a:sym typeface="Albert Sans"/>
            </a:endParaRPr>
          </a:p>
        </p:txBody>
      </p:sp>
      <p:sp>
        <p:nvSpPr>
          <p:cNvPr id="737" name="Google Shape;737;p55"/>
          <p:cNvSpPr/>
          <p:nvPr/>
        </p:nvSpPr>
        <p:spPr>
          <a:xfrm>
            <a:off x="1151475" y="4016500"/>
            <a:ext cx="2340600" cy="455100"/>
          </a:xfrm>
          <a:prstGeom prst="roundRect">
            <a:avLst>
              <a:gd fmla="val 16667" name="adj"/>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Albert Sans"/>
              <a:ea typeface="Albert Sans"/>
              <a:cs typeface="Albert Sans"/>
              <a:sym typeface="Albert Sans"/>
            </a:endParaRPr>
          </a:p>
        </p:txBody>
      </p:sp>
      <p:pic>
        <p:nvPicPr>
          <p:cNvPr id="738" name="Google Shape;738;p55" title="Headshot_Anna_Craig.jpg"/>
          <p:cNvPicPr preferRelativeResize="0"/>
          <p:nvPr/>
        </p:nvPicPr>
        <p:blipFill rotWithShape="1">
          <a:blip r:embed="rId5">
            <a:alphaModFix/>
          </a:blip>
          <a:srcRect b="15521" l="8909" r="13823" t="5044"/>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3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3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2" name="Shape 742"/>
        <p:cNvGrpSpPr/>
        <p:nvPr/>
      </p:nvGrpSpPr>
      <p:grpSpPr>
        <a:xfrm>
          <a:off x="0" y="0"/>
          <a:ext cx="0" cy="0"/>
          <a:chOff x="0" y="0"/>
          <a:chExt cx="0" cy="0"/>
        </a:xfrm>
      </p:grpSpPr>
      <p:sp>
        <p:nvSpPr>
          <p:cNvPr id="743" name="Google Shape;743;p5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Functional Clock Randomizer Verification</a:t>
            </a:r>
            <a:endParaRPr/>
          </a:p>
        </p:txBody>
      </p:sp>
      <p:sp>
        <p:nvSpPr>
          <p:cNvPr id="744" name="Google Shape;744;p56"/>
          <p:cNvSpPr txBox="1"/>
          <p:nvPr>
            <p:ph idx="4294967295" type="body"/>
          </p:nvPr>
        </p:nvSpPr>
        <p:spPr>
          <a:xfrm>
            <a:off x="720000" y="1153938"/>
            <a:ext cx="7704000" cy="71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Initial functional verification checked the clock edge skipping, randomization, and ensuring that unpredictable clock patterns were generated.</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p:txBody>
      </p:sp>
      <p:sp>
        <p:nvSpPr>
          <p:cNvPr id="745" name="Google Shape;745;p56"/>
          <p:cNvSpPr txBox="1"/>
          <p:nvPr>
            <p:ph idx="4294967295" type="body"/>
          </p:nvPr>
        </p:nvSpPr>
        <p:spPr>
          <a:xfrm>
            <a:off x="720000" y="2094738"/>
            <a:ext cx="2341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Original Input Clock:</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p:txBody>
      </p:sp>
      <p:sp>
        <p:nvSpPr>
          <p:cNvPr id="746" name="Google Shape;746;p56"/>
          <p:cNvSpPr txBox="1"/>
          <p:nvPr>
            <p:ph idx="4294967295" type="body"/>
          </p:nvPr>
        </p:nvSpPr>
        <p:spPr>
          <a:xfrm>
            <a:off x="728850" y="3134188"/>
            <a:ext cx="66492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New Output Clock (with randomization and clock edge skipping):</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p:txBody>
      </p:sp>
      <p:pic>
        <p:nvPicPr>
          <p:cNvPr id="747" name="Google Shape;747;p56"/>
          <p:cNvPicPr preferRelativeResize="0"/>
          <p:nvPr/>
        </p:nvPicPr>
        <p:blipFill rotWithShape="1">
          <a:blip r:embed="rId3">
            <a:alphaModFix/>
          </a:blip>
          <a:srcRect b="93363" l="6676" r="20681" t="1"/>
          <a:stretch/>
        </p:blipFill>
        <p:spPr>
          <a:xfrm>
            <a:off x="728839" y="2487224"/>
            <a:ext cx="8217813" cy="146323"/>
          </a:xfrm>
          <a:prstGeom prst="rect">
            <a:avLst/>
          </a:prstGeom>
          <a:noFill/>
          <a:ln>
            <a:noFill/>
          </a:ln>
        </p:spPr>
      </p:pic>
      <p:pic>
        <p:nvPicPr>
          <p:cNvPr id="748" name="Google Shape;748;p56"/>
          <p:cNvPicPr preferRelativeResize="0"/>
          <p:nvPr/>
        </p:nvPicPr>
        <p:blipFill rotWithShape="1">
          <a:blip r:embed="rId3">
            <a:alphaModFix/>
          </a:blip>
          <a:srcRect b="23050" l="6523" r="20676" t="66803"/>
          <a:stretch/>
        </p:blipFill>
        <p:spPr>
          <a:xfrm>
            <a:off x="719990" y="2705024"/>
            <a:ext cx="8235510" cy="223727"/>
          </a:xfrm>
          <a:prstGeom prst="rect">
            <a:avLst/>
          </a:prstGeom>
          <a:noFill/>
          <a:ln>
            <a:noFill/>
          </a:ln>
        </p:spPr>
      </p:pic>
      <p:pic>
        <p:nvPicPr>
          <p:cNvPr id="749" name="Google Shape;749;p56"/>
          <p:cNvPicPr preferRelativeResize="0"/>
          <p:nvPr/>
        </p:nvPicPr>
        <p:blipFill rotWithShape="1">
          <a:blip r:embed="rId4">
            <a:alphaModFix/>
          </a:blip>
          <a:srcRect b="48122" l="6426" r="29758" t="47370"/>
          <a:stretch/>
        </p:blipFill>
        <p:spPr>
          <a:xfrm>
            <a:off x="720001" y="3764622"/>
            <a:ext cx="8235510" cy="179452"/>
          </a:xfrm>
          <a:prstGeom prst="rect">
            <a:avLst/>
          </a:prstGeom>
          <a:noFill/>
          <a:ln>
            <a:noFill/>
          </a:ln>
        </p:spPr>
      </p:pic>
      <p:sp>
        <p:nvSpPr>
          <p:cNvPr id="750" name="Google Shape;750;p56"/>
          <p:cNvSpPr/>
          <p:nvPr/>
        </p:nvSpPr>
        <p:spPr>
          <a:xfrm>
            <a:off x="5537925" y="3691588"/>
            <a:ext cx="2586900" cy="3255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Albert Sans"/>
              <a:ea typeface="Albert Sans"/>
              <a:cs typeface="Albert Sans"/>
              <a:sym typeface="Albert Sans"/>
            </a:endParaRPr>
          </a:p>
        </p:txBody>
      </p:sp>
      <p:pic>
        <p:nvPicPr>
          <p:cNvPr id="751" name="Google Shape;751;p56" title="alyssa_headshot.PNG"/>
          <p:cNvPicPr preferRelativeResize="0"/>
          <p:nvPr/>
        </p:nvPicPr>
        <p:blipFill rotWithShape="1">
          <a:blip r:embed="rId5">
            <a:alphaModFix/>
          </a:blip>
          <a:srcRect b="2107" l="0" r="0" t="2098"/>
          <a:stretch/>
        </p:blipFill>
        <p:spPr>
          <a:xfrm>
            <a:off x="7962375" y="8627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5" name="Shape 755"/>
        <p:cNvGrpSpPr/>
        <p:nvPr/>
      </p:nvGrpSpPr>
      <p:grpSpPr>
        <a:xfrm>
          <a:off x="0" y="0"/>
          <a:ext cx="0" cy="0"/>
          <a:chOff x="0" y="0"/>
          <a:chExt cx="0" cy="0"/>
        </a:xfrm>
      </p:grpSpPr>
      <p:pic>
        <p:nvPicPr>
          <p:cNvPr id="756" name="Google Shape;756;p57" title="AlexanderDeFalcoirisFrontFacing (2).jpg"/>
          <p:cNvPicPr preferRelativeResize="0"/>
          <p:nvPr/>
        </p:nvPicPr>
        <p:blipFill rotWithShape="1">
          <a:blip r:embed="rId3">
            <a:alphaModFix/>
          </a:blip>
          <a:srcRect b="16676" l="0" r="0" t="16676"/>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
        <p:nvSpPr>
          <p:cNvPr id="757" name="Google Shape;757;p57"/>
          <p:cNvSpPr txBox="1"/>
          <p:nvPr>
            <p:ph type="title"/>
          </p:nvPr>
        </p:nvSpPr>
        <p:spPr>
          <a:xfrm>
            <a:off x="720000" y="445025"/>
            <a:ext cx="7658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Functional Verification - Methodology</a:t>
            </a:r>
            <a:endParaRPr/>
          </a:p>
        </p:txBody>
      </p:sp>
      <p:sp>
        <p:nvSpPr>
          <p:cNvPr id="758" name="Google Shape;758;p57"/>
          <p:cNvSpPr txBox="1"/>
          <p:nvPr>
            <p:ph idx="1" type="body"/>
          </p:nvPr>
        </p:nvSpPr>
        <p:spPr>
          <a:xfrm>
            <a:off x="720000" y="936075"/>
            <a:ext cx="2877000" cy="401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Verification and coverage is handled through a functional method:</a:t>
            </a:r>
            <a:endParaRPr/>
          </a:p>
          <a:p>
            <a:pPr indent="0" lvl="0" marL="0" rtl="0" algn="l">
              <a:spcBef>
                <a:spcPts val="0"/>
              </a:spcBef>
              <a:spcAft>
                <a:spcPts val="0"/>
              </a:spcAft>
              <a:buNone/>
            </a:pPr>
            <a:br>
              <a:rPr lang="en"/>
            </a:br>
            <a:r>
              <a:rPr lang="en"/>
              <a:t>a series of RISC-V programs are compiled and run on a simulated version of the masked Ibex core on Cadence Xcelium, with various covergroups and coverpoints defined in order to check for desired stimulus.</a:t>
            </a:r>
            <a:br>
              <a:rPr lang="en"/>
            </a:br>
            <a:br>
              <a:rPr lang="en"/>
            </a:br>
            <a:r>
              <a:rPr lang="en"/>
              <a:t>These executions are checked for valid terminal outputs, as well as anticipated coverpoint behavior.</a:t>
            </a:r>
            <a:br>
              <a:rPr lang="en"/>
            </a:br>
            <a:br>
              <a:rPr lang="en"/>
            </a:br>
            <a:r>
              <a:rPr lang="en"/>
              <a:t>Test programs and coverpoints are regularly iterated upon to expand coverage.</a:t>
            </a:r>
            <a:br>
              <a:rPr lang="en"/>
            </a:br>
            <a:br>
              <a:rPr lang="en"/>
            </a:br>
            <a:r>
              <a:rPr lang="en"/>
              <a:t>Since we are operating on the masked Ibex core, we are performing </a:t>
            </a:r>
            <a:r>
              <a:rPr b="1" lang="en"/>
              <a:t>Gate-Level Simulations</a:t>
            </a:r>
            <a:endParaRPr/>
          </a:p>
        </p:txBody>
      </p:sp>
      <p:pic>
        <p:nvPicPr>
          <p:cNvPr id="759" name="Google Shape;759;p57" title="Functional verification workflow for RISC-V core.png"/>
          <p:cNvPicPr preferRelativeResize="0"/>
          <p:nvPr/>
        </p:nvPicPr>
        <p:blipFill rotWithShape="1">
          <a:blip r:embed="rId4">
            <a:alphaModFix/>
          </a:blip>
          <a:srcRect b="0" l="0" r="0" t="0"/>
          <a:stretch/>
        </p:blipFill>
        <p:spPr>
          <a:xfrm>
            <a:off x="3624950" y="936074"/>
            <a:ext cx="5423501" cy="3823700"/>
          </a:xfrm>
          <a:prstGeom prst="rect">
            <a:avLst/>
          </a:prstGeom>
          <a:noFill/>
          <a:ln>
            <a:noFill/>
          </a:ln>
        </p:spPr>
      </p:pic>
      <p:sp>
        <p:nvSpPr>
          <p:cNvPr id="760" name="Google Shape;760;p57"/>
          <p:cNvSpPr/>
          <p:nvPr/>
        </p:nvSpPr>
        <p:spPr>
          <a:xfrm>
            <a:off x="4081650" y="3878075"/>
            <a:ext cx="950100" cy="188100"/>
          </a:xfrm>
          <a:prstGeom prst="roundRect">
            <a:avLst>
              <a:gd fmla="val 16667" name="adj"/>
            </a:avLst>
          </a:prstGeom>
          <a:solidFill>
            <a:schemeClr val="dk1"/>
          </a:solidFill>
          <a:ln cap="flat" cmpd="sng" w="9525">
            <a:solidFill>
              <a:srgbClr val="5B8CC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500">
                <a:latin typeface="Albert Sans"/>
                <a:ea typeface="Albert Sans"/>
                <a:cs typeface="Albert Sans"/>
                <a:sym typeface="Albert Sans"/>
              </a:rPr>
              <a:t>Adjusting programs and </a:t>
            </a:r>
            <a:br>
              <a:rPr lang="en" sz="500">
                <a:latin typeface="Albert Sans"/>
                <a:ea typeface="Albert Sans"/>
                <a:cs typeface="Albert Sans"/>
                <a:sym typeface="Albert Sans"/>
              </a:rPr>
            </a:br>
            <a:r>
              <a:rPr lang="en" sz="500">
                <a:latin typeface="Albert Sans"/>
                <a:ea typeface="Albert Sans"/>
                <a:cs typeface="Albert Sans"/>
                <a:sym typeface="Albert Sans"/>
              </a:rPr>
              <a:t>bins as necessary</a:t>
            </a:r>
            <a:endParaRPr sz="200">
              <a:latin typeface="Albert Sans"/>
              <a:ea typeface="Albert Sans"/>
              <a:cs typeface="Albert Sans"/>
              <a:sym typeface="Albert Sans"/>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4" name="Shape 764"/>
        <p:cNvGrpSpPr/>
        <p:nvPr/>
      </p:nvGrpSpPr>
      <p:grpSpPr>
        <a:xfrm>
          <a:off x="0" y="0"/>
          <a:ext cx="0" cy="0"/>
          <a:chOff x="0" y="0"/>
          <a:chExt cx="0" cy="0"/>
        </a:xfrm>
      </p:grpSpPr>
      <p:sp>
        <p:nvSpPr>
          <p:cNvPr id="765" name="Google Shape;765;p58"/>
          <p:cNvSpPr txBox="1"/>
          <p:nvPr>
            <p:ph type="title"/>
          </p:nvPr>
        </p:nvSpPr>
        <p:spPr>
          <a:xfrm>
            <a:off x="720000" y="445025"/>
            <a:ext cx="8055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Functional Verification - Simulation Environment</a:t>
            </a:r>
            <a:endParaRPr/>
          </a:p>
        </p:txBody>
      </p:sp>
      <p:sp>
        <p:nvSpPr>
          <p:cNvPr id="766" name="Google Shape;766;p58"/>
          <p:cNvSpPr txBox="1"/>
          <p:nvPr>
            <p:ph idx="1" type="body"/>
          </p:nvPr>
        </p:nvSpPr>
        <p:spPr>
          <a:xfrm>
            <a:off x="4789800" y="1154725"/>
            <a:ext cx="3340800" cy="3610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leverage Ibex’s Simple System environment, providing us with a lightweight SoC to simulate our modified Ibex core.</a:t>
            </a:r>
            <a:br>
              <a:rPr lang="en"/>
            </a:br>
            <a:br>
              <a:rPr lang="en"/>
            </a:br>
            <a:r>
              <a:rPr lang="en"/>
              <a:t>It consists of Instruction/data memory and various peripheral interfaces, all interconnected using SiFive’s TileLink Uncached Lightweight (TL-UL) bus protocol</a:t>
            </a:r>
            <a:br>
              <a:rPr lang="en"/>
            </a:br>
            <a:br>
              <a:rPr lang="en"/>
            </a:br>
            <a:r>
              <a:rPr lang="en"/>
              <a:t>The Simple System also includes a basic framework to ensure RISC-V-compiled C programs can properly be executed</a:t>
            </a:r>
            <a:br>
              <a:rPr lang="en"/>
            </a:br>
            <a:br>
              <a:rPr lang="en"/>
            </a:br>
            <a:r>
              <a:rPr lang="en"/>
              <a:t>Our main “contribution” to this ecosystem is the inclusion of our masked core, which was built using post-synthesis transformations (masking). This enables us to perform </a:t>
            </a:r>
            <a:r>
              <a:rPr b="1" lang="en"/>
              <a:t>Gate-Level Simulations</a:t>
            </a:r>
            <a:r>
              <a:rPr lang="en"/>
              <a:t>.</a:t>
            </a:r>
            <a:endParaRPr/>
          </a:p>
        </p:txBody>
      </p:sp>
      <p:pic>
        <p:nvPicPr>
          <p:cNvPr id="767" name="Google Shape;767;p58" title="Modified Ibex Simple System flowchart (2).png"/>
          <p:cNvPicPr preferRelativeResize="0"/>
          <p:nvPr/>
        </p:nvPicPr>
        <p:blipFill>
          <a:blip r:embed="rId3">
            <a:alphaModFix/>
          </a:blip>
          <a:stretch>
            <a:fillRect/>
          </a:stretch>
        </p:blipFill>
        <p:spPr>
          <a:xfrm>
            <a:off x="720000" y="1154725"/>
            <a:ext cx="3776851" cy="3245793"/>
          </a:xfrm>
          <a:prstGeom prst="rect">
            <a:avLst/>
          </a:prstGeom>
          <a:noFill/>
          <a:ln>
            <a:noFill/>
          </a:ln>
        </p:spPr>
      </p:pic>
      <p:pic>
        <p:nvPicPr>
          <p:cNvPr id="768" name="Google Shape;768;p58" title="AlexanderDeFalcoirisFrontFacing (2).jpg"/>
          <p:cNvPicPr preferRelativeResize="0"/>
          <p:nvPr/>
        </p:nvPicPr>
        <p:blipFill rotWithShape="1">
          <a:blip r:embed="rId4">
            <a:alphaModFix/>
          </a:blip>
          <a:srcRect b="16676" l="0" r="0" t="16676"/>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2" name="Shape 772"/>
        <p:cNvGrpSpPr/>
        <p:nvPr/>
      </p:nvGrpSpPr>
      <p:grpSpPr>
        <a:xfrm>
          <a:off x="0" y="0"/>
          <a:ext cx="0" cy="0"/>
          <a:chOff x="0" y="0"/>
          <a:chExt cx="0" cy="0"/>
        </a:xfrm>
      </p:grpSpPr>
      <p:sp>
        <p:nvSpPr>
          <p:cNvPr id="773" name="Google Shape;773;p59"/>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Verification - Test Programs Executed</a:t>
            </a:r>
            <a:endParaRPr/>
          </a:p>
        </p:txBody>
      </p:sp>
      <p:graphicFrame>
        <p:nvGraphicFramePr>
          <p:cNvPr id="774" name="Google Shape;774;p59"/>
          <p:cNvGraphicFramePr/>
          <p:nvPr/>
        </p:nvGraphicFramePr>
        <p:xfrm>
          <a:off x="1142763" y="1035225"/>
          <a:ext cx="3000000" cy="3000000"/>
        </p:xfrm>
        <a:graphic>
          <a:graphicData uri="http://schemas.openxmlformats.org/drawingml/2006/table">
            <a:tbl>
              <a:tblPr>
                <a:noFill/>
                <a:tableStyleId>{41FDE5D3-24AC-4629-B887-D3F714990582}</a:tableStyleId>
              </a:tblPr>
              <a:tblGrid>
                <a:gridCol w="2290950"/>
                <a:gridCol w="4567525"/>
              </a:tblGrid>
              <a:tr h="220350">
                <a:tc>
                  <a:txBody>
                    <a:bodyPr/>
                    <a:lstStyle/>
                    <a:p>
                      <a:pPr indent="0" lvl="0" marL="0" rtl="0" algn="ctr">
                        <a:spcBef>
                          <a:spcPts val="0"/>
                        </a:spcBef>
                        <a:spcAft>
                          <a:spcPts val="0"/>
                        </a:spcAft>
                        <a:buNone/>
                      </a:pPr>
                      <a:r>
                        <a:rPr b="1" lang="en" sz="900">
                          <a:solidFill>
                            <a:srgbClr val="F5F5F5"/>
                          </a:solidFill>
                        </a:rPr>
                        <a:t>Test Program </a:t>
                      </a:r>
                      <a:endParaRPr b="1" sz="900">
                        <a:solidFill>
                          <a:srgbClr val="F5F5F5"/>
                        </a:solidFill>
                      </a:endParaRPr>
                    </a:p>
                  </a:txBody>
                  <a:tcPr marT="91425" marB="91425" marR="91425" marL="91425">
                    <a:solidFill>
                      <a:srgbClr val="00483F"/>
                    </a:solidFill>
                  </a:tcPr>
                </a:tc>
                <a:tc>
                  <a:txBody>
                    <a:bodyPr/>
                    <a:lstStyle/>
                    <a:p>
                      <a:pPr indent="0" lvl="0" marL="0" rtl="0" algn="ctr">
                        <a:spcBef>
                          <a:spcPts val="0"/>
                        </a:spcBef>
                        <a:spcAft>
                          <a:spcPts val="0"/>
                        </a:spcAft>
                        <a:buNone/>
                      </a:pPr>
                      <a:r>
                        <a:rPr b="1" lang="en" sz="900">
                          <a:solidFill>
                            <a:srgbClr val="F5F5F5"/>
                          </a:solidFill>
                        </a:rPr>
                        <a:t>Description</a:t>
                      </a:r>
                      <a:endParaRPr b="1" sz="900">
                        <a:solidFill>
                          <a:srgbClr val="F5F5F5"/>
                        </a:solidFill>
                      </a:endParaRPr>
                    </a:p>
                  </a:txBody>
                  <a:tcPr marT="91425" marB="91425" marR="91425" marL="91425">
                    <a:solidFill>
                      <a:srgbClr val="00483F"/>
                    </a:solidFill>
                  </a:tcPr>
                </a:tc>
              </a:tr>
              <a:tr h="280875">
                <a:tc>
                  <a:txBody>
                    <a:bodyPr/>
                    <a:lstStyle/>
                    <a:p>
                      <a:pPr indent="0" lvl="0" marL="0" rtl="0" algn="l">
                        <a:spcBef>
                          <a:spcPts val="0"/>
                        </a:spcBef>
                        <a:spcAft>
                          <a:spcPts val="0"/>
                        </a:spcAft>
                        <a:buNone/>
                      </a:pPr>
                      <a:r>
                        <a:rPr lang="en" sz="800">
                          <a:solidFill>
                            <a:srgbClr val="F5F5F5"/>
                          </a:solidFill>
                        </a:rPr>
                        <a:t>Coremark</a:t>
                      </a:r>
                      <a:endParaRPr sz="800">
                        <a:solidFill>
                          <a:srgbClr val="F5F5F5"/>
                        </a:solidFill>
                      </a:endParaRPr>
                    </a:p>
                  </a:txBody>
                  <a:tcPr marT="91425" marB="91425" marR="91425" marL="91425">
                    <a:solidFill>
                      <a:srgbClr val="00483F"/>
                    </a:solidFill>
                  </a:tcPr>
                </a:tc>
                <a:tc>
                  <a:txBody>
                    <a:bodyPr/>
                    <a:lstStyle/>
                    <a:p>
                      <a:pPr indent="0" lvl="0" marL="0" rtl="0" algn="l">
                        <a:spcBef>
                          <a:spcPts val="0"/>
                        </a:spcBef>
                        <a:spcAft>
                          <a:spcPts val="0"/>
                        </a:spcAft>
                        <a:buNone/>
                      </a:pPr>
                      <a:r>
                        <a:rPr lang="en" sz="800">
                          <a:solidFill>
                            <a:srgbClr val="F5F5F5"/>
                          </a:solidFill>
                        </a:rPr>
                        <a:t>Standard C Benchmark</a:t>
                      </a:r>
                      <a:endParaRPr sz="800">
                        <a:solidFill>
                          <a:srgbClr val="F5F5F5"/>
                        </a:solidFill>
                      </a:endParaRPr>
                    </a:p>
                  </a:txBody>
                  <a:tcPr marT="91425" marB="91425" marR="91425" marL="91425">
                    <a:solidFill>
                      <a:srgbClr val="00483F"/>
                    </a:solidFill>
                  </a:tcPr>
                </a:tc>
              </a:tr>
              <a:tr h="330675">
                <a:tc>
                  <a:txBody>
                    <a:bodyPr/>
                    <a:lstStyle/>
                    <a:p>
                      <a:pPr indent="0" lvl="0" marL="0" rtl="0" algn="l">
                        <a:spcBef>
                          <a:spcPts val="0"/>
                        </a:spcBef>
                        <a:spcAft>
                          <a:spcPts val="0"/>
                        </a:spcAft>
                        <a:buNone/>
                      </a:pPr>
                      <a:r>
                        <a:rPr lang="en" sz="800">
                          <a:solidFill>
                            <a:srgbClr val="F5F5F5"/>
                          </a:solidFill>
                        </a:rPr>
                        <a:t>Bubble Sort</a:t>
                      </a:r>
                      <a:endParaRPr sz="800">
                        <a:solidFill>
                          <a:srgbClr val="F5F5F5"/>
                        </a:solidFill>
                      </a:endParaRPr>
                    </a:p>
                  </a:txBody>
                  <a:tcPr marT="91425" marB="91425" marR="91425" marL="91425">
                    <a:solidFill>
                      <a:srgbClr val="00483F"/>
                    </a:solidFill>
                  </a:tcPr>
                </a:tc>
                <a:tc>
                  <a:txBody>
                    <a:bodyPr/>
                    <a:lstStyle/>
                    <a:p>
                      <a:pPr indent="0" lvl="0" marL="0" rtl="0" algn="l">
                        <a:spcBef>
                          <a:spcPts val="0"/>
                        </a:spcBef>
                        <a:spcAft>
                          <a:spcPts val="0"/>
                        </a:spcAft>
                        <a:buNone/>
                      </a:pPr>
                      <a:r>
                        <a:rPr lang="en" sz="800">
                          <a:solidFill>
                            <a:srgbClr val="F5F5F5"/>
                          </a:solidFill>
                        </a:rPr>
                        <a:t>C Sorting Algorithm</a:t>
                      </a:r>
                      <a:endParaRPr sz="800">
                        <a:solidFill>
                          <a:srgbClr val="F5F5F5"/>
                        </a:solidFill>
                      </a:endParaRPr>
                    </a:p>
                  </a:txBody>
                  <a:tcPr marT="91425" marB="91425" marR="91425" marL="91425">
                    <a:solidFill>
                      <a:srgbClr val="00483F"/>
                    </a:solidFill>
                  </a:tcPr>
                </a:tc>
              </a:tr>
              <a:tr h="286400">
                <a:tc>
                  <a:txBody>
                    <a:bodyPr/>
                    <a:lstStyle/>
                    <a:p>
                      <a:pPr indent="0" lvl="0" marL="0" rtl="0" algn="l">
                        <a:spcBef>
                          <a:spcPts val="0"/>
                        </a:spcBef>
                        <a:spcAft>
                          <a:spcPts val="0"/>
                        </a:spcAft>
                        <a:buNone/>
                      </a:pPr>
                      <a:r>
                        <a:rPr lang="en" sz="800">
                          <a:solidFill>
                            <a:srgbClr val="F5F5F5"/>
                          </a:solidFill>
                        </a:rPr>
                        <a:t>CRC32 Checksum</a:t>
                      </a:r>
                      <a:endParaRPr sz="800">
                        <a:solidFill>
                          <a:srgbClr val="F5F5F5"/>
                        </a:solidFill>
                      </a:endParaRPr>
                    </a:p>
                  </a:txBody>
                  <a:tcPr marT="91425" marB="91425" marR="91425" marL="91425">
                    <a:solidFill>
                      <a:srgbClr val="00483F"/>
                    </a:solidFill>
                  </a:tcPr>
                </a:tc>
                <a:tc>
                  <a:txBody>
                    <a:bodyPr/>
                    <a:lstStyle/>
                    <a:p>
                      <a:pPr indent="0" lvl="0" marL="0" rtl="0" algn="l">
                        <a:spcBef>
                          <a:spcPts val="0"/>
                        </a:spcBef>
                        <a:spcAft>
                          <a:spcPts val="0"/>
                        </a:spcAft>
                        <a:buNone/>
                      </a:pPr>
                      <a:r>
                        <a:rPr lang="en" sz="800">
                          <a:solidFill>
                            <a:srgbClr val="F5F5F5"/>
                          </a:solidFill>
                        </a:rPr>
                        <a:t>Cycling Redundancy Check Algorithm</a:t>
                      </a:r>
                      <a:endParaRPr sz="800">
                        <a:solidFill>
                          <a:srgbClr val="F5F5F5"/>
                        </a:solidFill>
                      </a:endParaRPr>
                    </a:p>
                  </a:txBody>
                  <a:tcPr marT="91425" marB="91425" marR="91425" marL="91425">
                    <a:solidFill>
                      <a:srgbClr val="00483F"/>
                    </a:solidFill>
                  </a:tcPr>
                </a:tc>
              </a:tr>
              <a:tr h="225500">
                <a:tc>
                  <a:txBody>
                    <a:bodyPr/>
                    <a:lstStyle/>
                    <a:p>
                      <a:pPr indent="0" lvl="0" marL="0" rtl="0" algn="l">
                        <a:spcBef>
                          <a:spcPts val="0"/>
                        </a:spcBef>
                        <a:spcAft>
                          <a:spcPts val="0"/>
                        </a:spcAft>
                        <a:buNone/>
                      </a:pPr>
                      <a:r>
                        <a:rPr lang="en" sz="800">
                          <a:solidFill>
                            <a:srgbClr val="F5F5F5"/>
                          </a:solidFill>
                        </a:rPr>
                        <a:t>Fibonacci Sequence</a:t>
                      </a:r>
                      <a:endParaRPr sz="800">
                        <a:solidFill>
                          <a:srgbClr val="F5F5F5"/>
                        </a:solidFill>
                      </a:endParaRPr>
                    </a:p>
                  </a:txBody>
                  <a:tcPr marT="91425" marB="91425" marR="91425" marL="91425">
                    <a:solidFill>
                      <a:srgbClr val="00483F"/>
                    </a:solidFill>
                  </a:tcPr>
                </a:tc>
                <a:tc>
                  <a:txBody>
                    <a:bodyPr/>
                    <a:lstStyle/>
                    <a:p>
                      <a:pPr indent="0" lvl="0" marL="0" rtl="0" algn="l">
                        <a:spcBef>
                          <a:spcPts val="0"/>
                        </a:spcBef>
                        <a:spcAft>
                          <a:spcPts val="0"/>
                        </a:spcAft>
                        <a:buNone/>
                      </a:pPr>
                      <a:r>
                        <a:rPr lang="en" sz="800">
                          <a:solidFill>
                            <a:srgbClr val="F5F5F5"/>
                          </a:solidFill>
                        </a:rPr>
                        <a:t>Calculates &amp; outputs first 20 numbers in Fibonacci sequence</a:t>
                      </a:r>
                      <a:endParaRPr sz="800">
                        <a:solidFill>
                          <a:srgbClr val="F5F5F5"/>
                        </a:solidFill>
                      </a:endParaRPr>
                    </a:p>
                  </a:txBody>
                  <a:tcPr marT="91425" marB="91425" marR="91425" marL="91425">
                    <a:solidFill>
                      <a:srgbClr val="00483F"/>
                    </a:solidFill>
                  </a:tcPr>
                </a:tc>
              </a:tr>
              <a:tr h="225500">
                <a:tc>
                  <a:txBody>
                    <a:bodyPr/>
                    <a:lstStyle/>
                    <a:p>
                      <a:pPr indent="0" lvl="0" marL="0" rtl="0" algn="l">
                        <a:spcBef>
                          <a:spcPts val="0"/>
                        </a:spcBef>
                        <a:spcAft>
                          <a:spcPts val="0"/>
                        </a:spcAft>
                        <a:buNone/>
                      </a:pPr>
                      <a:r>
                        <a:rPr lang="en" sz="800">
                          <a:solidFill>
                            <a:srgbClr val="F5F5F5"/>
                          </a:solidFill>
                        </a:rPr>
                        <a:t>Sieve of Eratosthenes</a:t>
                      </a:r>
                      <a:endParaRPr sz="800">
                        <a:solidFill>
                          <a:srgbClr val="F5F5F5"/>
                        </a:solidFill>
                      </a:endParaRPr>
                    </a:p>
                  </a:txBody>
                  <a:tcPr marT="91425" marB="91425" marR="91425" marL="91425">
                    <a:solidFill>
                      <a:srgbClr val="00483F"/>
                    </a:solidFill>
                  </a:tcPr>
                </a:tc>
                <a:tc>
                  <a:txBody>
                    <a:bodyPr/>
                    <a:lstStyle/>
                    <a:p>
                      <a:pPr indent="0" lvl="0" marL="0" rtl="0" algn="l">
                        <a:spcBef>
                          <a:spcPts val="0"/>
                        </a:spcBef>
                        <a:spcAft>
                          <a:spcPts val="0"/>
                        </a:spcAft>
                        <a:buNone/>
                      </a:pPr>
                      <a:r>
                        <a:rPr lang="en" sz="800">
                          <a:solidFill>
                            <a:srgbClr val="F5F5F5"/>
                          </a:solidFill>
                        </a:rPr>
                        <a:t>Calculates &amp; outputs the highest prime number up to a given input</a:t>
                      </a:r>
                      <a:endParaRPr sz="800">
                        <a:solidFill>
                          <a:srgbClr val="F5F5F5"/>
                        </a:solidFill>
                      </a:endParaRPr>
                    </a:p>
                  </a:txBody>
                  <a:tcPr marT="91425" marB="91425" marR="91425" marL="91425">
                    <a:solidFill>
                      <a:srgbClr val="00483F"/>
                    </a:solidFill>
                  </a:tcPr>
                </a:tc>
              </a:tr>
              <a:tr h="142450">
                <a:tc>
                  <a:txBody>
                    <a:bodyPr/>
                    <a:lstStyle/>
                    <a:p>
                      <a:pPr indent="0" lvl="0" marL="0" rtl="0" algn="l">
                        <a:spcBef>
                          <a:spcPts val="0"/>
                        </a:spcBef>
                        <a:spcAft>
                          <a:spcPts val="0"/>
                        </a:spcAft>
                        <a:buNone/>
                      </a:pPr>
                      <a:r>
                        <a:rPr lang="en" sz="800">
                          <a:solidFill>
                            <a:srgbClr val="F5F5F5"/>
                          </a:solidFill>
                        </a:rPr>
                        <a:t>Branch &amp; Pipeline Stress (ASM)</a:t>
                      </a:r>
                      <a:endParaRPr sz="800">
                        <a:solidFill>
                          <a:srgbClr val="F5F5F5"/>
                        </a:solidFill>
                      </a:endParaRPr>
                    </a:p>
                  </a:txBody>
                  <a:tcPr marT="91425" marB="91425" marR="91425" marL="91425">
                    <a:solidFill>
                      <a:srgbClr val="00483F"/>
                    </a:solidFill>
                  </a:tcPr>
                </a:tc>
                <a:tc>
                  <a:txBody>
                    <a:bodyPr/>
                    <a:lstStyle/>
                    <a:p>
                      <a:pPr indent="0" lvl="0" marL="0" rtl="0" algn="l">
                        <a:spcBef>
                          <a:spcPts val="0"/>
                        </a:spcBef>
                        <a:spcAft>
                          <a:spcPts val="0"/>
                        </a:spcAft>
                        <a:buNone/>
                      </a:pPr>
                      <a:r>
                        <a:rPr lang="en" sz="800">
                          <a:solidFill>
                            <a:srgbClr val="F5F5F5"/>
                          </a:solidFill>
                        </a:rPr>
                        <a:t>Assembly program focusing on inducing branch behavior and pipeline coverage</a:t>
                      </a:r>
                      <a:endParaRPr sz="800">
                        <a:solidFill>
                          <a:srgbClr val="F5F5F5"/>
                        </a:solidFill>
                      </a:endParaRPr>
                    </a:p>
                  </a:txBody>
                  <a:tcPr marT="91425" marB="91425" marR="91425" marL="91425">
                    <a:solidFill>
                      <a:srgbClr val="00483F"/>
                    </a:solidFill>
                  </a:tcPr>
                </a:tc>
              </a:tr>
              <a:tr h="142450">
                <a:tc>
                  <a:txBody>
                    <a:bodyPr/>
                    <a:lstStyle/>
                    <a:p>
                      <a:pPr indent="0" lvl="0" marL="0" rtl="0" algn="l">
                        <a:spcBef>
                          <a:spcPts val="0"/>
                        </a:spcBef>
                        <a:spcAft>
                          <a:spcPts val="0"/>
                        </a:spcAft>
                        <a:buNone/>
                      </a:pPr>
                      <a:r>
                        <a:rPr lang="en" sz="800">
                          <a:solidFill>
                            <a:srgbClr val="F5F5F5"/>
                          </a:solidFill>
                        </a:rPr>
                        <a:t>Basic Timer Test</a:t>
                      </a:r>
                      <a:endParaRPr sz="800">
                        <a:solidFill>
                          <a:srgbClr val="F5F5F5"/>
                        </a:solidFill>
                      </a:endParaRPr>
                    </a:p>
                  </a:txBody>
                  <a:tcPr marT="91425" marB="91425" marR="91425" marL="91425">
                    <a:solidFill>
                      <a:srgbClr val="00483F"/>
                    </a:solidFill>
                  </a:tcPr>
                </a:tc>
                <a:tc>
                  <a:txBody>
                    <a:bodyPr/>
                    <a:lstStyle/>
                    <a:p>
                      <a:pPr indent="0" lvl="0" marL="0" rtl="0" algn="l">
                        <a:spcBef>
                          <a:spcPts val="0"/>
                        </a:spcBef>
                        <a:spcAft>
                          <a:spcPts val="0"/>
                        </a:spcAft>
                        <a:buNone/>
                      </a:pPr>
                      <a:r>
                        <a:rPr lang="en" sz="800">
                          <a:solidFill>
                            <a:srgbClr val="F5F5F5"/>
                          </a:solidFill>
                        </a:rPr>
                        <a:t>Read/write to specific SimCtrl registers, invoking Simple System timer peripheral</a:t>
                      </a:r>
                      <a:endParaRPr sz="800">
                        <a:solidFill>
                          <a:srgbClr val="F5F5F5"/>
                        </a:solidFill>
                      </a:endParaRPr>
                    </a:p>
                  </a:txBody>
                  <a:tcPr marT="91425" marB="91425" marR="91425" marL="91425">
                    <a:solidFill>
                      <a:srgbClr val="00483F"/>
                    </a:solidFill>
                  </a:tcPr>
                </a:tc>
              </a:tr>
              <a:tr h="296600">
                <a:tc>
                  <a:txBody>
                    <a:bodyPr/>
                    <a:lstStyle/>
                    <a:p>
                      <a:pPr indent="0" lvl="0" marL="0" rtl="0" algn="l">
                        <a:spcBef>
                          <a:spcPts val="0"/>
                        </a:spcBef>
                        <a:spcAft>
                          <a:spcPts val="0"/>
                        </a:spcAft>
                        <a:buNone/>
                      </a:pPr>
                      <a:r>
                        <a:rPr lang="en" sz="800">
                          <a:solidFill>
                            <a:schemeClr val="dk1"/>
                          </a:solidFill>
                        </a:rPr>
                        <a:t>MMIO &amp; Byte-enabled coverage (ASM)</a:t>
                      </a:r>
                      <a:endParaRPr sz="800">
                        <a:solidFill>
                          <a:srgbClr val="F5F5F5"/>
                        </a:solidFill>
                      </a:endParaRPr>
                    </a:p>
                  </a:txBody>
                  <a:tcPr marT="91425" marB="91425" marR="91425" marL="91425">
                    <a:solidFill>
                      <a:srgbClr val="00483F"/>
                    </a:solidFill>
                  </a:tcPr>
                </a:tc>
                <a:tc>
                  <a:txBody>
                    <a:bodyPr/>
                    <a:lstStyle/>
                    <a:p>
                      <a:pPr indent="0" lvl="0" marL="0" rtl="0" algn="l">
                        <a:spcBef>
                          <a:spcPts val="0"/>
                        </a:spcBef>
                        <a:spcAft>
                          <a:spcPts val="0"/>
                        </a:spcAft>
                        <a:buNone/>
                      </a:pPr>
                      <a:r>
                        <a:rPr lang="en" sz="800">
                          <a:solidFill>
                            <a:srgbClr val="F5F5F5"/>
                          </a:solidFill>
                        </a:rPr>
                        <a:t>Memory-Mapped I/O and partial data word stimulus, 3x different test programs</a:t>
                      </a:r>
                      <a:endParaRPr sz="800">
                        <a:solidFill>
                          <a:srgbClr val="F5F5F5"/>
                        </a:solidFill>
                      </a:endParaRPr>
                    </a:p>
                  </a:txBody>
                  <a:tcPr marT="91425" marB="91425" marR="91425" marL="91425">
                    <a:solidFill>
                      <a:srgbClr val="00483F"/>
                    </a:solidFill>
                  </a:tcPr>
                </a:tc>
              </a:tr>
              <a:tr h="524475">
                <a:tc>
                  <a:txBody>
                    <a:bodyPr/>
                    <a:lstStyle/>
                    <a:p>
                      <a:pPr indent="0" lvl="0" marL="0" rtl="0" algn="l">
                        <a:spcBef>
                          <a:spcPts val="0"/>
                        </a:spcBef>
                        <a:spcAft>
                          <a:spcPts val="0"/>
                        </a:spcAft>
                        <a:buNone/>
                      </a:pPr>
                      <a:r>
                        <a:rPr lang="en" sz="800">
                          <a:solidFill>
                            <a:srgbClr val="F5F5F5"/>
                          </a:solidFill>
                        </a:rPr>
                        <a:t>IRQ &amp; Misaligned Access </a:t>
                      </a:r>
                      <a:endParaRPr sz="800">
                        <a:solidFill>
                          <a:srgbClr val="F5F5F5"/>
                        </a:solidFill>
                      </a:endParaRPr>
                    </a:p>
                  </a:txBody>
                  <a:tcPr marT="91425" marB="91425" marR="91425" marL="91425">
                    <a:solidFill>
                      <a:srgbClr val="00483F"/>
                    </a:solidFill>
                  </a:tcPr>
                </a:tc>
                <a:tc>
                  <a:txBody>
                    <a:bodyPr/>
                    <a:lstStyle/>
                    <a:p>
                      <a:pPr indent="0" lvl="0" marL="0" rtl="0" algn="l">
                        <a:spcBef>
                          <a:spcPts val="0"/>
                        </a:spcBef>
                        <a:spcAft>
                          <a:spcPts val="0"/>
                        </a:spcAft>
                        <a:buNone/>
                      </a:pPr>
                      <a:r>
                        <a:rPr lang="en" sz="800">
                          <a:solidFill>
                            <a:srgbClr val="F5F5F5"/>
                          </a:solidFill>
                        </a:rPr>
                        <a:t>Bitwise operations to force memory transactions, writing half-words to registers, invoking Timer and LSU to watch for interrupt behavior</a:t>
                      </a:r>
                      <a:endParaRPr sz="800">
                        <a:solidFill>
                          <a:srgbClr val="F5F5F5"/>
                        </a:solidFill>
                      </a:endParaRPr>
                    </a:p>
                  </a:txBody>
                  <a:tcPr marT="91425" marB="91425" marR="91425" marL="91425">
                    <a:solidFill>
                      <a:srgbClr val="00483F"/>
                    </a:solidFill>
                  </a:tcPr>
                </a:tc>
              </a:tr>
              <a:tr h="524475">
                <a:tc>
                  <a:txBody>
                    <a:bodyPr/>
                    <a:lstStyle/>
                    <a:p>
                      <a:pPr indent="0" lvl="0" marL="0" rtl="0" algn="l">
                        <a:spcBef>
                          <a:spcPts val="0"/>
                        </a:spcBef>
                        <a:spcAft>
                          <a:spcPts val="0"/>
                        </a:spcAft>
                        <a:buNone/>
                      </a:pPr>
                      <a:r>
                        <a:rPr lang="en" sz="800">
                          <a:solidFill>
                            <a:srgbClr val="F5F5F5"/>
                          </a:solidFill>
                        </a:rPr>
                        <a:t>Basic RISC-V Arithmetic Test</a:t>
                      </a:r>
                      <a:endParaRPr sz="800">
                        <a:solidFill>
                          <a:srgbClr val="F5F5F5"/>
                        </a:solidFill>
                      </a:endParaRPr>
                    </a:p>
                  </a:txBody>
                  <a:tcPr marT="91425" marB="91425" marR="91425" marL="91425">
                    <a:solidFill>
                      <a:srgbClr val="00483F"/>
                    </a:solidFill>
                  </a:tcPr>
                </a:tc>
                <a:tc>
                  <a:txBody>
                    <a:bodyPr/>
                    <a:lstStyle/>
                    <a:p>
                      <a:pPr indent="0" lvl="0" marL="0" rtl="0" algn="l">
                        <a:spcBef>
                          <a:spcPts val="0"/>
                        </a:spcBef>
                        <a:spcAft>
                          <a:spcPts val="0"/>
                        </a:spcAft>
                        <a:buNone/>
                      </a:pPr>
                      <a:r>
                        <a:rPr lang="en" sz="800">
                          <a:solidFill>
                            <a:srgbClr val="F5F5F5"/>
                          </a:solidFill>
                        </a:rPr>
                        <a:t>Basic arithmetic, targeting RV32IM instruction set (most/all opcodes targeted)</a:t>
                      </a:r>
                      <a:endParaRPr sz="800">
                        <a:solidFill>
                          <a:srgbClr val="F5F5F5"/>
                        </a:solidFill>
                      </a:endParaRPr>
                    </a:p>
                  </a:txBody>
                  <a:tcPr marT="91425" marB="91425" marR="91425" marL="91425">
                    <a:solidFill>
                      <a:srgbClr val="00483F"/>
                    </a:solidFill>
                  </a:tcPr>
                </a:tc>
              </a:tr>
            </a:tbl>
          </a:graphicData>
        </a:graphic>
      </p:graphicFrame>
      <p:pic>
        <p:nvPicPr>
          <p:cNvPr id="775" name="Google Shape;775;p59" title="AlexanderDeFalcoirisFrontFacing (2).jpg"/>
          <p:cNvPicPr preferRelativeResize="0"/>
          <p:nvPr/>
        </p:nvPicPr>
        <p:blipFill rotWithShape="1">
          <a:blip r:embed="rId3">
            <a:alphaModFix/>
          </a:blip>
          <a:srcRect b="16676" l="0" r="0" t="16676"/>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9" name="Shape 779"/>
        <p:cNvGrpSpPr/>
        <p:nvPr/>
      </p:nvGrpSpPr>
      <p:grpSpPr>
        <a:xfrm>
          <a:off x="0" y="0"/>
          <a:ext cx="0" cy="0"/>
          <a:chOff x="0" y="0"/>
          <a:chExt cx="0" cy="0"/>
        </a:xfrm>
      </p:grpSpPr>
      <p:sp>
        <p:nvSpPr>
          <p:cNvPr id="780" name="Google Shape;780;p6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Covergroup #1 - stage_flow</a:t>
            </a:r>
            <a:endParaRPr/>
          </a:p>
        </p:txBody>
      </p:sp>
      <p:sp>
        <p:nvSpPr>
          <p:cNvPr id="781" name="Google Shape;781;p60"/>
          <p:cNvSpPr txBox="1"/>
          <p:nvPr>
            <p:ph idx="1" type="body"/>
          </p:nvPr>
        </p:nvSpPr>
        <p:spPr>
          <a:xfrm>
            <a:off x="720000" y="1017725"/>
            <a:ext cx="7704000" cy="3970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High-level pipeline/activity coverage across IF/ID/EX/WB, branch behavior, and opcode classes.</a:t>
            </a:r>
            <a:endParaRPr/>
          </a:p>
          <a:p>
            <a:pPr indent="0" lvl="0" marL="0" rtl="0" algn="l">
              <a:spcBef>
                <a:spcPts val="0"/>
              </a:spcBef>
              <a:spcAft>
                <a:spcPts val="0"/>
              </a:spcAft>
              <a:buNone/>
            </a:pPr>
            <a:r>
              <a:rPr lang="en"/>
              <a:t>Captures whether key execution-stage events occur and how IF/ID/WB co-occur.</a:t>
            </a:r>
            <a:br>
              <a:rPr lang="en"/>
            </a:br>
            <a:endParaRPr/>
          </a:p>
          <a:p>
            <a:pPr indent="0" lvl="0" marL="0" rtl="0" algn="l">
              <a:spcBef>
                <a:spcPts val="0"/>
              </a:spcBef>
              <a:spcAft>
                <a:spcPts val="0"/>
              </a:spcAft>
              <a:buNone/>
            </a:pPr>
            <a:r>
              <a:rPr b="1" lang="en"/>
              <a:t>Coverpoints: {bins}</a:t>
            </a:r>
            <a:endParaRPr b="1"/>
          </a:p>
          <a:p>
            <a:pPr indent="-317500" lvl="0" marL="457200" rtl="0" algn="l">
              <a:spcBef>
                <a:spcPts val="0"/>
              </a:spcBef>
              <a:spcAft>
                <a:spcPts val="0"/>
              </a:spcAft>
              <a:buSzPts val="1400"/>
              <a:buChar char="-"/>
            </a:pPr>
            <a:r>
              <a:rPr b="1" lang="en"/>
              <a:t>cp_if_valid:</a:t>
            </a:r>
            <a:r>
              <a:rPr lang="en"/>
              <a:t> {0, 1}</a:t>
            </a:r>
            <a:endParaRPr/>
          </a:p>
          <a:p>
            <a:pPr indent="-317500" lvl="0" marL="457200" rtl="0" algn="l">
              <a:spcBef>
                <a:spcPts val="0"/>
              </a:spcBef>
              <a:spcAft>
                <a:spcPts val="0"/>
              </a:spcAft>
              <a:buSzPts val="1400"/>
              <a:buChar char="-"/>
            </a:pPr>
            <a:r>
              <a:rPr b="1" lang="en"/>
              <a:t>cp_if_busy:</a:t>
            </a:r>
            <a:r>
              <a:rPr lang="en"/>
              <a:t> {0, 1}</a:t>
            </a:r>
            <a:endParaRPr/>
          </a:p>
          <a:p>
            <a:pPr indent="-317500" lvl="0" marL="457200" rtl="0" algn="l">
              <a:spcBef>
                <a:spcPts val="0"/>
              </a:spcBef>
              <a:spcAft>
                <a:spcPts val="0"/>
              </a:spcAft>
              <a:buSzPts val="1400"/>
              <a:buChar char="-"/>
            </a:pPr>
            <a:r>
              <a:rPr b="1" lang="en"/>
              <a:t>cp_id_valid:</a:t>
            </a:r>
            <a:r>
              <a:rPr lang="en"/>
              <a:t> {0, 1}</a:t>
            </a:r>
            <a:endParaRPr/>
          </a:p>
          <a:p>
            <a:pPr indent="-317500" lvl="0" marL="457200" rtl="0" algn="l">
              <a:spcBef>
                <a:spcPts val="0"/>
              </a:spcBef>
              <a:spcAft>
                <a:spcPts val="0"/>
              </a:spcAft>
              <a:buSzPts val="1400"/>
              <a:buChar char="-"/>
            </a:pPr>
            <a:r>
              <a:rPr b="1" lang="en"/>
              <a:t>cp_id_exv:</a:t>
            </a:r>
            <a:r>
              <a:rPr lang="en"/>
              <a:t> {0, 1}</a:t>
            </a:r>
            <a:endParaRPr/>
          </a:p>
          <a:p>
            <a:pPr indent="-317500" lvl="0" marL="457200" rtl="0" algn="l">
              <a:spcBef>
                <a:spcPts val="0"/>
              </a:spcBef>
              <a:spcAft>
                <a:spcPts val="0"/>
              </a:spcAft>
              <a:buSzPts val="1400"/>
              <a:buChar char="-"/>
            </a:pPr>
            <a:r>
              <a:rPr b="1" lang="en"/>
              <a:t>cp_ex_valid:</a:t>
            </a:r>
            <a:r>
              <a:rPr lang="en"/>
              <a:t> {0, 1}</a:t>
            </a:r>
            <a:endParaRPr/>
          </a:p>
          <a:p>
            <a:pPr indent="-317500" lvl="0" marL="457200" rtl="0" algn="l">
              <a:spcBef>
                <a:spcPts val="0"/>
              </a:spcBef>
              <a:spcAft>
                <a:spcPts val="0"/>
              </a:spcAft>
              <a:buSzPts val="1400"/>
              <a:buChar char="-"/>
            </a:pPr>
            <a:r>
              <a:rPr b="1" lang="en"/>
              <a:t>cp_branch:</a:t>
            </a:r>
            <a:r>
              <a:rPr lang="en"/>
              <a:t> {0, 1}</a:t>
            </a:r>
            <a:endParaRPr/>
          </a:p>
          <a:p>
            <a:pPr indent="-317500" lvl="0" marL="457200" rtl="0" algn="l">
              <a:spcBef>
                <a:spcPts val="0"/>
              </a:spcBef>
              <a:spcAft>
                <a:spcPts val="0"/>
              </a:spcAft>
              <a:buSzPts val="1400"/>
              <a:buChar char="-"/>
            </a:pPr>
            <a:r>
              <a:rPr b="1" lang="en"/>
              <a:t>cp_wb_done:</a:t>
            </a:r>
            <a:r>
              <a:rPr lang="en"/>
              <a:t> {0, 1}</a:t>
            </a:r>
            <a:endParaRPr/>
          </a:p>
          <a:p>
            <a:pPr indent="-317500" lvl="0" marL="457200" rtl="0" algn="l">
              <a:spcBef>
                <a:spcPts val="0"/>
              </a:spcBef>
              <a:spcAft>
                <a:spcPts val="0"/>
              </a:spcAft>
              <a:buSzPts val="1400"/>
              <a:buChar char="-"/>
            </a:pPr>
            <a:r>
              <a:rPr b="1" lang="en"/>
              <a:t>cp_rf_we_wb:</a:t>
            </a:r>
            <a:r>
              <a:rPr lang="en"/>
              <a:t> {0, 1}</a:t>
            </a:r>
            <a:endParaRPr/>
          </a:p>
          <a:p>
            <a:pPr indent="-317500" lvl="0" marL="457200" rtl="0" algn="l">
              <a:spcBef>
                <a:spcPts val="0"/>
              </a:spcBef>
              <a:spcAft>
                <a:spcPts val="0"/>
              </a:spcAft>
              <a:buSzPts val="1400"/>
              <a:buChar char="-"/>
            </a:pPr>
            <a:r>
              <a:rPr b="1" lang="en"/>
              <a:t>cp_opcode:</a:t>
            </a:r>
            <a:r>
              <a:rPr lang="en"/>
              <a:t> load(0000011), store(0100011), branch(1100011), jal(1101111), jalr(1100111), op_imm(0010011), op(0110011), misc(default)</a:t>
            </a:r>
            <a:endParaRPr/>
          </a:p>
          <a:p>
            <a:pPr indent="-317500" lvl="0" marL="457200" rtl="0" algn="l">
              <a:spcBef>
                <a:spcPts val="0"/>
              </a:spcBef>
              <a:spcAft>
                <a:spcPts val="0"/>
              </a:spcAft>
              <a:buSzPts val="1400"/>
              <a:buChar char="-"/>
            </a:pPr>
            <a:r>
              <a:rPr b="1" lang="en"/>
              <a:t>x_if_id_wb:</a:t>
            </a:r>
            <a:r>
              <a:rPr lang="en"/>
              <a:t> cross of </a:t>
            </a:r>
            <a:r>
              <a:rPr b="1" lang="en"/>
              <a:t>cp_if_valid </a:t>
            </a:r>
            <a:r>
              <a:rPr lang="en"/>
              <a:t>× </a:t>
            </a:r>
            <a:r>
              <a:rPr b="1" lang="en"/>
              <a:t>cp_id_valid </a:t>
            </a:r>
            <a:r>
              <a:rPr lang="en"/>
              <a:t>× </a:t>
            </a:r>
            <a:r>
              <a:rPr b="1" lang="en"/>
              <a:t>cp_wb_done</a:t>
            </a:r>
            <a:br>
              <a:rPr lang="en"/>
            </a:br>
            <a:endParaRPr/>
          </a:p>
        </p:txBody>
      </p:sp>
      <p:pic>
        <p:nvPicPr>
          <p:cNvPr id="782" name="Google Shape;782;p60" title="AlexanderDeFalcoirisFrontFacing (2).jpg"/>
          <p:cNvPicPr preferRelativeResize="0"/>
          <p:nvPr/>
        </p:nvPicPr>
        <p:blipFill rotWithShape="1">
          <a:blip r:embed="rId3">
            <a:alphaModFix/>
          </a:blip>
          <a:srcRect b="16676" l="0" r="0" t="16676"/>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6" name="Shape 786"/>
        <p:cNvGrpSpPr/>
        <p:nvPr/>
      </p:nvGrpSpPr>
      <p:grpSpPr>
        <a:xfrm>
          <a:off x="0" y="0"/>
          <a:ext cx="0" cy="0"/>
          <a:chOff x="0" y="0"/>
          <a:chExt cx="0" cy="0"/>
        </a:xfrm>
      </p:grpSpPr>
      <p:sp>
        <p:nvSpPr>
          <p:cNvPr id="787" name="Google Shape;787;p6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Covergroup #2 - lsu_irq </a:t>
            </a:r>
            <a:endParaRPr/>
          </a:p>
        </p:txBody>
      </p:sp>
      <p:sp>
        <p:nvSpPr>
          <p:cNvPr id="788" name="Google Shape;788;p61"/>
          <p:cNvSpPr txBox="1"/>
          <p:nvPr>
            <p:ph idx="1" type="body"/>
          </p:nvPr>
        </p:nvSpPr>
        <p:spPr>
          <a:xfrm>
            <a:off x="720000" y="1017725"/>
            <a:ext cx="7704000" cy="394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LSU transaction activity monitor (request/busy/data request/read-write intent).</a:t>
            </a:r>
            <a:endParaRPr/>
          </a:p>
          <a:p>
            <a:pPr indent="0" lvl="0" marL="0" rtl="0" algn="l">
              <a:spcBef>
                <a:spcPts val="0"/>
              </a:spcBef>
              <a:spcAft>
                <a:spcPts val="0"/>
              </a:spcAft>
              <a:buNone/>
            </a:pPr>
            <a:r>
              <a:rPr lang="en"/>
              <a:t>Used to confirm both load and store paths are exercised while LSU is active.</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Coverpoints: {bins}</a:t>
            </a:r>
            <a:endParaRPr/>
          </a:p>
          <a:p>
            <a:pPr indent="-317500" lvl="0" marL="457200" rtl="0" algn="l">
              <a:spcBef>
                <a:spcPts val="0"/>
              </a:spcBef>
              <a:spcAft>
                <a:spcPts val="0"/>
              </a:spcAft>
              <a:buSzPts val="1400"/>
              <a:buChar char="-"/>
            </a:pPr>
            <a:r>
              <a:rPr b="1" lang="en"/>
              <a:t>cp_lsu_req:</a:t>
            </a:r>
            <a:r>
              <a:rPr lang="en"/>
              <a:t> {0, 1}</a:t>
            </a:r>
            <a:endParaRPr/>
          </a:p>
          <a:p>
            <a:pPr indent="-317500" lvl="0" marL="457200" rtl="0" algn="l">
              <a:spcBef>
                <a:spcPts val="0"/>
              </a:spcBef>
              <a:spcAft>
                <a:spcPts val="0"/>
              </a:spcAft>
              <a:buSzPts val="1400"/>
              <a:buChar char="-"/>
            </a:pPr>
            <a:r>
              <a:rPr b="1" lang="en"/>
              <a:t>cp_lsu_busy:</a:t>
            </a:r>
            <a:r>
              <a:rPr lang="en"/>
              <a:t> {0, 1}</a:t>
            </a:r>
            <a:endParaRPr/>
          </a:p>
          <a:p>
            <a:pPr indent="-317500" lvl="0" marL="457200" rtl="0" algn="l">
              <a:spcBef>
                <a:spcPts val="0"/>
              </a:spcBef>
              <a:spcAft>
                <a:spcPts val="0"/>
              </a:spcAft>
              <a:buSzPts val="1400"/>
              <a:buChar char="-"/>
            </a:pPr>
            <a:r>
              <a:rPr b="1" lang="en"/>
              <a:t>cp_data_req:</a:t>
            </a:r>
            <a:r>
              <a:rPr lang="en"/>
              <a:t> {0, 1}</a:t>
            </a:r>
            <a:endParaRPr/>
          </a:p>
          <a:p>
            <a:pPr indent="-317500" lvl="0" marL="457200" rtl="0" algn="l">
              <a:spcBef>
                <a:spcPts val="0"/>
              </a:spcBef>
              <a:spcAft>
                <a:spcPts val="0"/>
              </a:spcAft>
              <a:buSzPts val="1400"/>
              <a:buChar char="-"/>
            </a:pPr>
            <a:r>
              <a:rPr b="1" lang="en"/>
              <a:t>cp_data_we:</a:t>
            </a:r>
            <a:r>
              <a:rPr lang="en"/>
              <a:t> {read(0), write(1)}</a:t>
            </a:r>
            <a:endParaRPr/>
          </a:p>
        </p:txBody>
      </p:sp>
      <p:pic>
        <p:nvPicPr>
          <p:cNvPr id="789" name="Google Shape;789;p61" title="AlexanderDeFalcoirisFrontFacing (2).jpg"/>
          <p:cNvPicPr preferRelativeResize="0"/>
          <p:nvPr/>
        </p:nvPicPr>
        <p:blipFill rotWithShape="1">
          <a:blip r:embed="rId3">
            <a:alphaModFix/>
          </a:blip>
          <a:srcRect b="16676" l="0" r="0" t="16676"/>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3" name="Shape 793"/>
        <p:cNvGrpSpPr/>
        <p:nvPr/>
      </p:nvGrpSpPr>
      <p:grpSpPr>
        <a:xfrm>
          <a:off x="0" y="0"/>
          <a:ext cx="0" cy="0"/>
          <a:chOff x="0" y="0"/>
          <a:chExt cx="0" cy="0"/>
        </a:xfrm>
      </p:grpSpPr>
      <p:sp>
        <p:nvSpPr>
          <p:cNvPr id="794" name="Google Shape;794;p6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Covergroup #3 - core_if_data</a:t>
            </a:r>
            <a:endParaRPr/>
          </a:p>
        </p:txBody>
      </p:sp>
      <p:sp>
        <p:nvSpPr>
          <p:cNvPr id="795" name="Google Shape;795;p62"/>
          <p:cNvSpPr txBox="1"/>
          <p:nvPr>
            <p:ph idx="1" type="body"/>
          </p:nvPr>
        </p:nvSpPr>
        <p:spPr>
          <a:xfrm>
            <a:off x="720000" y="1017725"/>
            <a:ext cx="7704000" cy="3954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Instruction/data interface handshake and response-quality coverage.</a:t>
            </a:r>
            <a:endParaRPr/>
          </a:p>
          <a:p>
            <a:pPr indent="0" lvl="0" marL="0" rtl="0" algn="l">
              <a:spcBef>
                <a:spcPts val="0"/>
              </a:spcBef>
              <a:spcAft>
                <a:spcPts val="0"/>
              </a:spcAft>
              <a:buNone/>
            </a:pPr>
            <a:r>
              <a:rPr lang="en"/>
              <a:t>Tracks req/gnt/rvalid/error behavior and key handshake crosses on both instruction and data channels.</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Coverpoints: {bins}</a:t>
            </a:r>
            <a:endParaRPr/>
          </a:p>
          <a:p>
            <a:pPr indent="-317500" lvl="0" marL="457200" rtl="0" algn="l">
              <a:spcBef>
                <a:spcPts val="0"/>
              </a:spcBef>
              <a:spcAft>
                <a:spcPts val="0"/>
              </a:spcAft>
              <a:buSzPts val="1400"/>
              <a:buChar char="-"/>
            </a:pPr>
            <a:r>
              <a:rPr b="1" lang="en"/>
              <a:t>cp_instr_req: </a:t>
            </a:r>
            <a:r>
              <a:rPr lang="en"/>
              <a:t>{0, 1}</a:t>
            </a:r>
            <a:endParaRPr/>
          </a:p>
          <a:p>
            <a:pPr indent="-317500" lvl="0" marL="457200" rtl="0" algn="l">
              <a:spcBef>
                <a:spcPts val="0"/>
              </a:spcBef>
              <a:spcAft>
                <a:spcPts val="0"/>
              </a:spcAft>
              <a:buSzPts val="1400"/>
              <a:buChar char="-"/>
            </a:pPr>
            <a:r>
              <a:rPr b="1" lang="en"/>
              <a:t>cp_instr_gnt: </a:t>
            </a:r>
            <a:r>
              <a:rPr lang="en"/>
              <a:t>{0, 1}</a:t>
            </a:r>
            <a:endParaRPr/>
          </a:p>
          <a:p>
            <a:pPr indent="-317500" lvl="0" marL="457200" rtl="0" algn="l">
              <a:spcBef>
                <a:spcPts val="0"/>
              </a:spcBef>
              <a:spcAft>
                <a:spcPts val="0"/>
              </a:spcAft>
              <a:buSzPts val="1400"/>
              <a:buChar char="-"/>
            </a:pPr>
            <a:r>
              <a:rPr b="1" lang="en"/>
              <a:t>cp_instr_rvalid:</a:t>
            </a:r>
            <a:r>
              <a:rPr lang="en"/>
              <a:t> {0, 1}</a:t>
            </a:r>
            <a:endParaRPr/>
          </a:p>
          <a:p>
            <a:pPr indent="-317500" lvl="0" marL="457200" rtl="0" algn="l">
              <a:spcBef>
                <a:spcPts val="0"/>
              </a:spcBef>
              <a:spcAft>
                <a:spcPts val="0"/>
              </a:spcAft>
              <a:buSzPts val="1400"/>
              <a:buChar char="-"/>
            </a:pPr>
            <a:r>
              <a:rPr lang="en"/>
              <a:t>c</a:t>
            </a:r>
            <a:r>
              <a:rPr b="1" lang="en"/>
              <a:t>p_instr_err:</a:t>
            </a:r>
            <a:r>
              <a:rPr lang="en"/>
              <a:t> {0} with ignore_bins {1}</a:t>
            </a:r>
            <a:endParaRPr/>
          </a:p>
          <a:p>
            <a:pPr indent="-317500" lvl="0" marL="457200" rtl="0" algn="l">
              <a:spcBef>
                <a:spcPts val="0"/>
              </a:spcBef>
              <a:spcAft>
                <a:spcPts val="0"/>
              </a:spcAft>
              <a:buSzPts val="1400"/>
              <a:buChar char="-"/>
            </a:pPr>
            <a:r>
              <a:rPr b="1" lang="en"/>
              <a:t>cp_data_req:</a:t>
            </a:r>
            <a:r>
              <a:rPr lang="en"/>
              <a:t> {0, 1}</a:t>
            </a:r>
            <a:endParaRPr/>
          </a:p>
          <a:p>
            <a:pPr indent="-317500" lvl="0" marL="457200" rtl="0" algn="l">
              <a:spcBef>
                <a:spcPts val="0"/>
              </a:spcBef>
              <a:spcAft>
                <a:spcPts val="0"/>
              </a:spcAft>
              <a:buSzPts val="1400"/>
              <a:buChar char="-"/>
            </a:pPr>
            <a:r>
              <a:rPr b="1" lang="en"/>
              <a:t>cp_data_gnt:</a:t>
            </a:r>
            <a:r>
              <a:rPr lang="en"/>
              <a:t> {0, 1}</a:t>
            </a:r>
            <a:endParaRPr/>
          </a:p>
          <a:p>
            <a:pPr indent="-317500" lvl="0" marL="457200" rtl="0" algn="l">
              <a:spcBef>
                <a:spcPts val="0"/>
              </a:spcBef>
              <a:spcAft>
                <a:spcPts val="0"/>
              </a:spcAft>
              <a:buSzPts val="1400"/>
              <a:buChar char="-"/>
            </a:pPr>
            <a:r>
              <a:rPr b="1" lang="en"/>
              <a:t>cp_data_rvalid:</a:t>
            </a:r>
            <a:r>
              <a:rPr lang="en"/>
              <a:t> {0, 1}</a:t>
            </a:r>
            <a:endParaRPr/>
          </a:p>
          <a:p>
            <a:pPr indent="-317500" lvl="0" marL="457200" rtl="0" algn="l">
              <a:spcBef>
                <a:spcPts val="0"/>
              </a:spcBef>
              <a:spcAft>
                <a:spcPts val="0"/>
              </a:spcAft>
              <a:buSzPts val="1400"/>
              <a:buChar char="-"/>
            </a:pPr>
            <a:r>
              <a:rPr b="1" lang="en"/>
              <a:t>cp_data_err:</a:t>
            </a:r>
            <a:r>
              <a:rPr lang="en"/>
              <a:t> {0, 1}</a:t>
            </a:r>
            <a:endParaRPr/>
          </a:p>
          <a:p>
            <a:pPr indent="-317500" lvl="0" marL="457200" rtl="0" algn="l">
              <a:spcBef>
                <a:spcPts val="0"/>
              </a:spcBef>
              <a:spcAft>
                <a:spcPts val="0"/>
              </a:spcAft>
              <a:buSzPts val="1400"/>
              <a:buChar char="-"/>
            </a:pPr>
            <a:r>
              <a:rPr b="1" lang="en"/>
              <a:t>cp_data_we:</a:t>
            </a:r>
            <a:r>
              <a:rPr lang="en"/>
              <a:t> {read(0), write(1)}</a:t>
            </a:r>
            <a:endParaRPr/>
          </a:p>
          <a:p>
            <a:pPr indent="-317500" lvl="0" marL="457200" rtl="0" algn="l">
              <a:spcBef>
                <a:spcPts val="0"/>
              </a:spcBef>
              <a:spcAft>
                <a:spcPts val="0"/>
              </a:spcAft>
              <a:buSzPts val="1400"/>
              <a:buChar char="-"/>
            </a:pPr>
            <a:r>
              <a:rPr b="1" lang="en"/>
              <a:t>x_instr_hs:</a:t>
            </a:r>
            <a:r>
              <a:rPr lang="en"/>
              <a:t> cross </a:t>
            </a:r>
            <a:r>
              <a:rPr b="1" lang="en"/>
              <a:t>cp_instr_req </a:t>
            </a:r>
            <a:r>
              <a:rPr lang="en"/>
              <a:t>× </a:t>
            </a:r>
            <a:r>
              <a:rPr b="1" lang="en"/>
              <a:t>cp_instr_gnt </a:t>
            </a:r>
            <a:r>
              <a:rPr lang="en"/>
              <a:t>× </a:t>
            </a:r>
            <a:r>
              <a:rPr b="1" lang="en"/>
              <a:t>cp_instr_rvalid </a:t>
            </a:r>
            <a:r>
              <a:rPr lang="en"/>
              <a:t>with ignore for req/gnt mismatch</a:t>
            </a:r>
            <a:endParaRPr/>
          </a:p>
          <a:p>
            <a:pPr indent="-317500" lvl="0" marL="457200" rtl="0" algn="l">
              <a:spcBef>
                <a:spcPts val="0"/>
              </a:spcBef>
              <a:spcAft>
                <a:spcPts val="0"/>
              </a:spcAft>
              <a:buSzPts val="1400"/>
              <a:buChar char="-"/>
            </a:pPr>
            <a:r>
              <a:rPr b="1" lang="en"/>
              <a:t>x_data_hs:</a:t>
            </a:r>
            <a:r>
              <a:rPr lang="en"/>
              <a:t> cross </a:t>
            </a:r>
            <a:r>
              <a:rPr b="1" lang="en"/>
              <a:t>cp_data_req </a:t>
            </a:r>
            <a:r>
              <a:rPr lang="en"/>
              <a:t>× </a:t>
            </a:r>
            <a:r>
              <a:rPr b="1" lang="en"/>
              <a:t>cp_data_gnt </a:t>
            </a:r>
            <a:r>
              <a:rPr lang="en"/>
              <a:t>× </a:t>
            </a:r>
            <a:r>
              <a:rPr b="1" lang="en"/>
              <a:t>cp_data_rvalid</a:t>
            </a:r>
            <a:endParaRPr b="1"/>
          </a:p>
          <a:p>
            <a:pPr indent="-317500" lvl="0" marL="457200" rtl="0" algn="l">
              <a:spcBef>
                <a:spcPts val="0"/>
              </a:spcBef>
              <a:spcAft>
                <a:spcPts val="0"/>
              </a:spcAft>
              <a:buSzPts val="1400"/>
              <a:buChar char="-"/>
            </a:pPr>
            <a:r>
              <a:rPr b="1" lang="en"/>
              <a:t>x_data_rsp:</a:t>
            </a:r>
            <a:r>
              <a:rPr lang="en"/>
              <a:t> cross </a:t>
            </a:r>
            <a:r>
              <a:rPr b="1" lang="en"/>
              <a:t>cp_data_we </a:t>
            </a:r>
            <a:r>
              <a:rPr lang="en"/>
              <a:t>× </a:t>
            </a:r>
            <a:r>
              <a:rPr b="1" lang="en"/>
              <a:t>cp_data_err</a:t>
            </a:r>
            <a:endParaRPr b="1"/>
          </a:p>
        </p:txBody>
      </p:sp>
      <p:pic>
        <p:nvPicPr>
          <p:cNvPr id="796" name="Google Shape;796;p62" title="AlexanderDeFalcoirisFrontFacing (2).jpg"/>
          <p:cNvPicPr preferRelativeResize="0"/>
          <p:nvPr/>
        </p:nvPicPr>
        <p:blipFill rotWithShape="1">
          <a:blip r:embed="rId3">
            <a:alphaModFix/>
          </a:blip>
          <a:srcRect b="16676" l="0" r="0" t="16676"/>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0" name="Shape 800"/>
        <p:cNvGrpSpPr/>
        <p:nvPr/>
      </p:nvGrpSpPr>
      <p:grpSpPr>
        <a:xfrm>
          <a:off x="0" y="0"/>
          <a:ext cx="0" cy="0"/>
          <a:chOff x="0" y="0"/>
          <a:chExt cx="0" cy="0"/>
        </a:xfrm>
      </p:grpSpPr>
      <p:sp>
        <p:nvSpPr>
          <p:cNvPr id="801" name="Google Shape;801;p6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Covergroup #4 - core_addr_irq</a:t>
            </a:r>
            <a:endParaRPr/>
          </a:p>
        </p:txBody>
      </p:sp>
      <p:sp>
        <p:nvSpPr>
          <p:cNvPr id="802" name="Google Shape;802;p63"/>
          <p:cNvSpPr txBox="1"/>
          <p:nvPr>
            <p:ph idx="1" type="body"/>
          </p:nvPr>
        </p:nvSpPr>
        <p:spPr>
          <a:xfrm>
            <a:off x="720000" y="1017725"/>
            <a:ext cx="7704000" cy="3781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Address-region and alignment coverage for data transactions, with read/write interaction.</a:t>
            </a:r>
            <a:endParaRPr/>
          </a:p>
          <a:p>
            <a:pPr indent="0" lvl="0" marL="0" rtl="0" algn="l">
              <a:spcBef>
                <a:spcPts val="0"/>
              </a:spcBef>
              <a:spcAft>
                <a:spcPts val="0"/>
              </a:spcAft>
              <a:buNone/>
            </a:pPr>
            <a:r>
              <a:rPr lang="en"/>
              <a:t>Ensures RAM/SimCtrl/Timer/other regions are exercised and correlated with access direction.</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Coverpoints: {Bins}</a:t>
            </a:r>
            <a:endParaRPr b="1"/>
          </a:p>
          <a:p>
            <a:pPr indent="-317500" lvl="0" marL="457200" rtl="0" algn="l">
              <a:spcBef>
                <a:spcPts val="0"/>
              </a:spcBef>
              <a:spcAft>
                <a:spcPts val="0"/>
              </a:spcAft>
              <a:buSzPts val="1400"/>
              <a:buChar char="-"/>
            </a:pPr>
            <a:r>
              <a:rPr b="1" lang="en"/>
              <a:t>cp_region</a:t>
            </a:r>
            <a:r>
              <a:rPr lang="en"/>
              <a:t>: {ram(00), simctrl(01), timer(10), other(11)}</a:t>
            </a:r>
            <a:endParaRPr/>
          </a:p>
          <a:p>
            <a:pPr indent="-317500" lvl="0" marL="457200" rtl="0" algn="l">
              <a:spcBef>
                <a:spcPts val="0"/>
              </a:spcBef>
              <a:spcAft>
                <a:spcPts val="0"/>
              </a:spcAft>
              <a:buSzPts val="1400"/>
              <a:buChar char="-"/>
            </a:pPr>
            <a:r>
              <a:rPr b="1" lang="en"/>
              <a:t>cp_align</a:t>
            </a:r>
            <a:r>
              <a:rPr lang="en"/>
              <a:t>: {aligned(00), misalign1(01), misalign2(10), misalign3(11)}</a:t>
            </a:r>
            <a:r>
              <a:rPr lang="en"/>
              <a:t> with ignore 01/10/11</a:t>
            </a:r>
            <a:endParaRPr/>
          </a:p>
          <a:p>
            <a:pPr indent="-317500" lvl="0" marL="457200" rtl="0" algn="l">
              <a:spcBef>
                <a:spcPts val="0"/>
              </a:spcBef>
              <a:spcAft>
                <a:spcPts val="0"/>
              </a:spcAft>
              <a:buSzPts val="1400"/>
              <a:buChar char="-"/>
            </a:pPr>
            <a:r>
              <a:rPr b="1" lang="en"/>
              <a:t>x_region_rw</a:t>
            </a:r>
            <a:r>
              <a:rPr lang="en"/>
              <a:t>: cross </a:t>
            </a:r>
            <a:r>
              <a:rPr b="1" lang="en"/>
              <a:t>cp_region </a:t>
            </a:r>
            <a:r>
              <a:rPr lang="en"/>
              <a:t>× </a:t>
            </a:r>
            <a:r>
              <a:rPr b="1" lang="en"/>
              <a:t>data_we_o </a:t>
            </a:r>
            <a:r>
              <a:rPr lang="en"/>
              <a:t>iff </a:t>
            </a:r>
            <a:r>
              <a:rPr b="1" lang="en"/>
              <a:t>data_req_o</a:t>
            </a:r>
            <a:endParaRPr b="1"/>
          </a:p>
          <a:p>
            <a:pPr indent="-317500" lvl="0" marL="457200" rtl="0" algn="l">
              <a:spcBef>
                <a:spcPts val="0"/>
              </a:spcBef>
              <a:spcAft>
                <a:spcPts val="0"/>
              </a:spcAft>
              <a:buSzPts val="1400"/>
              <a:buChar char="-"/>
            </a:pPr>
            <a:r>
              <a:rPr b="1" lang="en"/>
              <a:t>x_align_rw</a:t>
            </a:r>
            <a:r>
              <a:rPr lang="en"/>
              <a:t>: cross </a:t>
            </a:r>
            <a:r>
              <a:rPr b="1" lang="en"/>
              <a:t>cp_align </a:t>
            </a:r>
            <a:r>
              <a:rPr lang="en"/>
              <a:t>× </a:t>
            </a:r>
            <a:r>
              <a:rPr b="1" lang="en"/>
              <a:t>data_we_o </a:t>
            </a:r>
            <a:r>
              <a:rPr lang="en"/>
              <a:t>iff </a:t>
            </a:r>
            <a:r>
              <a:rPr b="1" lang="en"/>
              <a:t>data_req_o </a:t>
            </a:r>
            <a:r>
              <a:rPr lang="en"/>
              <a:t>with ignore on misaligned bins</a:t>
            </a:r>
            <a:endParaRPr/>
          </a:p>
        </p:txBody>
      </p:sp>
      <p:pic>
        <p:nvPicPr>
          <p:cNvPr id="803" name="Google Shape;803;p63" title="AlexanderDeFalcoirisFrontFacing (2).jpg"/>
          <p:cNvPicPr preferRelativeResize="0"/>
          <p:nvPr/>
        </p:nvPicPr>
        <p:blipFill rotWithShape="1">
          <a:blip r:embed="rId3">
            <a:alphaModFix/>
          </a:blip>
          <a:srcRect b="16676" l="0" r="0" t="16676"/>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7" name="Shape 807"/>
        <p:cNvGrpSpPr/>
        <p:nvPr/>
      </p:nvGrpSpPr>
      <p:grpSpPr>
        <a:xfrm>
          <a:off x="0" y="0"/>
          <a:ext cx="0" cy="0"/>
          <a:chOff x="0" y="0"/>
          <a:chExt cx="0" cy="0"/>
        </a:xfrm>
      </p:grpSpPr>
      <p:sp>
        <p:nvSpPr>
          <p:cNvPr id="808" name="Google Shape;808;p6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Covergroup #5 - core_stage</a:t>
            </a:r>
            <a:endParaRPr/>
          </a:p>
        </p:txBody>
      </p:sp>
      <p:sp>
        <p:nvSpPr>
          <p:cNvPr id="809" name="Google Shape;809;p64"/>
          <p:cNvSpPr txBox="1"/>
          <p:nvPr>
            <p:ph idx="1" type="body"/>
          </p:nvPr>
        </p:nvSpPr>
        <p:spPr>
          <a:xfrm>
            <a:off x="720000" y="1017725"/>
            <a:ext cx="7704000" cy="3820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Compact pipeline occupancy model focused on simultaneous IF/ID/EX/WB validity states.</a:t>
            </a:r>
            <a:endParaRPr/>
          </a:p>
          <a:p>
            <a:pPr indent="0" lvl="0" marL="0" rtl="0" algn="l">
              <a:spcBef>
                <a:spcPts val="0"/>
              </a:spcBef>
              <a:spcAft>
                <a:spcPts val="0"/>
              </a:spcAft>
              <a:buNone/>
            </a:pPr>
            <a:r>
              <a:rPr lang="en"/>
              <a:t>Useful for identifying legal/observed stage-concurrency patterns (x_pipe_flow) and EX-vs-LSU coupling.</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Coverpoints: {Bins}</a:t>
            </a:r>
            <a:endParaRPr b="1"/>
          </a:p>
          <a:p>
            <a:pPr indent="-317500" lvl="0" marL="457200" rtl="0" algn="l">
              <a:spcBef>
                <a:spcPts val="0"/>
              </a:spcBef>
              <a:spcAft>
                <a:spcPts val="0"/>
              </a:spcAft>
              <a:buSzPts val="1400"/>
              <a:buChar char="-"/>
            </a:pPr>
            <a:r>
              <a:rPr b="1" lang="en"/>
              <a:t>cp_if_valid</a:t>
            </a:r>
            <a:r>
              <a:rPr lang="en"/>
              <a:t>: {0, 1}</a:t>
            </a:r>
            <a:endParaRPr/>
          </a:p>
          <a:p>
            <a:pPr indent="-317500" lvl="0" marL="457200" rtl="0" algn="l">
              <a:spcBef>
                <a:spcPts val="0"/>
              </a:spcBef>
              <a:spcAft>
                <a:spcPts val="0"/>
              </a:spcAft>
              <a:buSzPts val="1400"/>
              <a:buChar char="-"/>
            </a:pPr>
            <a:r>
              <a:rPr b="1" lang="en"/>
              <a:t>cp_id_valid</a:t>
            </a:r>
            <a:r>
              <a:rPr lang="en"/>
              <a:t>: {0, 1}</a:t>
            </a:r>
            <a:endParaRPr/>
          </a:p>
          <a:p>
            <a:pPr indent="-317500" lvl="0" marL="457200" rtl="0" algn="l">
              <a:spcBef>
                <a:spcPts val="0"/>
              </a:spcBef>
              <a:spcAft>
                <a:spcPts val="0"/>
              </a:spcAft>
              <a:buSzPts val="1400"/>
              <a:buChar char="-"/>
            </a:pPr>
            <a:r>
              <a:rPr b="1" lang="en"/>
              <a:t>cp_ex_valid</a:t>
            </a:r>
            <a:r>
              <a:rPr lang="en"/>
              <a:t>: {0, 1}</a:t>
            </a:r>
            <a:endParaRPr/>
          </a:p>
          <a:p>
            <a:pPr indent="-317500" lvl="0" marL="457200" rtl="0" algn="l">
              <a:spcBef>
                <a:spcPts val="0"/>
              </a:spcBef>
              <a:spcAft>
                <a:spcPts val="0"/>
              </a:spcAft>
              <a:buSzPts val="1400"/>
              <a:buChar char="-"/>
            </a:pPr>
            <a:r>
              <a:rPr b="1" lang="en"/>
              <a:t>cp_wb_done</a:t>
            </a:r>
            <a:r>
              <a:rPr lang="en"/>
              <a:t>: {0, 1}</a:t>
            </a:r>
            <a:endParaRPr/>
          </a:p>
          <a:p>
            <a:pPr indent="-317500" lvl="0" marL="457200" rtl="0" algn="l">
              <a:spcBef>
                <a:spcPts val="0"/>
              </a:spcBef>
              <a:spcAft>
                <a:spcPts val="0"/>
              </a:spcAft>
              <a:buSzPts val="1400"/>
              <a:buChar char="-"/>
            </a:pPr>
            <a:r>
              <a:rPr b="1" lang="en"/>
              <a:t>cp_lsu_busy</a:t>
            </a:r>
            <a:r>
              <a:rPr lang="en"/>
              <a:t>: {idle(0), busy(1)}</a:t>
            </a:r>
            <a:endParaRPr/>
          </a:p>
          <a:p>
            <a:pPr indent="-317500" lvl="0" marL="457200" rtl="0" algn="l">
              <a:spcBef>
                <a:spcPts val="0"/>
              </a:spcBef>
              <a:spcAft>
                <a:spcPts val="0"/>
              </a:spcAft>
              <a:buSzPts val="1400"/>
              <a:buChar char="-"/>
            </a:pPr>
            <a:r>
              <a:rPr b="1" lang="en"/>
              <a:t>x_pipe_flow</a:t>
            </a:r>
            <a:r>
              <a:rPr lang="en"/>
              <a:t>: cross </a:t>
            </a:r>
            <a:r>
              <a:rPr b="1" lang="en"/>
              <a:t>cp_if_valid </a:t>
            </a:r>
            <a:r>
              <a:rPr lang="en"/>
              <a:t>× </a:t>
            </a:r>
            <a:r>
              <a:rPr b="1" lang="en"/>
              <a:t>cp_id_valid </a:t>
            </a:r>
            <a:r>
              <a:rPr lang="en"/>
              <a:t>× </a:t>
            </a:r>
            <a:r>
              <a:rPr b="1" lang="en"/>
              <a:t>cp_ex_valid </a:t>
            </a:r>
            <a:r>
              <a:rPr lang="en"/>
              <a:t>× </a:t>
            </a:r>
            <a:r>
              <a:rPr b="1" lang="en"/>
              <a:t>cp_wb_done</a:t>
            </a:r>
            <a:endParaRPr b="1"/>
          </a:p>
          <a:p>
            <a:pPr indent="-317500" lvl="0" marL="457200" rtl="0" algn="l">
              <a:spcBef>
                <a:spcPts val="0"/>
              </a:spcBef>
              <a:spcAft>
                <a:spcPts val="0"/>
              </a:spcAft>
              <a:buSzPts val="1400"/>
              <a:buChar char="-"/>
            </a:pPr>
            <a:r>
              <a:rPr b="1" lang="en"/>
              <a:t>x_ex_lsu</a:t>
            </a:r>
            <a:r>
              <a:rPr lang="en"/>
              <a:t>: cross </a:t>
            </a:r>
            <a:r>
              <a:rPr b="1" lang="en"/>
              <a:t>cp_ex_valid </a:t>
            </a:r>
            <a:r>
              <a:rPr lang="en"/>
              <a:t>× </a:t>
            </a:r>
            <a:r>
              <a:rPr b="1" lang="en"/>
              <a:t>cp_lsu_busy</a:t>
            </a:r>
            <a:endParaRPr b="1"/>
          </a:p>
        </p:txBody>
      </p:sp>
      <p:pic>
        <p:nvPicPr>
          <p:cNvPr id="810" name="Google Shape;810;p64" title="AlexanderDeFalcoirisFrontFacing (2).jpg"/>
          <p:cNvPicPr preferRelativeResize="0"/>
          <p:nvPr/>
        </p:nvPicPr>
        <p:blipFill rotWithShape="1">
          <a:blip r:embed="rId3">
            <a:alphaModFix/>
          </a:blip>
          <a:srcRect b="16676" l="0" r="0" t="16676"/>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4" name="Shape 814"/>
        <p:cNvGrpSpPr/>
        <p:nvPr/>
      </p:nvGrpSpPr>
      <p:grpSpPr>
        <a:xfrm>
          <a:off x="0" y="0"/>
          <a:ext cx="0" cy="0"/>
          <a:chOff x="0" y="0"/>
          <a:chExt cx="0" cy="0"/>
        </a:xfrm>
      </p:grpSpPr>
      <p:sp>
        <p:nvSpPr>
          <p:cNvPr id="815" name="Google Shape;815;p6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Covergroup #6 - core_stage</a:t>
            </a:r>
            <a:endParaRPr/>
          </a:p>
        </p:txBody>
      </p:sp>
      <p:sp>
        <p:nvSpPr>
          <p:cNvPr id="816" name="Google Shape;816;p65"/>
          <p:cNvSpPr txBox="1"/>
          <p:nvPr>
            <p:ph idx="1" type="body"/>
          </p:nvPr>
        </p:nvSpPr>
        <p:spPr>
          <a:xfrm>
            <a:off x="720000" y="1017725"/>
            <a:ext cx="7704000" cy="370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MMIO quality coverage: region, byte-enable pattern, MMIO sub-register class, and read/write direction.</a:t>
            </a:r>
            <a:endParaRPr/>
          </a:p>
          <a:p>
            <a:pPr indent="0" lvl="0" marL="0" rtl="0" algn="l">
              <a:spcBef>
                <a:spcPts val="0"/>
              </a:spcBef>
              <a:spcAft>
                <a:spcPts val="0"/>
              </a:spcAft>
              <a:buNone/>
            </a:pPr>
            <a:r>
              <a:rPr lang="en"/>
              <a:t>Designed to validate realistic MMIO behavior and byte-lane utilization across regions.</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Coverpoints: {Bins}</a:t>
            </a:r>
            <a:endParaRPr b="1"/>
          </a:p>
          <a:p>
            <a:pPr indent="-317500" lvl="0" marL="457200" rtl="0" algn="l">
              <a:spcBef>
                <a:spcPts val="0"/>
              </a:spcBef>
              <a:spcAft>
                <a:spcPts val="0"/>
              </a:spcAft>
              <a:buSzPts val="1400"/>
              <a:buChar char="-"/>
            </a:pPr>
            <a:r>
              <a:rPr b="1" lang="en"/>
              <a:t>cp_region_req*</a:t>
            </a:r>
            <a:r>
              <a:rPr lang="en"/>
              <a:t>: {ram(00), simctrl(01), timer(10), other(11)}</a:t>
            </a:r>
            <a:endParaRPr/>
          </a:p>
          <a:p>
            <a:pPr indent="-317500" lvl="0" marL="457200" rtl="0" algn="l">
              <a:spcBef>
                <a:spcPts val="0"/>
              </a:spcBef>
              <a:spcAft>
                <a:spcPts val="0"/>
              </a:spcAft>
              <a:buSzPts val="1400"/>
              <a:buChar char="-"/>
            </a:pPr>
            <a:r>
              <a:rPr b="1" lang="en"/>
              <a:t>cp_data_be*</a:t>
            </a:r>
            <a:r>
              <a:rPr lang="en"/>
              <a:t>: {byte0(0001), byte1(0010), byte2(0100), byte3(1000), half0(0011), half1(1100), word(1111), other(default)}</a:t>
            </a:r>
            <a:endParaRPr/>
          </a:p>
          <a:p>
            <a:pPr indent="-317500" lvl="0" marL="457200" rtl="0" algn="l">
              <a:spcBef>
                <a:spcPts val="0"/>
              </a:spcBef>
              <a:spcAft>
                <a:spcPts val="0"/>
              </a:spcAft>
              <a:buSzPts val="1400"/>
              <a:buChar char="-"/>
            </a:pPr>
            <a:r>
              <a:rPr b="1" lang="en"/>
              <a:t>cp_mmio_reg*</a:t>
            </a:r>
            <a:r>
              <a:rPr lang="en"/>
              <a:t>: {non_mmio(0), simctrl_out(1), simctrl_ctrl(2), mmio_other(3), timer_mtime_l(4), timer_mtime_h(5), timer_cmp_l(6), timer_cmp_h(7)}</a:t>
            </a:r>
            <a:endParaRPr/>
          </a:p>
          <a:p>
            <a:pPr indent="-317500" lvl="0" marL="457200" rtl="0" algn="l">
              <a:spcBef>
                <a:spcPts val="0"/>
              </a:spcBef>
              <a:spcAft>
                <a:spcPts val="0"/>
              </a:spcAft>
              <a:buSzPts val="1400"/>
              <a:buChar char="-"/>
            </a:pPr>
            <a:r>
              <a:rPr b="1" lang="en"/>
              <a:t>cp_rw*</a:t>
            </a:r>
            <a:r>
              <a:rPr lang="en"/>
              <a:t>: {read(0), write(1)}</a:t>
            </a:r>
            <a:endParaRPr/>
          </a:p>
          <a:p>
            <a:pPr indent="-317500" lvl="0" marL="457200" rtl="0" algn="l">
              <a:spcBef>
                <a:spcPts val="0"/>
              </a:spcBef>
              <a:spcAft>
                <a:spcPts val="0"/>
              </a:spcAft>
              <a:buSzPts val="1400"/>
              <a:buChar char="-"/>
            </a:pPr>
            <a:r>
              <a:rPr b="1" lang="en"/>
              <a:t>x_be_region</a:t>
            </a:r>
            <a:r>
              <a:rPr lang="en"/>
              <a:t>: cross cp_data_be × cp_region_req</a:t>
            </a:r>
            <a:endParaRPr/>
          </a:p>
          <a:p>
            <a:pPr indent="-317500" lvl="0" marL="457200" rtl="0" algn="l">
              <a:spcBef>
                <a:spcPts val="0"/>
              </a:spcBef>
              <a:spcAft>
                <a:spcPts val="0"/>
              </a:spcAft>
              <a:buSzPts val="1400"/>
              <a:buChar char="-"/>
            </a:pPr>
            <a:r>
              <a:rPr b="1" lang="en"/>
              <a:t>x_mmio_rw</a:t>
            </a:r>
            <a:r>
              <a:rPr lang="en"/>
              <a:t>: cross cp_mmio_reg × cp_rw</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br>
              <a:rPr lang="en"/>
            </a:br>
            <a:br>
              <a:rPr lang="en"/>
            </a:br>
            <a:br>
              <a:rPr lang="en"/>
            </a:br>
            <a:endParaRPr/>
          </a:p>
          <a:p>
            <a:pPr indent="0" lvl="0" marL="0" rtl="0" algn="l">
              <a:spcBef>
                <a:spcPts val="0"/>
              </a:spcBef>
              <a:spcAft>
                <a:spcPts val="0"/>
              </a:spcAft>
              <a:buNone/>
            </a:pPr>
            <a:r>
              <a:rPr b="1" lang="en"/>
              <a:t>*</a:t>
            </a:r>
            <a:r>
              <a:rPr lang="en"/>
              <a:t>all cp_ bins are gated with </a:t>
            </a:r>
            <a:r>
              <a:rPr lang="en"/>
              <a:t>(iff data_req_o).</a:t>
            </a:r>
            <a:endParaRPr/>
          </a:p>
        </p:txBody>
      </p:sp>
      <p:pic>
        <p:nvPicPr>
          <p:cNvPr id="817" name="Google Shape;817;p65" title="AlexanderDeFalcoirisFrontFacing (2).jpg"/>
          <p:cNvPicPr preferRelativeResize="0"/>
          <p:nvPr/>
        </p:nvPicPr>
        <p:blipFill rotWithShape="1">
          <a:blip r:embed="rId3">
            <a:alphaModFix/>
          </a:blip>
          <a:srcRect b="16676" l="0" r="0" t="16676"/>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1" name="Shape 821"/>
        <p:cNvGrpSpPr/>
        <p:nvPr/>
      </p:nvGrpSpPr>
      <p:grpSpPr>
        <a:xfrm>
          <a:off x="0" y="0"/>
          <a:ext cx="0" cy="0"/>
          <a:chOff x="0" y="0"/>
          <a:chExt cx="0" cy="0"/>
        </a:xfrm>
      </p:grpSpPr>
      <p:sp>
        <p:nvSpPr>
          <p:cNvPr id="822" name="Google Shape;822;p6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Functional Verification - Aggregating Results</a:t>
            </a:r>
            <a:endParaRPr/>
          </a:p>
        </p:txBody>
      </p:sp>
      <p:sp>
        <p:nvSpPr>
          <p:cNvPr id="823" name="Google Shape;823;p66"/>
          <p:cNvSpPr txBox="1"/>
          <p:nvPr>
            <p:ph idx="1" type="body"/>
          </p:nvPr>
        </p:nvSpPr>
        <p:spPr>
          <a:xfrm>
            <a:off x="720000" y="1017725"/>
            <a:ext cx="7704000" cy="37377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Each execution of a C program results in an output of a .ucd file, containing various verification and coverage metrics</a:t>
            </a:r>
            <a:endParaRPr/>
          </a:p>
          <a:p>
            <a:pPr indent="-317500" lvl="0" marL="457200" rtl="0" algn="l">
              <a:spcBef>
                <a:spcPts val="0"/>
              </a:spcBef>
              <a:spcAft>
                <a:spcPts val="0"/>
              </a:spcAft>
              <a:buSzPts val="1400"/>
              <a:buChar char="-"/>
            </a:pPr>
            <a:r>
              <a:rPr lang="en"/>
              <a:t>Cadence’s Integrated Metrics Center (IMC) allows for us to not only view these results in a GUI, but also to merge the results from various executions of the same filelist into a single database.</a:t>
            </a:r>
            <a:endParaRPr/>
          </a:p>
          <a:p>
            <a:pPr indent="-317500" lvl="0" marL="457200" rtl="0" algn="l">
              <a:spcBef>
                <a:spcPts val="0"/>
              </a:spcBef>
              <a:spcAft>
                <a:spcPts val="0"/>
              </a:spcAft>
              <a:buSzPts val="1400"/>
              <a:buChar char="-"/>
            </a:pPr>
            <a:r>
              <a:rPr lang="en"/>
              <a:t>A sample of this workflow might look like:</a:t>
            </a:r>
            <a:endParaRPr/>
          </a:p>
          <a:p>
            <a:pPr indent="-304800" lvl="1" marL="914400" rtl="0" algn="l">
              <a:spcBef>
                <a:spcPts val="0"/>
              </a:spcBef>
              <a:spcAft>
                <a:spcPts val="0"/>
              </a:spcAft>
              <a:buSzPts val="1200"/>
              <a:buChar char="-"/>
            </a:pPr>
            <a:r>
              <a:rPr b="1" lang="en"/>
              <a:t>1. Creating a “runlist” for IMC</a:t>
            </a:r>
            <a:endParaRPr b="1"/>
          </a:p>
          <a:p>
            <a:pPr indent="0" lvl="0" marL="914400" rtl="0" algn="l">
              <a:spcBef>
                <a:spcPts val="0"/>
              </a:spcBef>
              <a:spcAft>
                <a:spcPts val="0"/>
              </a:spcAft>
              <a:buNone/>
            </a:pPr>
            <a:r>
              <a:rPr lang="en"/>
              <a:t>printf "path/to/testA/ucdFile \n </a:t>
            </a:r>
            <a:endParaRPr/>
          </a:p>
          <a:p>
            <a:pPr indent="0" lvl="0" marL="914400" rtl="0" algn="l">
              <a:spcBef>
                <a:spcPts val="0"/>
              </a:spcBef>
              <a:spcAft>
                <a:spcPts val="0"/>
              </a:spcAft>
              <a:buNone/>
            </a:pPr>
            <a:r>
              <a:rPr lang="en"/>
              <a:t>path/to/testB/ucdFile \n " </a:t>
            </a:r>
            <a:endParaRPr/>
          </a:p>
          <a:p>
            <a:pPr indent="0" lvl="0" marL="914400" rtl="0" algn="l">
              <a:spcBef>
                <a:spcPts val="0"/>
              </a:spcBef>
              <a:spcAft>
                <a:spcPts val="0"/>
              </a:spcAft>
              <a:buNone/>
            </a:pPr>
            <a:r>
              <a:rPr lang="en"/>
              <a:t>&gt; /tmp/demo.runlist</a:t>
            </a:r>
            <a:endParaRPr/>
          </a:p>
          <a:p>
            <a:pPr indent="-317500" lvl="1" marL="914400" rtl="0" algn="l">
              <a:spcBef>
                <a:spcPts val="0"/>
              </a:spcBef>
              <a:spcAft>
                <a:spcPts val="0"/>
              </a:spcAft>
              <a:buSzPts val="1400"/>
              <a:buChar char="-"/>
            </a:pPr>
            <a:r>
              <a:rPr b="1" lang="en"/>
              <a:t>2. Invoking IMC to merge and process results</a:t>
            </a:r>
            <a:endParaRPr b="1"/>
          </a:p>
          <a:p>
            <a:pPr indent="0" lvl="0" marL="914400" rtl="0" algn="l">
              <a:spcBef>
                <a:spcPts val="0"/>
              </a:spcBef>
              <a:spcAft>
                <a:spcPts val="0"/>
              </a:spcAft>
              <a:buNone/>
            </a:pPr>
            <a:r>
              <a:rPr lang="en"/>
              <a:t>imc -execcmd "merge -runfile /tmp/demo.runlist -out work/cov/outputs/demo_merged_output -overwrite; load -run work/cov/outputs/demo_merged_output; </a:t>
            </a:r>
            <a:endParaRPr/>
          </a:p>
          <a:p>
            <a:pPr indent="0" lvl="0" marL="914400" rtl="0" algn="l">
              <a:spcBef>
                <a:spcPts val="0"/>
              </a:spcBef>
              <a:spcAft>
                <a:spcPts val="0"/>
              </a:spcAft>
              <a:buNone/>
            </a:pPr>
            <a:r>
              <a:rPr lang="en"/>
              <a:t>report_metrics -out /tmp/merged_report; exit"</a:t>
            </a:r>
            <a:endParaRPr b="1"/>
          </a:p>
          <a:p>
            <a:pPr indent="-317500" lvl="1" marL="914400" rtl="0" algn="l">
              <a:spcBef>
                <a:spcPts val="0"/>
              </a:spcBef>
              <a:spcAft>
                <a:spcPts val="0"/>
              </a:spcAft>
              <a:buSzPts val="1400"/>
              <a:buChar char="-"/>
            </a:pPr>
            <a:r>
              <a:rPr b="1" lang="en"/>
              <a:t>3. Viewing results</a:t>
            </a:r>
            <a:endParaRPr b="1"/>
          </a:p>
          <a:p>
            <a:pPr indent="0" lvl="0" marL="914400" rtl="0" algn="l">
              <a:spcBef>
                <a:spcPts val="0"/>
              </a:spcBef>
              <a:spcAft>
                <a:spcPts val="0"/>
              </a:spcAft>
              <a:buNone/>
            </a:pPr>
            <a:r>
              <a:rPr b="1" lang="en"/>
              <a:t>GUI: </a:t>
            </a:r>
            <a:r>
              <a:rPr lang="en"/>
              <a:t>imc -gui -load </a:t>
            </a:r>
            <a:r>
              <a:rPr lang="en"/>
              <a:t>work/cov/outputs/demo_merged_output</a:t>
            </a:r>
            <a:endParaRPr/>
          </a:p>
          <a:p>
            <a:pPr indent="0" lvl="0" marL="914400" rtl="0" algn="l">
              <a:spcBef>
                <a:spcPts val="0"/>
              </a:spcBef>
              <a:spcAft>
                <a:spcPts val="0"/>
              </a:spcAft>
              <a:buNone/>
            </a:pPr>
            <a:r>
              <a:rPr b="1" lang="en"/>
              <a:t>Browser:</a:t>
            </a:r>
            <a:r>
              <a:rPr lang="en"/>
              <a:t> firefox work/cov/outputs/demo_merged_output</a:t>
            </a:r>
            <a:endParaRPr/>
          </a:p>
          <a:p>
            <a:pPr indent="0" lvl="0" marL="91440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id="824" name="Google Shape;824;p66" title="AlexanderDeFalcoirisFrontFacing (2).jpg"/>
          <p:cNvPicPr preferRelativeResize="0"/>
          <p:nvPr/>
        </p:nvPicPr>
        <p:blipFill rotWithShape="1">
          <a:blip r:embed="rId3">
            <a:alphaModFix/>
          </a:blip>
          <a:srcRect b="16676" l="0" r="0" t="16676"/>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8" name="Shape 828"/>
        <p:cNvGrpSpPr/>
        <p:nvPr/>
      </p:nvGrpSpPr>
      <p:grpSpPr>
        <a:xfrm>
          <a:off x="0" y="0"/>
          <a:ext cx="0" cy="0"/>
          <a:chOff x="0" y="0"/>
          <a:chExt cx="0" cy="0"/>
        </a:xfrm>
      </p:grpSpPr>
      <p:pic>
        <p:nvPicPr>
          <p:cNvPr id="829" name="Google Shape;829;p67" title="AlexanderDeFalcoirisFrontFacing (2).jpg"/>
          <p:cNvPicPr preferRelativeResize="0"/>
          <p:nvPr/>
        </p:nvPicPr>
        <p:blipFill rotWithShape="1">
          <a:blip r:embed="rId3">
            <a:alphaModFix/>
          </a:blip>
          <a:srcRect b="16676" l="0" r="0" t="16676"/>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
        <p:nvSpPr>
          <p:cNvPr id="830" name="Google Shape;830;p67"/>
          <p:cNvSpPr txBox="1"/>
          <p:nvPr>
            <p:ph type="title"/>
          </p:nvPr>
        </p:nvSpPr>
        <p:spPr>
          <a:xfrm>
            <a:off x="663475" y="445025"/>
            <a:ext cx="83367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Verification - Govergoups &amp; Functional Coverage</a:t>
            </a:r>
            <a:endParaRPr/>
          </a:p>
        </p:txBody>
      </p:sp>
      <p:sp>
        <p:nvSpPr>
          <p:cNvPr id="831" name="Google Shape;831;p67"/>
          <p:cNvSpPr txBox="1"/>
          <p:nvPr>
            <p:ph idx="2" type="title"/>
          </p:nvPr>
        </p:nvSpPr>
        <p:spPr>
          <a:xfrm>
            <a:off x="1416900" y="1490448"/>
            <a:ext cx="734700" cy="542400"/>
          </a:xfrm>
          <a:prstGeom prst="rect">
            <a:avLst/>
          </a:prstGeom>
          <a:solidFill>
            <a:srgbClr val="FFD966"/>
          </a:solidFill>
        </p:spPr>
        <p:txBody>
          <a:bodyPr anchorCtr="0" anchor="ctr" bIns="91425" lIns="91425" spcFirstLastPara="1" rIns="91425" wrap="square" tIns="91425">
            <a:noAutofit/>
          </a:bodyPr>
          <a:lstStyle/>
          <a:p>
            <a:pPr indent="0" lvl="0" marL="0" rtl="0" algn="ctr">
              <a:spcBef>
                <a:spcPts val="0"/>
              </a:spcBef>
              <a:spcAft>
                <a:spcPts val="0"/>
              </a:spcAft>
              <a:buNone/>
            </a:pPr>
            <a:r>
              <a:rPr lang="en" sz="1200"/>
              <a:t>87.5%</a:t>
            </a:r>
            <a:endParaRPr sz="1200"/>
          </a:p>
        </p:txBody>
      </p:sp>
      <p:sp>
        <p:nvSpPr>
          <p:cNvPr id="832" name="Google Shape;832;p67"/>
          <p:cNvSpPr txBox="1"/>
          <p:nvPr>
            <p:ph idx="3" type="title"/>
          </p:nvPr>
        </p:nvSpPr>
        <p:spPr>
          <a:xfrm>
            <a:off x="1416900" y="2923902"/>
            <a:ext cx="734700" cy="542400"/>
          </a:xfrm>
          <a:prstGeom prst="rect">
            <a:avLst/>
          </a:prstGeom>
          <a:solidFill>
            <a:srgbClr val="6AA84F"/>
          </a:solidFill>
        </p:spPr>
        <p:txBody>
          <a:bodyPr anchorCtr="0" anchor="ctr" bIns="91425" lIns="91425" spcFirstLastPara="1" rIns="91425" wrap="square" tIns="91425">
            <a:noAutofit/>
          </a:bodyPr>
          <a:lstStyle/>
          <a:p>
            <a:pPr indent="0" lvl="0" marL="0" rtl="0" algn="ctr">
              <a:spcBef>
                <a:spcPts val="0"/>
              </a:spcBef>
              <a:spcAft>
                <a:spcPts val="0"/>
              </a:spcAft>
              <a:buNone/>
            </a:pPr>
            <a:r>
              <a:rPr lang="en" sz="1200"/>
              <a:t>96.88%</a:t>
            </a:r>
            <a:endParaRPr sz="1200"/>
          </a:p>
        </p:txBody>
      </p:sp>
      <p:sp>
        <p:nvSpPr>
          <p:cNvPr id="833" name="Google Shape;833;p67"/>
          <p:cNvSpPr txBox="1"/>
          <p:nvPr>
            <p:ph idx="4" type="title"/>
          </p:nvPr>
        </p:nvSpPr>
        <p:spPr>
          <a:xfrm>
            <a:off x="4204713" y="1490448"/>
            <a:ext cx="734700" cy="542400"/>
          </a:xfrm>
          <a:prstGeom prst="rect">
            <a:avLst/>
          </a:prstGeom>
          <a:solidFill>
            <a:srgbClr val="00FF00"/>
          </a:solidFill>
        </p:spPr>
        <p:txBody>
          <a:bodyPr anchorCtr="0" anchor="ctr" bIns="91425" lIns="91425" spcFirstLastPara="1" rIns="91425" wrap="square" tIns="91425">
            <a:noAutofit/>
          </a:bodyPr>
          <a:lstStyle/>
          <a:p>
            <a:pPr indent="0" lvl="0" marL="0" rtl="0" algn="ctr">
              <a:spcBef>
                <a:spcPts val="0"/>
              </a:spcBef>
              <a:spcAft>
                <a:spcPts val="0"/>
              </a:spcAft>
              <a:buNone/>
            </a:pPr>
            <a:r>
              <a:rPr lang="en" sz="1200"/>
              <a:t>100%</a:t>
            </a:r>
            <a:endParaRPr sz="1200"/>
          </a:p>
        </p:txBody>
      </p:sp>
      <p:sp>
        <p:nvSpPr>
          <p:cNvPr id="834" name="Google Shape;834;p67"/>
          <p:cNvSpPr txBox="1"/>
          <p:nvPr>
            <p:ph idx="5" type="title"/>
          </p:nvPr>
        </p:nvSpPr>
        <p:spPr>
          <a:xfrm>
            <a:off x="4204713" y="2923902"/>
            <a:ext cx="734700" cy="542400"/>
          </a:xfrm>
          <a:prstGeom prst="rect">
            <a:avLst/>
          </a:prstGeom>
          <a:solidFill>
            <a:srgbClr val="FFE599"/>
          </a:solidFill>
        </p:spPr>
        <p:txBody>
          <a:bodyPr anchorCtr="0" anchor="ctr" bIns="91425" lIns="91425" spcFirstLastPara="1" rIns="91425" wrap="square" tIns="91425">
            <a:noAutofit/>
          </a:bodyPr>
          <a:lstStyle/>
          <a:p>
            <a:pPr indent="0" lvl="0" marL="0" rtl="0" algn="ctr">
              <a:spcBef>
                <a:spcPts val="0"/>
              </a:spcBef>
              <a:spcAft>
                <a:spcPts val="0"/>
              </a:spcAft>
              <a:buNone/>
            </a:pPr>
            <a:r>
              <a:rPr lang="en" sz="1200"/>
              <a:t>82.14%</a:t>
            </a:r>
            <a:endParaRPr sz="2800"/>
          </a:p>
        </p:txBody>
      </p:sp>
      <p:sp>
        <p:nvSpPr>
          <p:cNvPr id="835" name="Google Shape;835;p67"/>
          <p:cNvSpPr txBox="1"/>
          <p:nvPr>
            <p:ph idx="6" type="title"/>
          </p:nvPr>
        </p:nvSpPr>
        <p:spPr>
          <a:xfrm>
            <a:off x="6992525" y="1490448"/>
            <a:ext cx="734700" cy="542400"/>
          </a:xfrm>
          <a:prstGeom prst="rect">
            <a:avLst/>
          </a:prstGeom>
          <a:solidFill>
            <a:srgbClr val="93C47D"/>
          </a:solidFill>
        </p:spPr>
        <p:txBody>
          <a:bodyPr anchorCtr="0" anchor="ctr" bIns="91425" lIns="91425" spcFirstLastPara="1" rIns="91425" wrap="square" tIns="91425">
            <a:noAutofit/>
          </a:bodyPr>
          <a:lstStyle/>
          <a:p>
            <a:pPr indent="0" lvl="0" marL="0" rtl="0" algn="ctr">
              <a:spcBef>
                <a:spcPts val="0"/>
              </a:spcBef>
              <a:spcAft>
                <a:spcPts val="0"/>
              </a:spcAft>
              <a:buNone/>
            </a:pPr>
            <a:r>
              <a:rPr lang="en" sz="1200"/>
              <a:t>95.83%</a:t>
            </a:r>
            <a:endParaRPr sz="1200"/>
          </a:p>
        </p:txBody>
      </p:sp>
      <p:sp>
        <p:nvSpPr>
          <p:cNvPr id="836" name="Google Shape;836;p67"/>
          <p:cNvSpPr txBox="1"/>
          <p:nvPr>
            <p:ph idx="7" type="title"/>
          </p:nvPr>
        </p:nvSpPr>
        <p:spPr>
          <a:xfrm>
            <a:off x="6992525" y="2923902"/>
            <a:ext cx="734700" cy="542400"/>
          </a:xfrm>
          <a:prstGeom prst="rect">
            <a:avLst/>
          </a:prstGeom>
          <a:solidFill>
            <a:srgbClr val="6AA84F"/>
          </a:solidFill>
        </p:spPr>
        <p:txBody>
          <a:bodyPr anchorCtr="0" anchor="ctr" bIns="91425" lIns="91425" spcFirstLastPara="1" rIns="91425" wrap="square" tIns="91425">
            <a:noAutofit/>
          </a:bodyPr>
          <a:lstStyle/>
          <a:p>
            <a:pPr indent="0" lvl="0" marL="0" rtl="0" algn="ctr">
              <a:spcBef>
                <a:spcPts val="0"/>
              </a:spcBef>
              <a:spcAft>
                <a:spcPts val="0"/>
              </a:spcAft>
              <a:buNone/>
            </a:pPr>
            <a:r>
              <a:rPr lang="en" sz="1200"/>
              <a:t>97.62%</a:t>
            </a:r>
            <a:endParaRPr sz="2800"/>
          </a:p>
        </p:txBody>
      </p:sp>
      <p:sp>
        <p:nvSpPr>
          <p:cNvPr id="837" name="Google Shape;837;p67"/>
          <p:cNvSpPr txBox="1"/>
          <p:nvPr>
            <p:ph idx="1" type="subTitle"/>
          </p:nvPr>
        </p:nvSpPr>
        <p:spPr>
          <a:xfrm>
            <a:off x="720000" y="2111575"/>
            <a:ext cx="2128500" cy="661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stage_flow</a:t>
            </a:r>
            <a:endParaRPr/>
          </a:p>
        </p:txBody>
      </p:sp>
      <p:sp>
        <p:nvSpPr>
          <p:cNvPr id="838" name="Google Shape;838;p67"/>
          <p:cNvSpPr txBox="1"/>
          <p:nvPr>
            <p:ph idx="8" type="subTitle"/>
          </p:nvPr>
        </p:nvSpPr>
        <p:spPr>
          <a:xfrm>
            <a:off x="3507813" y="2111575"/>
            <a:ext cx="2128500" cy="661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lsu_irq</a:t>
            </a:r>
            <a:endParaRPr/>
          </a:p>
        </p:txBody>
      </p:sp>
      <p:sp>
        <p:nvSpPr>
          <p:cNvPr id="839" name="Google Shape;839;p67"/>
          <p:cNvSpPr txBox="1"/>
          <p:nvPr>
            <p:ph idx="9" type="subTitle"/>
          </p:nvPr>
        </p:nvSpPr>
        <p:spPr>
          <a:xfrm>
            <a:off x="6295625" y="2111575"/>
            <a:ext cx="2128500" cy="661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lite_if_data</a:t>
            </a:r>
            <a:endParaRPr/>
          </a:p>
        </p:txBody>
      </p:sp>
      <p:sp>
        <p:nvSpPr>
          <p:cNvPr id="840" name="Google Shape;840;p67"/>
          <p:cNvSpPr txBox="1"/>
          <p:nvPr>
            <p:ph idx="13" type="subTitle"/>
          </p:nvPr>
        </p:nvSpPr>
        <p:spPr>
          <a:xfrm>
            <a:off x="720000" y="3546674"/>
            <a:ext cx="2128500" cy="661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lite_addr_irq</a:t>
            </a:r>
            <a:endParaRPr/>
          </a:p>
        </p:txBody>
      </p:sp>
      <p:sp>
        <p:nvSpPr>
          <p:cNvPr id="841" name="Google Shape;841;p67"/>
          <p:cNvSpPr txBox="1"/>
          <p:nvPr>
            <p:ph idx="14" type="subTitle"/>
          </p:nvPr>
        </p:nvSpPr>
        <p:spPr>
          <a:xfrm>
            <a:off x="3507813" y="3546674"/>
            <a:ext cx="2128500" cy="661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core_lite_stage</a:t>
            </a:r>
            <a:endParaRPr/>
          </a:p>
        </p:txBody>
      </p:sp>
      <p:sp>
        <p:nvSpPr>
          <p:cNvPr id="842" name="Google Shape;842;p67"/>
          <p:cNvSpPr txBox="1"/>
          <p:nvPr>
            <p:ph idx="15" type="subTitle"/>
          </p:nvPr>
        </p:nvSpPr>
        <p:spPr>
          <a:xfrm>
            <a:off x="6295625" y="3546674"/>
            <a:ext cx="2128500" cy="661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core_lite_mmio_be</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6" name="Shape 846"/>
        <p:cNvGrpSpPr/>
        <p:nvPr/>
      </p:nvGrpSpPr>
      <p:grpSpPr>
        <a:xfrm>
          <a:off x="0" y="0"/>
          <a:ext cx="0" cy="0"/>
          <a:chOff x="0" y="0"/>
          <a:chExt cx="0" cy="0"/>
        </a:xfrm>
      </p:grpSpPr>
      <p:pic>
        <p:nvPicPr>
          <p:cNvPr id="847" name="Google Shape;847;p68" title="AlexanderDeFalcoirisFrontFacing (2).jpg"/>
          <p:cNvPicPr preferRelativeResize="0"/>
          <p:nvPr/>
        </p:nvPicPr>
        <p:blipFill rotWithShape="1">
          <a:blip r:embed="rId3">
            <a:alphaModFix/>
          </a:blip>
          <a:srcRect b="16676" l="0" r="0" t="16676"/>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
        <p:nvSpPr>
          <p:cNvPr id="848" name="Google Shape;848;p6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Verification - Govergoups &amp; Functional Coverage</a:t>
            </a:r>
            <a:endParaRPr/>
          </a:p>
          <a:p>
            <a:pPr indent="0" lvl="0" marL="0" rtl="0" algn="l">
              <a:spcBef>
                <a:spcPts val="0"/>
              </a:spcBef>
              <a:spcAft>
                <a:spcPts val="0"/>
              </a:spcAft>
              <a:buNone/>
            </a:pPr>
            <a:r>
              <a:t/>
            </a:r>
            <a:endParaRPr/>
          </a:p>
        </p:txBody>
      </p:sp>
      <p:pic>
        <p:nvPicPr>
          <p:cNvPr id="849" name="Google Shape;849;p68" title="Coverage graph.png"/>
          <p:cNvPicPr preferRelativeResize="0"/>
          <p:nvPr/>
        </p:nvPicPr>
        <p:blipFill>
          <a:blip r:embed="rId4">
            <a:alphaModFix/>
          </a:blip>
          <a:stretch>
            <a:fillRect/>
          </a:stretch>
        </p:blipFill>
        <p:spPr>
          <a:xfrm>
            <a:off x="1012825" y="1203366"/>
            <a:ext cx="7118351" cy="3444476"/>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3" name="Shape 853"/>
        <p:cNvGrpSpPr/>
        <p:nvPr/>
      </p:nvGrpSpPr>
      <p:grpSpPr>
        <a:xfrm>
          <a:off x="0" y="0"/>
          <a:ext cx="0" cy="0"/>
          <a:chOff x="0" y="0"/>
          <a:chExt cx="0" cy="0"/>
        </a:xfrm>
      </p:grpSpPr>
      <p:pic>
        <p:nvPicPr>
          <p:cNvPr id="854" name="Google Shape;854;p69" title="AlexanderDeFalcoirisFrontFacing (2).jpg"/>
          <p:cNvPicPr preferRelativeResize="0"/>
          <p:nvPr/>
        </p:nvPicPr>
        <p:blipFill rotWithShape="1">
          <a:blip r:embed="rId3">
            <a:alphaModFix/>
          </a:blip>
          <a:srcRect b="16676" l="0" r="0" t="16676"/>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
        <p:nvSpPr>
          <p:cNvPr id="855" name="Google Shape;855;p69"/>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Verification - Govergoups &amp; Functional Coverage</a:t>
            </a:r>
            <a:endParaRPr/>
          </a:p>
          <a:p>
            <a:pPr indent="0" lvl="0" marL="0" rtl="0" algn="l">
              <a:spcBef>
                <a:spcPts val="0"/>
              </a:spcBef>
              <a:spcAft>
                <a:spcPts val="0"/>
              </a:spcAft>
              <a:buNone/>
            </a:pPr>
            <a:r>
              <a:t/>
            </a:r>
            <a:endParaRPr/>
          </a:p>
        </p:txBody>
      </p:sp>
      <p:sp>
        <p:nvSpPr>
          <p:cNvPr id="856" name="Google Shape;856;p69"/>
          <p:cNvSpPr txBox="1"/>
          <p:nvPr>
            <p:ph idx="1" type="body"/>
          </p:nvPr>
        </p:nvSpPr>
        <p:spPr>
          <a:xfrm>
            <a:off x="720000" y="1017725"/>
            <a:ext cx="7704000" cy="8109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Recognizing that we have a few bins ignored, we see a direct functional coverage of 84.07%, and including the ignored bins we see a functional coverage of </a:t>
            </a:r>
            <a:r>
              <a:rPr b="1" lang="en"/>
              <a:t>87.76%</a:t>
            </a:r>
            <a:r>
              <a:rPr lang="en"/>
              <a:t>. </a:t>
            </a:r>
            <a:endParaRPr/>
          </a:p>
          <a:p>
            <a:pPr indent="-304800" lvl="1" marL="914400" rtl="0" algn="l">
              <a:spcBef>
                <a:spcPts val="0"/>
              </a:spcBef>
              <a:spcAft>
                <a:spcPts val="0"/>
              </a:spcAft>
              <a:buSzPts val="1200"/>
              <a:buChar char="-"/>
            </a:pPr>
            <a:r>
              <a:rPr lang="en"/>
              <a:t>This value does not include any UNR (Unreachability) enabled in Cadence IMC.</a:t>
            </a:r>
            <a:endParaRPr/>
          </a:p>
        </p:txBody>
      </p:sp>
      <p:pic>
        <p:nvPicPr>
          <p:cNvPr id="857" name="Google Shape;857;p69"/>
          <p:cNvPicPr preferRelativeResize="0"/>
          <p:nvPr/>
        </p:nvPicPr>
        <p:blipFill>
          <a:blip r:embed="rId4">
            <a:alphaModFix/>
          </a:blip>
          <a:stretch>
            <a:fillRect/>
          </a:stretch>
        </p:blipFill>
        <p:spPr>
          <a:xfrm>
            <a:off x="781050" y="1934325"/>
            <a:ext cx="7581900" cy="2581275"/>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1" name="Shape 861"/>
        <p:cNvGrpSpPr/>
        <p:nvPr/>
      </p:nvGrpSpPr>
      <p:grpSpPr>
        <a:xfrm>
          <a:off x="0" y="0"/>
          <a:ext cx="0" cy="0"/>
          <a:chOff x="0" y="0"/>
          <a:chExt cx="0" cy="0"/>
        </a:xfrm>
      </p:grpSpPr>
      <p:pic>
        <p:nvPicPr>
          <p:cNvPr id="862" name="Google Shape;862;p70" title="AlexanderDeFalcoirisFrontFacing (2).jpg"/>
          <p:cNvPicPr preferRelativeResize="0"/>
          <p:nvPr/>
        </p:nvPicPr>
        <p:blipFill rotWithShape="1">
          <a:blip r:embed="rId3">
            <a:alphaModFix/>
          </a:blip>
          <a:srcRect b="16676" l="0" r="0" t="16676"/>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
        <p:nvSpPr>
          <p:cNvPr id="863" name="Google Shape;863;p7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Functional Coverage - Gaps/Unreachability (1)</a:t>
            </a:r>
            <a:endParaRPr/>
          </a:p>
        </p:txBody>
      </p:sp>
      <p:sp>
        <p:nvSpPr>
          <p:cNvPr id="864" name="Google Shape;864;p70"/>
          <p:cNvSpPr txBox="1"/>
          <p:nvPr>
            <p:ph idx="1" type="body"/>
          </p:nvPr>
        </p:nvSpPr>
        <p:spPr>
          <a:xfrm>
            <a:off x="596100" y="1087784"/>
            <a:ext cx="8201100" cy="7314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Cross coverpoint within the “core_lite_stage” covergroup, lacking significant input stimulus (12 dead bins)</a:t>
            </a:r>
            <a:endParaRPr/>
          </a:p>
          <a:p>
            <a:pPr indent="-317500" lvl="0" marL="457200" rtl="0" algn="l">
              <a:spcBef>
                <a:spcPts val="0"/>
              </a:spcBef>
              <a:spcAft>
                <a:spcPts val="0"/>
              </a:spcAft>
              <a:buSzPts val="1400"/>
              <a:buChar char="-"/>
            </a:pPr>
            <a:r>
              <a:rPr lang="en"/>
              <a:t>Difficult to saturate specific pipeline stages without disabling all compiler optimization of programs run on the core or re-designing the Ibex Simple System memory hierarchy</a:t>
            </a:r>
            <a:endParaRPr/>
          </a:p>
          <a:p>
            <a:pPr indent="0" lvl="0" marL="0" rtl="0" algn="l">
              <a:spcBef>
                <a:spcPts val="0"/>
              </a:spcBef>
              <a:spcAft>
                <a:spcPts val="0"/>
              </a:spcAft>
              <a:buNone/>
            </a:pPr>
            <a:r>
              <a:t/>
            </a:r>
            <a:endParaRPr/>
          </a:p>
        </p:txBody>
      </p:sp>
      <p:pic>
        <p:nvPicPr>
          <p:cNvPr id="865" name="Google Shape;865;p70"/>
          <p:cNvPicPr preferRelativeResize="0"/>
          <p:nvPr/>
        </p:nvPicPr>
        <p:blipFill rotWithShape="1">
          <a:blip r:embed="rId4">
            <a:alphaModFix/>
          </a:blip>
          <a:srcRect b="0" l="0" r="0" t="1584"/>
          <a:stretch/>
        </p:blipFill>
        <p:spPr>
          <a:xfrm>
            <a:off x="906599" y="1825097"/>
            <a:ext cx="7704001" cy="3090535"/>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gradFill>
          <a:gsLst>
            <a:gs pos="0">
              <a:schemeClr val="lt2"/>
            </a:gs>
            <a:gs pos="100000">
              <a:schemeClr val="lt1"/>
            </a:gs>
          </a:gsLst>
          <a:path path="circle">
            <a:fillToRect b="50%" l="50%" r="50%" t="50%"/>
          </a:path>
          <a:tileRect/>
        </a:gradFill>
      </p:bgPr>
    </p:bg>
    <p:spTree>
      <p:nvGrpSpPr>
        <p:cNvPr id="869" name="Shape 869"/>
        <p:cNvGrpSpPr/>
        <p:nvPr/>
      </p:nvGrpSpPr>
      <p:grpSpPr>
        <a:xfrm>
          <a:off x="0" y="0"/>
          <a:ext cx="0" cy="0"/>
          <a:chOff x="0" y="0"/>
          <a:chExt cx="0" cy="0"/>
        </a:xfrm>
      </p:grpSpPr>
      <p:grpSp>
        <p:nvGrpSpPr>
          <p:cNvPr id="870" name="Google Shape;870;p71"/>
          <p:cNvGrpSpPr/>
          <p:nvPr/>
        </p:nvGrpSpPr>
        <p:grpSpPr>
          <a:xfrm>
            <a:off x="1987434" y="3408507"/>
            <a:ext cx="5006600" cy="2547208"/>
            <a:chOff x="1977334" y="3761457"/>
            <a:chExt cx="5006600" cy="2547208"/>
          </a:xfrm>
        </p:grpSpPr>
        <p:sp>
          <p:nvSpPr>
            <p:cNvPr id="871" name="Google Shape;871;p71"/>
            <p:cNvSpPr/>
            <p:nvPr/>
          </p:nvSpPr>
          <p:spPr>
            <a:xfrm rot="10800000">
              <a:off x="1977334" y="3761457"/>
              <a:ext cx="2757183" cy="2547208"/>
            </a:xfrm>
            <a:custGeom>
              <a:rect b="b" l="l" r="r" t="t"/>
              <a:pathLst>
                <a:path extrusionOk="0" h="48973" w="53010">
                  <a:moveTo>
                    <a:pt x="24546" y="21426"/>
                  </a:moveTo>
                  <a:cubicBezTo>
                    <a:pt x="24501" y="21440"/>
                    <a:pt x="24472" y="21470"/>
                    <a:pt x="24428" y="21514"/>
                  </a:cubicBezTo>
                  <a:cubicBezTo>
                    <a:pt x="24324" y="21633"/>
                    <a:pt x="24250" y="21766"/>
                    <a:pt x="24235" y="21928"/>
                  </a:cubicBezTo>
                  <a:lnTo>
                    <a:pt x="20169" y="21928"/>
                  </a:lnTo>
                  <a:lnTo>
                    <a:pt x="20672" y="21426"/>
                  </a:lnTo>
                  <a:close/>
                  <a:moveTo>
                    <a:pt x="28730" y="22623"/>
                  </a:moveTo>
                  <a:cubicBezTo>
                    <a:pt x="28745" y="22668"/>
                    <a:pt x="28775" y="22712"/>
                    <a:pt x="28789" y="22756"/>
                  </a:cubicBezTo>
                  <a:lnTo>
                    <a:pt x="28730" y="22815"/>
                  </a:lnTo>
                  <a:lnTo>
                    <a:pt x="28730" y="22623"/>
                  </a:lnTo>
                  <a:close/>
                  <a:moveTo>
                    <a:pt x="28508" y="23348"/>
                  </a:moveTo>
                  <a:lnTo>
                    <a:pt x="28508" y="23806"/>
                  </a:lnTo>
                  <a:lnTo>
                    <a:pt x="25729" y="26586"/>
                  </a:lnTo>
                  <a:lnTo>
                    <a:pt x="25270" y="26586"/>
                  </a:lnTo>
                  <a:lnTo>
                    <a:pt x="28508" y="23348"/>
                  </a:lnTo>
                  <a:close/>
                  <a:moveTo>
                    <a:pt x="20554" y="26926"/>
                  </a:moveTo>
                  <a:lnTo>
                    <a:pt x="17315" y="30164"/>
                  </a:lnTo>
                  <a:lnTo>
                    <a:pt x="17315" y="29706"/>
                  </a:lnTo>
                  <a:lnTo>
                    <a:pt x="20110" y="26926"/>
                  </a:lnTo>
                  <a:close/>
                  <a:moveTo>
                    <a:pt x="17094" y="30696"/>
                  </a:moveTo>
                  <a:lnTo>
                    <a:pt x="17094" y="30889"/>
                  </a:lnTo>
                  <a:cubicBezTo>
                    <a:pt x="17079" y="30844"/>
                    <a:pt x="17049" y="30800"/>
                    <a:pt x="17034" y="30756"/>
                  </a:cubicBezTo>
                  <a:lnTo>
                    <a:pt x="17094" y="30696"/>
                  </a:lnTo>
                  <a:close/>
                  <a:moveTo>
                    <a:pt x="25655" y="31584"/>
                  </a:moveTo>
                  <a:lnTo>
                    <a:pt x="25152" y="32086"/>
                  </a:lnTo>
                  <a:lnTo>
                    <a:pt x="21278" y="32101"/>
                  </a:lnTo>
                  <a:cubicBezTo>
                    <a:pt x="21322" y="32072"/>
                    <a:pt x="21352" y="32042"/>
                    <a:pt x="21396" y="31998"/>
                  </a:cubicBezTo>
                  <a:cubicBezTo>
                    <a:pt x="21515" y="31879"/>
                    <a:pt x="21574" y="31746"/>
                    <a:pt x="21603" y="31584"/>
                  </a:cubicBezTo>
                  <a:close/>
                  <a:moveTo>
                    <a:pt x="48825" y="0"/>
                  </a:moveTo>
                  <a:cubicBezTo>
                    <a:pt x="48411" y="30"/>
                    <a:pt x="48100" y="370"/>
                    <a:pt x="48115" y="769"/>
                  </a:cubicBezTo>
                  <a:cubicBezTo>
                    <a:pt x="48115" y="932"/>
                    <a:pt x="48174" y="1095"/>
                    <a:pt x="48278" y="1213"/>
                  </a:cubicBezTo>
                  <a:lnTo>
                    <a:pt x="46681" y="2795"/>
                  </a:lnTo>
                  <a:lnTo>
                    <a:pt x="38770" y="2795"/>
                  </a:lnTo>
                  <a:lnTo>
                    <a:pt x="33758" y="7807"/>
                  </a:lnTo>
                  <a:lnTo>
                    <a:pt x="33758" y="13411"/>
                  </a:lnTo>
                  <a:lnTo>
                    <a:pt x="25980" y="21204"/>
                  </a:lnTo>
                  <a:lnTo>
                    <a:pt x="20583" y="21204"/>
                  </a:lnTo>
                  <a:lnTo>
                    <a:pt x="19859" y="21928"/>
                  </a:lnTo>
                  <a:lnTo>
                    <a:pt x="19829" y="21928"/>
                  </a:lnTo>
                  <a:lnTo>
                    <a:pt x="14609" y="27133"/>
                  </a:lnTo>
                  <a:lnTo>
                    <a:pt x="14609" y="27163"/>
                  </a:lnTo>
                  <a:lnTo>
                    <a:pt x="14062" y="27710"/>
                  </a:lnTo>
                  <a:cubicBezTo>
                    <a:pt x="13945" y="27639"/>
                    <a:pt x="13801" y="27597"/>
                    <a:pt x="13665" y="27597"/>
                  </a:cubicBezTo>
                  <a:cubicBezTo>
                    <a:pt x="13629" y="27597"/>
                    <a:pt x="13594" y="27600"/>
                    <a:pt x="13560" y="27606"/>
                  </a:cubicBezTo>
                  <a:cubicBezTo>
                    <a:pt x="13530" y="27562"/>
                    <a:pt x="13486" y="27517"/>
                    <a:pt x="13456" y="27488"/>
                  </a:cubicBezTo>
                  <a:cubicBezTo>
                    <a:pt x="13323" y="27340"/>
                    <a:pt x="13146" y="27281"/>
                    <a:pt x="12968" y="27266"/>
                  </a:cubicBezTo>
                  <a:cubicBezTo>
                    <a:pt x="13027" y="27237"/>
                    <a:pt x="13086" y="27192"/>
                    <a:pt x="13146" y="27148"/>
                  </a:cubicBezTo>
                  <a:cubicBezTo>
                    <a:pt x="13412" y="26867"/>
                    <a:pt x="13427" y="26453"/>
                    <a:pt x="13190" y="26157"/>
                  </a:cubicBezTo>
                  <a:lnTo>
                    <a:pt x="20731" y="18631"/>
                  </a:lnTo>
                  <a:lnTo>
                    <a:pt x="25936" y="18631"/>
                  </a:lnTo>
                  <a:lnTo>
                    <a:pt x="31155" y="13411"/>
                  </a:lnTo>
                  <a:lnTo>
                    <a:pt x="31155" y="11504"/>
                  </a:lnTo>
                  <a:cubicBezTo>
                    <a:pt x="31274" y="11474"/>
                    <a:pt x="31392" y="11415"/>
                    <a:pt x="31481" y="11312"/>
                  </a:cubicBezTo>
                  <a:cubicBezTo>
                    <a:pt x="31776" y="11031"/>
                    <a:pt x="31776" y="10558"/>
                    <a:pt x="31481" y="10262"/>
                  </a:cubicBezTo>
                  <a:cubicBezTo>
                    <a:pt x="31340" y="10121"/>
                    <a:pt x="31152" y="10051"/>
                    <a:pt x="30963" y="10051"/>
                  </a:cubicBezTo>
                  <a:cubicBezTo>
                    <a:pt x="30774" y="10051"/>
                    <a:pt x="30586" y="10121"/>
                    <a:pt x="30445" y="10262"/>
                  </a:cubicBezTo>
                  <a:cubicBezTo>
                    <a:pt x="30150" y="10558"/>
                    <a:pt x="30150" y="11031"/>
                    <a:pt x="30445" y="11312"/>
                  </a:cubicBezTo>
                  <a:cubicBezTo>
                    <a:pt x="30579" y="11445"/>
                    <a:pt x="30756" y="11519"/>
                    <a:pt x="30933" y="11519"/>
                  </a:cubicBezTo>
                  <a:lnTo>
                    <a:pt x="30933" y="13323"/>
                  </a:lnTo>
                  <a:lnTo>
                    <a:pt x="25847" y="18409"/>
                  </a:lnTo>
                  <a:lnTo>
                    <a:pt x="20642" y="18409"/>
                  </a:lnTo>
                  <a:lnTo>
                    <a:pt x="13042" y="26009"/>
                  </a:lnTo>
                  <a:cubicBezTo>
                    <a:pt x="12914" y="25926"/>
                    <a:pt x="12766" y="25884"/>
                    <a:pt x="12620" y="25884"/>
                  </a:cubicBezTo>
                  <a:cubicBezTo>
                    <a:pt x="12428" y="25884"/>
                    <a:pt x="12238" y="25956"/>
                    <a:pt x="12096" y="26098"/>
                  </a:cubicBezTo>
                  <a:cubicBezTo>
                    <a:pt x="11815" y="26379"/>
                    <a:pt x="11815" y="26852"/>
                    <a:pt x="12096" y="27148"/>
                  </a:cubicBezTo>
                  <a:cubicBezTo>
                    <a:pt x="12229" y="27281"/>
                    <a:pt x="12406" y="27340"/>
                    <a:pt x="12584" y="27355"/>
                  </a:cubicBezTo>
                  <a:cubicBezTo>
                    <a:pt x="12525" y="27384"/>
                    <a:pt x="12465" y="27429"/>
                    <a:pt x="12406" y="27488"/>
                  </a:cubicBezTo>
                  <a:cubicBezTo>
                    <a:pt x="12125" y="27769"/>
                    <a:pt x="12125" y="28242"/>
                    <a:pt x="12406" y="28523"/>
                  </a:cubicBezTo>
                  <a:cubicBezTo>
                    <a:pt x="12554" y="28671"/>
                    <a:pt x="12732" y="28730"/>
                    <a:pt x="12909" y="28745"/>
                  </a:cubicBezTo>
                  <a:lnTo>
                    <a:pt x="12909" y="31702"/>
                  </a:lnTo>
                  <a:lnTo>
                    <a:pt x="6610" y="38016"/>
                  </a:lnTo>
                  <a:lnTo>
                    <a:pt x="2914" y="38016"/>
                  </a:lnTo>
                  <a:lnTo>
                    <a:pt x="2914" y="34925"/>
                  </a:lnTo>
                  <a:lnTo>
                    <a:pt x="9124" y="28715"/>
                  </a:lnTo>
                  <a:cubicBezTo>
                    <a:pt x="9247" y="28806"/>
                    <a:pt x="9392" y="28851"/>
                    <a:pt x="9539" y="28851"/>
                  </a:cubicBezTo>
                  <a:cubicBezTo>
                    <a:pt x="9729" y="28851"/>
                    <a:pt x="9920" y="28776"/>
                    <a:pt x="10070" y="28626"/>
                  </a:cubicBezTo>
                  <a:cubicBezTo>
                    <a:pt x="10351" y="28345"/>
                    <a:pt x="10351" y="27872"/>
                    <a:pt x="10070" y="27591"/>
                  </a:cubicBezTo>
                  <a:cubicBezTo>
                    <a:pt x="9922" y="27444"/>
                    <a:pt x="9734" y="27370"/>
                    <a:pt x="9545" y="27370"/>
                  </a:cubicBezTo>
                  <a:cubicBezTo>
                    <a:pt x="9357" y="27370"/>
                    <a:pt x="9168" y="27444"/>
                    <a:pt x="9020" y="27591"/>
                  </a:cubicBezTo>
                  <a:cubicBezTo>
                    <a:pt x="8754" y="27858"/>
                    <a:pt x="8739" y="28272"/>
                    <a:pt x="8961" y="28552"/>
                  </a:cubicBezTo>
                  <a:lnTo>
                    <a:pt x="2692" y="34837"/>
                  </a:lnTo>
                  <a:lnTo>
                    <a:pt x="2692" y="38223"/>
                  </a:lnTo>
                  <a:lnTo>
                    <a:pt x="6699" y="38223"/>
                  </a:lnTo>
                  <a:lnTo>
                    <a:pt x="13131" y="31805"/>
                  </a:lnTo>
                  <a:lnTo>
                    <a:pt x="13131" y="28833"/>
                  </a:lnTo>
                  <a:cubicBezTo>
                    <a:pt x="13131" y="28848"/>
                    <a:pt x="13146" y="28848"/>
                    <a:pt x="13146" y="28863"/>
                  </a:cubicBezTo>
                  <a:cubicBezTo>
                    <a:pt x="13293" y="29003"/>
                    <a:pt x="13482" y="29074"/>
                    <a:pt x="13671" y="29074"/>
                  </a:cubicBezTo>
                  <a:cubicBezTo>
                    <a:pt x="13859" y="29074"/>
                    <a:pt x="14048" y="29003"/>
                    <a:pt x="14195" y="28863"/>
                  </a:cubicBezTo>
                  <a:cubicBezTo>
                    <a:pt x="14462" y="28582"/>
                    <a:pt x="14476" y="28153"/>
                    <a:pt x="14225" y="27858"/>
                  </a:cubicBezTo>
                  <a:lnTo>
                    <a:pt x="14609" y="27473"/>
                  </a:lnTo>
                  <a:lnTo>
                    <a:pt x="14609" y="31761"/>
                  </a:lnTo>
                  <a:cubicBezTo>
                    <a:pt x="14476" y="31968"/>
                    <a:pt x="14462" y="32234"/>
                    <a:pt x="14550" y="32456"/>
                  </a:cubicBezTo>
                  <a:lnTo>
                    <a:pt x="7024" y="39997"/>
                  </a:lnTo>
                  <a:lnTo>
                    <a:pt x="1775" y="39997"/>
                  </a:lnTo>
                  <a:lnTo>
                    <a:pt x="45" y="41727"/>
                  </a:lnTo>
                  <a:lnTo>
                    <a:pt x="1" y="41771"/>
                  </a:lnTo>
                  <a:cubicBezTo>
                    <a:pt x="89" y="41786"/>
                    <a:pt x="178" y="41801"/>
                    <a:pt x="267" y="41816"/>
                  </a:cubicBezTo>
                  <a:lnTo>
                    <a:pt x="1864" y="40219"/>
                  </a:lnTo>
                  <a:lnTo>
                    <a:pt x="7113" y="40219"/>
                  </a:lnTo>
                  <a:lnTo>
                    <a:pt x="14683" y="32648"/>
                  </a:lnTo>
                  <a:cubicBezTo>
                    <a:pt x="14683" y="32663"/>
                    <a:pt x="14698" y="32678"/>
                    <a:pt x="14713" y="32678"/>
                  </a:cubicBezTo>
                  <a:cubicBezTo>
                    <a:pt x="14853" y="32826"/>
                    <a:pt x="15042" y="32900"/>
                    <a:pt x="15230" y="32900"/>
                  </a:cubicBezTo>
                  <a:cubicBezTo>
                    <a:pt x="15419" y="32900"/>
                    <a:pt x="15608" y="32826"/>
                    <a:pt x="15748" y="32678"/>
                  </a:cubicBezTo>
                  <a:cubicBezTo>
                    <a:pt x="16044" y="32397"/>
                    <a:pt x="16044" y="31924"/>
                    <a:pt x="15748" y="31643"/>
                  </a:cubicBezTo>
                  <a:cubicBezTo>
                    <a:pt x="15630" y="31510"/>
                    <a:pt x="15482" y="31451"/>
                    <a:pt x="15319" y="31436"/>
                  </a:cubicBezTo>
                  <a:lnTo>
                    <a:pt x="15319" y="29410"/>
                  </a:lnTo>
                  <a:lnTo>
                    <a:pt x="20140" y="24590"/>
                  </a:lnTo>
                  <a:lnTo>
                    <a:pt x="23703" y="24590"/>
                  </a:lnTo>
                  <a:cubicBezTo>
                    <a:pt x="23526" y="24871"/>
                    <a:pt x="23555" y="25255"/>
                    <a:pt x="23806" y="25507"/>
                  </a:cubicBezTo>
                  <a:cubicBezTo>
                    <a:pt x="23954" y="25647"/>
                    <a:pt x="24143" y="25717"/>
                    <a:pt x="24331" y="25717"/>
                  </a:cubicBezTo>
                  <a:cubicBezTo>
                    <a:pt x="24520" y="25717"/>
                    <a:pt x="24708" y="25647"/>
                    <a:pt x="24856" y="25507"/>
                  </a:cubicBezTo>
                  <a:cubicBezTo>
                    <a:pt x="25108" y="25255"/>
                    <a:pt x="25137" y="24871"/>
                    <a:pt x="24945" y="24590"/>
                  </a:cubicBezTo>
                  <a:lnTo>
                    <a:pt x="24989" y="24590"/>
                  </a:lnTo>
                  <a:lnTo>
                    <a:pt x="25773" y="23791"/>
                  </a:lnTo>
                  <a:cubicBezTo>
                    <a:pt x="25910" y="23894"/>
                    <a:pt x="26072" y="23946"/>
                    <a:pt x="26232" y="23946"/>
                  </a:cubicBezTo>
                  <a:cubicBezTo>
                    <a:pt x="26420" y="23946"/>
                    <a:pt x="26606" y="23875"/>
                    <a:pt x="26749" y="23732"/>
                  </a:cubicBezTo>
                  <a:cubicBezTo>
                    <a:pt x="27030" y="23451"/>
                    <a:pt x="27030" y="22993"/>
                    <a:pt x="26764" y="22712"/>
                  </a:cubicBezTo>
                  <a:lnTo>
                    <a:pt x="27710" y="21766"/>
                  </a:lnTo>
                  <a:cubicBezTo>
                    <a:pt x="27837" y="21853"/>
                    <a:pt x="27989" y="21897"/>
                    <a:pt x="28139" y="21897"/>
                  </a:cubicBezTo>
                  <a:cubicBezTo>
                    <a:pt x="28270" y="21897"/>
                    <a:pt x="28399" y="21864"/>
                    <a:pt x="28508" y="21795"/>
                  </a:cubicBezTo>
                  <a:lnTo>
                    <a:pt x="28508" y="23037"/>
                  </a:lnTo>
                  <a:lnTo>
                    <a:pt x="24960" y="26586"/>
                  </a:lnTo>
                  <a:lnTo>
                    <a:pt x="20879" y="26586"/>
                  </a:lnTo>
                  <a:lnTo>
                    <a:pt x="20775" y="26704"/>
                  </a:lnTo>
                  <a:lnTo>
                    <a:pt x="20006" y="26704"/>
                  </a:lnTo>
                  <a:lnTo>
                    <a:pt x="17094" y="29617"/>
                  </a:lnTo>
                  <a:lnTo>
                    <a:pt x="17094" y="30386"/>
                  </a:lnTo>
                  <a:lnTo>
                    <a:pt x="16887" y="30593"/>
                  </a:lnTo>
                  <a:cubicBezTo>
                    <a:pt x="16745" y="30480"/>
                    <a:pt x="16573" y="30421"/>
                    <a:pt x="16401" y="30421"/>
                  </a:cubicBezTo>
                  <a:cubicBezTo>
                    <a:pt x="16214" y="30421"/>
                    <a:pt x="16028" y="30491"/>
                    <a:pt x="15881" y="30637"/>
                  </a:cubicBezTo>
                  <a:cubicBezTo>
                    <a:pt x="15600" y="30918"/>
                    <a:pt x="15600" y="31391"/>
                    <a:pt x="15881" y="31687"/>
                  </a:cubicBezTo>
                  <a:cubicBezTo>
                    <a:pt x="16029" y="31828"/>
                    <a:pt x="16221" y="31898"/>
                    <a:pt x="16412" y="31898"/>
                  </a:cubicBezTo>
                  <a:cubicBezTo>
                    <a:pt x="16602" y="31898"/>
                    <a:pt x="16790" y="31828"/>
                    <a:pt x="16931" y="31687"/>
                  </a:cubicBezTo>
                  <a:cubicBezTo>
                    <a:pt x="17005" y="31613"/>
                    <a:pt x="17064" y="31525"/>
                    <a:pt x="17094" y="31436"/>
                  </a:cubicBezTo>
                  <a:lnTo>
                    <a:pt x="17094" y="31924"/>
                  </a:lnTo>
                  <a:cubicBezTo>
                    <a:pt x="16960" y="32101"/>
                    <a:pt x="16931" y="32323"/>
                    <a:pt x="16975" y="32530"/>
                  </a:cubicBezTo>
                  <a:lnTo>
                    <a:pt x="14210" y="35354"/>
                  </a:lnTo>
                  <a:lnTo>
                    <a:pt x="9405" y="40160"/>
                  </a:lnTo>
                  <a:lnTo>
                    <a:pt x="9405" y="45497"/>
                  </a:lnTo>
                  <a:lnTo>
                    <a:pt x="7586" y="47316"/>
                  </a:lnTo>
                  <a:lnTo>
                    <a:pt x="7276" y="47612"/>
                  </a:lnTo>
                  <a:cubicBezTo>
                    <a:pt x="7349" y="47656"/>
                    <a:pt x="7409" y="47686"/>
                    <a:pt x="7483" y="47730"/>
                  </a:cubicBezTo>
                  <a:lnTo>
                    <a:pt x="7793" y="47420"/>
                  </a:lnTo>
                  <a:lnTo>
                    <a:pt x="9627" y="45586"/>
                  </a:lnTo>
                  <a:lnTo>
                    <a:pt x="9627" y="40248"/>
                  </a:lnTo>
                  <a:lnTo>
                    <a:pt x="14373" y="35502"/>
                  </a:lnTo>
                  <a:lnTo>
                    <a:pt x="17064" y="32752"/>
                  </a:lnTo>
                  <a:cubicBezTo>
                    <a:pt x="17094" y="32796"/>
                    <a:pt x="17123" y="32840"/>
                    <a:pt x="17167" y="32870"/>
                  </a:cubicBezTo>
                  <a:cubicBezTo>
                    <a:pt x="17308" y="33018"/>
                    <a:pt x="17496" y="33092"/>
                    <a:pt x="17687" y="33092"/>
                  </a:cubicBezTo>
                  <a:cubicBezTo>
                    <a:pt x="17877" y="33092"/>
                    <a:pt x="18069" y="33018"/>
                    <a:pt x="18217" y="32870"/>
                  </a:cubicBezTo>
                  <a:cubicBezTo>
                    <a:pt x="18483" y="32604"/>
                    <a:pt x="18498" y="32190"/>
                    <a:pt x="18276" y="31909"/>
                  </a:cubicBezTo>
                  <a:lnTo>
                    <a:pt x="19238" y="30933"/>
                  </a:lnTo>
                  <a:cubicBezTo>
                    <a:pt x="19355" y="31001"/>
                    <a:pt x="19487" y="31035"/>
                    <a:pt x="19619" y="31035"/>
                  </a:cubicBezTo>
                  <a:cubicBezTo>
                    <a:pt x="19803" y="31035"/>
                    <a:pt x="19987" y="30968"/>
                    <a:pt x="20125" y="30830"/>
                  </a:cubicBezTo>
                  <a:cubicBezTo>
                    <a:pt x="20361" y="30578"/>
                    <a:pt x="20406" y="30223"/>
                    <a:pt x="20243" y="29928"/>
                  </a:cubicBezTo>
                  <a:lnTo>
                    <a:pt x="21027" y="29144"/>
                  </a:lnTo>
                  <a:lnTo>
                    <a:pt x="21086" y="29144"/>
                  </a:lnTo>
                  <a:cubicBezTo>
                    <a:pt x="21212" y="29225"/>
                    <a:pt x="21356" y="29266"/>
                    <a:pt x="21498" y="29266"/>
                  </a:cubicBezTo>
                  <a:cubicBezTo>
                    <a:pt x="21640" y="29266"/>
                    <a:pt x="21781" y="29225"/>
                    <a:pt x="21899" y="29144"/>
                  </a:cubicBezTo>
                  <a:lnTo>
                    <a:pt x="25773" y="29144"/>
                  </a:lnTo>
                  <a:lnTo>
                    <a:pt x="30726" y="24191"/>
                  </a:lnTo>
                  <a:lnTo>
                    <a:pt x="30726" y="22076"/>
                  </a:lnTo>
                  <a:cubicBezTo>
                    <a:pt x="30830" y="22061"/>
                    <a:pt x="30919" y="22032"/>
                    <a:pt x="30993" y="21973"/>
                  </a:cubicBezTo>
                  <a:lnTo>
                    <a:pt x="30993" y="26261"/>
                  </a:lnTo>
                  <a:lnTo>
                    <a:pt x="25877" y="31377"/>
                  </a:lnTo>
                  <a:lnTo>
                    <a:pt x="21603" y="31377"/>
                  </a:lnTo>
                  <a:cubicBezTo>
                    <a:pt x="21574" y="31214"/>
                    <a:pt x="21515" y="31081"/>
                    <a:pt x="21396" y="30963"/>
                  </a:cubicBezTo>
                  <a:cubicBezTo>
                    <a:pt x="21248" y="30815"/>
                    <a:pt x="21060" y="30741"/>
                    <a:pt x="20871" y="30741"/>
                  </a:cubicBezTo>
                  <a:cubicBezTo>
                    <a:pt x="20683" y="30741"/>
                    <a:pt x="20494" y="30815"/>
                    <a:pt x="20347" y="30963"/>
                  </a:cubicBezTo>
                  <a:cubicBezTo>
                    <a:pt x="20066" y="31244"/>
                    <a:pt x="20066" y="31717"/>
                    <a:pt x="20347" y="31998"/>
                  </a:cubicBezTo>
                  <a:cubicBezTo>
                    <a:pt x="20376" y="32042"/>
                    <a:pt x="20420" y="32072"/>
                    <a:pt x="20465" y="32101"/>
                  </a:cubicBezTo>
                  <a:lnTo>
                    <a:pt x="19755" y="32101"/>
                  </a:lnTo>
                  <a:lnTo>
                    <a:pt x="11844" y="39997"/>
                  </a:lnTo>
                  <a:lnTo>
                    <a:pt x="11844" y="45616"/>
                  </a:lnTo>
                  <a:lnTo>
                    <a:pt x="9065" y="48396"/>
                  </a:lnTo>
                  <a:lnTo>
                    <a:pt x="8665" y="48795"/>
                  </a:lnTo>
                  <a:cubicBezTo>
                    <a:pt x="8725" y="48854"/>
                    <a:pt x="8754" y="48913"/>
                    <a:pt x="8798" y="48972"/>
                  </a:cubicBezTo>
                  <a:lnTo>
                    <a:pt x="9227" y="48558"/>
                  </a:lnTo>
                  <a:lnTo>
                    <a:pt x="12066" y="45704"/>
                  </a:lnTo>
                  <a:lnTo>
                    <a:pt x="12066" y="40101"/>
                  </a:lnTo>
                  <a:lnTo>
                    <a:pt x="19859" y="32308"/>
                  </a:lnTo>
                  <a:lnTo>
                    <a:pt x="25256" y="32308"/>
                  </a:lnTo>
                  <a:lnTo>
                    <a:pt x="25980" y="31584"/>
                  </a:lnTo>
                  <a:lnTo>
                    <a:pt x="25995" y="31584"/>
                  </a:lnTo>
                  <a:lnTo>
                    <a:pt x="31214" y="26379"/>
                  </a:lnTo>
                  <a:lnTo>
                    <a:pt x="31214" y="26349"/>
                  </a:lnTo>
                  <a:lnTo>
                    <a:pt x="31761" y="25802"/>
                  </a:lnTo>
                  <a:cubicBezTo>
                    <a:pt x="31873" y="25881"/>
                    <a:pt x="32011" y="25917"/>
                    <a:pt x="32148" y="25917"/>
                  </a:cubicBezTo>
                  <a:cubicBezTo>
                    <a:pt x="32192" y="25917"/>
                    <a:pt x="32236" y="25913"/>
                    <a:pt x="32279" y="25906"/>
                  </a:cubicBezTo>
                  <a:cubicBezTo>
                    <a:pt x="32309" y="25950"/>
                    <a:pt x="32338" y="25994"/>
                    <a:pt x="32368" y="26024"/>
                  </a:cubicBezTo>
                  <a:cubicBezTo>
                    <a:pt x="32516" y="26172"/>
                    <a:pt x="32678" y="26231"/>
                    <a:pt x="32856" y="26246"/>
                  </a:cubicBezTo>
                  <a:cubicBezTo>
                    <a:pt x="32796" y="26275"/>
                    <a:pt x="32737" y="26320"/>
                    <a:pt x="32678" y="26364"/>
                  </a:cubicBezTo>
                  <a:cubicBezTo>
                    <a:pt x="32412" y="26645"/>
                    <a:pt x="32397" y="27059"/>
                    <a:pt x="32634" y="27355"/>
                  </a:cubicBezTo>
                  <a:lnTo>
                    <a:pt x="25093" y="34881"/>
                  </a:lnTo>
                  <a:lnTo>
                    <a:pt x="19888" y="34881"/>
                  </a:lnTo>
                  <a:lnTo>
                    <a:pt x="14669" y="40101"/>
                  </a:lnTo>
                  <a:lnTo>
                    <a:pt x="14669" y="42008"/>
                  </a:lnTo>
                  <a:cubicBezTo>
                    <a:pt x="14550" y="42037"/>
                    <a:pt x="14432" y="42111"/>
                    <a:pt x="14343" y="42200"/>
                  </a:cubicBezTo>
                  <a:cubicBezTo>
                    <a:pt x="14048" y="42481"/>
                    <a:pt x="14048" y="42954"/>
                    <a:pt x="14343" y="43250"/>
                  </a:cubicBezTo>
                  <a:cubicBezTo>
                    <a:pt x="14484" y="43390"/>
                    <a:pt x="14672" y="43461"/>
                    <a:pt x="14861" y="43461"/>
                  </a:cubicBezTo>
                  <a:cubicBezTo>
                    <a:pt x="15049" y="43461"/>
                    <a:pt x="15238" y="43390"/>
                    <a:pt x="15378" y="43250"/>
                  </a:cubicBezTo>
                  <a:cubicBezTo>
                    <a:pt x="15674" y="42954"/>
                    <a:pt x="15674" y="42481"/>
                    <a:pt x="15393" y="42200"/>
                  </a:cubicBezTo>
                  <a:cubicBezTo>
                    <a:pt x="15245" y="42067"/>
                    <a:pt x="15068" y="41993"/>
                    <a:pt x="14890" y="41993"/>
                  </a:cubicBezTo>
                  <a:lnTo>
                    <a:pt x="14890" y="40189"/>
                  </a:lnTo>
                  <a:lnTo>
                    <a:pt x="19977" y="35103"/>
                  </a:lnTo>
                  <a:lnTo>
                    <a:pt x="25182" y="35103"/>
                  </a:lnTo>
                  <a:lnTo>
                    <a:pt x="32796" y="27503"/>
                  </a:lnTo>
                  <a:cubicBezTo>
                    <a:pt x="32918" y="27586"/>
                    <a:pt x="33062" y="27628"/>
                    <a:pt x="33207" y="27628"/>
                  </a:cubicBezTo>
                  <a:cubicBezTo>
                    <a:pt x="33396" y="27628"/>
                    <a:pt x="33586" y="27556"/>
                    <a:pt x="33728" y="27414"/>
                  </a:cubicBezTo>
                  <a:cubicBezTo>
                    <a:pt x="34009" y="27133"/>
                    <a:pt x="34009" y="26660"/>
                    <a:pt x="33728" y="26364"/>
                  </a:cubicBezTo>
                  <a:cubicBezTo>
                    <a:pt x="33595" y="26231"/>
                    <a:pt x="33418" y="26172"/>
                    <a:pt x="33240" y="26157"/>
                  </a:cubicBezTo>
                  <a:cubicBezTo>
                    <a:pt x="33299" y="26128"/>
                    <a:pt x="33358" y="26083"/>
                    <a:pt x="33418" y="26024"/>
                  </a:cubicBezTo>
                  <a:cubicBezTo>
                    <a:pt x="33713" y="25743"/>
                    <a:pt x="33713" y="25270"/>
                    <a:pt x="33418" y="24989"/>
                  </a:cubicBezTo>
                  <a:cubicBezTo>
                    <a:pt x="33284" y="24841"/>
                    <a:pt x="33092" y="24782"/>
                    <a:pt x="32915" y="24767"/>
                  </a:cubicBezTo>
                  <a:lnTo>
                    <a:pt x="32915" y="21810"/>
                  </a:lnTo>
                  <a:lnTo>
                    <a:pt x="39214" y="15496"/>
                  </a:lnTo>
                  <a:lnTo>
                    <a:pt x="42910" y="15496"/>
                  </a:lnTo>
                  <a:lnTo>
                    <a:pt x="42910" y="18587"/>
                  </a:lnTo>
                  <a:lnTo>
                    <a:pt x="36700" y="24797"/>
                  </a:lnTo>
                  <a:cubicBezTo>
                    <a:pt x="36577" y="24706"/>
                    <a:pt x="36432" y="24661"/>
                    <a:pt x="36284" y="24661"/>
                  </a:cubicBezTo>
                  <a:cubicBezTo>
                    <a:pt x="36095" y="24661"/>
                    <a:pt x="35903" y="24736"/>
                    <a:pt x="35754" y="24886"/>
                  </a:cubicBezTo>
                  <a:cubicBezTo>
                    <a:pt x="35473" y="25166"/>
                    <a:pt x="35473" y="25640"/>
                    <a:pt x="35754" y="25921"/>
                  </a:cubicBezTo>
                  <a:cubicBezTo>
                    <a:pt x="35902" y="26068"/>
                    <a:pt x="36090" y="26142"/>
                    <a:pt x="36279" y="26142"/>
                  </a:cubicBezTo>
                  <a:cubicBezTo>
                    <a:pt x="36467" y="26142"/>
                    <a:pt x="36656" y="26068"/>
                    <a:pt x="36804" y="25921"/>
                  </a:cubicBezTo>
                  <a:cubicBezTo>
                    <a:pt x="37070" y="25654"/>
                    <a:pt x="37084" y="25240"/>
                    <a:pt x="36863" y="24959"/>
                  </a:cubicBezTo>
                  <a:lnTo>
                    <a:pt x="43132" y="18675"/>
                  </a:lnTo>
                  <a:lnTo>
                    <a:pt x="43132" y="15289"/>
                  </a:lnTo>
                  <a:lnTo>
                    <a:pt x="39125" y="15289"/>
                  </a:lnTo>
                  <a:lnTo>
                    <a:pt x="32693" y="21706"/>
                  </a:lnTo>
                  <a:lnTo>
                    <a:pt x="32693" y="24679"/>
                  </a:lnTo>
                  <a:cubicBezTo>
                    <a:pt x="32693" y="24664"/>
                    <a:pt x="32678" y="24664"/>
                    <a:pt x="32678" y="24649"/>
                  </a:cubicBezTo>
                  <a:cubicBezTo>
                    <a:pt x="32538" y="24508"/>
                    <a:pt x="32349" y="24438"/>
                    <a:pt x="32159" y="24438"/>
                  </a:cubicBezTo>
                  <a:cubicBezTo>
                    <a:pt x="31968" y="24438"/>
                    <a:pt x="31776" y="24508"/>
                    <a:pt x="31628" y="24649"/>
                  </a:cubicBezTo>
                  <a:cubicBezTo>
                    <a:pt x="31362" y="24930"/>
                    <a:pt x="31347" y="25359"/>
                    <a:pt x="31599" y="25654"/>
                  </a:cubicBezTo>
                  <a:lnTo>
                    <a:pt x="31214" y="26039"/>
                  </a:lnTo>
                  <a:lnTo>
                    <a:pt x="31214" y="21751"/>
                  </a:lnTo>
                  <a:cubicBezTo>
                    <a:pt x="31347" y="21544"/>
                    <a:pt x="31377" y="21278"/>
                    <a:pt x="31274" y="21056"/>
                  </a:cubicBezTo>
                  <a:lnTo>
                    <a:pt x="38814" y="13515"/>
                  </a:lnTo>
                  <a:lnTo>
                    <a:pt x="44049" y="13515"/>
                  </a:lnTo>
                  <a:lnTo>
                    <a:pt x="48706" y="8857"/>
                  </a:lnTo>
                  <a:cubicBezTo>
                    <a:pt x="48840" y="8961"/>
                    <a:pt x="49002" y="9005"/>
                    <a:pt x="49165" y="9005"/>
                  </a:cubicBezTo>
                  <a:cubicBezTo>
                    <a:pt x="49372" y="8990"/>
                    <a:pt x="49549" y="8916"/>
                    <a:pt x="49682" y="8769"/>
                  </a:cubicBezTo>
                  <a:cubicBezTo>
                    <a:pt x="49815" y="8621"/>
                    <a:pt x="49889" y="8428"/>
                    <a:pt x="49875" y="8236"/>
                  </a:cubicBezTo>
                  <a:cubicBezTo>
                    <a:pt x="49875" y="8044"/>
                    <a:pt x="49801" y="7867"/>
                    <a:pt x="49668" y="7748"/>
                  </a:cubicBezTo>
                  <a:cubicBezTo>
                    <a:pt x="49653" y="7734"/>
                    <a:pt x="49653" y="7734"/>
                    <a:pt x="49638" y="7719"/>
                  </a:cubicBezTo>
                  <a:cubicBezTo>
                    <a:pt x="49503" y="7597"/>
                    <a:pt x="49342" y="7525"/>
                    <a:pt x="49158" y="7525"/>
                  </a:cubicBezTo>
                  <a:cubicBezTo>
                    <a:pt x="49140" y="7525"/>
                    <a:pt x="49123" y="7525"/>
                    <a:pt x="49106" y="7527"/>
                  </a:cubicBezTo>
                  <a:cubicBezTo>
                    <a:pt x="49032" y="7527"/>
                    <a:pt x="48973" y="7541"/>
                    <a:pt x="48899" y="7571"/>
                  </a:cubicBezTo>
                  <a:lnTo>
                    <a:pt x="51885" y="4584"/>
                  </a:lnTo>
                  <a:cubicBezTo>
                    <a:pt x="52004" y="4673"/>
                    <a:pt x="52152" y="4702"/>
                    <a:pt x="52299" y="4702"/>
                  </a:cubicBezTo>
                  <a:cubicBezTo>
                    <a:pt x="52492" y="4688"/>
                    <a:pt x="52669" y="4614"/>
                    <a:pt x="52802" y="4466"/>
                  </a:cubicBezTo>
                  <a:cubicBezTo>
                    <a:pt x="52935" y="4318"/>
                    <a:pt x="53009" y="4126"/>
                    <a:pt x="53009" y="3933"/>
                  </a:cubicBezTo>
                  <a:cubicBezTo>
                    <a:pt x="52994" y="3741"/>
                    <a:pt x="52921" y="3564"/>
                    <a:pt x="52787" y="3446"/>
                  </a:cubicBezTo>
                  <a:cubicBezTo>
                    <a:pt x="52787" y="3431"/>
                    <a:pt x="52773" y="3431"/>
                    <a:pt x="52773" y="3416"/>
                  </a:cubicBezTo>
                  <a:cubicBezTo>
                    <a:pt x="52637" y="3294"/>
                    <a:pt x="52465" y="3222"/>
                    <a:pt x="52289" y="3222"/>
                  </a:cubicBezTo>
                  <a:cubicBezTo>
                    <a:pt x="52273" y="3222"/>
                    <a:pt x="52257" y="3222"/>
                    <a:pt x="52240" y="3224"/>
                  </a:cubicBezTo>
                  <a:cubicBezTo>
                    <a:pt x="52033" y="3224"/>
                    <a:pt x="51856" y="3312"/>
                    <a:pt x="51723" y="3460"/>
                  </a:cubicBezTo>
                  <a:cubicBezTo>
                    <a:pt x="51590" y="3608"/>
                    <a:pt x="51516" y="3786"/>
                    <a:pt x="51531" y="3993"/>
                  </a:cubicBezTo>
                  <a:cubicBezTo>
                    <a:pt x="51531" y="4155"/>
                    <a:pt x="51605" y="4318"/>
                    <a:pt x="51708" y="4436"/>
                  </a:cubicBezTo>
                  <a:lnTo>
                    <a:pt x="48751" y="7408"/>
                  </a:lnTo>
                  <a:cubicBezTo>
                    <a:pt x="48618" y="7275"/>
                    <a:pt x="48425" y="7216"/>
                    <a:pt x="48233" y="7216"/>
                  </a:cubicBezTo>
                  <a:cubicBezTo>
                    <a:pt x="48041" y="7231"/>
                    <a:pt x="47864" y="7305"/>
                    <a:pt x="47731" y="7453"/>
                  </a:cubicBezTo>
                  <a:cubicBezTo>
                    <a:pt x="47597" y="7600"/>
                    <a:pt x="47524" y="7793"/>
                    <a:pt x="47538" y="7985"/>
                  </a:cubicBezTo>
                  <a:cubicBezTo>
                    <a:pt x="47538" y="8014"/>
                    <a:pt x="47538" y="8044"/>
                    <a:pt x="47538" y="8074"/>
                  </a:cubicBezTo>
                  <a:cubicBezTo>
                    <a:pt x="47509" y="8029"/>
                    <a:pt x="47479" y="7985"/>
                    <a:pt x="47435" y="7941"/>
                  </a:cubicBezTo>
                  <a:cubicBezTo>
                    <a:pt x="47435" y="7941"/>
                    <a:pt x="47435" y="7926"/>
                    <a:pt x="47420" y="7926"/>
                  </a:cubicBezTo>
                  <a:cubicBezTo>
                    <a:pt x="47285" y="7804"/>
                    <a:pt x="47125" y="7732"/>
                    <a:pt x="46940" y="7732"/>
                  </a:cubicBezTo>
                  <a:cubicBezTo>
                    <a:pt x="46923" y="7732"/>
                    <a:pt x="46905" y="7732"/>
                    <a:pt x="46888" y="7734"/>
                  </a:cubicBezTo>
                  <a:cubicBezTo>
                    <a:pt x="46696" y="7734"/>
                    <a:pt x="46503" y="7822"/>
                    <a:pt x="46370" y="7970"/>
                  </a:cubicBezTo>
                  <a:cubicBezTo>
                    <a:pt x="46282" y="8059"/>
                    <a:pt x="46222" y="8192"/>
                    <a:pt x="46193" y="8325"/>
                  </a:cubicBezTo>
                  <a:lnTo>
                    <a:pt x="41299" y="8325"/>
                  </a:lnTo>
                  <a:lnTo>
                    <a:pt x="40574" y="9049"/>
                  </a:lnTo>
                  <a:lnTo>
                    <a:pt x="40574" y="10839"/>
                  </a:lnTo>
                  <a:cubicBezTo>
                    <a:pt x="40426" y="10868"/>
                    <a:pt x="40293" y="10942"/>
                    <a:pt x="40190" y="11046"/>
                  </a:cubicBezTo>
                  <a:cubicBezTo>
                    <a:pt x="40057" y="11193"/>
                    <a:pt x="39983" y="11386"/>
                    <a:pt x="39997" y="11578"/>
                  </a:cubicBezTo>
                  <a:cubicBezTo>
                    <a:pt x="39997" y="11770"/>
                    <a:pt x="40086" y="11962"/>
                    <a:pt x="40234" y="12095"/>
                  </a:cubicBezTo>
                  <a:cubicBezTo>
                    <a:pt x="40369" y="12217"/>
                    <a:pt x="40529" y="12290"/>
                    <a:pt x="40714" y="12290"/>
                  </a:cubicBezTo>
                  <a:cubicBezTo>
                    <a:pt x="40731" y="12290"/>
                    <a:pt x="40749" y="12289"/>
                    <a:pt x="40766" y="12288"/>
                  </a:cubicBezTo>
                  <a:cubicBezTo>
                    <a:pt x="40958" y="12288"/>
                    <a:pt x="41136" y="12199"/>
                    <a:pt x="41269" y="12051"/>
                  </a:cubicBezTo>
                  <a:cubicBezTo>
                    <a:pt x="41402" y="11903"/>
                    <a:pt x="41476" y="11726"/>
                    <a:pt x="41476" y="11519"/>
                  </a:cubicBezTo>
                  <a:cubicBezTo>
                    <a:pt x="41461" y="11341"/>
                    <a:pt x="41387" y="11164"/>
                    <a:pt x="41254" y="11031"/>
                  </a:cubicBezTo>
                  <a:cubicBezTo>
                    <a:pt x="41254" y="11016"/>
                    <a:pt x="41239" y="11016"/>
                    <a:pt x="41239" y="11016"/>
                  </a:cubicBezTo>
                  <a:cubicBezTo>
                    <a:pt x="41106" y="10898"/>
                    <a:pt x="40958" y="10824"/>
                    <a:pt x="40796" y="10824"/>
                  </a:cubicBezTo>
                  <a:lnTo>
                    <a:pt x="40796" y="9138"/>
                  </a:lnTo>
                  <a:lnTo>
                    <a:pt x="41387" y="8532"/>
                  </a:lnTo>
                  <a:lnTo>
                    <a:pt x="46193" y="8532"/>
                  </a:lnTo>
                  <a:cubicBezTo>
                    <a:pt x="46208" y="8724"/>
                    <a:pt x="46282" y="8887"/>
                    <a:pt x="46415" y="9005"/>
                  </a:cubicBezTo>
                  <a:cubicBezTo>
                    <a:pt x="46562" y="9138"/>
                    <a:pt x="46755" y="9212"/>
                    <a:pt x="46947" y="9212"/>
                  </a:cubicBezTo>
                  <a:cubicBezTo>
                    <a:pt x="47139" y="9197"/>
                    <a:pt x="47331" y="9109"/>
                    <a:pt x="47464" y="8976"/>
                  </a:cubicBezTo>
                  <a:cubicBezTo>
                    <a:pt x="47597" y="8828"/>
                    <a:pt x="47671" y="8635"/>
                    <a:pt x="47657" y="8443"/>
                  </a:cubicBezTo>
                  <a:cubicBezTo>
                    <a:pt x="47657" y="8399"/>
                    <a:pt x="47657" y="8369"/>
                    <a:pt x="47642" y="8340"/>
                  </a:cubicBezTo>
                  <a:lnTo>
                    <a:pt x="47642" y="8340"/>
                  </a:lnTo>
                  <a:cubicBezTo>
                    <a:pt x="47686" y="8399"/>
                    <a:pt x="47716" y="8458"/>
                    <a:pt x="47775" y="8502"/>
                  </a:cubicBezTo>
                  <a:cubicBezTo>
                    <a:pt x="47897" y="8624"/>
                    <a:pt x="48068" y="8696"/>
                    <a:pt x="48244" y="8696"/>
                  </a:cubicBezTo>
                  <a:cubicBezTo>
                    <a:pt x="48260" y="8696"/>
                    <a:pt x="48276" y="8696"/>
                    <a:pt x="48292" y="8695"/>
                  </a:cubicBezTo>
                  <a:cubicBezTo>
                    <a:pt x="48366" y="8695"/>
                    <a:pt x="48440" y="8680"/>
                    <a:pt x="48514" y="8650"/>
                  </a:cubicBezTo>
                  <a:cubicBezTo>
                    <a:pt x="48529" y="8665"/>
                    <a:pt x="48544" y="8680"/>
                    <a:pt x="48544" y="8695"/>
                  </a:cubicBezTo>
                  <a:lnTo>
                    <a:pt x="43960" y="13293"/>
                  </a:lnTo>
                  <a:lnTo>
                    <a:pt x="38711" y="13293"/>
                  </a:lnTo>
                  <a:lnTo>
                    <a:pt x="31140" y="20864"/>
                  </a:lnTo>
                  <a:cubicBezTo>
                    <a:pt x="31140" y="20849"/>
                    <a:pt x="31126" y="20834"/>
                    <a:pt x="31126" y="20834"/>
                  </a:cubicBezTo>
                  <a:cubicBezTo>
                    <a:pt x="30978" y="20686"/>
                    <a:pt x="30786" y="20612"/>
                    <a:pt x="30595" y="20612"/>
                  </a:cubicBezTo>
                  <a:cubicBezTo>
                    <a:pt x="30405" y="20612"/>
                    <a:pt x="30216" y="20686"/>
                    <a:pt x="30076" y="20834"/>
                  </a:cubicBezTo>
                  <a:cubicBezTo>
                    <a:pt x="29780" y="21115"/>
                    <a:pt x="29780" y="21588"/>
                    <a:pt x="30076" y="21869"/>
                  </a:cubicBezTo>
                  <a:cubicBezTo>
                    <a:pt x="30194" y="22002"/>
                    <a:pt x="30357" y="22061"/>
                    <a:pt x="30505" y="22076"/>
                  </a:cubicBezTo>
                  <a:lnTo>
                    <a:pt x="30505" y="24102"/>
                  </a:lnTo>
                  <a:lnTo>
                    <a:pt x="25684" y="28922"/>
                  </a:lnTo>
                  <a:lnTo>
                    <a:pt x="22121" y="28922"/>
                  </a:lnTo>
                  <a:cubicBezTo>
                    <a:pt x="22298" y="28641"/>
                    <a:pt x="22269" y="28257"/>
                    <a:pt x="22017" y="28005"/>
                  </a:cubicBezTo>
                  <a:cubicBezTo>
                    <a:pt x="21877" y="27865"/>
                    <a:pt x="21688" y="27795"/>
                    <a:pt x="21498" y="27795"/>
                  </a:cubicBezTo>
                  <a:cubicBezTo>
                    <a:pt x="21308" y="27795"/>
                    <a:pt x="21115" y="27865"/>
                    <a:pt x="20968" y="28005"/>
                  </a:cubicBezTo>
                  <a:cubicBezTo>
                    <a:pt x="20731" y="28257"/>
                    <a:pt x="20687" y="28641"/>
                    <a:pt x="20879" y="28922"/>
                  </a:cubicBezTo>
                  <a:lnTo>
                    <a:pt x="20849" y="28922"/>
                  </a:lnTo>
                  <a:lnTo>
                    <a:pt x="20051" y="29721"/>
                  </a:lnTo>
                  <a:cubicBezTo>
                    <a:pt x="19914" y="29618"/>
                    <a:pt x="19752" y="29566"/>
                    <a:pt x="19591" y="29566"/>
                  </a:cubicBezTo>
                  <a:cubicBezTo>
                    <a:pt x="19404" y="29566"/>
                    <a:pt x="19218" y="29637"/>
                    <a:pt x="19075" y="29780"/>
                  </a:cubicBezTo>
                  <a:cubicBezTo>
                    <a:pt x="18794" y="30061"/>
                    <a:pt x="18794" y="30519"/>
                    <a:pt x="19060" y="30800"/>
                  </a:cubicBezTo>
                  <a:lnTo>
                    <a:pt x="18114" y="31746"/>
                  </a:lnTo>
                  <a:cubicBezTo>
                    <a:pt x="17987" y="31659"/>
                    <a:pt x="17839" y="31614"/>
                    <a:pt x="17690" y="31614"/>
                  </a:cubicBezTo>
                  <a:cubicBezTo>
                    <a:pt x="17562" y="31614"/>
                    <a:pt x="17432" y="31648"/>
                    <a:pt x="17315" y="31717"/>
                  </a:cubicBezTo>
                  <a:lnTo>
                    <a:pt x="17315" y="30475"/>
                  </a:lnTo>
                  <a:lnTo>
                    <a:pt x="20864" y="26926"/>
                  </a:lnTo>
                  <a:lnTo>
                    <a:pt x="24945" y="26926"/>
                  </a:lnTo>
                  <a:lnTo>
                    <a:pt x="25049" y="26808"/>
                  </a:lnTo>
                  <a:lnTo>
                    <a:pt x="25817" y="26808"/>
                  </a:lnTo>
                  <a:lnTo>
                    <a:pt x="28730" y="23895"/>
                  </a:lnTo>
                  <a:lnTo>
                    <a:pt x="28730" y="23126"/>
                  </a:lnTo>
                  <a:lnTo>
                    <a:pt x="28937" y="22919"/>
                  </a:lnTo>
                  <a:cubicBezTo>
                    <a:pt x="29079" y="23032"/>
                    <a:pt x="29251" y="23091"/>
                    <a:pt x="29422" y="23091"/>
                  </a:cubicBezTo>
                  <a:cubicBezTo>
                    <a:pt x="29610" y="23091"/>
                    <a:pt x="29796" y="23021"/>
                    <a:pt x="29943" y="22875"/>
                  </a:cubicBezTo>
                  <a:cubicBezTo>
                    <a:pt x="30224" y="22594"/>
                    <a:pt x="30224" y="22120"/>
                    <a:pt x="29943" y="21825"/>
                  </a:cubicBezTo>
                  <a:cubicBezTo>
                    <a:pt x="29795" y="21684"/>
                    <a:pt x="29606" y="21614"/>
                    <a:pt x="29418" y="21614"/>
                  </a:cubicBezTo>
                  <a:cubicBezTo>
                    <a:pt x="29229" y="21614"/>
                    <a:pt x="29041" y="21684"/>
                    <a:pt x="28893" y="21825"/>
                  </a:cubicBezTo>
                  <a:cubicBezTo>
                    <a:pt x="28819" y="21899"/>
                    <a:pt x="28775" y="21987"/>
                    <a:pt x="28730" y="22076"/>
                  </a:cubicBezTo>
                  <a:lnTo>
                    <a:pt x="28730" y="21588"/>
                  </a:lnTo>
                  <a:cubicBezTo>
                    <a:pt x="28863" y="21411"/>
                    <a:pt x="28908" y="21189"/>
                    <a:pt x="28849" y="20982"/>
                  </a:cubicBezTo>
                  <a:lnTo>
                    <a:pt x="31614" y="18158"/>
                  </a:lnTo>
                  <a:lnTo>
                    <a:pt x="36419" y="13352"/>
                  </a:lnTo>
                  <a:lnTo>
                    <a:pt x="36419" y="8014"/>
                  </a:lnTo>
                  <a:lnTo>
                    <a:pt x="38844" y="5604"/>
                  </a:lnTo>
                  <a:lnTo>
                    <a:pt x="46592" y="5604"/>
                  </a:lnTo>
                  <a:lnTo>
                    <a:pt x="48706" y="3490"/>
                  </a:lnTo>
                  <a:cubicBezTo>
                    <a:pt x="48840" y="3593"/>
                    <a:pt x="49002" y="3638"/>
                    <a:pt x="49165" y="3638"/>
                  </a:cubicBezTo>
                  <a:cubicBezTo>
                    <a:pt x="49372" y="3623"/>
                    <a:pt x="49549" y="3549"/>
                    <a:pt x="49682" y="3401"/>
                  </a:cubicBezTo>
                  <a:cubicBezTo>
                    <a:pt x="49815" y="3253"/>
                    <a:pt x="49889" y="3061"/>
                    <a:pt x="49875" y="2869"/>
                  </a:cubicBezTo>
                  <a:cubicBezTo>
                    <a:pt x="49875" y="2677"/>
                    <a:pt x="49801" y="2514"/>
                    <a:pt x="49668" y="2381"/>
                  </a:cubicBezTo>
                  <a:cubicBezTo>
                    <a:pt x="49653" y="2366"/>
                    <a:pt x="49653" y="2366"/>
                    <a:pt x="49638" y="2351"/>
                  </a:cubicBezTo>
                  <a:cubicBezTo>
                    <a:pt x="49490" y="2218"/>
                    <a:pt x="49313" y="2159"/>
                    <a:pt x="49106" y="2159"/>
                  </a:cubicBezTo>
                  <a:cubicBezTo>
                    <a:pt x="48913" y="2174"/>
                    <a:pt x="48736" y="2248"/>
                    <a:pt x="48603" y="2396"/>
                  </a:cubicBezTo>
                  <a:cubicBezTo>
                    <a:pt x="48470" y="2544"/>
                    <a:pt x="48396" y="2736"/>
                    <a:pt x="48396" y="2928"/>
                  </a:cubicBezTo>
                  <a:cubicBezTo>
                    <a:pt x="48411" y="3076"/>
                    <a:pt x="48455" y="3224"/>
                    <a:pt x="48544" y="3342"/>
                  </a:cubicBezTo>
                  <a:lnTo>
                    <a:pt x="46503" y="5383"/>
                  </a:lnTo>
                  <a:lnTo>
                    <a:pt x="38755" y="5383"/>
                  </a:lnTo>
                  <a:lnTo>
                    <a:pt x="36197" y="7926"/>
                  </a:lnTo>
                  <a:lnTo>
                    <a:pt x="36197" y="13264"/>
                  </a:lnTo>
                  <a:lnTo>
                    <a:pt x="31466" y="18010"/>
                  </a:lnTo>
                  <a:lnTo>
                    <a:pt x="28760" y="20760"/>
                  </a:lnTo>
                  <a:cubicBezTo>
                    <a:pt x="28730" y="20716"/>
                    <a:pt x="28701" y="20671"/>
                    <a:pt x="28656" y="20642"/>
                  </a:cubicBezTo>
                  <a:cubicBezTo>
                    <a:pt x="28516" y="20494"/>
                    <a:pt x="28327" y="20420"/>
                    <a:pt x="28139" y="20420"/>
                  </a:cubicBezTo>
                  <a:cubicBezTo>
                    <a:pt x="27950" y="20420"/>
                    <a:pt x="27762" y="20494"/>
                    <a:pt x="27621" y="20642"/>
                  </a:cubicBezTo>
                  <a:cubicBezTo>
                    <a:pt x="27355" y="20908"/>
                    <a:pt x="27326" y="21322"/>
                    <a:pt x="27562" y="21603"/>
                  </a:cubicBezTo>
                  <a:lnTo>
                    <a:pt x="26586" y="22579"/>
                  </a:lnTo>
                  <a:cubicBezTo>
                    <a:pt x="26469" y="22511"/>
                    <a:pt x="26339" y="22477"/>
                    <a:pt x="26210" y="22477"/>
                  </a:cubicBezTo>
                  <a:cubicBezTo>
                    <a:pt x="26028" y="22477"/>
                    <a:pt x="25846" y="22544"/>
                    <a:pt x="25699" y="22682"/>
                  </a:cubicBezTo>
                  <a:cubicBezTo>
                    <a:pt x="25463" y="22934"/>
                    <a:pt x="25433" y="23289"/>
                    <a:pt x="25596" y="23584"/>
                  </a:cubicBezTo>
                  <a:lnTo>
                    <a:pt x="24797" y="24368"/>
                  </a:lnTo>
                  <a:lnTo>
                    <a:pt x="24738" y="24368"/>
                  </a:lnTo>
                  <a:cubicBezTo>
                    <a:pt x="24612" y="24287"/>
                    <a:pt x="24472" y="24246"/>
                    <a:pt x="24331" y="24246"/>
                  </a:cubicBezTo>
                  <a:cubicBezTo>
                    <a:pt x="24191" y="24246"/>
                    <a:pt x="24050" y="24287"/>
                    <a:pt x="23925" y="24368"/>
                  </a:cubicBezTo>
                  <a:lnTo>
                    <a:pt x="20051" y="24368"/>
                  </a:lnTo>
                  <a:lnTo>
                    <a:pt x="15097" y="29321"/>
                  </a:lnTo>
                  <a:lnTo>
                    <a:pt x="15097" y="31436"/>
                  </a:lnTo>
                  <a:cubicBezTo>
                    <a:pt x="15009" y="31451"/>
                    <a:pt x="14920" y="31480"/>
                    <a:pt x="14831" y="31539"/>
                  </a:cubicBezTo>
                  <a:lnTo>
                    <a:pt x="14831" y="27251"/>
                  </a:lnTo>
                  <a:lnTo>
                    <a:pt x="19947" y="22150"/>
                  </a:lnTo>
                  <a:lnTo>
                    <a:pt x="24235" y="22150"/>
                  </a:lnTo>
                  <a:cubicBezTo>
                    <a:pt x="24250" y="22298"/>
                    <a:pt x="24324" y="22446"/>
                    <a:pt x="24428" y="22549"/>
                  </a:cubicBezTo>
                  <a:cubicBezTo>
                    <a:pt x="24575" y="22697"/>
                    <a:pt x="24768" y="22771"/>
                    <a:pt x="24958" y="22771"/>
                  </a:cubicBezTo>
                  <a:cubicBezTo>
                    <a:pt x="25148" y="22771"/>
                    <a:pt x="25337" y="22697"/>
                    <a:pt x="25477" y="22549"/>
                  </a:cubicBezTo>
                  <a:cubicBezTo>
                    <a:pt x="25773" y="22268"/>
                    <a:pt x="25773" y="21795"/>
                    <a:pt x="25477" y="21514"/>
                  </a:cubicBezTo>
                  <a:cubicBezTo>
                    <a:pt x="25448" y="21470"/>
                    <a:pt x="25403" y="21440"/>
                    <a:pt x="25374" y="21426"/>
                  </a:cubicBezTo>
                  <a:lnTo>
                    <a:pt x="26069" y="21426"/>
                  </a:lnTo>
                  <a:lnTo>
                    <a:pt x="33979" y="13515"/>
                  </a:lnTo>
                  <a:lnTo>
                    <a:pt x="33979" y="7896"/>
                  </a:lnTo>
                  <a:lnTo>
                    <a:pt x="38859" y="3017"/>
                  </a:lnTo>
                  <a:lnTo>
                    <a:pt x="46784" y="3017"/>
                  </a:lnTo>
                  <a:lnTo>
                    <a:pt x="48440" y="1361"/>
                  </a:lnTo>
                  <a:cubicBezTo>
                    <a:pt x="48546" y="1427"/>
                    <a:pt x="48676" y="1481"/>
                    <a:pt x="48819" y="1481"/>
                  </a:cubicBezTo>
                  <a:cubicBezTo>
                    <a:pt x="48835" y="1481"/>
                    <a:pt x="48852" y="1480"/>
                    <a:pt x="48869" y="1479"/>
                  </a:cubicBezTo>
                  <a:cubicBezTo>
                    <a:pt x="49283" y="1464"/>
                    <a:pt x="49608" y="1124"/>
                    <a:pt x="49579" y="710"/>
                  </a:cubicBezTo>
                  <a:cubicBezTo>
                    <a:pt x="49579" y="518"/>
                    <a:pt x="49490" y="355"/>
                    <a:pt x="49372" y="222"/>
                  </a:cubicBezTo>
                  <a:cubicBezTo>
                    <a:pt x="49239" y="89"/>
                    <a:pt x="49047" y="0"/>
                    <a:pt x="4884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72" name="Google Shape;872;p71"/>
            <p:cNvGrpSpPr/>
            <p:nvPr/>
          </p:nvGrpSpPr>
          <p:grpSpPr>
            <a:xfrm>
              <a:off x="4400671" y="3821498"/>
              <a:ext cx="2583262" cy="2084187"/>
              <a:chOff x="4400671" y="3821498"/>
              <a:chExt cx="2583262" cy="2084187"/>
            </a:xfrm>
          </p:grpSpPr>
          <p:sp>
            <p:nvSpPr>
              <p:cNvPr id="873" name="Google Shape;873;p71"/>
              <p:cNvSpPr/>
              <p:nvPr/>
            </p:nvSpPr>
            <p:spPr>
              <a:xfrm rot="10800000">
                <a:off x="5304247" y="3821498"/>
                <a:ext cx="1515904" cy="1906570"/>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p71"/>
              <p:cNvSpPr/>
              <p:nvPr/>
            </p:nvSpPr>
            <p:spPr>
              <a:xfrm rot="10800000">
                <a:off x="4400671" y="4257528"/>
                <a:ext cx="1229784" cy="1147500"/>
              </a:xfrm>
              <a:custGeom>
                <a:rect b="b" l="l" r="r" t="t"/>
                <a:pathLst>
                  <a:path extrusionOk="0" h="22062" w="23644">
                    <a:moveTo>
                      <a:pt x="22890" y="0"/>
                    </a:moveTo>
                    <a:cubicBezTo>
                      <a:pt x="22712" y="0"/>
                      <a:pt x="22535" y="74"/>
                      <a:pt x="22387" y="192"/>
                    </a:cubicBezTo>
                    <a:cubicBezTo>
                      <a:pt x="22254" y="325"/>
                      <a:pt x="22165" y="518"/>
                      <a:pt x="22151" y="710"/>
                    </a:cubicBezTo>
                    <a:cubicBezTo>
                      <a:pt x="22151" y="887"/>
                      <a:pt x="22210" y="1050"/>
                      <a:pt x="22313" y="1183"/>
                    </a:cubicBezTo>
                    <a:lnTo>
                      <a:pt x="19474" y="4022"/>
                    </a:lnTo>
                    <a:lnTo>
                      <a:pt x="19474" y="12938"/>
                    </a:lnTo>
                    <a:lnTo>
                      <a:pt x="15009" y="17403"/>
                    </a:lnTo>
                    <a:lnTo>
                      <a:pt x="4126" y="17403"/>
                    </a:lnTo>
                    <a:lnTo>
                      <a:pt x="563" y="20952"/>
                    </a:lnTo>
                    <a:lnTo>
                      <a:pt x="1" y="21529"/>
                    </a:lnTo>
                    <a:lnTo>
                      <a:pt x="1" y="22046"/>
                    </a:lnTo>
                    <a:cubicBezTo>
                      <a:pt x="60" y="22061"/>
                      <a:pt x="134" y="22061"/>
                      <a:pt x="208" y="22061"/>
                    </a:cubicBezTo>
                    <a:lnTo>
                      <a:pt x="208" y="21618"/>
                    </a:lnTo>
                    <a:lnTo>
                      <a:pt x="1080" y="20745"/>
                    </a:lnTo>
                    <a:lnTo>
                      <a:pt x="4215" y="17625"/>
                    </a:lnTo>
                    <a:lnTo>
                      <a:pt x="15097" y="17625"/>
                    </a:lnTo>
                    <a:lnTo>
                      <a:pt x="19696" y="13042"/>
                    </a:lnTo>
                    <a:lnTo>
                      <a:pt x="19696" y="4111"/>
                    </a:lnTo>
                    <a:lnTo>
                      <a:pt x="22461" y="1346"/>
                    </a:lnTo>
                    <a:cubicBezTo>
                      <a:pt x="22579" y="1420"/>
                      <a:pt x="22727" y="1479"/>
                      <a:pt x="22860" y="1479"/>
                    </a:cubicBezTo>
                    <a:cubicBezTo>
                      <a:pt x="23067" y="1479"/>
                      <a:pt x="23245" y="1420"/>
                      <a:pt x="23393" y="1287"/>
                    </a:cubicBezTo>
                    <a:cubicBezTo>
                      <a:pt x="23540" y="1153"/>
                      <a:pt x="23629" y="961"/>
                      <a:pt x="23629" y="769"/>
                    </a:cubicBezTo>
                    <a:cubicBezTo>
                      <a:pt x="23644" y="577"/>
                      <a:pt x="23570" y="385"/>
                      <a:pt x="23437" y="237"/>
                    </a:cubicBezTo>
                    <a:cubicBezTo>
                      <a:pt x="23437" y="237"/>
                      <a:pt x="23422" y="222"/>
                      <a:pt x="23422" y="222"/>
                    </a:cubicBezTo>
                    <a:cubicBezTo>
                      <a:pt x="23289" y="89"/>
                      <a:pt x="23112" y="15"/>
                      <a:pt x="2291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p71"/>
              <p:cNvSpPr/>
              <p:nvPr/>
            </p:nvSpPr>
            <p:spPr>
              <a:xfrm rot="10800000">
                <a:off x="5478881" y="5126541"/>
                <a:ext cx="456878" cy="669973"/>
              </a:xfrm>
              <a:custGeom>
                <a:rect b="b" l="l" r="r" t="t"/>
                <a:pathLst>
                  <a:path extrusionOk="0" h="12881" w="8784">
                    <a:moveTo>
                      <a:pt x="8030" y="1"/>
                    </a:moveTo>
                    <a:cubicBezTo>
                      <a:pt x="7852" y="1"/>
                      <a:pt x="7675" y="60"/>
                      <a:pt x="7527" y="193"/>
                    </a:cubicBezTo>
                    <a:cubicBezTo>
                      <a:pt x="7379" y="326"/>
                      <a:pt x="7305" y="504"/>
                      <a:pt x="7290" y="711"/>
                    </a:cubicBezTo>
                    <a:cubicBezTo>
                      <a:pt x="7290" y="859"/>
                      <a:pt x="7335" y="1006"/>
                      <a:pt x="7409" y="1125"/>
                    </a:cubicBezTo>
                    <a:lnTo>
                      <a:pt x="4836" y="3697"/>
                    </a:lnTo>
                    <a:lnTo>
                      <a:pt x="4836" y="3742"/>
                    </a:lnTo>
                    <a:lnTo>
                      <a:pt x="4836" y="10751"/>
                    </a:lnTo>
                    <a:lnTo>
                      <a:pt x="3535" y="12037"/>
                    </a:lnTo>
                    <a:lnTo>
                      <a:pt x="1479" y="12037"/>
                    </a:lnTo>
                    <a:cubicBezTo>
                      <a:pt x="1464" y="11889"/>
                      <a:pt x="1405" y="11756"/>
                      <a:pt x="1287" y="11638"/>
                    </a:cubicBezTo>
                    <a:cubicBezTo>
                      <a:pt x="1287" y="11638"/>
                      <a:pt x="1287" y="11623"/>
                      <a:pt x="1272" y="11623"/>
                    </a:cubicBezTo>
                    <a:cubicBezTo>
                      <a:pt x="1139" y="11490"/>
                      <a:pt x="962" y="11416"/>
                      <a:pt x="784" y="11401"/>
                    </a:cubicBezTo>
                    <a:cubicBezTo>
                      <a:pt x="775" y="11401"/>
                      <a:pt x="766" y="11401"/>
                      <a:pt x="757" y="11401"/>
                    </a:cubicBezTo>
                    <a:cubicBezTo>
                      <a:pt x="356" y="11401"/>
                      <a:pt x="30" y="11720"/>
                      <a:pt x="15" y="12111"/>
                    </a:cubicBezTo>
                    <a:cubicBezTo>
                      <a:pt x="1" y="12525"/>
                      <a:pt x="311" y="12865"/>
                      <a:pt x="725" y="12880"/>
                    </a:cubicBezTo>
                    <a:cubicBezTo>
                      <a:pt x="735" y="12880"/>
                      <a:pt x="745" y="12880"/>
                      <a:pt x="755" y="12880"/>
                    </a:cubicBezTo>
                    <a:cubicBezTo>
                      <a:pt x="1112" y="12880"/>
                      <a:pt x="1422" y="12619"/>
                      <a:pt x="1479" y="12259"/>
                    </a:cubicBezTo>
                    <a:lnTo>
                      <a:pt x="3638" y="12259"/>
                    </a:lnTo>
                    <a:lnTo>
                      <a:pt x="5058" y="10839"/>
                    </a:lnTo>
                    <a:lnTo>
                      <a:pt x="5058" y="10795"/>
                    </a:lnTo>
                    <a:lnTo>
                      <a:pt x="5058" y="3786"/>
                    </a:lnTo>
                    <a:lnTo>
                      <a:pt x="7556" y="1287"/>
                    </a:lnTo>
                    <a:cubicBezTo>
                      <a:pt x="7675" y="1406"/>
                      <a:pt x="7837" y="1465"/>
                      <a:pt x="8000" y="1480"/>
                    </a:cubicBezTo>
                    <a:cubicBezTo>
                      <a:pt x="8207" y="1480"/>
                      <a:pt x="8384" y="1406"/>
                      <a:pt x="8532" y="1273"/>
                    </a:cubicBezTo>
                    <a:cubicBezTo>
                      <a:pt x="8680" y="1139"/>
                      <a:pt x="8769" y="962"/>
                      <a:pt x="8769" y="770"/>
                    </a:cubicBezTo>
                    <a:cubicBezTo>
                      <a:pt x="8784" y="563"/>
                      <a:pt x="8710" y="385"/>
                      <a:pt x="8577" y="238"/>
                    </a:cubicBezTo>
                    <a:cubicBezTo>
                      <a:pt x="8562" y="223"/>
                      <a:pt x="8562" y="223"/>
                      <a:pt x="8547" y="208"/>
                    </a:cubicBezTo>
                    <a:cubicBezTo>
                      <a:pt x="8429" y="75"/>
                      <a:pt x="8251" y="1"/>
                      <a:pt x="805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 name="Google Shape;876;p71"/>
              <p:cNvSpPr/>
              <p:nvPr/>
            </p:nvSpPr>
            <p:spPr>
              <a:xfrm rot="10800000">
                <a:off x="5471930" y="4196606"/>
                <a:ext cx="1512003" cy="1709079"/>
              </a:xfrm>
              <a:custGeom>
                <a:rect b="b" l="l" r="r" t="t"/>
                <a:pathLst>
                  <a:path extrusionOk="0" h="32859" w="29070">
                    <a:moveTo>
                      <a:pt x="28330" y="0"/>
                    </a:moveTo>
                    <a:cubicBezTo>
                      <a:pt x="28138" y="0"/>
                      <a:pt x="27961" y="59"/>
                      <a:pt x="27828" y="193"/>
                    </a:cubicBezTo>
                    <a:cubicBezTo>
                      <a:pt x="27680" y="326"/>
                      <a:pt x="27591" y="503"/>
                      <a:pt x="27591" y="710"/>
                    </a:cubicBezTo>
                    <a:cubicBezTo>
                      <a:pt x="27576" y="858"/>
                      <a:pt x="27621" y="991"/>
                      <a:pt x="27695" y="1124"/>
                    </a:cubicBezTo>
                    <a:lnTo>
                      <a:pt x="24723" y="4096"/>
                    </a:lnTo>
                    <a:cubicBezTo>
                      <a:pt x="24737" y="4022"/>
                      <a:pt x="24767" y="3963"/>
                      <a:pt x="24767" y="3889"/>
                    </a:cubicBezTo>
                    <a:cubicBezTo>
                      <a:pt x="24767" y="3682"/>
                      <a:pt x="24708" y="3505"/>
                      <a:pt x="24560" y="3357"/>
                    </a:cubicBezTo>
                    <a:cubicBezTo>
                      <a:pt x="24560" y="3342"/>
                      <a:pt x="24560" y="3342"/>
                      <a:pt x="24545" y="3327"/>
                    </a:cubicBezTo>
                    <a:cubicBezTo>
                      <a:pt x="24412" y="3209"/>
                      <a:pt x="24235" y="3120"/>
                      <a:pt x="24057" y="3120"/>
                    </a:cubicBezTo>
                    <a:cubicBezTo>
                      <a:pt x="24040" y="3119"/>
                      <a:pt x="24022" y="3118"/>
                      <a:pt x="24005" y="3118"/>
                    </a:cubicBezTo>
                    <a:cubicBezTo>
                      <a:pt x="23820" y="3118"/>
                      <a:pt x="23660" y="3191"/>
                      <a:pt x="23525" y="3312"/>
                    </a:cubicBezTo>
                    <a:cubicBezTo>
                      <a:pt x="23377" y="3445"/>
                      <a:pt x="23288" y="3638"/>
                      <a:pt x="23288" y="3830"/>
                    </a:cubicBezTo>
                    <a:cubicBezTo>
                      <a:pt x="23274" y="3993"/>
                      <a:pt x="23333" y="4155"/>
                      <a:pt x="23436" y="4288"/>
                    </a:cubicBezTo>
                    <a:lnTo>
                      <a:pt x="18779" y="8946"/>
                    </a:lnTo>
                    <a:lnTo>
                      <a:pt x="18779" y="14180"/>
                    </a:lnTo>
                    <a:lnTo>
                      <a:pt x="11178" y="21780"/>
                    </a:lnTo>
                    <a:lnTo>
                      <a:pt x="5915" y="21780"/>
                    </a:lnTo>
                    <a:lnTo>
                      <a:pt x="695" y="27000"/>
                    </a:lnTo>
                    <a:lnTo>
                      <a:pt x="695" y="31391"/>
                    </a:lnTo>
                    <a:cubicBezTo>
                      <a:pt x="547" y="31421"/>
                      <a:pt x="399" y="31495"/>
                      <a:pt x="281" y="31598"/>
                    </a:cubicBezTo>
                    <a:cubicBezTo>
                      <a:pt x="0" y="31894"/>
                      <a:pt x="0" y="32367"/>
                      <a:pt x="281" y="32648"/>
                    </a:cubicBezTo>
                    <a:cubicBezTo>
                      <a:pt x="429" y="32789"/>
                      <a:pt x="617" y="32859"/>
                      <a:pt x="806" y="32859"/>
                    </a:cubicBezTo>
                    <a:cubicBezTo>
                      <a:pt x="994" y="32859"/>
                      <a:pt x="1183" y="32789"/>
                      <a:pt x="1331" y="32648"/>
                    </a:cubicBezTo>
                    <a:cubicBezTo>
                      <a:pt x="1612" y="32367"/>
                      <a:pt x="1612" y="31894"/>
                      <a:pt x="1331" y="31598"/>
                    </a:cubicBezTo>
                    <a:cubicBezTo>
                      <a:pt x="1213" y="31495"/>
                      <a:pt x="1065" y="31421"/>
                      <a:pt x="917" y="31391"/>
                    </a:cubicBezTo>
                    <a:lnTo>
                      <a:pt x="917" y="27089"/>
                    </a:lnTo>
                    <a:lnTo>
                      <a:pt x="6003" y="22002"/>
                    </a:lnTo>
                    <a:lnTo>
                      <a:pt x="11267" y="22002"/>
                    </a:lnTo>
                    <a:lnTo>
                      <a:pt x="19000" y="14284"/>
                    </a:lnTo>
                    <a:lnTo>
                      <a:pt x="19000" y="9035"/>
                    </a:lnTo>
                    <a:lnTo>
                      <a:pt x="23584" y="4451"/>
                    </a:lnTo>
                    <a:cubicBezTo>
                      <a:pt x="23599" y="4466"/>
                      <a:pt x="23614" y="4466"/>
                      <a:pt x="23643" y="4481"/>
                    </a:cubicBezTo>
                    <a:cubicBezTo>
                      <a:pt x="23614" y="4554"/>
                      <a:pt x="23599" y="4628"/>
                      <a:pt x="23599" y="4702"/>
                    </a:cubicBezTo>
                    <a:cubicBezTo>
                      <a:pt x="23584" y="4895"/>
                      <a:pt x="23658" y="5087"/>
                      <a:pt x="23791" y="5235"/>
                    </a:cubicBezTo>
                    <a:cubicBezTo>
                      <a:pt x="23835" y="5279"/>
                      <a:pt x="23895" y="5323"/>
                      <a:pt x="23939" y="5353"/>
                    </a:cubicBezTo>
                    <a:cubicBezTo>
                      <a:pt x="23909" y="5353"/>
                      <a:pt x="23880" y="5338"/>
                      <a:pt x="23850" y="5338"/>
                    </a:cubicBezTo>
                    <a:cubicBezTo>
                      <a:pt x="23658" y="5338"/>
                      <a:pt x="23466" y="5397"/>
                      <a:pt x="23318" y="5530"/>
                    </a:cubicBezTo>
                    <a:cubicBezTo>
                      <a:pt x="23170" y="5663"/>
                      <a:pt x="23096" y="5856"/>
                      <a:pt x="23081" y="6048"/>
                    </a:cubicBezTo>
                    <a:cubicBezTo>
                      <a:pt x="23081" y="6240"/>
                      <a:pt x="23140" y="6432"/>
                      <a:pt x="23274" y="6580"/>
                    </a:cubicBezTo>
                    <a:cubicBezTo>
                      <a:pt x="23407" y="6713"/>
                      <a:pt x="23569" y="6787"/>
                      <a:pt x="23747" y="6817"/>
                    </a:cubicBezTo>
                    <a:lnTo>
                      <a:pt x="23747" y="11607"/>
                    </a:lnTo>
                    <a:lnTo>
                      <a:pt x="23155" y="12214"/>
                    </a:lnTo>
                    <a:lnTo>
                      <a:pt x="21470" y="12214"/>
                    </a:lnTo>
                    <a:cubicBezTo>
                      <a:pt x="21455" y="12036"/>
                      <a:pt x="21396" y="11888"/>
                      <a:pt x="21277" y="11755"/>
                    </a:cubicBezTo>
                    <a:cubicBezTo>
                      <a:pt x="21277" y="11755"/>
                      <a:pt x="21263" y="11741"/>
                      <a:pt x="21263" y="11741"/>
                    </a:cubicBezTo>
                    <a:cubicBezTo>
                      <a:pt x="21130" y="11607"/>
                      <a:pt x="20952" y="11534"/>
                      <a:pt x="20760" y="11519"/>
                    </a:cubicBezTo>
                    <a:cubicBezTo>
                      <a:pt x="20568" y="11519"/>
                      <a:pt x="20375" y="11593"/>
                      <a:pt x="20242" y="11726"/>
                    </a:cubicBezTo>
                    <a:cubicBezTo>
                      <a:pt x="20095" y="11859"/>
                      <a:pt x="20006" y="12036"/>
                      <a:pt x="20006" y="12228"/>
                    </a:cubicBezTo>
                    <a:cubicBezTo>
                      <a:pt x="19991" y="12435"/>
                      <a:pt x="20065" y="12628"/>
                      <a:pt x="20198" y="12761"/>
                    </a:cubicBezTo>
                    <a:cubicBezTo>
                      <a:pt x="20331" y="12909"/>
                      <a:pt x="20509" y="12997"/>
                      <a:pt x="20701" y="12997"/>
                    </a:cubicBezTo>
                    <a:cubicBezTo>
                      <a:pt x="20718" y="12999"/>
                      <a:pt x="20736" y="12999"/>
                      <a:pt x="20753" y="12999"/>
                    </a:cubicBezTo>
                    <a:cubicBezTo>
                      <a:pt x="20940" y="12999"/>
                      <a:pt x="21111" y="12927"/>
                      <a:pt x="21233" y="12805"/>
                    </a:cubicBezTo>
                    <a:cubicBezTo>
                      <a:pt x="21351" y="12702"/>
                      <a:pt x="21425" y="12569"/>
                      <a:pt x="21455" y="12421"/>
                    </a:cubicBezTo>
                    <a:lnTo>
                      <a:pt x="23244" y="12421"/>
                    </a:lnTo>
                    <a:lnTo>
                      <a:pt x="23969" y="11696"/>
                    </a:lnTo>
                    <a:lnTo>
                      <a:pt x="23969" y="6802"/>
                    </a:lnTo>
                    <a:cubicBezTo>
                      <a:pt x="24102" y="6772"/>
                      <a:pt x="24220" y="6713"/>
                      <a:pt x="24323" y="6625"/>
                    </a:cubicBezTo>
                    <a:cubicBezTo>
                      <a:pt x="24471" y="6491"/>
                      <a:pt x="24545" y="6299"/>
                      <a:pt x="24560" y="6107"/>
                    </a:cubicBezTo>
                    <a:cubicBezTo>
                      <a:pt x="24560" y="5915"/>
                      <a:pt x="24501" y="5723"/>
                      <a:pt x="24368" y="5575"/>
                    </a:cubicBezTo>
                    <a:cubicBezTo>
                      <a:pt x="24353" y="5575"/>
                      <a:pt x="24353" y="5560"/>
                      <a:pt x="24338" y="5560"/>
                    </a:cubicBezTo>
                    <a:cubicBezTo>
                      <a:pt x="24309" y="5516"/>
                      <a:pt x="24264" y="5486"/>
                      <a:pt x="24205" y="5456"/>
                    </a:cubicBezTo>
                    <a:cubicBezTo>
                      <a:pt x="24235" y="5456"/>
                      <a:pt x="24264" y="5471"/>
                      <a:pt x="24309" y="5471"/>
                    </a:cubicBezTo>
                    <a:cubicBezTo>
                      <a:pt x="24501" y="5471"/>
                      <a:pt x="24693" y="5397"/>
                      <a:pt x="24826" y="5264"/>
                    </a:cubicBezTo>
                    <a:cubicBezTo>
                      <a:pt x="24974" y="5131"/>
                      <a:pt x="25063" y="4954"/>
                      <a:pt x="25063" y="4761"/>
                    </a:cubicBezTo>
                    <a:cubicBezTo>
                      <a:pt x="25077" y="4569"/>
                      <a:pt x="25018" y="4392"/>
                      <a:pt x="24885" y="4244"/>
                    </a:cubicBezTo>
                    <a:lnTo>
                      <a:pt x="27842" y="1287"/>
                    </a:lnTo>
                    <a:cubicBezTo>
                      <a:pt x="27976" y="1390"/>
                      <a:pt x="28123" y="1464"/>
                      <a:pt x="28301" y="1464"/>
                    </a:cubicBezTo>
                    <a:cubicBezTo>
                      <a:pt x="28317" y="1465"/>
                      <a:pt x="28333" y="1466"/>
                      <a:pt x="28350" y="1466"/>
                    </a:cubicBezTo>
                    <a:cubicBezTo>
                      <a:pt x="28525" y="1466"/>
                      <a:pt x="28698" y="1394"/>
                      <a:pt x="28833" y="1272"/>
                    </a:cubicBezTo>
                    <a:cubicBezTo>
                      <a:pt x="28981" y="1139"/>
                      <a:pt x="29055" y="961"/>
                      <a:pt x="29070" y="754"/>
                    </a:cubicBezTo>
                    <a:cubicBezTo>
                      <a:pt x="29070" y="562"/>
                      <a:pt x="29011" y="370"/>
                      <a:pt x="28863" y="237"/>
                    </a:cubicBezTo>
                    <a:cubicBezTo>
                      <a:pt x="28863" y="222"/>
                      <a:pt x="28863" y="222"/>
                      <a:pt x="28848" y="207"/>
                    </a:cubicBezTo>
                    <a:cubicBezTo>
                      <a:pt x="28715" y="74"/>
                      <a:pt x="28537" y="0"/>
                      <a:pt x="2836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71"/>
              <p:cNvSpPr/>
              <p:nvPr/>
            </p:nvSpPr>
            <p:spPr>
              <a:xfrm rot="10800000">
                <a:off x="5416537" y="3964323"/>
                <a:ext cx="1550493" cy="1779088"/>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78" name="Google Shape;878;p71"/>
            <p:cNvSpPr/>
            <p:nvPr/>
          </p:nvSpPr>
          <p:spPr>
            <a:xfrm rot="10800000">
              <a:off x="3496279" y="5182515"/>
              <a:ext cx="470713" cy="336365"/>
            </a:xfrm>
            <a:custGeom>
              <a:rect b="b" l="l" r="r" t="t"/>
              <a:pathLst>
                <a:path extrusionOk="0" h="6467" w="9050">
                  <a:moveTo>
                    <a:pt x="8295" y="1"/>
                  </a:moveTo>
                  <a:cubicBezTo>
                    <a:pt x="8295" y="1"/>
                    <a:pt x="8281" y="1"/>
                    <a:pt x="8266" y="16"/>
                  </a:cubicBezTo>
                  <a:cubicBezTo>
                    <a:pt x="7896" y="30"/>
                    <a:pt x="7600" y="311"/>
                    <a:pt x="7571" y="681"/>
                  </a:cubicBezTo>
                  <a:lnTo>
                    <a:pt x="5693" y="681"/>
                  </a:lnTo>
                  <a:lnTo>
                    <a:pt x="1242" y="5132"/>
                  </a:lnTo>
                  <a:cubicBezTo>
                    <a:pt x="1108" y="5038"/>
                    <a:pt x="953" y="4990"/>
                    <a:pt x="799" y="4990"/>
                  </a:cubicBezTo>
                  <a:cubicBezTo>
                    <a:pt x="612" y="4990"/>
                    <a:pt x="427" y="5060"/>
                    <a:pt x="281" y="5206"/>
                  </a:cubicBezTo>
                  <a:cubicBezTo>
                    <a:pt x="0" y="5486"/>
                    <a:pt x="0" y="5960"/>
                    <a:pt x="281" y="6255"/>
                  </a:cubicBezTo>
                  <a:cubicBezTo>
                    <a:pt x="429" y="6396"/>
                    <a:pt x="618" y="6466"/>
                    <a:pt x="806" y="6466"/>
                  </a:cubicBezTo>
                  <a:cubicBezTo>
                    <a:pt x="995" y="6466"/>
                    <a:pt x="1183" y="6396"/>
                    <a:pt x="1331" y="6255"/>
                  </a:cubicBezTo>
                  <a:cubicBezTo>
                    <a:pt x="1597" y="5989"/>
                    <a:pt x="1612" y="5575"/>
                    <a:pt x="1405" y="5294"/>
                  </a:cubicBezTo>
                  <a:lnTo>
                    <a:pt x="5782" y="903"/>
                  </a:lnTo>
                  <a:lnTo>
                    <a:pt x="7586" y="903"/>
                  </a:lnTo>
                  <a:cubicBezTo>
                    <a:pt x="7615" y="1051"/>
                    <a:pt x="7689" y="1184"/>
                    <a:pt x="7793" y="1287"/>
                  </a:cubicBezTo>
                  <a:cubicBezTo>
                    <a:pt x="7928" y="1409"/>
                    <a:pt x="8101" y="1481"/>
                    <a:pt x="8276" y="1481"/>
                  </a:cubicBezTo>
                  <a:cubicBezTo>
                    <a:pt x="8292" y="1481"/>
                    <a:pt x="8309" y="1481"/>
                    <a:pt x="8325" y="1479"/>
                  </a:cubicBezTo>
                  <a:cubicBezTo>
                    <a:pt x="8532" y="1479"/>
                    <a:pt x="8709" y="1391"/>
                    <a:pt x="8842" y="1243"/>
                  </a:cubicBezTo>
                  <a:cubicBezTo>
                    <a:pt x="8976" y="1110"/>
                    <a:pt x="9049" y="918"/>
                    <a:pt x="9035" y="711"/>
                  </a:cubicBezTo>
                  <a:cubicBezTo>
                    <a:pt x="9035" y="518"/>
                    <a:pt x="8946" y="356"/>
                    <a:pt x="8828" y="223"/>
                  </a:cubicBezTo>
                  <a:cubicBezTo>
                    <a:pt x="8695" y="89"/>
                    <a:pt x="8502" y="1"/>
                    <a:pt x="829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 name="Google Shape;879;p71"/>
            <p:cNvSpPr/>
            <p:nvPr/>
          </p:nvSpPr>
          <p:spPr>
            <a:xfrm rot="10800000">
              <a:off x="3219407" y="5014867"/>
              <a:ext cx="1045191" cy="900804"/>
            </a:xfrm>
            <a:custGeom>
              <a:rect b="b" l="l" r="r" t="t"/>
              <a:pathLst>
                <a:path extrusionOk="0" h="17319" w="20095">
                  <a:moveTo>
                    <a:pt x="19281" y="0"/>
                  </a:moveTo>
                  <a:cubicBezTo>
                    <a:pt x="19089" y="0"/>
                    <a:pt x="18912" y="59"/>
                    <a:pt x="18764" y="207"/>
                  </a:cubicBezTo>
                  <a:cubicBezTo>
                    <a:pt x="18498" y="473"/>
                    <a:pt x="18483" y="887"/>
                    <a:pt x="18705" y="1183"/>
                  </a:cubicBezTo>
                  <a:lnTo>
                    <a:pt x="16871" y="3002"/>
                  </a:lnTo>
                  <a:lnTo>
                    <a:pt x="11238" y="3253"/>
                  </a:lnTo>
                  <a:lnTo>
                    <a:pt x="11208" y="3253"/>
                  </a:lnTo>
                  <a:lnTo>
                    <a:pt x="6210" y="8251"/>
                  </a:lnTo>
                  <a:lnTo>
                    <a:pt x="6210" y="10912"/>
                  </a:lnTo>
                  <a:lnTo>
                    <a:pt x="1183" y="15940"/>
                  </a:lnTo>
                  <a:cubicBezTo>
                    <a:pt x="1071" y="15875"/>
                    <a:pt x="945" y="15843"/>
                    <a:pt x="819" y="15843"/>
                  </a:cubicBezTo>
                  <a:cubicBezTo>
                    <a:pt x="629" y="15843"/>
                    <a:pt x="438" y="15916"/>
                    <a:pt x="296" y="16058"/>
                  </a:cubicBezTo>
                  <a:cubicBezTo>
                    <a:pt x="0" y="16339"/>
                    <a:pt x="0" y="16812"/>
                    <a:pt x="296" y="17108"/>
                  </a:cubicBezTo>
                  <a:cubicBezTo>
                    <a:pt x="436" y="17248"/>
                    <a:pt x="625" y="17318"/>
                    <a:pt x="813" y="17318"/>
                  </a:cubicBezTo>
                  <a:cubicBezTo>
                    <a:pt x="1002" y="17318"/>
                    <a:pt x="1190" y="17248"/>
                    <a:pt x="1331" y="17108"/>
                  </a:cubicBezTo>
                  <a:cubicBezTo>
                    <a:pt x="1612" y="16827"/>
                    <a:pt x="1627" y="16368"/>
                    <a:pt x="1360" y="16073"/>
                  </a:cubicBezTo>
                  <a:lnTo>
                    <a:pt x="6432" y="11001"/>
                  </a:lnTo>
                  <a:lnTo>
                    <a:pt x="6432" y="8340"/>
                  </a:lnTo>
                  <a:lnTo>
                    <a:pt x="11297" y="3475"/>
                  </a:lnTo>
                  <a:lnTo>
                    <a:pt x="16930" y="3223"/>
                  </a:lnTo>
                  <a:lnTo>
                    <a:pt x="16975" y="3223"/>
                  </a:lnTo>
                  <a:lnTo>
                    <a:pt x="18852" y="1331"/>
                  </a:lnTo>
                  <a:cubicBezTo>
                    <a:pt x="18984" y="1423"/>
                    <a:pt x="19135" y="1468"/>
                    <a:pt x="19285" y="1468"/>
                  </a:cubicBezTo>
                  <a:cubicBezTo>
                    <a:pt x="19473" y="1468"/>
                    <a:pt x="19659" y="1397"/>
                    <a:pt x="19799" y="1257"/>
                  </a:cubicBezTo>
                  <a:cubicBezTo>
                    <a:pt x="20095" y="961"/>
                    <a:pt x="20095" y="503"/>
                    <a:pt x="19799" y="207"/>
                  </a:cubicBezTo>
                  <a:cubicBezTo>
                    <a:pt x="19666" y="59"/>
                    <a:pt x="19473" y="0"/>
                    <a:pt x="19281"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 name="Google Shape;880;p71"/>
            <p:cNvSpPr/>
            <p:nvPr/>
          </p:nvSpPr>
          <p:spPr>
            <a:xfrm rot="10800000">
              <a:off x="4915173" y="4769739"/>
              <a:ext cx="894459" cy="916772"/>
            </a:xfrm>
            <a:custGeom>
              <a:rect b="b" l="l" r="r" t="t"/>
              <a:pathLst>
                <a:path extrusionOk="0" h="17626" w="17197">
                  <a:moveTo>
                    <a:pt x="16458" y="0"/>
                  </a:moveTo>
                  <a:cubicBezTo>
                    <a:pt x="16058" y="0"/>
                    <a:pt x="15733" y="311"/>
                    <a:pt x="15718" y="710"/>
                  </a:cubicBezTo>
                  <a:cubicBezTo>
                    <a:pt x="15718" y="873"/>
                    <a:pt x="15763" y="1021"/>
                    <a:pt x="15837" y="1154"/>
                  </a:cubicBezTo>
                  <a:lnTo>
                    <a:pt x="13589" y="3416"/>
                  </a:lnTo>
                  <a:lnTo>
                    <a:pt x="13589" y="9050"/>
                  </a:lnTo>
                  <a:lnTo>
                    <a:pt x="5841" y="16797"/>
                  </a:lnTo>
                  <a:lnTo>
                    <a:pt x="1479" y="16797"/>
                  </a:lnTo>
                  <a:cubicBezTo>
                    <a:pt x="1464" y="16650"/>
                    <a:pt x="1405" y="16502"/>
                    <a:pt x="1287" y="16383"/>
                  </a:cubicBezTo>
                  <a:cubicBezTo>
                    <a:pt x="1287" y="16369"/>
                    <a:pt x="1287" y="16369"/>
                    <a:pt x="1272" y="16369"/>
                  </a:cubicBezTo>
                  <a:cubicBezTo>
                    <a:pt x="1139" y="16236"/>
                    <a:pt x="962" y="16147"/>
                    <a:pt x="784" y="16147"/>
                  </a:cubicBezTo>
                  <a:cubicBezTo>
                    <a:pt x="767" y="16146"/>
                    <a:pt x="749" y="16145"/>
                    <a:pt x="732" y="16145"/>
                  </a:cubicBezTo>
                  <a:cubicBezTo>
                    <a:pt x="547" y="16145"/>
                    <a:pt x="387" y="16217"/>
                    <a:pt x="252" y="16339"/>
                  </a:cubicBezTo>
                  <a:cubicBezTo>
                    <a:pt x="104" y="16472"/>
                    <a:pt x="15" y="16664"/>
                    <a:pt x="15" y="16857"/>
                  </a:cubicBezTo>
                  <a:cubicBezTo>
                    <a:pt x="1" y="17049"/>
                    <a:pt x="75" y="17241"/>
                    <a:pt x="208" y="17389"/>
                  </a:cubicBezTo>
                  <a:cubicBezTo>
                    <a:pt x="341" y="17537"/>
                    <a:pt x="533" y="17611"/>
                    <a:pt x="725" y="17626"/>
                  </a:cubicBezTo>
                  <a:cubicBezTo>
                    <a:pt x="917" y="17626"/>
                    <a:pt x="1110" y="17566"/>
                    <a:pt x="1257" y="17433"/>
                  </a:cubicBezTo>
                  <a:cubicBezTo>
                    <a:pt x="1376" y="17315"/>
                    <a:pt x="1450" y="17182"/>
                    <a:pt x="1479" y="17019"/>
                  </a:cubicBezTo>
                  <a:lnTo>
                    <a:pt x="5930" y="17019"/>
                  </a:lnTo>
                  <a:lnTo>
                    <a:pt x="13811" y="9138"/>
                  </a:lnTo>
                  <a:lnTo>
                    <a:pt x="13811" y="3505"/>
                  </a:lnTo>
                  <a:lnTo>
                    <a:pt x="15984" y="1316"/>
                  </a:lnTo>
                  <a:cubicBezTo>
                    <a:pt x="16118" y="1405"/>
                    <a:pt x="16265" y="1479"/>
                    <a:pt x="16428" y="1479"/>
                  </a:cubicBezTo>
                  <a:cubicBezTo>
                    <a:pt x="16437" y="1479"/>
                    <a:pt x="16446" y="1479"/>
                    <a:pt x="16455" y="1479"/>
                  </a:cubicBezTo>
                  <a:cubicBezTo>
                    <a:pt x="16843" y="1479"/>
                    <a:pt x="17182" y="1174"/>
                    <a:pt x="17197" y="769"/>
                  </a:cubicBezTo>
                  <a:cubicBezTo>
                    <a:pt x="17197" y="562"/>
                    <a:pt x="17123" y="355"/>
                    <a:pt x="16975" y="222"/>
                  </a:cubicBezTo>
                  <a:cubicBezTo>
                    <a:pt x="16857" y="89"/>
                    <a:pt x="16679" y="15"/>
                    <a:pt x="1648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 name="Google Shape;881;p71"/>
            <p:cNvSpPr/>
            <p:nvPr/>
          </p:nvSpPr>
          <p:spPr>
            <a:xfrm rot="10800000">
              <a:off x="4651393" y="4877410"/>
              <a:ext cx="303805" cy="638401"/>
            </a:xfrm>
            <a:custGeom>
              <a:rect b="b" l="l" r="r" t="t"/>
              <a:pathLst>
                <a:path extrusionOk="0" h="12274" w="5841">
                  <a:moveTo>
                    <a:pt x="5087" y="1"/>
                  </a:moveTo>
                  <a:cubicBezTo>
                    <a:pt x="4702" y="1"/>
                    <a:pt x="4362" y="326"/>
                    <a:pt x="4347" y="711"/>
                  </a:cubicBezTo>
                  <a:cubicBezTo>
                    <a:pt x="4347" y="859"/>
                    <a:pt x="4392" y="992"/>
                    <a:pt x="4451" y="1110"/>
                  </a:cubicBezTo>
                  <a:lnTo>
                    <a:pt x="636" y="4925"/>
                  </a:lnTo>
                  <a:lnTo>
                    <a:pt x="636" y="10810"/>
                  </a:lnTo>
                  <a:cubicBezTo>
                    <a:pt x="296" y="10869"/>
                    <a:pt x="30" y="11150"/>
                    <a:pt x="30" y="11505"/>
                  </a:cubicBezTo>
                  <a:cubicBezTo>
                    <a:pt x="0" y="11919"/>
                    <a:pt x="325" y="12259"/>
                    <a:pt x="739" y="12273"/>
                  </a:cubicBezTo>
                  <a:cubicBezTo>
                    <a:pt x="749" y="12274"/>
                    <a:pt x="758" y="12274"/>
                    <a:pt x="767" y="12274"/>
                  </a:cubicBezTo>
                  <a:cubicBezTo>
                    <a:pt x="1154" y="12274"/>
                    <a:pt x="1479" y="11968"/>
                    <a:pt x="1493" y="11564"/>
                  </a:cubicBezTo>
                  <a:cubicBezTo>
                    <a:pt x="1508" y="11357"/>
                    <a:pt x="1420" y="11164"/>
                    <a:pt x="1286" y="11017"/>
                  </a:cubicBezTo>
                  <a:cubicBezTo>
                    <a:pt x="1168" y="10913"/>
                    <a:pt x="1020" y="10839"/>
                    <a:pt x="858" y="10810"/>
                  </a:cubicBezTo>
                  <a:lnTo>
                    <a:pt x="858" y="5013"/>
                  </a:lnTo>
                  <a:lnTo>
                    <a:pt x="4584" y="1287"/>
                  </a:lnTo>
                  <a:cubicBezTo>
                    <a:pt x="4717" y="1406"/>
                    <a:pt x="4880" y="1480"/>
                    <a:pt x="5057" y="1480"/>
                  </a:cubicBezTo>
                  <a:cubicBezTo>
                    <a:pt x="5066" y="1480"/>
                    <a:pt x="5076" y="1480"/>
                    <a:pt x="5085" y="1480"/>
                  </a:cubicBezTo>
                  <a:cubicBezTo>
                    <a:pt x="5486" y="1480"/>
                    <a:pt x="5811" y="1174"/>
                    <a:pt x="5826" y="770"/>
                  </a:cubicBezTo>
                  <a:cubicBezTo>
                    <a:pt x="5841" y="578"/>
                    <a:pt x="5767" y="385"/>
                    <a:pt x="5634" y="237"/>
                  </a:cubicBezTo>
                  <a:cubicBezTo>
                    <a:pt x="5619" y="237"/>
                    <a:pt x="5619" y="223"/>
                    <a:pt x="5619" y="223"/>
                  </a:cubicBezTo>
                  <a:cubicBezTo>
                    <a:pt x="5486" y="90"/>
                    <a:pt x="5308" y="16"/>
                    <a:pt x="511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71"/>
            <p:cNvSpPr/>
            <p:nvPr/>
          </p:nvSpPr>
          <p:spPr>
            <a:xfrm rot="10800000">
              <a:off x="4495243" y="4739732"/>
              <a:ext cx="728383" cy="809106"/>
            </a:xfrm>
            <a:custGeom>
              <a:rect b="b" l="l" r="r" t="t"/>
              <a:pathLst>
                <a:path extrusionOk="0" h="15556" w="14004">
                  <a:moveTo>
                    <a:pt x="13249" y="0"/>
                  </a:moveTo>
                  <a:cubicBezTo>
                    <a:pt x="12865" y="0"/>
                    <a:pt x="12525" y="311"/>
                    <a:pt x="12510" y="710"/>
                  </a:cubicBezTo>
                  <a:cubicBezTo>
                    <a:pt x="12510" y="887"/>
                    <a:pt x="12569" y="1065"/>
                    <a:pt x="12672" y="1198"/>
                  </a:cubicBezTo>
                  <a:lnTo>
                    <a:pt x="8503" y="5367"/>
                  </a:lnTo>
                  <a:lnTo>
                    <a:pt x="8503" y="5412"/>
                  </a:lnTo>
                  <a:lnTo>
                    <a:pt x="8503" y="12287"/>
                  </a:lnTo>
                  <a:lnTo>
                    <a:pt x="6048" y="14742"/>
                  </a:lnTo>
                  <a:lnTo>
                    <a:pt x="1538" y="14742"/>
                  </a:lnTo>
                  <a:cubicBezTo>
                    <a:pt x="1524" y="14579"/>
                    <a:pt x="1450" y="14417"/>
                    <a:pt x="1331" y="14298"/>
                  </a:cubicBezTo>
                  <a:cubicBezTo>
                    <a:pt x="1184" y="14150"/>
                    <a:pt x="995" y="14077"/>
                    <a:pt x="807" y="14077"/>
                  </a:cubicBezTo>
                  <a:cubicBezTo>
                    <a:pt x="618" y="14077"/>
                    <a:pt x="429" y="14150"/>
                    <a:pt x="282" y="14298"/>
                  </a:cubicBezTo>
                  <a:cubicBezTo>
                    <a:pt x="1" y="14579"/>
                    <a:pt x="1" y="15052"/>
                    <a:pt x="282" y="15333"/>
                  </a:cubicBezTo>
                  <a:cubicBezTo>
                    <a:pt x="429" y="15481"/>
                    <a:pt x="618" y="15555"/>
                    <a:pt x="807" y="15555"/>
                  </a:cubicBezTo>
                  <a:cubicBezTo>
                    <a:pt x="995" y="15555"/>
                    <a:pt x="1184" y="15481"/>
                    <a:pt x="1331" y="15333"/>
                  </a:cubicBezTo>
                  <a:cubicBezTo>
                    <a:pt x="1435" y="15230"/>
                    <a:pt x="1509" y="15097"/>
                    <a:pt x="1524" y="14949"/>
                  </a:cubicBezTo>
                  <a:lnTo>
                    <a:pt x="6137" y="14949"/>
                  </a:lnTo>
                  <a:lnTo>
                    <a:pt x="8725" y="12376"/>
                  </a:lnTo>
                  <a:lnTo>
                    <a:pt x="8725" y="12332"/>
                  </a:lnTo>
                  <a:lnTo>
                    <a:pt x="8725" y="5471"/>
                  </a:lnTo>
                  <a:lnTo>
                    <a:pt x="12835" y="1346"/>
                  </a:lnTo>
                  <a:cubicBezTo>
                    <a:pt x="12953" y="1420"/>
                    <a:pt x="13086" y="1464"/>
                    <a:pt x="13220" y="1479"/>
                  </a:cubicBezTo>
                  <a:cubicBezTo>
                    <a:pt x="13229" y="1479"/>
                    <a:pt x="13238" y="1479"/>
                    <a:pt x="13247" y="1479"/>
                  </a:cubicBezTo>
                  <a:cubicBezTo>
                    <a:pt x="13648" y="1479"/>
                    <a:pt x="13974" y="1159"/>
                    <a:pt x="13988" y="769"/>
                  </a:cubicBezTo>
                  <a:cubicBezTo>
                    <a:pt x="14003" y="547"/>
                    <a:pt x="13914" y="355"/>
                    <a:pt x="13781" y="222"/>
                  </a:cubicBezTo>
                  <a:cubicBezTo>
                    <a:pt x="13648" y="89"/>
                    <a:pt x="13471" y="0"/>
                    <a:pt x="1327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3" name="Google Shape;883;p71"/>
            <p:cNvSpPr/>
            <p:nvPr/>
          </p:nvSpPr>
          <p:spPr>
            <a:xfrm rot="10800000">
              <a:off x="5078968" y="4813535"/>
              <a:ext cx="513779" cy="828403"/>
            </a:xfrm>
            <a:custGeom>
              <a:rect b="b" l="l" r="r" t="t"/>
              <a:pathLst>
                <a:path extrusionOk="0" h="15927" w="9878">
                  <a:moveTo>
                    <a:pt x="9138" y="1"/>
                  </a:moveTo>
                  <a:cubicBezTo>
                    <a:pt x="8946" y="1"/>
                    <a:pt x="8769" y="60"/>
                    <a:pt x="8635" y="193"/>
                  </a:cubicBezTo>
                  <a:cubicBezTo>
                    <a:pt x="8488" y="326"/>
                    <a:pt x="8399" y="504"/>
                    <a:pt x="8399" y="711"/>
                  </a:cubicBezTo>
                  <a:cubicBezTo>
                    <a:pt x="8384" y="859"/>
                    <a:pt x="8428" y="1006"/>
                    <a:pt x="8517" y="1140"/>
                  </a:cubicBezTo>
                  <a:lnTo>
                    <a:pt x="6196" y="3446"/>
                  </a:lnTo>
                  <a:lnTo>
                    <a:pt x="6196" y="9568"/>
                  </a:lnTo>
                  <a:lnTo>
                    <a:pt x="1183" y="14580"/>
                  </a:lnTo>
                  <a:cubicBezTo>
                    <a:pt x="1065" y="14491"/>
                    <a:pt x="932" y="14447"/>
                    <a:pt x="784" y="14447"/>
                  </a:cubicBezTo>
                  <a:cubicBezTo>
                    <a:pt x="775" y="14447"/>
                    <a:pt x="766" y="14447"/>
                    <a:pt x="757" y="14447"/>
                  </a:cubicBezTo>
                  <a:cubicBezTo>
                    <a:pt x="369" y="14447"/>
                    <a:pt x="44" y="14752"/>
                    <a:pt x="15" y="15157"/>
                  </a:cubicBezTo>
                  <a:cubicBezTo>
                    <a:pt x="0" y="15556"/>
                    <a:pt x="326" y="15911"/>
                    <a:pt x="725" y="15926"/>
                  </a:cubicBezTo>
                  <a:cubicBezTo>
                    <a:pt x="734" y="15926"/>
                    <a:pt x="743" y="15926"/>
                    <a:pt x="752" y="15926"/>
                  </a:cubicBezTo>
                  <a:cubicBezTo>
                    <a:pt x="1154" y="15926"/>
                    <a:pt x="1479" y="15606"/>
                    <a:pt x="1494" y="15216"/>
                  </a:cubicBezTo>
                  <a:cubicBezTo>
                    <a:pt x="1508" y="15039"/>
                    <a:pt x="1449" y="14876"/>
                    <a:pt x="1346" y="14728"/>
                  </a:cubicBezTo>
                  <a:lnTo>
                    <a:pt x="6418" y="9656"/>
                  </a:lnTo>
                  <a:lnTo>
                    <a:pt x="6418" y="3535"/>
                  </a:lnTo>
                  <a:lnTo>
                    <a:pt x="8665" y="1302"/>
                  </a:lnTo>
                  <a:cubicBezTo>
                    <a:pt x="8783" y="1406"/>
                    <a:pt x="8946" y="1465"/>
                    <a:pt x="9109" y="1465"/>
                  </a:cubicBezTo>
                  <a:cubicBezTo>
                    <a:pt x="9125" y="1466"/>
                    <a:pt x="9141" y="1467"/>
                    <a:pt x="9157" y="1467"/>
                  </a:cubicBezTo>
                  <a:cubicBezTo>
                    <a:pt x="9333" y="1467"/>
                    <a:pt x="9506" y="1394"/>
                    <a:pt x="9641" y="1273"/>
                  </a:cubicBezTo>
                  <a:cubicBezTo>
                    <a:pt x="9774" y="1140"/>
                    <a:pt x="9863" y="962"/>
                    <a:pt x="9877" y="755"/>
                  </a:cubicBezTo>
                  <a:cubicBezTo>
                    <a:pt x="9877" y="563"/>
                    <a:pt x="9804" y="371"/>
                    <a:pt x="9670" y="238"/>
                  </a:cubicBezTo>
                  <a:cubicBezTo>
                    <a:pt x="9670" y="223"/>
                    <a:pt x="9656" y="223"/>
                    <a:pt x="9656" y="208"/>
                  </a:cubicBezTo>
                  <a:cubicBezTo>
                    <a:pt x="9523" y="75"/>
                    <a:pt x="9345" y="1"/>
                    <a:pt x="9168"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 name="Google Shape;884;p71"/>
            <p:cNvSpPr/>
            <p:nvPr/>
          </p:nvSpPr>
          <p:spPr>
            <a:xfrm rot="10800000">
              <a:off x="6099471" y="4821864"/>
              <a:ext cx="573802" cy="570889"/>
            </a:xfrm>
            <a:custGeom>
              <a:rect b="b" l="l" r="r" t="t"/>
              <a:pathLst>
                <a:path extrusionOk="0" h="10976" w="11032">
                  <a:moveTo>
                    <a:pt x="7630" y="1"/>
                  </a:moveTo>
                  <a:lnTo>
                    <a:pt x="1361" y="6270"/>
                  </a:lnTo>
                  <a:cubicBezTo>
                    <a:pt x="1231" y="6168"/>
                    <a:pt x="1070" y="6116"/>
                    <a:pt x="908" y="6116"/>
                  </a:cubicBezTo>
                  <a:cubicBezTo>
                    <a:pt x="719" y="6116"/>
                    <a:pt x="528" y="6186"/>
                    <a:pt x="385" y="6329"/>
                  </a:cubicBezTo>
                  <a:cubicBezTo>
                    <a:pt x="104" y="6625"/>
                    <a:pt x="104" y="7083"/>
                    <a:pt x="385" y="7379"/>
                  </a:cubicBezTo>
                  <a:cubicBezTo>
                    <a:pt x="533" y="7519"/>
                    <a:pt x="725" y="7590"/>
                    <a:pt x="916" y="7590"/>
                  </a:cubicBezTo>
                  <a:cubicBezTo>
                    <a:pt x="1106" y="7590"/>
                    <a:pt x="1294" y="7519"/>
                    <a:pt x="1435" y="7379"/>
                  </a:cubicBezTo>
                  <a:cubicBezTo>
                    <a:pt x="1701" y="7113"/>
                    <a:pt x="1716" y="6714"/>
                    <a:pt x="1509" y="6433"/>
                  </a:cubicBezTo>
                  <a:lnTo>
                    <a:pt x="7719" y="222"/>
                  </a:lnTo>
                  <a:lnTo>
                    <a:pt x="10809" y="222"/>
                  </a:lnTo>
                  <a:lnTo>
                    <a:pt x="10809" y="3919"/>
                  </a:lnTo>
                  <a:lnTo>
                    <a:pt x="4510" y="10218"/>
                  </a:lnTo>
                  <a:lnTo>
                    <a:pt x="1538" y="10218"/>
                  </a:lnTo>
                  <a:cubicBezTo>
                    <a:pt x="1538" y="10041"/>
                    <a:pt x="1465" y="9848"/>
                    <a:pt x="1331" y="9715"/>
                  </a:cubicBezTo>
                  <a:cubicBezTo>
                    <a:pt x="1184" y="9575"/>
                    <a:pt x="995" y="9505"/>
                    <a:pt x="807" y="9505"/>
                  </a:cubicBezTo>
                  <a:cubicBezTo>
                    <a:pt x="618" y="9505"/>
                    <a:pt x="429" y="9575"/>
                    <a:pt x="282" y="9715"/>
                  </a:cubicBezTo>
                  <a:cubicBezTo>
                    <a:pt x="1" y="10011"/>
                    <a:pt x="1" y="10469"/>
                    <a:pt x="282" y="10765"/>
                  </a:cubicBezTo>
                  <a:cubicBezTo>
                    <a:pt x="429" y="10906"/>
                    <a:pt x="618" y="10976"/>
                    <a:pt x="807" y="10976"/>
                  </a:cubicBezTo>
                  <a:cubicBezTo>
                    <a:pt x="995" y="10976"/>
                    <a:pt x="1184" y="10906"/>
                    <a:pt x="1331" y="10765"/>
                  </a:cubicBezTo>
                  <a:cubicBezTo>
                    <a:pt x="1420" y="10662"/>
                    <a:pt x="1479" y="10558"/>
                    <a:pt x="1509" y="10440"/>
                  </a:cubicBezTo>
                  <a:lnTo>
                    <a:pt x="4599" y="10440"/>
                  </a:lnTo>
                  <a:lnTo>
                    <a:pt x="11031" y="4008"/>
                  </a:lnTo>
                  <a:lnTo>
                    <a:pt x="11031" y="1"/>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71"/>
            <p:cNvSpPr/>
            <p:nvPr/>
          </p:nvSpPr>
          <p:spPr>
            <a:xfrm rot="10800000">
              <a:off x="5014376" y="4731113"/>
              <a:ext cx="339226" cy="330956"/>
            </a:xfrm>
            <a:custGeom>
              <a:rect b="b" l="l" r="r" t="t"/>
              <a:pathLst>
                <a:path extrusionOk="0" h="6363" w="6522">
                  <a:moveTo>
                    <a:pt x="5782" y="1"/>
                  </a:moveTo>
                  <a:cubicBezTo>
                    <a:pt x="5590" y="1"/>
                    <a:pt x="5413" y="75"/>
                    <a:pt x="5279" y="208"/>
                  </a:cubicBezTo>
                  <a:cubicBezTo>
                    <a:pt x="5132" y="341"/>
                    <a:pt x="5043" y="518"/>
                    <a:pt x="5043" y="711"/>
                  </a:cubicBezTo>
                  <a:cubicBezTo>
                    <a:pt x="5028" y="873"/>
                    <a:pt x="5072" y="1021"/>
                    <a:pt x="5161" y="1139"/>
                  </a:cubicBezTo>
                  <a:lnTo>
                    <a:pt x="1258" y="5043"/>
                  </a:lnTo>
                  <a:cubicBezTo>
                    <a:pt x="1121" y="4940"/>
                    <a:pt x="959" y="4888"/>
                    <a:pt x="798" y="4888"/>
                  </a:cubicBezTo>
                  <a:cubicBezTo>
                    <a:pt x="611" y="4888"/>
                    <a:pt x="425" y="4959"/>
                    <a:pt x="282" y="5102"/>
                  </a:cubicBezTo>
                  <a:cubicBezTo>
                    <a:pt x="1" y="5398"/>
                    <a:pt x="1" y="5871"/>
                    <a:pt x="282" y="6152"/>
                  </a:cubicBezTo>
                  <a:cubicBezTo>
                    <a:pt x="430" y="6292"/>
                    <a:pt x="618" y="6363"/>
                    <a:pt x="807" y="6363"/>
                  </a:cubicBezTo>
                  <a:cubicBezTo>
                    <a:pt x="995" y="6363"/>
                    <a:pt x="1184" y="6292"/>
                    <a:pt x="1332" y="6152"/>
                  </a:cubicBezTo>
                  <a:cubicBezTo>
                    <a:pt x="1583" y="5900"/>
                    <a:pt x="1613" y="5486"/>
                    <a:pt x="1406" y="5206"/>
                  </a:cubicBezTo>
                  <a:lnTo>
                    <a:pt x="5309" y="1302"/>
                  </a:lnTo>
                  <a:cubicBezTo>
                    <a:pt x="5427" y="1405"/>
                    <a:pt x="5575" y="1479"/>
                    <a:pt x="5753" y="1479"/>
                  </a:cubicBezTo>
                  <a:cubicBezTo>
                    <a:pt x="5769" y="1481"/>
                    <a:pt x="5785" y="1481"/>
                    <a:pt x="5801" y="1481"/>
                  </a:cubicBezTo>
                  <a:cubicBezTo>
                    <a:pt x="5977" y="1481"/>
                    <a:pt x="6150" y="1409"/>
                    <a:pt x="6285" y="1287"/>
                  </a:cubicBezTo>
                  <a:cubicBezTo>
                    <a:pt x="6418" y="1154"/>
                    <a:pt x="6507" y="977"/>
                    <a:pt x="6522" y="770"/>
                  </a:cubicBezTo>
                  <a:cubicBezTo>
                    <a:pt x="6522" y="577"/>
                    <a:pt x="6448" y="385"/>
                    <a:pt x="6315" y="237"/>
                  </a:cubicBezTo>
                  <a:cubicBezTo>
                    <a:pt x="6315" y="237"/>
                    <a:pt x="6300" y="223"/>
                    <a:pt x="6300" y="223"/>
                  </a:cubicBezTo>
                  <a:cubicBezTo>
                    <a:pt x="6167" y="89"/>
                    <a:pt x="5989" y="16"/>
                    <a:pt x="5812"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86" name="Google Shape;886;p71"/>
          <p:cNvSpPr/>
          <p:nvPr/>
        </p:nvSpPr>
        <p:spPr>
          <a:xfrm>
            <a:off x="3441700" y="763263"/>
            <a:ext cx="2260800" cy="22608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7" name="Google Shape;887;p71"/>
          <p:cNvSpPr txBox="1"/>
          <p:nvPr>
            <p:ph type="title"/>
          </p:nvPr>
        </p:nvSpPr>
        <p:spPr>
          <a:xfrm>
            <a:off x="914650" y="2150850"/>
            <a:ext cx="7314900" cy="841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Prototyping &amp; Testing</a:t>
            </a:r>
            <a:endParaRPr/>
          </a:p>
        </p:txBody>
      </p:sp>
      <p:grpSp>
        <p:nvGrpSpPr>
          <p:cNvPr id="888" name="Google Shape;888;p71"/>
          <p:cNvGrpSpPr/>
          <p:nvPr/>
        </p:nvGrpSpPr>
        <p:grpSpPr>
          <a:xfrm>
            <a:off x="1904048" y="-1529480"/>
            <a:ext cx="2837890" cy="3551859"/>
            <a:chOff x="1904048" y="-1529480"/>
            <a:chExt cx="2837890" cy="3551859"/>
          </a:xfrm>
        </p:grpSpPr>
        <p:sp>
          <p:nvSpPr>
            <p:cNvPr id="889" name="Google Shape;889;p71"/>
            <p:cNvSpPr/>
            <p:nvPr/>
          </p:nvSpPr>
          <p:spPr>
            <a:xfrm rot="10800000">
              <a:off x="3467455" y="-66827"/>
              <a:ext cx="484492" cy="346211"/>
            </a:xfrm>
            <a:custGeom>
              <a:rect b="b" l="l" r="r" t="t"/>
              <a:pathLst>
                <a:path extrusionOk="0" h="6467" w="9050">
                  <a:moveTo>
                    <a:pt x="8295" y="1"/>
                  </a:moveTo>
                  <a:cubicBezTo>
                    <a:pt x="8295" y="1"/>
                    <a:pt x="8281" y="1"/>
                    <a:pt x="8266" y="16"/>
                  </a:cubicBezTo>
                  <a:cubicBezTo>
                    <a:pt x="7896" y="30"/>
                    <a:pt x="7600" y="311"/>
                    <a:pt x="7571" y="681"/>
                  </a:cubicBezTo>
                  <a:lnTo>
                    <a:pt x="5693" y="681"/>
                  </a:lnTo>
                  <a:lnTo>
                    <a:pt x="1242" y="5132"/>
                  </a:lnTo>
                  <a:cubicBezTo>
                    <a:pt x="1108" y="5038"/>
                    <a:pt x="953" y="4990"/>
                    <a:pt x="799" y="4990"/>
                  </a:cubicBezTo>
                  <a:cubicBezTo>
                    <a:pt x="612" y="4990"/>
                    <a:pt x="427" y="5060"/>
                    <a:pt x="281" y="5206"/>
                  </a:cubicBezTo>
                  <a:cubicBezTo>
                    <a:pt x="0" y="5486"/>
                    <a:pt x="0" y="5960"/>
                    <a:pt x="281" y="6255"/>
                  </a:cubicBezTo>
                  <a:cubicBezTo>
                    <a:pt x="429" y="6396"/>
                    <a:pt x="618" y="6466"/>
                    <a:pt x="806" y="6466"/>
                  </a:cubicBezTo>
                  <a:cubicBezTo>
                    <a:pt x="995" y="6466"/>
                    <a:pt x="1183" y="6396"/>
                    <a:pt x="1331" y="6255"/>
                  </a:cubicBezTo>
                  <a:cubicBezTo>
                    <a:pt x="1597" y="5989"/>
                    <a:pt x="1612" y="5575"/>
                    <a:pt x="1405" y="5294"/>
                  </a:cubicBezTo>
                  <a:lnTo>
                    <a:pt x="5782" y="903"/>
                  </a:lnTo>
                  <a:lnTo>
                    <a:pt x="7586" y="903"/>
                  </a:lnTo>
                  <a:cubicBezTo>
                    <a:pt x="7615" y="1051"/>
                    <a:pt x="7689" y="1184"/>
                    <a:pt x="7793" y="1287"/>
                  </a:cubicBezTo>
                  <a:cubicBezTo>
                    <a:pt x="7928" y="1409"/>
                    <a:pt x="8101" y="1481"/>
                    <a:pt x="8276" y="1481"/>
                  </a:cubicBezTo>
                  <a:cubicBezTo>
                    <a:pt x="8292" y="1481"/>
                    <a:pt x="8309" y="1481"/>
                    <a:pt x="8325" y="1479"/>
                  </a:cubicBezTo>
                  <a:cubicBezTo>
                    <a:pt x="8532" y="1479"/>
                    <a:pt x="8709" y="1391"/>
                    <a:pt x="8842" y="1243"/>
                  </a:cubicBezTo>
                  <a:cubicBezTo>
                    <a:pt x="8976" y="1110"/>
                    <a:pt x="9049" y="918"/>
                    <a:pt x="9035" y="711"/>
                  </a:cubicBezTo>
                  <a:cubicBezTo>
                    <a:pt x="9035" y="518"/>
                    <a:pt x="8946" y="356"/>
                    <a:pt x="8828" y="223"/>
                  </a:cubicBezTo>
                  <a:cubicBezTo>
                    <a:pt x="8695" y="89"/>
                    <a:pt x="8502" y="1"/>
                    <a:pt x="829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 name="Google Shape;890;p71"/>
            <p:cNvSpPr/>
            <p:nvPr/>
          </p:nvSpPr>
          <p:spPr>
            <a:xfrm rot="10800000">
              <a:off x="3182479" y="-239382"/>
              <a:ext cx="1075786" cy="927173"/>
            </a:xfrm>
            <a:custGeom>
              <a:rect b="b" l="l" r="r" t="t"/>
              <a:pathLst>
                <a:path extrusionOk="0" h="17319" w="20095">
                  <a:moveTo>
                    <a:pt x="19281" y="0"/>
                  </a:moveTo>
                  <a:cubicBezTo>
                    <a:pt x="19089" y="0"/>
                    <a:pt x="18912" y="59"/>
                    <a:pt x="18764" y="207"/>
                  </a:cubicBezTo>
                  <a:cubicBezTo>
                    <a:pt x="18498" y="473"/>
                    <a:pt x="18483" y="887"/>
                    <a:pt x="18705" y="1183"/>
                  </a:cubicBezTo>
                  <a:lnTo>
                    <a:pt x="16871" y="3002"/>
                  </a:lnTo>
                  <a:lnTo>
                    <a:pt x="11238" y="3253"/>
                  </a:lnTo>
                  <a:lnTo>
                    <a:pt x="11208" y="3253"/>
                  </a:lnTo>
                  <a:lnTo>
                    <a:pt x="6210" y="8251"/>
                  </a:lnTo>
                  <a:lnTo>
                    <a:pt x="6210" y="10912"/>
                  </a:lnTo>
                  <a:lnTo>
                    <a:pt x="1183" y="15940"/>
                  </a:lnTo>
                  <a:cubicBezTo>
                    <a:pt x="1071" y="15875"/>
                    <a:pt x="945" y="15843"/>
                    <a:pt x="819" y="15843"/>
                  </a:cubicBezTo>
                  <a:cubicBezTo>
                    <a:pt x="629" y="15843"/>
                    <a:pt x="438" y="15916"/>
                    <a:pt x="296" y="16058"/>
                  </a:cubicBezTo>
                  <a:cubicBezTo>
                    <a:pt x="0" y="16339"/>
                    <a:pt x="0" y="16812"/>
                    <a:pt x="296" y="17108"/>
                  </a:cubicBezTo>
                  <a:cubicBezTo>
                    <a:pt x="436" y="17248"/>
                    <a:pt x="625" y="17318"/>
                    <a:pt x="813" y="17318"/>
                  </a:cubicBezTo>
                  <a:cubicBezTo>
                    <a:pt x="1002" y="17318"/>
                    <a:pt x="1190" y="17248"/>
                    <a:pt x="1331" y="17108"/>
                  </a:cubicBezTo>
                  <a:cubicBezTo>
                    <a:pt x="1612" y="16827"/>
                    <a:pt x="1627" y="16368"/>
                    <a:pt x="1360" y="16073"/>
                  </a:cubicBezTo>
                  <a:lnTo>
                    <a:pt x="6432" y="11001"/>
                  </a:lnTo>
                  <a:lnTo>
                    <a:pt x="6432" y="8340"/>
                  </a:lnTo>
                  <a:lnTo>
                    <a:pt x="11297" y="3475"/>
                  </a:lnTo>
                  <a:lnTo>
                    <a:pt x="16930" y="3223"/>
                  </a:lnTo>
                  <a:lnTo>
                    <a:pt x="16975" y="3223"/>
                  </a:lnTo>
                  <a:lnTo>
                    <a:pt x="18852" y="1331"/>
                  </a:lnTo>
                  <a:cubicBezTo>
                    <a:pt x="18984" y="1423"/>
                    <a:pt x="19135" y="1468"/>
                    <a:pt x="19285" y="1468"/>
                  </a:cubicBezTo>
                  <a:cubicBezTo>
                    <a:pt x="19473" y="1468"/>
                    <a:pt x="19659" y="1397"/>
                    <a:pt x="19799" y="1257"/>
                  </a:cubicBezTo>
                  <a:cubicBezTo>
                    <a:pt x="20095" y="961"/>
                    <a:pt x="20095" y="503"/>
                    <a:pt x="19799" y="207"/>
                  </a:cubicBezTo>
                  <a:cubicBezTo>
                    <a:pt x="19666" y="59"/>
                    <a:pt x="19473" y="0"/>
                    <a:pt x="19281"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 name="Google Shape;891;p71"/>
            <p:cNvSpPr/>
            <p:nvPr/>
          </p:nvSpPr>
          <p:spPr>
            <a:xfrm rot="10800000">
              <a:off x="2419388" y="-115916"/>
              <a:ext cx="1923620" cy="2138295"/>
            </a:xfrm>
            <a:custGeom>
              <a:rect b="b" l="l" r="r" t="t"/>
              <a:pathLst>
                <a:path extrusionOk="0" h="39942" w="35932">
                  <a:moveTo>
                    <a:pt x="35148" y="1"/>
                  </a:moveTo>
                  <a:cubicBezTo>
                    <a:pt x="34956" y="15"/>
                    <a:pt x="34778" y="104"/>
                    <a:pt x="34630" y="237"/>
                  </a:cubicBezTo>
                  <a:cubicBezTo>
                    <a:pt x="34497" y="385"/>
                    <a:pt x="34438" y="577"/>
                    <a:pt x="34438" y="769"/>
                  </a:cubicBezTo>
                  <a:cubicBezTo>
                    <a:pt x="34453" y="917"/>
                    <a:pt x="34497" y="1050"/>
                    <a:pt x="34586" y="1169"/>
                  </a:cubicBezTo>
                  <a:lnTo>
                    <a:pt x="31806" y="3948"/>
                  </a:lnTo>
                  <a:lnTo>
                    <a:pt x="22890" y="3948"/>
                  </a:lnTo>
                  <a:lnTo>
                    <a:pt x="18291" y="8532"/>
                  </a:lnTo>
                  <a:lnTo>
                    <a:pt x="18291" y="19430"/>
                  </a:lnTo>
                  <a:lnTo>
                    <a:pt x="14299" y="23422"/>
                  </a:lnTo>
                  <a:lnTo>
                    <a:pt x="9228" y="23422"/>
                  </a:lnTo>
                  <a:lnTo>
                    <a:pt x="578" y="32087"/>
                  </a:lnTo>
                  <a:lnTo>
                    <a:pt x="578" y="38504"/>
                  </a:lnTo>
                  <a:cubicBezTo>
                    <a:pt x="474" y="38533"/>
                    <a:pt x="371" y="38593"/>
                    <a:pt x="282" y="38681"/>
                  </a:cubicBezTo>
                  <a:cubicBezTo>
                    <a:pt x="1" y="38962"/>
                    <a:pt x="1" y="39435"/>
                    <a:pt x="282" y="39731"/>
                  </a:cubicBezTo>
                  <a:cubicBezTo>
                    <a:pt x="430" y="39872"/>
                    <a:pt x="618" y="39942"/>
                    <a:pt x="807" y="39942"/>
                  </a:cubicBezTo>
                  <a:cubicBezTo>
                    <a:pt x="995" y="39942"/>
                    <a:pt x="1184" y="39872"/>
                    <a:pt x="1332" y="39731"/>
                  </a:cubicBezTo>
                  <a:cubicBezTo>
                    <a:pt x="1613" y="39435"/>
                    <a:pt x="1613" y="38962"/>
                    <a:pt x="1332" y="38681"/>
                  </a:cubicBezTo>
                  <a:cubicBezTo>
                    <a:pt x="1184" y="38533"/>
                    <a:pt x="992" y="38459"/>
                    <a:pt x="799" y="38459"/>
                  </a:cubicBezTo>
                  <a:lnTo>
                    <a:pt x="799" y="32175"/>
                  </a:lnTo>
                  <a:lnTo>
                    <a:pt x="9331" y="23644"/>
                  </a:lnTo>
                  <a:lnTo>
                    <a:pt x="14388" y="23644"/>
                  </a:lnTo>
                  <a:lnTo>
                    <a:pt x="18513" y="19518"/>
                  </a:lnTo>
                  <a:lnTo>
                    <a:pt x="18513" y="8621"/>
                  </a:lnTo>
                  <a:lnTo>
                    <a:pt x="22979" y="4170"/>
                  </a:lnTo>
                  <a:lnTo>
                    <a:pt x="31895" y="4170"/>
                  </a:lnTo>
                  <a:lnTo>
                    <a:pt x="34734" y="1331"/>
                  </a:lnTo>
                  <a:cubicBezTo>
                    <a:pt x="34853" y="1424"/>
                    <a:pt x="34997" y="1481"/>
                    <a:pt x="35153" y="1481"/>
                  </a:cubicBezTo>
                  <a:cubicBezTo>
                    <a:pt x="35171" y="1481"/>
                    <a:pt x="35189" y="1481"/>
                    <a:pt x="35207" y="1479"/>
                  </a:cubicBezTo>
                  <a:cubicBezTo>
                    <a:pt x="35399" y="1479"/>
                    <a:pt x="35591" y="1390"/>
                    <a:pt x="35724" y="1243"/>
                  </a:cubicBezTo>
                  <a:cubicBezTo>
                    <a:pt x="35857" y="1095"/>
                    <a:pt x="35931" y="917"/>
                    <a:pt x="35917" y="710"/>
                  </a:cubicBezTo>
                  <a:cubicBezTo>
                    <a:pt x="35917" y="533"/>
                    <a:pt x="35828" y="355"/>
                    <a:pt x="35710" y="222"/>
                  </a:cubicBezTo>
                  <a:cubicBezTo>
                    <a:pt x="35695" y="222"/>
                    <a:pt x="35695" y="208"/>
                    <a:pt x="35680" y="208"/>
                  </a:cubicBezTo>
                  <a:cubicBezTo>
                    <a:pt x="35547" y="74"/>
                    <a:pt x="35370" y="1"/>
                    <a:pt x="35177"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 name="Google Shape;892;p71"/>
            <p:cNvSpPr/>
            <p:nvPr/>
          </p:nvSpPr>
          <p:spPr>
            <a:xfrm rot="10800000">
              <a:off x="3018609" y="-71419"/>
              <a:ext cx="1214334" cy="1778754"/>
            </a:xfrm>
            <a:custGeom>
              <a:rect b="b" l="l" r="r" t="t"/>
              <a:pathLst>
                <a:path extrusionOk="0" h="33226" w="22683">
                  <a:moveTo>
                    <a:pt x="21869" y="0"/>
                  </a:moveTo>
                  <a:cubicBezTo>
                    <a:pt x="21677" y="0"/>
                    <a:pt x="21485" y="74"/>
                    <a:pt x="21337" y="222"/>
                  </a:cubicBezTo>
                  <a:cubicBezTo>
                    <a:pt x="21085" y="488"/>
                    <a:pt x="21056" y="902"/>
                    <a:pt x="21278" y="1183"/>
                  </a:cubicBezTo>
                  <a:lnTo>
                    <a:pt x="18808" y="3667"/>
                  </a:lnTo>
                  <a:lnTo>
                    <a:pt x="18808" y="14373"/>
                  </a:lnTo>
                  <a:lnTo>
                    <a:pt x="13618" y="19577"/>
                  </a:lnTo>
                  <a:lnTo>
                    <a:pt x="8369" y="19577"/>
                  </a:lnTo>
                  <a:lnTo>
                    <a:pt x="651" y="27296"/>
                  </a:lnTo>
                  <a:lnTo>
                    <a:pt x="651" y="31761"/>
                  </a:lnTo>
                  <a:cubicBezTo>
                    <a:pt x="518" y="31791"/>
                    <a:pt x="399" y="31865"/>
                    <a:pt x="296" y="31968"/>
                  </a:cubicBezTo>
                  <a:cubicBezTo>
                    <a:pt x="0" y="32249"/>
                    <a:pt x="0" y="32722"/>
                    <a:pt x="296" y="33003"/>
                  </a:cubicBezTo>
                  <a:cubicBezTo>
                    <a:pt x="436" y="33151"/>
                    <a:pt x="625" y="33225"/>
                    <a:pt x="813" y="33225"/>
                  </a:cubicBezTo>
                  <a:cubicBezTo>
                    <a:pt x="1002" y="33225"/>
                    <a:pt x="1191" y="33151"/>
                    <a:pt x="1331" y="33003"/>
                  </a:cubicBezTo>
                  <a:cubicBezTo>
                    <a:pt x="1627" y="32722"/>
                    <a:pt x="1627" y="32249"/>
                    <a:pt x="1331" y="31968"/>
                  </a:cubicBezTo>
                  <a:cubicBezTo>
                    <a:pt x="1213" y="31835"/>
                    <a:pt x="1035" y="31761"/>
                    <a:pt x="873" y="31746"/>
                  </a:cubicBezTo>
                  <a:lnTo>
                    <a:pt x="873" y="27385"/>
                  </a:lnTo>
                  <a:lnTo>
                    <a:pt x="8458" y="19784"/>
                  </a:lnTo>
                  <a:lnTo>
                    <a:pt x="13707" y="19784"/>
                  </a:lnTo>
                  <a:lnTo>
                    <a:pt x="19030" y="14476"/>
                  </a:lnTo>
                  <a:lnTo>
                    <a:pt x="19030" y="3756"/>
                  </a:lnTo>
                  <a:lnTo>
                    <a:pt x="21440" y="1346"/>
                  </a:lnTo>
                  <a:cubicBezTo>
                    <a:pt x="21565" y="1438"/>
                    <a:pt x="21716" y="1483"/>
                    <a:pt x="21867" y="1483"/>
                  </a:cubicBezTo>
                  <a:cubicBezTo>
                    <a:pt x="22056" y="1483"/>
                    <a:pt x="22247" y="1412"/>
                    <a:pt x="22387" y="1272"/>
                  </a:cubicBezTo>
                  <a:cubicBezTo>
                    <a:pt x="22682" y="976"/>
                    <a:pt x="22682" y="503"/>
                    <a:pt x="22387" y="222"/>
                  </a:cubicBezTo>
                  <a:cubicBezTo>
                    <a:pt x="22239" y="74"/>
                    <a:pt x="22061" y="0"/>
                    <a:pt x="2186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71"/>
            <p:cNvSpPr/>
            <p:nvPr/>
          </p:nvSpPr>
          <p:spPr>
            <a:xfrm rot="10800000">
              <a:off x="1904048" y="-1529480"/>
              <a:ext cx="2837890" cy="2621770"/>
            </a:xfrm>
            <a:custGeom>
              <a:rect b="b" l="l" r="r" t="t"/>
              <a:pathLst>
                <a:path extrusionOk="0" h="48973" w="53010">
                  <a:moveTo>
                    <a:pt x="24546" y="21426"/>
                  </a:moveTo>
                  <a:cubicBezTo>
                    <a:pt x="24501" y="21440"/>
                    <a:pt x="24472" y="21470"/>
                    <a:pt x="24428" y="21514"/>
                  </a:cubicBezTo>
                  <a:cubicBezTo>
                    <a:pt x="24324" y="21633"/>
                    <a:pt x="24250" y="21766"/>
                    <a:pt x="24235" y="21928"/>
                  </a:cubicBezTo>
                  <a:lnTo>
                    <a:pt x="20169" y="21928"/>
                  </a:lnTo>
                  <a:lnTo>
                    <a:pt x="20672" y="21426"/>
                  </a:lnTo>
                  <a:close/>
                  <a:moveTo>
                    <a:pt x="28730" y="22623"/>
                  </a:moveTo>
                  <a:cubicBezTo>
                    <a:pt x="28745" y="22668"/>
                    <a:pt x="28775" y="22712"/>
                    <a:pt x="28789" y="22756"/>
                  </a:cubicBezTo>
                  <a:lnTo>
                    <a:pt x="28730" y="22815"/>
                  </a:lnTo>
                  <a:lnTo>
                    <a:pt x="28730" y="22623"/>
                  </a:lnTo>
                  <a:close/>
                  <a:moveTo>
                    <a:pt x="28508" y="23348"/>
                  </a:moveTo>
                  <a:lnTo>
                    <a:pt x="28508" y="23806"/>
                  </a:lnTo>
                  <a:lnTo>
                    <a:pt x="25729" y="26586"/>
                  </a:lnTo>
                  <a:lnTo>
                    <a:pt x="25270" y="26586"/>
                  </a:lnTo>
                  <a:lnTo>
                    <a:pt x="28508" y="23348"/>
                  </a:lnTo>
                  <a:close/>
                  <a:moveTo>
                    <a:pt x="20554" y="26926"/>
                  </a:moveTo>
                  <a:lnTo>
                    <a:pt x="17315" y="30164"/>
                  </a:lnTo>
                  <a:lnTo>
                    <a:pt x="17315" y="29706"/>
                  </a:lnTo>
                  <a:lnTo>
                    <a:pt x="20110" y="26926"/>
                  </a:lnTo>
                  <a:close/>
                  <a:moveTo>
                    <a:pt x="17094" y="30696"/>
                  </a:moveTo>
                  <a:lnTo>
                    <a:pt x="17094" y="30889"/>
                  </a:lnTo>
                  <a:cubicBezTo>
                    <a:pt x="17079" y="30844"/>
                    <a:pt x="17049" y="30800"/>
                    <a:pt x="17034" y="30756"/>
                  </a:cubicBezTo>
                  <a:lnTo>
                    <a:pt x="17094" y="30696"/>
                  </a:lnTo>
                  <a:close/>
                  <a:moveTo>
                    <a:pt x="25655" y="31584"/>
                  </a:moveTo>
                  <a:lnTo>
                    <a:pt x="25152" y="32086"/>
                  </a:lnTo>
                  <a:lnTo>
                    <a:pt x="21278" y="32101"/>
                  </a:lnTo>
                  <a:cubicBezTo>
                    <a:pt x="21322" y="32072"/>
                    <a:pt x="21352" y="32042"/>
                    <a:pt x="21396" y="31998"/>
                  </a:cubicBezTo>
                  <a:cubicBezTo>
                    <a:pt x="21515" y="31879"/>
                    <a:pt x="21574" y="31746"/>
                    <a:pt x="21603" y="31584"/>
                  </a:cubicBezTo>
                  <a:close/>
                  <a:moveTo>
                    <a:pt x="48825" y="0"/>
                  </a:moveTo>
                  <a:cubicBezTo>
                    <a:pt x="48411" y="30"/>
                    <a:pt x="48100" y="370"/>
                    <a:pt x="48115" y="769"/>
                  </a:cubicBezTo>
                  <a:cubicBezTo>
                    <a:pt x="48115" y="932"/>
                    <a:pt x="48174" y="1095"/>
                    <a:pt x="48278" y="1213"/>
                  </a:cubicBezTo>
                  <a:lnTo>
                    <a:pt x="46681" y="2795"/>
                  </a:lnTo>
                  <a:lnTo>
                    <a:pt x="38770" y="2795"/>
                  </a:lnTo>
                  <a:lnTo>
                    <a:pt x="33758" y="7807"/>
                  </a:lnTo>
                  <a:lnTo>
                    <a:pt x="33758" y="13411"/>
                  </a:lnTo>
                  <a:lnTo>
                    <a:pt x="25980" y="21204"/>
                  </a:lnTo>
                  <a:lnTo>
                    <a:pt x="20583" y="21204"/>
                  </a:lnTo>
                  <a:lnTo>
                    <a:pt x="19859" y="21928"/>
                  </a:lnTo>
                  <a:lnTo>
                    <a:pt x="19829" y="21928"/>
                  </a:lnTo>
                  <a:lnTo>
                    <a:pt x="14609" y="27133"/>
                  </a:lnTo>
                  <a:lnTo>
                    <a:pt x="14609" y="27163"/>
                  </a:lnTo>
                  <a:lnTo>
                    <a:pt x="14062" y="27710"/>
                  </a:lnTo>
                  <a:cubicBezTo>
                    <a:pt x="13945" y="27639"/>
                    <a:pt x="13801" y="27597"/>
                    <a:pt x="13665" y="27597"/>
                  </a:cubicBezTo>
                  <a:cubicBezTo>
                    <a:pt x="13629" y="27597"/>
                    <a:pt x="13594" y="27600"/>
                    <a:pt x="13560" y="27606"/>
                  </a:cubicBezTo>
                  <a:cubicBezTo>
                    <a:pt x="13530" y="27562"/>
                    <a:pt x="13486" y="27517"/>
                    <a:pt x="13456" y="27488"/>
                  </a:cubicBezTo>
                  <a:cubicBezTo>
                    <a:pt x="13323" y="27340"/>
                    <a:pt x="13146" y="27281"/>
                    <a:pt x="12968" y="27266"/>
                  </a:cubicBezTo>
                  <a:cubicBezTo>
                    <a:pt x="13027" y="27237"/>
                    <a:pt x="13086" y="27192"/>
                    <a:pt x="13146" y="27148"/>
                  </a:cubicBezTo>
                  <a:cubicBezTo>
                    <a:pt x="13412" y="26867"/>
                    <a:pt x="13427" y="26453"/>
                    <a:pt x="13190" y="26157"/>
                  </a:cubicBezTo>
                  <a:lnTo>
                    <a:pt x="20731" y="18631"/>
                  </a:lnTo>
                  <a:lnTo>
                    <a:pt x="25936" y="18631"/>
                  </a:lnTo>
                  <a:lnTo>
                    <a:pt x="31155" y="13411"/>
                  </a:lnTo>
                  <a:lnTo>
                    <a:pt x="31155" y="11504"/>
                  </a:lnTo>
                  <a:cubicBezTo>
                    <a:pt x="31274" y="11474"/>
                    <a:pt x="31392" y="11415"/>
                    <a:pt x="31481" y="11312"/>
                  </a:cubicBezTo>
                  <a:cubicBezTo>
                    <a:pt x="31776" y="11031"/>
                    <a:pt x="31776" y="10558"/>
                    <a:pt x="31481" y="10262"/>
                  </a:cubicBezTo>
                  <a:cubicBezTo>
                    <a:pt x="31340" y="10121"/>
                    <a:pt x="31152" y="10051"/>
                    <a:pt x="30963" y="10051"/>
                  </a:cubicBezTo>
                  <a:cubicBezTo>
                    <a:pt x="30774" y="10051"/>
                    <a:pt x="30586" y="10121"/>
                    <a:pt x="30445" y="10262"/>
                  </a:cubicBezTo>
                  <a:cubicBezTo>
                    <a:pt x="30150" y="10558"/>
                    <a:pt x="30150" y="11031"/>
                    <a:pt x="30445" y="11312"/>
                  </a:cubicBezTo>
                  <a:cubicBezTo>
                    <a:pt x="30579" y="11445"/>
                    <a:pt x="30756" y="11519"/>
                    <a:pt x="30933" y="11519"/>
                  </a:cubicBezTo>
                  <a:lnTo>
                    <a:pt x="30933" y="13323"/>
                  </a:lnTo>
                  <a:lnTo>
                    <a:pt x="25847" y="18409"/>
                  </a:lnTo>
                  <a:lnTo>
                    <a:pt x="20642" y="18409"/>
                  </a:lnTo>
                  <a:lnTo>
                    <a:pt x="13042" y="26009"/>
                  </a:lnTo>
                  <a:cubicBezTo>
                    <a:pt x="12914" y="25926"/>
                    <a:pt x="12766" y="25884"/>
                    <a:pt x="12620" y="25884"/>
                  </a:cubicBezTo>
                  <a:cubicBezTo>
                    <a:pt x="12428" y="25884"/>
                    <a:pt x="12238" y="25956"/>
                    <a:pt x="12096" y="26098"/>
                  </a:cubicBezTo>
                  <a:cubicBezTo>
                    <a:pt x="11815" y="26379"/>
                    <a:pt x="11815" y="26852"/>
                    <a:pt x="12096" y="27148"/>
                  </a:cubicBezTo>
                  <a:cubicBezTo>
                    <a:pt x="12229" y="27281"/>
                    <a:pt x="12406" y="27340"/>
                    <a:pt x="12584" y="27355"/>
                  </a:cubicBezTo>
                  <a:cubicBezTo>
                    <a:pt x="12525" y="27384"/>
                    <a:pt x="12465" y="27429"/>
                    <a:pt x="12406" y="27488"/>
                  </a:cubicBezTo>
                  <a:cubicBezTo>
                    <a:pt x="12125" y="27769"/>
                    <a:pt x="12125" y="28242"/>
                    <a:pt x="12406" y="28523"/>
                  </a:cubicBezTo>
                  <a:cubicBezTo>
                    <a:pt x="12554" y="28671"/>
                    <a:pt x="12732" y="28730"/>
                    <a:pt x="12909" y="28745"/>
                  </a:cubicBezTo>
                  <a:lnTo>
                    <a:pt x="12909" y="31702"/>
                  </a:lnTo>
                  <a:lnTo>
                    <a:pt x="6610" y="38016"/>
                  </a:lnTo>
                  <a:lnTo>
                    <a:pt x="2914" y="38016"/>
                  </a:lnTo>
                  <a:lnTo>
                    <a:pt x="2914" y="34925"/>
                  </a:lnTo>
                  <a:lnTo>
                    <a:pt x="9124" y="28715"/>
                  </a:lnTo>
                  <a:cubicBezTo>
                    <a:pt x="9247" y="28806"/>
                    <a:pt x="9392" y="28851"/>
                    <a:pt x="9539" y="28851"/>
                  </a:cubicBezTo>
                  <a:cubicBezTo>
                    <a:pt x="9729" y="28851"/>
                    <a:pt x="9920" y="28776"/>
                    <a:pt x="10070" y="28626"/>
                  </a:cubicBezTo>
                  <a:cubicBezTo>
                    <a:pt x="10351" y="28345"/>
                    <a:pt x="10351" y="27872"/>
                    <a:pt x="10070" y="27591"/>
                  </a:cubicBezTo>
                  <a:cubicBezTo>
                    <a:pt x="9922" y="27444"/>
                    <a:pt x="9734" y="27370"/>
                    <a:pt x="9545" y="27370"/>
                  </a:cubicBezTo>
                  <a:cubicBezTo>
                    <a:pt x="9357" y="27370"/>
                    <a:pt x="9168" y="27444"/>
                    <a:pt x="9020" y="27591"/>
                  </a:cubicBezTo>
                  <a:cubicBezTo>
                    <a:pt x="8754" y="27858"/>
                    <a:pt x="8739" y="28272"/>
                    <a:pt x="8961" y="28552"/>
                  </a:cubicBezTo>
                  <a:lnTo>
                    <a:pt x="2692" y="34837"/>
                  </a:lnTo>
                  <a:lnTo>
                    <a:pt x="2692" y="38223"/>
                  </a:lnTo>
                  <a:lnTo>
                    <a:pt x="6699" y="38223"/>
                  </a:lnTo>
                  <a:lnTo>
                    <a:pt x="13131" y="31805"/>
                  </a:lnTo>
                  <a:lnTo>
                    <a:pt x="13131" y="28833"/>
                  </a:lnTo>
                  <a:cubicBezTo>
                    <a:pt x="13131" y="28848"/>
                    <a:pt x="13146" y="28848"/>
                    <a:pt x="13146" y="28863"/>
                  </a:cubicBezTo>
                  <a:cubicBezTo>
                    <a:pt x="13293" y="29003"/>
                    <a:pt x="13482" y="29074"/>
                    <a:pt x="13671" y="29074"/>
                  </a:cubicBezTo>
                  <a:cubicBezTo>
                    <a:pt x="13859" y="29074"/>
                    <a:pt x="14048" y="29003"/>
                    <a:pt x="14195" y="28863"/>
                  </a:cubicBezTo>
                  <a:cubicBezTo>
                    <a:pt x="14462" y="28582"/>
                    <a:pt x="14476" y="28153"/>
                    <a:pt x="14225" y="27858"/>
                  </a:cubicBezTo>
                  <a:lnTo>
                    <a:pt x="14609" y="27473"/>
                  </a:lnTo>
                  <a:lnTo>
                    <a:pt x="14609" y="31761"/>
                  </a:lnTo>
                  <a:cubicBezTo>
                    <a:pt x="14476" y="31968"/>
                    <a:pt x="14462" y="32234"/>
                    <a:pt x="14550" y="32456"/>
                  </a:cubicBezTo>
                  <a:lnTo>
                    <a:pt x="7024" y="39997"/>
                  </a:lnTo>
                  <a:lnTo>
                    <a:pt x="1775" y="39997"/>
                  </a:lnTo>
                  <a:lnTo>
                    <a:pt x="45" y="41727"/>
                  </a:lnTo>
                  <a:lnTo>
                    <a:pt x="1" y="41771"/>
                  </a:lnTo>
                  <a:cubicBezTo>
                    <a:pt x="89" y="41786"/>
                    <a:pt x="178" y="41801"/>
                    <a:pt x="267" y="41816"/>
                  </a:cubicBezTo>
                  <a:lnTo>
                    <a:pt x="1864" y="40219"/>
                  </a:lnTo>
                  <a:lnTo>
                    <a:pt x="7113" y="40219"/>
                  </a:lnTo>
                  <a:lnTo>
                    <a:pt x="14683" y="32648"/>
                  </a:lnTo>
                  <a:cubicBezTo>
                    <a:pt x="14683" y="32663"/>
                    <a:pt x="14698" y="32678"/>
                    <a:pt x="14713" y="32678"/>
                  </a:cubicBezTo>
                  <a:cubicBezTo>
                    <a:pt x="14853" y="32826"/>
                    <a:pt x="15042" y="32900"/>
                    <a:pt x="15230" y="32900"/>
                  </a:cubicBezTo>
                  <a:cubicBezTo>
                    <a:pt x="15419" y="32900"/>
                    <a:pt x="15608" y="32826"/>
                    <a:pt x="15748" y="32678"/>
                  </a:cubicBezTo>
                  <a:cubicBezTo>
                    <a:pt x="16044" y="32397"/>
                    <a:pt x="16044" y="31924"/>
                    <a:pt x="15748" y="31643"/>
                  </a:cubicBezTo>
                  <a:cubicBezTo>
                    <a:pt x="15630" y="31510"/>
                    <a:pt x="15482" y="31451"/>
                    <a:pt x="15319" y="31436"/>
                  </a:cubicBezTo>
                  <a:lnTo>
                    <a:pt x="15319" y="29410"/>
                  </a:lnTo>
                  <a:lnTo>
                    <a:pt x="20140" y="24590"/>
                  </a:lnTo>
                  <a:lnTo>
                    <a:pt x="23703" y="24590"/>
                  </a:lnTo>
                  <a:cubicBezTo>
                    <a:pt x="23526" y="24871"/>
                    <a:pt x="23555" y="25255"/>
                    <a:pt x="23806" y="25507"/>
                  </a:cubicBezTo>
                  <a:cubicBezTo>
                    <a:pt x="23954" y="25647"/>
                    <a:pt x="24143" y="25717"/>
                    <a:pt x="24331" y="25717"/>
                  </a:cubicBezTo>
                  <a:cubicBezTo>
                    <a:pt x="24520" y="25717"/>
                    <a:pt x="24708" y="25647"/>
                    <a:pt x="24856" y="25507"/>
                  </a:cubicBezTo>
                  <a:cubicBezTo>
                    <a:pt x="25108" y="25255"/>
                    <a:pt x="25137" y="24871"/>
                    <a:pt x="24945" y="24590"/>
                  </a:cubicBezTo>
                  <a:lnTo>
                    <a:pt x="24989" y="24590"/>
                  </a:lnTo>
                  <a:lnTo>
                    <a:pt x="25773" y="23791"/>
                  </a:lnTo>
                  <a:cubicBezTo>
                    <a:pt x="25910" y="23894"/>
                    <a:pt x="26072" y="23946"/>
                    <a:pt x="26232" y="23946"/>
                  </a:cubicBezTo>
                  <a:cubicBezTo>
                    <a:pt x="26420" y="23946"/>
                    <a:pt x="26606" y="23875"/>
                    <a:pt x="26749" y="23732"/>
                  </a:cubicBezTo>
                  <a:cubicBezTo>
                    <a:pt x="27030" y="23451"/>
                    <a:pt x="27030" y="22993"/>
                    <a:pt x="26764" y="22712"/>
                  </a:cubicBezTo>
                  <a:lnTo>
                    <a:pt x="27710" y="21766"/>
                  </a:lnTo>
                  <a:cubicBezTo>
                    <a:pt x="27837" y="21853"/>
                    <a:pt x="27989" y="21897"/>
                    <a:pt x="28139" y="21897"/>
                  </a:cubicBezTo>
                  <a:cubicBezTo>
                    <a:pt x="28270" y="21897"/>
                    <a:pt x="28399" y="21864"/>
                    <a:pt x="28508" y="21795"/>
                  </a:cubicBezTo>
                  <a:lnTo>
                    <a:pt x="28508" y="23037"/>
                  </a:lnTo>
                  <a:lnTo>
                    <a:pt x="24960" y="26586"/>
                  </a:lnTo>
                  <a:lnTo>
                    <a:pt x="20879" y="26586"/>
                  </a:lnTo>
                  <a:lnTo>
                    <a:pt x="20775" y="26704"/>
                  </a:lnTo>
                  <a:lnTo>
                    <a:pt x="20006" y="26704"/>
                  </a:lnTo>
                  <a:lnTo>
                    <a:pt x="17094" y="29617"/>
                  </a:lnTo>
                  <a:lnTo>
                    <a:pt x="17094" y="30386"/>
                  </a:lnTo>
                  <a:lnTo>
                    <a:pt x="16887" y="30593"/>
                  </a:lnTo>
                  <a:cubicBezTo>
                    <a:pt x="16745" y="30480"/>
                    <a:pt x="16573" y="30421"/>
                    <a:pt x="16401" y="30421"/>
                  </a:cubicBezTo>
                  <a:cubicBezTo>
                    <a:pt x="16214" y="30421"/>
                    <a:pt x="16028" y="30491"/>
                    <a:pt x="15881" y="30637"/>
                  </a:cubicBezTo>
                  <a:cubicBezTo>
                    <a:pt x="15600" y="30918"/>
                    <a:pt x="15600" y="31391"/>
                    <a:pt x="15881" y="31687"/>
                  </a:cubicBezTo>
                  <a:cubicBezTo>
                    <a:pt x="16029" y="31828"/>
                    <a:pt x="16221" y="31898"/>
                    <a:pt x="16412" y="31898"/>
                  </a:cubicBezTo>
                  <a:cubicBezTo>
                    <a:pt x="16602" y="31898"/>
                    <a:pt x="16790" y="31828"/>
                    <a:pt x="16931" y="31687"/>
                  </a:cubicBezTo>
                  <a:cubicBezTo>
                    <a:pt x="17005" y="31613"/>
                    <a:pt x="17064" y="31525"/>
                    <a:pt x="17094" y="31436"/>
                  </a:cubicBezTo>
                  <a:lnTo>
                    <a:pt x="17094" y="31924"/>
                  </a:lnTo>
                  <a:cubicBezTo>
                    <a:pt x="16960" y="32101"/>
                    <a:pt x="16931" y="32323"/>
                    <a:pt x="16975" y="32530"/>
                  </a:cubicBezTo>
                  <a:lnTo>
                    <a:pt x="14210" y="35354"/>
                  </a:lnTo>
                  <a:lnTo>
                    <a:pt x="9405" y="40160"/>
                  </a:lnTo>
                  <a:lnTo>
                    <a:pt x="9405" y="45497"/>
                  </a:lnTo>
                  <a:lnTo>
                    <a:pt x="7586" y="47316"/>
                  </a:lnTo>
                  <a:lnTo>
                    <a:pt x="7276" y="47612"/>
                  </a:lnTo>
                  <a:cubicBezTo>
                    <a:pt x="7349" y="47656"/>
                    <a:pt x="7409" y="47686"/>
                    <a:pt x="7483" y="47730"/>
                  </a:cubicBezTo>
                  <a:lnTo>
                    <a:pt x="7793" y="47420"/>
                  </a:lnTo>
                  <a:lnTo>
                    <a:pt x="9627" y="45586"/>
                  </a:lnTo>
                  <a:lnTo>
                    <a:pt x="9627" y="40248"/>
                  </a:lnTo>
                  <a:lnTo>
                    <a:pt x="14373" y="35502"/>
                  </a:lnTo>
                  <a:lnTo>
                    <a:pt x="17064" y="32752"/>
                  </a:lnTo>
                  <a:cubicBezTo>
                    <a:pt x="17094" y="32796"/>
                    <a:pt x="17123" y="32840"/>
                    <a:pt x="17167" y="32870"/>
                  </a:cubicBezTo>
                  <a:cubicBezTo>
                    <a:pt x="17308" y="33018"/>
                    <a:pt x="17496" y="33092"/>
                    <a:pt x="17687" y="33092"/>
                  </a:cubicBezTo>
                  <a:cubicBezTo>
                    <a:pt x="17877" y="33092"/>
                    <a:pt x="18069" y="33018"/>
                    <a:pt x="18217" y="32870"/>
                  </a:cubicBezTo>
                  <a:cubicBezTo>
                    <a:pt x="18483" y="32604"/>
                    <a:pt x="18498" y="32190"/>
                    <a:pt x="18276" y="31909"/>
                  </a:cubicBezTo>
                  <a:lnTo>
                    <a:pt x="19238" y="30933"/>
                  </a:lnTo>
                  <a:cubicBezTo>
                    <a:pt x="19355" y="31001"/>
                    <a:pt x="19487" y="31035"/>
                    <a:pt x="19619" y="31035"/>
                  </a:cubicBezTo>
                  <a:cubicBezTo>
                    <a:pt x="19803" y="31035"/>
                    <a:pt x="19987" y="30968"/>
                    <a:pt x="20125" y="30830"/>
                  </a:cubicBezTo>
                  <a:cubicBezTo>
                    <a:pt x="20361" y="30578"/>
                    <a:pt x="20406" y="30223"/>
                    <a:pt x="20243" y="29928"/>
                  </a:cubicBezTo>
                  <a:lnTo>
                    <a:pt x="21027" y="29144"/>
                  </a:lnTo>
                  <a:lnTo>
                    <a:pt x="21086" y="29144"/>
                  </a:lnTo>
                  <a:cubicBezTo>
                    <a:pt x="21212" y="29225"/>
                    <a:pt x="21356" y="29266"/>
                    <a:pt x="21498" y="29266"/>
                  </a:cubicBezTo>
                  <a:cubicBezTo>
                    <a:pt x="21640" y="29266"/>
                    <a:pt x="21781" y="29225"/>
                    <a:pt x="21899" y="29144"/>
                  </a:cubicBezTo>
                  <a:lnTo>
                    <a:pt x="25773" y="29144"/>
                  </a:lnTo>
                  <a:lnTo>
                    <a:pt x="30726" y="24191"/>
                  </a:lnTo>
                  <a:lnTo>
                    <a:pt x="30726" y="22076"/>
                  </a:lnTo>
                  <a:cubicBezTo>
                    <a:pt x="30830" y="22061"/>
                    <a:pt x="30919" y="22032"/>
                    <a:pt x="30993" y="21973"/>
                  </a:cubicBezTo>
                  <a:lnTo>
                    <a:pt x="30993" y="26261"/>
                  </a:lnTo>
                  <a:lnTo>
                    <a:pt x="25877" y="31377"/>
                  </a:lnTo>
                  <a:lnTo>
                    <a:pt x="21603" y="31377"/>
                  </a:lnTo>
                  <a:cubicBezTo>
                    <a:pt x="21574" y="31214"/>
                    <a:pt x="21515" y="31081"/>
                    <a:pt x="21396" y="30963"/>
                  </a:cubicBezTo>
                  <a:cubicBezTo>
                    <a:pt x="21248" y="30815"/>
                    <a:pt x="21060" y="30741"/>
                    <a:pt x="20871" y="30741"/>
                  </a:cubicBezTo>
                  <a:cubicBezTo>
                    <a:pt x="20683" y="30741"/>
                    <a:pt x="20494" y="30815"/>
                    <a:pt x="20347" y="30963"/>
                  </a:cubicBezTo>
                  <a:cubicBezTo>
                    <a:pt x="20066" y="31244"/>
                    <a:pt x="20066" y="31717"/>
                    <a:pt x="20347" y="31998"/>
                  </a:cubicBezTo>
                  <a:cubicBezTo>
                    <a:pt x="20376" y="32042"/>
                    <a:pt x="20420" y="32072"/>
                    <a:pt x="20465" y="32101"/>
                  </a:cubicBezTo>
                  <a:lnTo>
                    <a:pt x="19755" y="32101"/>
                  </a:lnTo>
                  <a:lnTo>
                    <a:pt x="11844" y="39997"/>
                  </a:lnTo>
                  <a:lnTo>
                    <a:pt x="11844" y="45616"/>
                  </a:lnTo>
                  <a:lnTo>
                    <a:pt x="9065" y="48396"/>
                  </a:lnTo>
                  <a:lnTo>
                    <a:pt x="8665" y="48795"/>
                  </a:lnTo>
                  <a:cubicBezTo>
                    <a:pt x="8725" y="48854"/>
                    <a:pt x="8754" y="48913"/>
                    <a:pt x="8798" y="48972"/>
                  </a:cubicBezTo>
                  <a:lnTo>
                    <a:pt x="9227" y="48558"/>
                  </a:lnTo>
                  <a:lnTo>
                    <a:pt x="12066" y="45704"/>
                  </a:lnTo>
                  <a:lnTo>
                    <a:pt x="12066" y="40101"/>
                  </a:lnTo>
                  <a:lnTo>
                    <a:pt x="19859" y="32308"/>
                  </a:lnTo>
                  <a:lnTo>
                    <a:pt x="25256" y="32308"/>
                  </a:lnTo>
                  <a:lnTo>
                    <a:pt x="25980" y="31584"/>
                  </a:lnTo>
                  <a:lnTo>
                    <a:pt x="25995" y="31584"/>
                  </a:lnTo>
                  <a:lnTo>
                    <a:pt x="31214" y="26379"/>
                  </a:lnTo>
                  <a:lnTo>
                    <a:pt x="31214" y="26349"/>
                  </a:lnTo>
                  <a:lnTo>
                    <a:pt x="31761" y="25802"/>
                  </a:lnTo>
                  <a:cubicBezTo>
                    <a:pt x="31873" y="25881"/>
                    <a:pt x="32011" y="25917"/>
                    <a:pt x="32148" y="25917"/>
                  </a:cubicBezTo>
                  <a:cubicBezTo>
                    <a:pt x="32192" y="25917"/>
                    <a:pt x="32236" y="25913"/>
                    <a:pt x="32279" y="25906"/>
                  </a:cubicBezTo>
                  <a:cubicBezTo>
                    <a:pt x="32309" y="25950"/>
                    <a:pt x="32338" y="25994"/>
                    <a:pt x="32368" y="26024"/>
                  </a:cubicBezTo>
                  <a:cubicBezTo>
                    <a:pt x="32516" y="26172"/>
                    <a:pt x="32678" y="26231"/>
                    <a:pt x="32856" y="26246"/>
                  </a:cubicBezTo>
                  <a:cubicBezTo>
                    <a:pt x="32796" y="26275"/>
                    <a:pt x="32737" y="26320"/>
                    <a:pt x="32678" y="26364"/>
                  </a:cubicBezTo>
                  <a:cubicBezTo>
                    <a:pt x="32412" y="26645"/>
                    <a:pt x="32397" y="27059"/>
                    <a:pt x="32634" y="27355"/>
                  </a:cubicBezTo>
                  <a:lnTo>
                    <a:pt x="25093" y="34881"/>
                  </a:lnTo>
                  <a:lnTo>
                    <a:pt x="19888" y="34881"/>
                  </a:lnTo>
                  <a:lnTo>
                    <a:pt x="14669" y="40101"/>
                  </a:lnTo>
                  <a:lnTo>
                    <a:pt x="14669" y="42008"/>
                  </a:lnTo>
                  <a:cubicBezTo>
                    <a:pt x="14550" y="42037"/>
                    <a:pt x="14432" y="42111"/>
                    <a:pt x="14343" y="42200"/>
                  </a:cubicBezTo>
                  <a:cubicBezTo>
                    <a:pt x="14048" y="42481"/>
                    <a:pt x="14048" y="42954"/>
                    <a:pt x="14343" y="43250"/>
                  </a:cubicBezTo>
                  <a:cubicBezTo>
                    <a:pt x="14484" y="43390"/>
                    <a:pt x="14672" y="43461"/>
                    <a:pt x="14861" y="43461"/>
                  </a:cubicBezTo>
                  <a:cubicBezTo>
                    <a:pt x="15049" y="43461"/>
                    <a:pt x="15238" y="43390"/>
                    <a:pt x="15378" y="43250"/>
                  </a:cubicBezTo>
                  <a:cubicBezTo>
                    <a:pt x="15674" y="42954"/>
                    <a:pt x="15674" y="42481"/>
                    <a:pt x="15393" y="42200"/>
                  </a:cubicBezTo>
                  <a:cubicBezTo>
                    <a:pt x="15245" y="42067"/>
                    <a:pt x="15068" y="41993"/>
                    <a:pt x="14890" y="41993"/>
                  </a:cubicBezTo>
                  <a:lnTo>
                    <a:pt x="14890" y="40189"/>
                  </a:lnTo>
                  <a:lnTo>
                    <a:pt x="19977" y="35103"/>
                  </a:lnTo>
                  <a:lnTo>
                    <a:pt x="25182" y="35103"/>
                  </a:lnTo>
                  <a:lnTo>
                    <a:pt x="32796" y="27503"/>
                  </a:lnTo>
                  <a:cubicBezTo>
                    <a:pt x="32918" y="27586"/>
                    <a:pt x="33062" y="27628"/>
                    <a:pt x="33207" y="27628"/>
                  </a:cubicBezTo>
                  <a:cubicBezTo>
                    <a:pt x="33396" y="27628"/>
                    <a:pt x="33586" y="27556"/>
                    <a:pt x="33728" y="27414"/>
                  </a:cubicBezTo>
                  <a:cubicBezTo>
                    <a:pt x="34009" y="27133"/>
                    <a:pt x="34009" y="26660"/>
                    <a:pt x="33728" y="26364"/>
                  </a:cubicBezTo>
                  <a:cubicBezTo>
                    <a:pt x="33595" y="26231"/>
                    <a:pt x="33418" y="26172"/>
                    <a:pt x="33240" y="26157"/>
                  </a:cubicBezTo>
                  <a:cubicBezTo>
                    <a:pt x="33299" y="26128"/>
                    <a:pt x="33358" y="26083"/>
                    <a:pt x="33418" y="26024"/>
                  </a:cubicBezTo>
                  <a:cubicBezTo>
                    <a:pt x="33713" y="25743"/>
                    <a:pt x="33713" y="25270"/>
                    <a:pt x="33418" y="24989"/>
                  </a:cubicBezTo>
                  <a:cubicBezTo>
                    <a:pt x="33284" y="24841"/>
                    <a:pt x="33092" y="24782"/>
                    <a:pt x="32915" y="24767"/>
                  </a:cubicBezTo>
                  <a:lnTo>
                    <a:pt x="32915" y="21810"/>
                  </a:lnTo>
                  <a:lnTo>
                    <a:pt x="39214" y="15496"/>
                  </a:lnTo>
                  <a:lnTo>
                    <a:pt x="42910" y="15496"/>
                  </a:lnTo>
                  <a:lnTo>
                    <a:pt x="42910" y="18587"/>
                  </a:lnTo>
                  <a:lnTo>
                    <a:pt x="36700" y="24797"/>
                  </a:lnTo>
                  <a:cubicBezTo>
                    <a:pt x="36577" y="24706"/>
                    <a:pt x="36432" y="24661"/>
                    <a:pt x="36284" y="24661"/>
                  </a:cubicBezTo>
                  <a:cubicBezTo>
                    <a:pt x="36095" y="24661"/>
                    <a:pt x="35903" y="24736"/>
                    <a:pt x="35754" y="24886"/>
                  </a:cubicBezTo>
                  <a:cubicBezTo>
                    <a:pt x="35473" y="25166"/>
                    <a:pt x="35473" y="25640"/>
                    <a:pt x="35754" y="25921"/>
                  </a:cubicBezTo>
                  <a:cubicBezTo>
                    <a:pt x="35902" y="26068"/>
                    <a:pt x="36090" y="26142"/>
                    <a:pt x="36279" y="26142"/>
                  </a:cubicBezTo>
                  <a:cubicBezTo>
                    <a:pt x="36467" y="26142"/>
                    <a:pt x="36656" y="26068"/>
                    <a:pt x="36804" y="25921"/>
                  </a:cubicBezTo>
                  <a:cubicBezTo>
                    <a:pt x="37070" y="25654"/>
                    <a:pt x="37084" y="25240"/>
                    <a:pt x="36863" y="24959"/>
                  </a:cubicBezTo>
                  <a:lnTo>
                    <a:pt x="43132" y="18675"/>
                  </a:lnTo>
                  <a:lnTo>
                    <a:pt x="43132" y="15289"/>
                  </a:lnTo>
                  <a:lnTo>
                    <a:pt x="39125" y="15289"/>
                  </a:lnTo>
                  <a:lnTo>
                    <a:pt x="32693" y="21706"/>
                  </a:lnTo>
                  <a:lnTo>
                    <a:pt x="32693" y="24679"/>
                  </a:lnTo>
                  <a:cubicBezTo>
                    <a:pt x="32693" y="24664"/>
                    <a:pt x="32678" y="24664"/>
                    <a:pt x="32678" y="24649"/>
                  </a:cubicBezTo>
                  <a:cubicBezTo>
                    <a:pt x="32538" y="24508"/>
                    <a:pt x="32349" y="24438"/>
                    <a:pt x="32159" y="24438"/>
                  </a:cubicBezTo>
                  <a:cubicBezTo>
                    <a:pt x="31968" y="24438"/>
                    <a:pt x="31776" y="24508"/>
                    <a:pt x="31628" y="24649"/>
                  </a:cubicBezTo>
                  <a:cubicBezTo>
                    <a:pt x="31362" y="24930"/>
                    <a:pt x="31347" y="25359"/>
                    <a:pt x="31599" y="25654"/>
                  </a:cubicBezTo>
                  <a:lnTo>
                    <a:pt x="31214" y="26039"/>
                  </a:lnTo>
                  <a:lnTo>
                    <a:pt x="31214" y="21751"/>
                  </a:lnTo>
                  <a:cubicBezTo>
                    <a:pt x="31347" y="21544"/>
                    <a:pt x="31377" y="21278"/>
                    <a:pt x="31274" y="21056"/>
                  </a:cubicBezTo>
                  <a:lnTo>
                    <a:pt x="38814" y="13515"/>
                  </a:lnTo>
                  <a:lnTo>
                    <a:pt x="44049" y="13515"/>
                  </a:lnTo>
                  <a:lnTo>
                    <a:pt x="48706" y="8857"/>
                  </a:lnTo>
                  <a:cubicBezTo>
                    <a:pt x="48840" y="8961"/>
                    <a:pt x="49002" y="9005"/>
                    <a:pt x="49165" y="9005"/>
                  </a:cubicBezTo>
                  <a:cubicBezTo>
                    <a:pt x="49372" y="8990"/>
                    <a:pt x="49549" y="8916"/>
                    <a:pt x="49682" y="8769"/>
                  </a:cubicBezTo>
                  <a:cubicBezTo>
                    <a:pt x="49815" y="8621"/>
                    <a:pt x="49889" y="8428"/>
                    <a:pt x="49875" y="8236"/>
                  </a:cubicBezTo>
                  <a:cubicBezTo>
                    <a:pt x="49875" y="8044"/>
                    <a:pt x="49801" y="7867"/>
                    <a:pt x="49668" y="7748"/>
                  </a:cubicBezTo>
                  <a:cubicBezTo>
                    <a:pt x="49653" y="7734"/>
                    <a:pt x="49653" y="7734"/>
                    <a:pt x="49638" y="7719"/>
                  </a:cubicBezTo>
                  <a:cubicBezTo>
                    <a:pt x="49503" y="7597"/>
                    <a:pt x="49342" y="7525"/>
                    <a:pt x="49158" y="7525"/>
                  </a:cubicBezTo>
                  <a:cubicBezTo>
                    <a:pt x="49140" y="7525"/>
                    <a:pt x="49123" y="7525"/>
                    <a:pt x="49106" y="7527"/>
                  </a:cubicBezTo>
                  <a:cubicBezTo>
                    <a:pt x="49032" y="7527"/>
                    <a:pt x="48973" y="7541"/>
                    <a:pt x="48899" y="7571"/>
                  </a:cubicBezTo>
                  <a:lnTo>
                    <a:pt x="51885" y="4584"/>
                  </a:lnTo>
                  <a:cubicBezTo>
                    <a:pt x="52004" y="4673"/>
                    <a:pt x="52152" y="4702"/>
                    <a:pt x="52299" y="4702"/>
                  </a:cubicBezTo>
                  <a:cubicBezTo>
                    <a:pt x="52492" y="4688"/>
                    <a:pt x="52669" y="4614"/>
                    <a:pt x="52802" y="4466"/>
                  </a:cubicBezTo>
                  <a:cubicBezTo>
                    <a:pt x="52935" y="4318"/>
                    <a:pt x="53009" y="4126"/>
                    <a:pt x="53009" y="3933"/>
                  </a:cubicBezTo>
                  <a:cubicBezTo>
                    <a:pt x="52994" y="3741"/>
                    <a:pt x="52921" y="3564"/>
                    <a:pt x="52787" y="3446"/>
                  </a:cubicBezTo>
                  <a:cubicBezTo>
                    <a:pt x="52787" y="3431"/>
                    <a:pt x="52773" y="3431"/>
                    <a:pt x="52773" y="3416"/>
                  </a:cubicBezTo>
                  <a:cubicBezTo>
                    <a:pt x="52637" y="3294"/>
                    <a:pt x="52465" y="3222"/>
                    <a:pt x="52289" y="3222"/>
                  </a:cubicBezTo>
                  <a:cubicBezTo>
                    <a:pt x="52273" y="3222"/>
                    <a:pt x="52257" y="3222"/>
                    <a:pt x="52240" y="3224"/>
                  </a:cubicBezTo>
                  <a:cubicBezTo>
                    <a:pt x="52033" y="3224"/>
                    <a:pt x="51856" y="3312"/>
                    <a:pt x="51723" y="3460"/>
                  </a:cubicBezTo>
                  <a:cubicBezTo>
                    <a:pt x="51590" y="3608"/>
                    <a:pt x="51516" y="3786"/>
                    <a:pt x="51531" y="3993"/>
                  </a:cubicBezTo>
                  <a:cubicBezTo>
                    <a:pt x="51531" y="4155"/>
                    <a:pt x="51605" y="4318"/>
                    <a:pt x="51708" y="4436"/>
                  </a:cubicBezTo>
                  <a:lnTo>
                    <a:pt x="48751" y="7408"/>
                  </a:lnTo>
                  <a:cubicBezTo>
                    <a:pt x="48618" y="7275"/>
                    <a:pt x="48425" y="7216"/>
                    <a:pt x="48233" y="7216"/>
                  </a:cubicBezTo>
                  <a:cubicBezTo>
                    <a:pt x="48041" y="7231"/>
                    <a:pt x="47864" y="7305"/>
                    <a:pt x="47731" y="7453"/>
                  </a:cubicBezTo>
                  <a:cubicBezTo>
                    <a:pt x="47597" y="7600"/>
                    <a:pt x="47524" y="7793"/>
                    <a:pt x="47538" y="7985"/>
                  </a:cubicBezTo>
                  <a:cubicBezTo>
                    <a:pt x="47538" y="8014"/>
                    <a:pt x="47538" y="8044"/>
                    <a:pt x="47538" y="8074"/>
                  </a:cubicBezTo>
                  <a:cubicBezTo>
                    <a:pt x="47509" y="8029"/>
                    <a:pt x="47479" y="7985"/>
                    <a:pt x="47435" y="7941"/>
                  </a:cubicBezTo>
                  <a:cubicBezTo>
                    <a:pt x="47435" y="7941"/>
                    <a:pt x="47435" y="7926"/>
                    <a:pt x="47420" y="7926"/>
                  </a:cubicBezTo>
                  <a:cubicBezTo>
                    <a:pt x="47285" y="7804"/>
                    <a:pt x="47125" y="7732"/>
                    <a:pt x="46940" y="7732"/>
                  </a:cubicBezTo>
                  <a:cubicBezTo>
                    <a:pt x="46923" y="7732"/>
                    <a:pt x="46905" y="7732"/>
                    <a:pt x="46888" y="7734"/>
                  </a:cubicBezTo>
                  <a:cubicBezTo>
                    <a:pt x="46696" y="7734"/>
                    <a:pt x="46503" y="7822"/>
                    <a:pt x="46370" y="7970"/>
                  </a:cubicBezTo>
                  <a:cubicBezTo>
                    <a:pt x="46282" y="8059"/>
                    <a:pt x="46222" y="8192"/>
                    <a:pt x="46193" y="8325"/>
                  </a:cubicBezTo>
                  <a:lnTo>
                    <a:pt x="41299" y="8325"/>
                  </a:lnTo>
                  <a:lnTo>
                    <a:pt x="40574" y="9049"/>
                  </a:lnTo>
                  <a:lnTo>
                    <a:pt x="40574" y="10839"/>
                  </a:lnTo>
                  <a:cubicBezTo>
                    <a:pt x="40426" y="10868"/>
                    <a:pt x="40293" y="10942"/>
                    <a:pt x="40190" y="11046"/>
                  </a:cubicBezTo>
                  <a:cubicBezTo>
                    <a:pt x="40057" y="11193"/>
                    <a:pt x="39983" y="11386"/>
                    <a:pt x="39997" y="11578"/>
                  </a:cubicBezTo>
                  <a:cubicBezTo>
                    <a:pt x="39997" y="11770"/>
                    <a:pt x="40086" y="11962"/>
                    <a:pt x="40234" y="12095"/>
                  </a:cubicBezTo>
                  <a:cubicBezTo>
                    <a:pt x="40369" y="12217"/>
                    <a:pt x="40529" y="12290"/>
                    <a:pt x="40714" y="12290"/>
                  </a:cubicBezTo>
                  <a:cubicBezTo>
                    <a:pt x="40731" y="12290"/>
                    <a:pt x="40749" y="12289"/>
                    <a:pt x="40766" y="12288"/>
                  </a:cubicBezTo>
                  <a:cubicBezTo>
                    <a:pt x="40958" y="12288"/>
                    <a:pt x="41136" y="12199"/>
                    <a:pt x="41269" y="12051"/>
                  </a:cubicBezTo>
                  <a:cubicBezTo>
                    <a:pt x="41402" y="11903"/>
                    <a:pt x="41476" y="11726"/>
                    <a:pt x="41476" y="11519"/>
                  </a:cubicBezTo>
                  <a:cubicBezTo>
                    <a:pt x="41461" y="11341"/>
                    <a:pt x="41387" y="11164"/>
                    <a:pt x="41254" y="11031"/>
                  </a:cubicBezTo>
                  <a:cubicBezTo>
                    <a:pt x="41254" y="11016"/>
                    <a:pt x="41239" y="11016"/>
                    <a:pt x="41239" y="11016"/>
                  </a:cubicBezTo>
                  <a:cubicBezTo>
                    <a:pt x="41106" y="10898"/>
                    <a:pt x="40958" y="10824"/>
                    <a:pt x="40796" y="10824"/>
                  </a:cubicBezTo>
                  <a:lnTo>
                    <a:pt x="40796" y="9138"/>
                  </a:lnTo>
                  <a:lnTo>
                    <a:pt x="41387" y="8532"/>
                  </a:lnTo>
                  <a:lnTo>
                    <a:pt x="46193" y="8532"/>
                  </a:lnTo>
                  <a:cubicBezTo>
                    <a:pt x="46208" y="8724"/>
                    <a:pt x="46282" y="8887"/>
                    <a:pt x="46415" y="9005"/>
                  </a:cubicBezTo>
                  <a:cubicBezTo>
                    <a:pt x="46562" y="9138"/>
                    <a:pt x="46755" y="9212"/>
                    <a:pt x="46947" y="9212"/>
                  </a:cubicBezTo>
                  <a:cubicBezTo>
                    <a:pt x="47139" y="9197"/>
                    <a:pt x="47331" y="9109"/>
                    <a:pt x="47464" y="8976"/>
                  </a:cubicBezTo>
                  <a:cubicBezTo>
                    <a:pt x="47597" y="8828"/>
                    <a:pt x="47671" y="8635"/>
                    <a:pt x="47657" y="8443"/>
                  </a:cubicBezTo>
                  <a:cubicBezTo>
                    <a:pt x="47657" y="8399"/>
                    <a:pt x="47657" y="8369"/>
                    <a:pt x="47642" y="8340"/>
                  </a:cubicBezTo>
                  <a:lnTo>
                    <a:pt x="47642" y="8340"/>
                  </a:lnTo>
                  <a:cubicBezTo>
                    <a:pt x="47686" y="8399"/>
                    <a:pt x="47716" y="8458"/>
                    <a:pt x="47775" y="8502"/>
                  </a:cubicBezTo>
                  <a:cubicBezTo>
                    <a:pt x="47897" y="8624"/>
                    <a:pt x="48068" y="8696"/>
                    <a:pt x="48244" y="8696"/>
                  </a:cubicBezTo>
                  <a:cubicBezTo>
                    <a:pt x="48260" y="8696"/>
                    <a:pt x="48276" y="8696"/>
                    <a:pt x="48292" y="8695"/>
                  </a:cubicBezTo>
                  <a:cubicBezTo>
                    <a:pt x="48366" y="8695"/>
                    <a:pt x="48440" y="8680"/>
                    <a:pt x="48514" y="8650"/>
                  </a:cubicBezTo>
                  <a:cubicBezTo>
                    <a:pt x="48529" y="8665"/>
                    <a:pt x="48544" y="8680"/>
                    <a:pt x="48544" y="8695"/>
                  </a:cubicBezTo>
                  <a:lnTo>
                    <a:pt x="43960" y="13293"/>
                  </a:lnTo>
                  <a:lnTo>
                    <a:pt x="38711" y="13293"/>
                  </a:lnTo>
                  <a:lnTo>
                    <a:pt x="31140" y="20864"/>
                  </a:lnTo>
                  <a:cubicBezTo>
                    <a:pt x="31140" y="20849"/>
                    <a:pt x="31126" y="20834"/>
                    <a:pt x="31126" y="20834"/>
                  </a:cubicBezTo>
                  <a:cubicBezTo>
                    <a:pt x="30978" y="20686"/>
                    <a:pt x="30786" y="20612"/>
                    <a:pt x="30595" y="20612"/>
                  </a:cubicBezTo>
                  <a:cubicBezTo>
                    <a:pt x="30405" y="20612"/>
                    <a:pt x="30216" y="20686"/>
                    <a:pt x="30076" y="20834"/>
                  </a:cubicBezTo>
                  <a:cubicBezTo>
                    <a:pt x="29780" y="21115"/>
                    <a:pt x="29780" y="21588"/>
                    <a:pt x="30076" y="21869"/>
                  </a:cubicBezTo>
                  <a:cubicBezTo>
                    <a:pt x="30194" y="22002"/>
                    <a:pt x="30357" y="22061"/>
                    <a:pt x="30505" y="22076"/>
                  </a:cubicBezTo>
                  <a:lnTo>
                    <a:pt x="30505" y="24102"/>
                  </a:lnTo>
                  <a:lnTo>
                    <a:pt x="25684" y="28922"/>
                  </a:lnTo>
                  <a:lnTo>
                    <a:pt x="22121" y="28922"/>
                  </a:lnTo>
                  <a:cubicBezTo>
                    <a:pt x="22298" y="28641"/>
                    <a:pt x="22269" y="28257"/>
                    <a:pt x="22017" y="28005"/>
                  </a:cubicBezTo>
                  <a:cubicBezTo>
                    <a:pt x="21877" y="27865"/>
                    <a:pt x="21688" y="27795"/>
                    <a:pt x="21498" y="27795"/>
                  </a:cubicBezTo>
                  <a:cubicBezTo>
                    <a:pt x="21308" y="27795"/>
                    <a:pt x="21115" y="27865"/>
                    <a:pt x="20968" y="28005"/>
                  </a:cubicBezTo>
                  <a:cubicBezTo>
                    <a:pt x="20731" y="28257"/>
                    <a:pt x="20687" y="28641"/>
                    <a:pt x="20879" y="28922"/>
                  </a:cubicBezTo>
                  <a:lnTo>
                    <a:pt x="20849" y="28922"/>
                  </a:lnTo>
                  <a:lnTo>
                    <a:pt x="20051" y="29721"/>
                  </a:lnTo>
                  <a:cubicBezTo>
                    <a:pt x="19914" y="29618"/>
                    <a:pt x="19752" y="29566"/>
                    <a:pt x="19591" y="29566"/>
                  </a:cubicBezTo>
                  <a:cubicBezTo>
                    <a:pt x="19404" y="29566"/>
                    <a:pt x="19218" y="29637"/>
                    <a:pt x="19075" y="29780"/>
                  </a:cubicBezTo>
                  <a:cubicBezTo>
                    <a:pt x="18794" y="30061"/>
                    <a:pt x="18794" y="30519"/>
                    <a:pt x="19060" y="30800"/>
                  </a:cubicBezTo>
                  <a:lnTo>
                    <a:pt x="18114" y="31746"/>
                  </a:lnTo>
                  <a:cubicBezTo>
                    <a:pt x="17987" y="31659"/>
                    <a:pt x="17839" y="31614"/>
                    <a:pt x="17690" y="31614"/>
                  </a:cubicBezTo>
                  <a:cubicBezTo>
                    <a:pt x="17562" y="31614"/>
                    <a:pt x="17432" y="31648"/>
                    <a:pt x="17315" y="31717"/>
                  </a:cubicBezTo>
                  <a:lnTo>
                    <a:pt x="17315" y="30475"/>
                  </a:lnTo>
                  <a:lnTo>
                    <a:pt x="20864" y="26926"/>
                  </a:lnTo>
                  <a:lnTo>
                    <a:pt x="24945" y="26926"/>
                  </a:lnTo>
                  <a:lnTo>
                    <a:pt x="25049" y="26808"/>
                  </a:lnTo>
                  <a:lnTo>
                    <a:pt x="25817" y="26808"/>
                  </a:lnTo>
                  <a:lnTo>
                    <a:pt x="28730" y="23895"/>
                  </a:lnTo>
                  <a:lnTo>
                    <a:pt x="28730" y="23126"/>
                  </a:lnTo>
                  <a:lnTo>
                    <a:pt x="28937" y="22919"/>
                  </a:lnTo>
                  <a:cubicBezTo>
                    <a:pt x="29079" y="23032"/>
                    <a:pt x="29251" y="23091"/>
                    <a:pt x="29422" y="23091"/>
                  </a:cubicBezTo>
                  <a:cubicBezTo>
                    <a:pt x="29610" y="23091"/>
                    <a:pt x="29796" y="23021"/>
                    <a:pt x="29943" y="22875"/>
                  </a:cubicBezTo>
                  <a:cubicBezTo>
                    <a:pt x="30224" y="22594"/>
                    <a:pt x="30224" y="22120"/>
                    <a:pt x="29943" y="21825"/>
                  </a:cubicBezTo>
                  <a:cubicBezTo>
                    <a:pt x="29795" y="21684"/>
                    <a:pt x="29606" y="21614"/>
                    <a:pt x="29418" y="21614"/>
                  </a:cubicBezTo>
                  <a:cubicBezTo>
                    <a:pt x="29229" y="21614"/>
                    <a:pt x="29041" y="21684"/>
                    <a:pt x="28893" y="21825"/>
                  </a:cubicBezTo>
                  <a:cubicBezTo>
                    <a:pt x="28819" y="21899"/>
                    <a:pt x="28775" y="21987"/>
                    <a:pt x="28730" y="22076"/>
                  </a:cubicBezTo>
                  <a:lnTo>
                    <a:pt x="28730" y="21588"/>
                  </a:lnTo>
                  <a:cubicBezTo>
                    <a:pt x="28863" y="21411"/>
                    <a:pt x="28908" y="21189"/>
                    <a:pt x="28849" y="20982"/>
                  </a:cubicBezTo>
                  <a:lnTo>
                    <a:pt x="31614" y="18158"/>
                  </a:lnTo>
                  <a:lnTo>
                    <a:pt x="36419" y="13352"/>
                  </a:lnTo>
                  <a:lnTo>
                    <a:pt x="36419" y="8014"/>
                  </a:lnTo>
                  <a:lnTo>
                    <a:pt x="38844" y="5604"/>
                  </a:lnTo>
                  <a:lnTo>
                    <a:pt x="46592" y="5604"/>
                  </a:lnTo>
                  <a:lnTo>
                    <a:pt x="48706" y="3490"/>
                  </a:lnTo>
                  <a:cubicBezTo>
                    <a:pt x="48840" y="3593"/>
                    <a:pt x="49002" y="3638"/>
                    <a:pt x="49165" y="3638"/>
                  </a:cubicBezTo>
                  <a:cubicBezTo>
                    <a:pt x="49372" y="3623"/>
                    <a:pt x="49549" y="3549"/>
                    <a:pt x="49682" y="3401"/>
                  </a:cubicBezTo>
                  <a:cubicBezTo>
                    <a:pt x="49815" y="3253"/>
                    <a:pt x="49889" y="3061"/>
                    <a:pt x="49875" y="2869"/>
                  </a:cubicBezTo>
                  <a:cubicBezTo>
                    <a:pt x="49875" y="2677"/>
                    <a:pt x="49801" y="2514"/>
                    <a:pt x="49668" y="2381"/>
                  </a:cubicBezTo>
                  <a:cubicBezTo>
                    <a:pt x="49653" y="2366"/>
                    <a:pt x="49653" y="2366"/>
                    <a:pt x="49638" y="2351"/>
                  </a:cubicBezTo>
                  <a:cubicBezTo>
                    <a:pt x="49490" y="2218"/>
                    <a:pt x="49313" y="2159"/>
                    <a:pt x="49106" y="2159"/>
                  </a:cubicBezTo>
                  <a:cubicBezTo>
                    <a:pt x="48913" y="2174"/>
                    <a:pt x="48736" y="2248"/>
                    <a:pt x="48603" y="2396"/>
                  </a:cubicBezTo>
                  <a:cubicBezTo>
                    <a:pt x="48470" y="2544"/>
                    <a:pt x="48396" y="2736"/>
                    <a:pt x="48396" y="2928"/>
                  </a:cubicBezTo>
                  <a:cubicBezTo>
                    <a:pt x="48411" y="3076"/>
                    <a:pt x="48455" y="3224"/>
                    <a:pt x="48544" y="3342"/>
                  </a:cubicBezTo>
                  <a:lnTo>
                    <a:pt x="46503" y="5383"/>
                  </a:lnTo>
                  <a:lnTo>
                    <a:pt x="38755" y="5383"/>
                  </a:lnTo>
                  <a:lnTo>
                    <a:pt x="36197" y="7926"/>
                  </a:lnTo>
                  <a:lnTo>
                    <a:pt x="36197" y="13264"/>
                  </a:lnTo>
                  <a:lnTo>
                    <a:pt x="31466" y="18010"/>
                  </a:lnTo>
                  <a:lnTo>
                    <a:pt x="28760" y="20760"/>
                  </a:lnTo>
                  <a:cubicBezTo>
                    <a:pt x="28730" y="20716"/>
                    <a:pt x="28701" y="20671"/>
                    <a:pt x="28656" y="20642"/>
                  </a:cubicBezTo>
                  <a:cubicBezTo>
                    <a:pt x="28516" y="20494"/>
                    <a:pt x="28327" y="20420"/>
                    <a:pt x="28139" y="20420"/>
                  </a:cubicBezTo>
                  <a:cubicBezTo>
                    <a:pt x="27950" y="20420"/>
                    <a:pt x="27762" y="20494"/>
                    <a:pt x="27621" y="20642"/>
                  </a:cubicBezTo>
                  <a:cubicBezTo>
                    <a:pt x="27355" y="20908"/>
                    <a:pt x="27326" y="21322"/>
                    <a:pt x="27562" y="21603"/>
                  </a:cubicBezTo>
                  <a:lnTo>
                    <a:pt x="26586" y="22579"/>
                  </a:lnTo>
                  <a:cubicBezTo>
                    <a:pt x="26469" y="22511"/>
                    <a:pt x="26339" y="22477"/>
                    <a:pt x="26210" y="22477"/>
                  </a:cubicBezTo>
                  <a:cubicBezTo>
                    <a:pt x="26028" y="22477"/>
                    <a:pt x="25846" y="22544"/>
                    <a:pt x="25699" y="22682"/>
                  </a:cubicBezTo>
                  <a:cubicBezTo>
                    <a:pt x="25463" y="22934"/>
                    <a:pt x="25433" y="23289"/>
                    <a:pt x="25596" y="23584"/>
                  </a:cubicBezTo>
                  <a:lnTo>
                    <a:pt x="24797" y="24368"/>
                  </a:lnTo>
                  <a:lnTo>
                    <a:pt x="24738" y="24368"/>
                  </a:lnTo>
                  <a:cubicBezTo>
                    <a:pt x="24612" y="24287"/>
                    <a:pt x="24472" y="24246"/>
                    <a:pt x="24331" y="24246"/>
                  </a:cubicBezTo>
                  <a:cubicBezTo>
                    <a:pt x="24191" y="24246"/>
                    <a:pt x="24050" y="24287"/>
                    <a:pt x="23925" y="24368"/>
                  </a:cubicBezTo>
                  <a:lnTo>
                    <a:pt x="20051" y="24368"/>
                  </a:lnTo>
                  <a:lnTo>
                    <a:pt x="15097" y="29321"/>
                  </a:lnTo>
                  <a:lnTo>
                    <a:pt x="15097" y="31436"/>
                  </a:lnTo>
                  <a:cubicBezTo>
                    <a:pt x="15009" y="31451"/>
                    <a:pt x="14920" y="31480"/>
                    <a:pt x="14831" y="31539"/>
                  </a:cubicBezTo>
                  <a:lnTo>
                    <a:pt x="14831" y="27251"/>
                  </a:lnTo>
                  <a:lnTo>
                    <a:pt x="19947" y="22150"/>
                  </a:lnTo>
                  <a:lnTo>
                    <a:pt x="24235" y="22150"/>
                  </a:lnTo>
                  <a:cubicBezTo>
                    <a:pt x="24250" y="22298"/>
                    <a:pt x="24324" y="22446"/>
                    <a:pt x="24428" y="22549"/>
                  </a:cubicBezTo>
                  <a:cubicBezTo>
                    <a:pt x="24575" y="22697"/>
                    <a:pt x="24768" y="22771"/>
                    <a:pt x="24958" y="22771"/>
                  </a:cubicBezTo>
                  <a:cubicBezTo>
                    <a:pt x="25148" y="22771"/>
                    <a:pt x="25337" y="22697"/>
                    <a:pt x="25477" y="22549"/>
                  </a:cubicBezTo>
                  <a:cubicBezTo>
                    <a:pt x="25773" y="22268"/>
                    <a:pt x="25773" y="21795"/>
                    <a:pt x="25477" y="21514"/>
                  </a:cubicBezTo>
                  <a:cubicBezTo>
                    <a:pt x="25448" y="21470"/>
                    <a:pt x="25403" y="21440"/>
                    <a:pt x="25374" y="21426"/>
                  </a:cubicBezTo>
                  <a:lnTo>
                    <a:pt x="26069" y="21426"/>
                  </a:lnTo>
                  <a:lnTo>
                    <a:pt x="33979" y="13515"/>
                  </a:lnTo>
                  <a:lnTo>
                    <a:pt x="33979" y="7896"/>
                  </a:lnTo>
                  <a:lnTo>
                    <a:pt x="38859" y="3017"/>
                  </a:lnTo>
                  <a:lnTo>
                    <a:pt x="46784" y="3017"/>
                  </a:lnTo>
                  <a:lnTo>
                    <a:pt x="48440" y="1361"/>
                  </a:lnTo>
                  <a:cubicBezTo>
                    <a:pt x="48546" y="1427"/>
                    <a:pt x="48676" y="1481"/>
                    <a:pt x="48819" y="1481"/>
                  </a:cubicBezTo>
                  <a:cubicBezTo>
                    <a:pt x="48835" y="1481"/>
                    <a:pt x="48852" y="1480"/>
                    <a:pt x="48869" y="1479"/>
                  </a:cubicBezTo>
                  <a:cubicBezTo>
                    <a:pt x="49283" y="1464"/>
                    <a:pt x="49608" y="1124"/>
                    <a:pt x="49579" y="710"/>
                  </a:cubicBezTo>
                  <a:cubicBezTo>
                    <a:pt x="49579" y="518"/>
                    <a:pt x="49490" y="355"/>
                    <a:pt x="49372" y="222"/>
                  </a:cubicBezTo>
                  <a:cubicBezTo>
                    <a:pt x="49239" y="89"/>
                    <a:pt x="49047" y="0"/>
                    <a:pt x="4884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97" name="Shape 897"/>
        <p:cNvGrpSpPr/>
        <p:nvPr/>
      </p:nvGrpSpPr>
      <p:grpSpPr>
        <a:xfrm>
          <a:off x="0" y="0"/>
          <a:ext cx="0" cy="0"/>
          <a:chOff x="0" y="0"/>
          <a:chExt cx="0" cy="0"/>
        </a:xfrm>
      </p:grpSpPr>
      <p:sp>
        <p:nvSpPr>
          <p:cNvPr id="898" name="Google Shape;898;p7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System Testing &amp; Verification</a:t>
            </a:r>
            <a:endParaRPr/>
          </a:p>
        </p:txBody>
      </p:sp>
      <p:grpSp>
        <p:nvGrpSpPr>
          <p:cNvPr id="899" name="Google Shape;899;p72"/>
          <p:cNvGrpSpPr/>
          <p:nvPr/>
        </p:nvGrpSpPr>
        <p:grpSpPr>
          <a:xfrm>
            <a:off x="8092953" y="4019885"/>
            <a:ext cx="1123603" cy="1123603"/>
            <a:chOff x="8092953" y="4019885"/>
            <a:chExt cx="1123603" cy="1123603"/>
          </a:xfrm>
        </p:grpSpPr>
        <p:sp>
          <p:nvSpPr>
            <p:cNvPr id="900" name="Google Shape;900;p72"/>
            <p:cNvSpPr/>
            <p:nvPr/>
          </p:nvSpPr>
          <p:spPr>
            <a:xfrm rot="8100000">
              <a:off x="8546967" y="4588782"/>
              <a:ext cx="374076" cy="364909"/>
            </a:xfrm>
            <a:custGeom>
              <a:rect b="b" l="l" r="r" t="t"/>
              <a:pathLst>
                <a:path extrusionOk="0" h="5294" w="5427">
                  <a:moveTo>
                    <a:pt x="4628" y="0"/>
                  </a:moveTo>
                  <a:cubicBezTo>
                    <a:pt x="4436" y="0"/>
                    <a:pt x="4244" y="74"/>
                    <a:pt x="4096" y="207"/>
                  </a:cubicBezTo>
                  <a:cubicBezTo>
                    <a:pt x="3830" y="474"/>
                    <a:pt x="3815" y="902"/>
                    <a:pt x="4037" y="1183"/>
                  </a:cubicBezTo>
                  <a:lnTo>
                    <a:pt x="1257" y="3963"/>
                  </a:lnTo>
                  <a:cubicBezTo>
                    <a:pt x="1123" y="3869"/>
                    <a:pt x="968" y="3821"/>
                    <a:pt x="813" y="3821"/>
                  </a:cubicBezTo>
                  <a:cubicBezTo>
                    <a:pt x="627" y="3821"/>
                    <a:pt x="441" y="3891"/>
                    <a:pt x="296" y="4037"/>
                  </a:cubicBezTo>
                  <a:cubicBezTo>
                    <a:pt x="0" y="4318"/>
                    <a:pt x="0" y="4791"/>
                    <a:pt x="296" y="5072"/>
                  </a:cubicBezTo>
                  <a:cubicBezTo>
                    <a:pt x="436" y="5220"/>
                    <a:pt x="625" y="5294"/>
                    <a:pt x="813" y="5294"/>
                  </a:cubicBezTo>
                  <a:cubicBezTo>
                    <a:pt x="1002" y="5294"/>
                    <a:pt x="1190" y="5220"/>
                    <a:pt x="1331" y="5072"/>
                  </a:cubicBezTo>
                  <a:cubicBezTo>
                    <a:pt x="1597" y="4821"/>
                    <a:pt x="1627" y="4421"/>
                    <a:pt x="1420" y="4126"/>
                  </a:cubicBezTo>
                  <a:lnTo>
                    <a:pt x="4199" y="1346"/>
                  </a:lnTo>
                  <a:cubicBezTo>
                    <a:pt x="4321" y="1429"/>
                    <a:pt x="4468" y="1471"/>
                    <a:pt x="4615" y="1471"/>
                  </a:cubicBezTo>
                  <a:cubicBezTo>
                    <a:pt x="4809" y="1471"/>
                    <a:pt x="5003" y="1400"/>
                    <a:pt x="5146" y="1257"/>
                  </a:cubicBezTo>
                  <a:cubicBezTo>
                    <a:pt x="5427" y="961"/>
                    <a:pt x="5427" y="503"/>
                    <a:pt x="5146" y="207"/>
                  </a:cubicBezTo>
                  <a:cubicBezTo>
                    <a:pt x="4998" y="74"/>
                    <a:pt x="4806" y="0"/>
                    <a:pt x="4628"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72"/>
            <p:cNvSpPr/>
            <p:nvPr/>
          </p:nvSpPr>
          <p:spPr>
            <a:xfrm rot="8100000">
              <a:off x="8219538" y="4222395"/>
              <a:ext cx="870432" cy="718582"/>
            </a:xfrm>
            <a:custGeom>
              <a:rect b="b" l="l" r="r" t="t"/>
              <a:pathLst>
                <a:path extrusionOk="0" h="10425" w="12628">
                  <a:moveTo>
                    <a:pt x="11815" y="1"/>
                  </a:moveTo>
                  <a:cubicBezTo>
                    <a:pt x="11622" y="1"/>
                    <a:pt x="11430" y="75"/>
                    <a:pt x="11297" y="208"/>
                  </a:cubicBezTo>
                  <a:cubicBezTo>
                    <a:pt x="11001" y="503"/>
                    <a:pt x="11001" y="977"/>
                    <a:pt x="11297" y="1257"/>
                  </a:cubicBezTo>
                  <a:cubicBezTo>
                    <a:pt x="11415" y="1376"/>
                    <a:pt x="11563" y="1450"/>
                    <a:pt x="11726" y="1464"/>
                  </a:cubicBezTo>
                  <a:lnTo>
                    <a:pt x="11726" y="3475"/>
                  </a:lnTo>
                  <a:lnTo>
                    <a:pt x="6891" y="8310"/>
                  </a:lnTo>
                  <a:lnTo>
                    <a:pt x="2056" y="8310"/>
                  </a:lnTo>
                  <a:lnTo>
                    <a:pt x="1272" y="9109"/>
                  </a:lnTo>
                  <a:cubicBezTo>
                    <a:pt x="1137" y="9001"/>
                    <a:pt x="978" y="8948"/>
                    <a:pt x="819" y="8948"/>
                  </a:cubicBezTo>
                  <a:cubicBezTo>
                    <a:pt x="630" y="8948"/>
                    <a:pt x="441" y="9023"/>
                    <a:pt x="296" y="9168"/>
                  </a:cubicBezTo>
                  <a:cubicBezTo>
                    <a:pt x="0" y="9449"/>
                    <a:pt x="0" y="9922"/>
                    <a:pt x="296" y="10203"/>
                  </a:cubicBezTo>
                  <a:cubicBezTo>
                    <a:pt x="437" y="10351"/>
                    <a:pt x="625" y="10425"/>
                    <a:pt x="814" y="10425"/>
                  </a:cubicBezTo>
                  <a:cubicBezTo>
                    <a:pt x="1002" y="10425"/>
                    <a:pt x="1191" y="10351"/>
                    <a:pt x="1331" y="10203"/>
                  </a:cubicBezTo>
                  <a:cubicBezTo>
                    <a:pt x="1597" y="9952"/>
                    <a:pt x="1627" y="9553"/>
                    <a:pt x="1420" y="9257"/>
                  </a:cubicBezTo>
                  <a:lnTo>
                    <a:pt x="2144" y="8532"/>
                  </a:lnTo>
                  <a:lnTo>
                    <a:pt x="6994" y="8532"/>
                  </a:lnTo>
                  <a:lnTo>
                    <a:pt x="11948" y="3579"/>
                  </a:lnTo>
                  <a:lnTo>
                    <a:pt x="11948" y="1464"/>
                  </a:lnTo>
                  <a:cubicBezTo>
                    <a:pt x="12096" y="1435"/>
                    <a:pt x="12229" y="1376"/>
                    <a:pt x="12332" y="1257"/>
                  </a:cubicBezTo>
                  <a:cubicBezTo>
                    <a:pt x="12628" y="977"/>
                    <a:pt x="12628" y="503"/>
                    <a:pt x="12332" y="208"/>
                  </a:cubicBezTo>
                  <a:cubicBezTo>
                    <a:pt x="12184" y="75"/>
                    <a:pt x="12007" y="1"/>
                    <a:pt x="1181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02" name="Google Shape;902;p72"/>
          <p:cNvSpPr txBox="1"/>
          <p:nvPr/>
        </p:nvSpPr>
        <p:spPr>
          <a:xfrm>
            <a:off x="779700" y="1192125"/>
            <a:ext cx="7584600" cy="3390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1600">
                <a:solidFill>
                  <a:schemeClr val="dk1"/>
                </a:solidFill>
                <a:latin typeface="Albert Sans"/>
                <a:ea typeface="Albert Sans"/>
                <a:cs typeface="Albert Sans"/>
                <a:sym typeface="Albert Sans"/>
              </a:rPr>
              <a:t>Purpose: verify architectural correctness of the design through utilizing the Ibex DV environment</a:t>
            </a:r>
            <a:endParaRPr sz="1600">
              <a:solidFill>
                <a:schemeClr val="dk1"/>
              </a:solidFill>
              <a:latin typeface="Albert Sans"/>
              <a:ea typeface="Albert Sans"/>
              <a:cs typeface="Albert Sans"/>
              <a:sym typeface="Albert Sans"/>
            </a:endParaRPr>
          </a:p>
          <a:p>
            <a:pPr indent="0" lvl="0" marL="0" marR="0" rtl="0" algn="l">
              <a:lnSpc>
                <a:spcPct val="100000"/>
              </a:lnSpc>
              <a:spcBef>
                <a:spcPts val="0"/>
              </a:spcBef>
              <a:spcAft>
                <a:spcPts val="0"/>
              </a:spcAft>
              <a:buNone/>
            </a:pPr>
            <a:r>
              <a:t/>
            </a:r>
            <a:endParaRPr sz="1600">
              <a:solidFill>
                <a:schemeClr val="dk1"/>
              </a:solidFill>
              <a:latin typeface="Albert Sans"/>
              <a:ea typeface="Albert Sans"/>
              <a:cs typeface="Albert Sans"/>
              <a:sym typeface="Albert Sans"/>
            </a:endParaRPr>
          </a:p>
          <a:p>
            <a:pPr indent="0" lvl="0" marL="0" marR="0" rtl="0" algn="l">
              <a:lnSpc>
                <a:spcPct val="100000"/>
              </a:lnSpc>
              <a:spcBef>
                <a:spcPts val="0"/>
              </a:spcBef>
              <a:spcAft>
                <a:spcPts val="0"/>
              </a:spcAft>
              <a:buNone/>
            </a:pPr>
            <a:r>
              <a:rPr lang="en" sz="1600">
                <a:solidFill>
                  <a:schemeClr val="dk1"/>
                </a:solidFill>
                <a:latin typeface="Albert Sans"/>
                <a:ea typeface="Albert Sans"/>
                <a:cs typeface="Albert Sans"/>
                <a:sym typeface="Albert Sans"/>
              </a:rPr>
              <a:t>Steps to system testing:</a:t>
            </a:r>
            <a:endParaRPr sz="1600">
              <a:solidFill>
                <a:schemeClr val="dk1"/>
              </a:solidFill>
              <a:latin typeface="Albert Sans"/>
              <a:ea typeface="Albert Sans"/>
              <a:cs typeface="Albert Sans"/>
              <a:sym typeface="Albert Sans"/>
            </a:endParaRPr>
          </a:p>
          <a:p>
            <a:pPr indent="-330200" lvl="0" marL="457200" marR="0" rtl="0" algn="l">
              <a:lnSpc>
                <a:spcPct val="100000"/>
              </a:lnSpc>
              <a:spcBef>
                <a:spcPts val="0"/>
              </a:spcBef>
              <a:spcAft>
                <a:spcPts val="0"/>
              </a:spcAft>
              <a:buClr>
                <a:schemeClr val="dk1"/>
              </a:buClr>
              <a:buSzPts val="1600"/>
              <a:buFont typeface="Albert Sans"/>
              <a:buAutoNum type="arabicPeriod"/>
            </a:pPr>
            <a:r>
              <a:rPr lang="en" sz="1600">
                <a:solidFill>
                  <a:schemeClr val="dk1"/>
                </a:solidFill>
                <a:latin typeface="Albert Sans"/>
                <a:ea typeface="Albert Sans"/>
                <a:cs typeface="Albert Sans"/>
                <a:sym typeface="Albert Sans"/>
              </a:rPr>
              <a:t>Test program generated with RISC-V DV</a:t>
            </a:r>
            <a:endParaRPr sz="1600">
              <a:solidFill>
                <a:schemeClr val="dk1"/>
              </a:solidFill>
              <a:latin typeface="Albert Sans"/>
              <a:ea typeface="Albert Sans"/>
              <a:cs typeface="Albert Sans"/>
              <a:sym typeface="Albert Sans"/>
            </a:endParaRPr>
          </a:p>
          <a:p>
            <a:pPr indent="-330200" lvl="0" marL="457200" marR="0" rtl="0" algn="l">
              <a:lnSpc>
                <a:spcPct val="100000"/>
              </a:lnSpc>
              <a:spcBef>
                <a:spcPts val="0"/>
              </a:spcBef>
              <a:spcAft>
                <a:spcPts val="0"/>
              </a:spcAft>
              <a:buClr>
                <a:schemeClr val="dk1"/>
              </a:buClr>
              <a:buSzPts val="1600"/>
              <a:buFont typeface="Albert Sans"/>
              <a:buAutoNum type="arabicPeriod"/>
            </a:pPr>
            <a:r>
              <a:rPr lang="en" sz="1600">
                <a:solidFill>
                  <a:schemeClr val="dk1"/>
                </a:solidFill>
                <a:latin typeface="Albert Sans"/>
                <a:ea typeface="Albert Sans"/>
                <a:cs typeface="Albert Sans"/>
                <a:sym typeface="Albert Sans"/>
              </a:rPr>
              <a:t>Program compiled and loaded into UVM memory model</a:t>
            </a:r>
            <a:endParaRPr sz="1600">
              <a:solidFill>
                <a:schemeClr val="dk1"/>
              </a:solidFill>
              <a:latin typeface="Albert Sans"/>
              <a:ea typeface="Albert Sans"/>
              <a:cs typeface="Albert Sans"/>
              <a:sym typeface="Albert Sans"/>
            </a:endParaRPr>
          </a:p>
          <a:p>
            <a:pPr indent="-330200" lvl="0" marL="457200" marR="0" rtl="0" algn="l">
              <a:lnSpc>
                <a:spcPct val="100000"/>
              </a:lnSpc>
              <a:spcBef>
                <a:spcPts val="0"/>
              </a:spcBef>
              <a:spcAft>
                <a:spcPts val="0"/>
              </a:spcAft>
              <a:buClr>
                <a:schemeClr val="dk1"/>
              </a:buClr>
              <a:buSzPts val="1600"/>
              <a:buFont typeface="Albert Sans"/>
              <a:buAutoNum type="arabicPeriod"/>
            </a:pPr>
            <a:r>
              <a:rPr lang="en" sz="1600">
                <a:solidFill>
                  <a:schemeClr val="dk1"/>
                </a:solidFill>
                <a:latin typeface="Albert Sans"/>
                <a:ea typeface="Albert Sans"/>
                <a:cs typeface="Albert Sans"/>
                <a:sym typeface="Albert Sans"/>
              </a:rPr>
              <a:t>Core executes program under memory timing, interrupt patterns, and debug events</a:t>
            </a:r>
            <a:endParaRPr sz="1600">
              <a:solidFill>
                <a:schemeClr val="dk1"/>
              </a:solidFill>
              <a:latin typeface="Albert Sans"/>
              <a:ea typeface="Albert Sans"/>
              <a:cs typeface="Albert Sans"/>
              <a:sym typeface="Albert Sans"/>
            </a:endParaRPr>
          </a:p>
          <a:p>
            <a:pPr indent="-330200" lvl="0" marL="457200" marR="0" rtl="0" algn="l">
              <a:lnSpc>
                <a:spcPct val="100000"/>
              </a:lnSpc>
              <a:spcBef>
                <a:spcPts val="0"/>
              </a:spcBef>
              <a:spcAft>
                <a:spcPts val="0"/>
              </a:spcAft>
              <a:buClr>
                <a:schemeClr val="dk1"/>
              </a:buClr>
              <a:buSzPts val="1600"/>
              <a:buFont typeface="Albert Sans"/>
              <a:buAutoNum type="arabicPeriod"/>
            </a:pPr>
            <a:r>
              <a:rPr lang="en" sz="1600">
                <a:solidFill>
                  <a:schemeClr val="dk1"/>
                </a:solidFill>
                <a:latin typeface="Albert Sans"/>
                <a:ea typeface="Albert Sans"/>
                <a:cs typeface="Albert Sans"/>
                <a:sym typeface="Albert Sans"/>
              </a:rPr>
              <a:t>UVM monitors activity during execution</a:t>
            </a:r>
            <a:endParaRPr sz="1600">
              <a:solidFill>
                <a:schemeClr val="dk1"/>
              </a:solidFill>
              <a:latin typeface="Albert Sans"/>
              <a:ea typeface="Albert Sans"/>
              <a:cs typeface="Albert Sans"/>
              <a:sym typeface="Albert Sans"/>
            </a:endParaRPr>
          </a:p>
          <a:p>
            <a:pPr indent="-330200" lvl="0" marL="457200" marR="0" rtl="0" algn="l">
              <a:lnSpc>
                <a:spcPct val="100000"/>
              </a:lnSpc>
              <a:spcBef>
                <a:spcPts val="0"/>
              </a:spcBef>
              <a:spcAft>
                <a:spcPts val="0"/>
              </a:spcAft>
              <a:buClr>
                <a:schemeClr val="dk1"/>
              </a:buClr>
              <a:buSzPts val="1600"/>
              <a:buFont typeface="Albert Sans"/>
              <a:buAutoNum type="arabicPeriod"/>
            </a:pPr>
            <a:r>
              <a:rPr lang="en" sz="1600">
                <a:solidFill>
                  <a:schemeClr val="dk1"/>
                </a:solidFill>
                <a:latin typeface="Albert Sans"/>
                <a:ea typeface="Albert Sans"/>
                <a:cs typeface="Albert Sans"/>
                <a:sym typeface="Albert Sans"/>
              </a:rPr>
              <a:t>An end condition is met, which will be evaluated to determine whether it had passed or not</a:t>
            </a:r>
            <a:endParaRPr sz="1600">
              <a:solidFill>
                <a:schemeClr val="dk1"/>
              </a:solidFill>
              <a:latin typeface="Albert Sans"/>
              <a:ea typeface="Albert Sans"/>
              <a:cs typeface="Albert Sans"/>
              <a:sym typeface="Albert Sans"/>
            </a:endParaRPr>
          </a:p>
          <a:p>
            <a:pPr indent="0" lvl="0" marL="0" marR="0" rtl="0" algn="l">
              <a:lnSpc>
                <a:spcPct val="100000"/>
              </a:lnSpc>
              <a:spcBef>
                <a:spcPts val="0"/>
              </a:spcBef>
              <a:spcAft>
                <a:spcPts val="0"/>
              </a:spcAft>
              <a:buNone/>
            </a:pPr>
            <a:r>
              <a:t/>
            </a:r>
            <a:endParaRPr sz="1600">
              <a:solidFill>
                <a:schemeClr val="dk1"/>
              </a:solidFill>
              <a:latin typeface="Albert Sans"/>
              <a:ea typeface="Albert Sans"/>
              <a:cs typeface="Albert Sans"/>
              <a:sym typeface="Albert Sans"/>
            </a:endParaRPr>
          </a:p>
        </p:txBody>
      </p:sp>
      <p:pic>
        <p:nvPicPr>
          <p:cNvPr id="903" name="Google Shape;903;p72" title="alyssa_headshot.PNG"/>
          <p:cNvPicPr preferRelativeResize="0"/>
          <p:nvPr/>
        </p:nvPicPr>
        <p:blipFill rotWithShape="1">
          <a:blip r:embed="rId3">
            <a:alphaModFix/>
          </a:blip>
          <a:srcRect b="2107" l="0" r="0" t="2098"/>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07" name="Shape 907"/>
        <p:cNvGrpSpPr/>
        <p:nvPr/>
      </p:nvGrpSpPr>
      <p:grpSpPr>
        <a:xfrm>
          <a:off x="0" y="0"/>
          <a:ext cx="0" cy="0"/>
          <a:chOff x="0" y="0"/>
          <a:chExt cx="0" cy="0"/>
        </a:xfrm>
      </p:grpSpPr>
      <p:sp>
        <p:nvSpPr>
          <p:cNvPr id="908" name="Google Shape;908;p7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Functional Testing</a:t>
            </a:r>
            <a:endParaRPr/>
          </a:p>
        </p:txBody>
      </p:sp>
      <p:grpSp>
        <p:nvGrpSpPr>
          <p:cNvPr id="909" name="Google Shape;909;p73"/>
          <p:cNvGrpSpPr/>
          <p:nvPr/>
        </p:nvGrpSpPr>
        <p:grpSpPr>
          <a:xfrm>
            <a:off x="8092953" y="4019885"/>
            <a:ext cx="1123603" cy="1123603"/>
            <a:chOff x="8092953" y="4019885"/>
            <a:chExt cx="1123603" cy="1123603"/>
          </a:xfrm>
        </p:grpSpPr>
        <p:sp>
          <p:nvSpPr>
            <p:cNvPr id="910" name="Google Shape;910;p73"/>
            <p:cNvSpPr/>
            <p:nvPr/>
          </p:nvSpPr>
          <p:spPr>
            <a:xfrm rot="8100000">
              <a:off x="8546967" y="4588782"/>
              <a:ext cx="374076" cy="364909"/>
            </a:xfrm>
            <a:custGeom>
              <a:rect b="b" l="l" r="r" t="t"/>
              <a:pathLst>
                <a:path extrusionOk="0" h="5294" w="5427">
                  <a:moveTo>
                    <a:pt x="4628" y="0"/>
                  </a:moveTo>
                  <a:cubicBezTo>
                    <a:pt x="4436" y="0"/>
                    <a:pt x="4244" y="74"/>
                    <a:pt x="4096" y="207"/>
                  </a:cubicBezTo>
                  <a:cubicBezTo>
                    <a:pt x="3830" y="474"/>
                    <a:pt x="3815" y="902"/>
                    <a:pt x="4037" y="1183"/>
                  </a:cubicBezTo>
                  <a:lnTo>
                    <a:pt x="1257" y="3963"/>
                  </a:lnTo>
                  <a:cubicBezTo>
                    <a:pt x="1123" y="3869"/>
                    <a:pt x="968" y="3821"/>
                    <a:pt x="813" y="3821"/>
                  </a:cubicBezTo>
                  <a:cubicBezTo>
                    <a:pt x="627" y="3821"/>
                    <a:pt x="441" y="3891"/>
                    <a:pt x="296" y="4037"/>
                  </a:cubicBezTo>
                  <a:cubicBezTo>
                    <a:pt x="0" y="4318"/>
                    <a:pt x="0" y="4791"/>
                    <a:pt x="296" y="5072"/>
                  </a:cubicBezTo>
                  <a:cubicBezTo>
                    <a:pt x="436" y="5220"/>
                    <a:pt x="625" y="5294"/>
                    <a:pt x="813" y="5294"/>
                  </a:cubicBezTo>
                  <a:cubicBezTo>
                    <a:pt x="1002" y="5294"/>
                    <a:pt x="1190" y="5220"/>
                    <a:pt x="1331" y="5072"/>
                  </a:cubicBezTo>
                  <a:cubicBezTo>
                    <a:pt x="1597" y="4821"/>
                    <a:pt x="1627" y="4421"/>
                    <a:pt x="1420" y="4126"/>
                  </a:cubicBezTo>
                  <a:lnTo>
                    <a:pt x="4199" y="1346"/>
                  </a:lnTo>
                  <a:cubicBezTo>
                    <a:pt x="4321" y="1429"/>
                    <a:pt x="4468" y="1471"/>
                    <a:pt x="4615" y="1471"/>
                  </a:cubicBezTo>
                  <a:cubicBezTo>
                    <a:pt x="4809" y="1471"/>
                    <a:pt x="5003" y="1400"/>
                    <a:pt x="5146" y="1257"/>
                  </a:cubicBezTo>
                  <a:cubicBezTo>
                    <a:pt x="5427" y="961"/>
                    <a:pt x="5427" y="503"/>
                    <a:pt x="5146" y="207"/>
                  </a:cubicBezTo>
                  <a:cubicBezTo>
                    <a:pt x="4998" y="74"/>
                    <a:pt x="4806" y="0"/>
                    <a:pt x="4628"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73"/>
            <p:cNvSpPr/>
            <p:nvPr/>
          </p:nvSpPr>
          <p:spPr>
            <a:xfrm rot="8100000">
              <a:off x="8219538" y="4222395"/>
              <a:ext cx="870432" cy="718582"/>
            </a:xfrm>
            <a:custGeom>
              <a:rect b="b" l="l" r="r" t="t"/>
              <a:pathLst>
                <a:path extrusionOk="0" h="10425" w="12628">
                  <a:moveTo>
                    <a:pt x="11815" y="1"/>
                  </a:moveTo>
                  <a:cubicBezTo>
                    <a:pt x="11622" y="1"/>
                    <a:pt x="11430" y="75"/>
                    <a:pt x="11297" y="208"/>
                  </a:cubicBezTo>
                  <a:cubicBezTo>
                    <a:pt x="11001" y="503"/>
                    <a:pt x="11001" y="977"/>
                    <a:pt x="11297" y="1257"/>
                  </a:cubicBezTo>
                  <a:cubicBezTo>
                    <a:pt x="11415" y="1376"/>
                    <a:pt x="11563" y="1450"/>
                    <a:pt x="11726" y="1464"/>
                  </a:cubicBezTo>
                  <a:lnTo>
                    <a:pt x="11726" y="3475"/>
                  </a:lnTo>
                  <a:lnTo>
                    <a:pt x="6891" y="8310"/>
                  </a:lnTo>
                  <a:lnTo>
                    <a:pt x="2056" y="8310"/>
                  </a:lnTo>
                  <a:lnTo>
                    <a:pt x="1272" y="9109"/>
                  </a:lnTo>
                  <a:cubicBezTo>
                    <a:pt x="1137" y="9001"/>
                    <a:pt x="978" y="8948"/>
                    <a:pt x="819" y="8948"/>
                  </a:cubicBezTo>
                  <a:cubicBezTo>
                    <a:pt x="630" y="8948"/>
                    <a:pt x="441" y="9023"/>
                    <a:pt x="296" y="9168"/>
                  </a:cubicBezTo>
                  <a:cubicBezTo>
                    <a:pt x="0" y="9449"/>
                    <a:pt x="0" y="9922"/>
                    <a:pt x="296" y="10203"/>
                  </a:cubicBezTo>
                  <a:cubicBezTo>
                    <a:pt x="437" y="10351"/>
                    <a:pt x="625" y="10425"/>
                    <a:pt x="814" y="10425"/>
                  </a:cubicBezTo>
                  <a:cubicBezTo>
                    <a:pt x="1002" y="10425"/>
                    <a:pt x="1191" y="10351"/>
                    <a:pt x="1331" y="10203"/>
                  </a:cubicBezTo>
                  <a:cubicBezTo>
                    <a:pt x="1597" y="9952"/>
                    <a:pt x="1627" y="9553"/>
                    <a:pt x="1420" y="9257"/>
                  </a:cubicBezTo>
                  <a:lnTo>
                    <a:pt x="2144" y="8532"/>
                  </a:lnTo>
                  <a:lnTo>
                    <a:pt x="6994" y="8532"/>
                  </a:lnTo>
                  <a:lnTo>
                    <a:pt x="11948" y="3579"/>
                  </a:lnTo>
                  <a:lnTo>
                    <a:pt x="11948" y="1464"/>
                  </a:lnTo>
                  <a:cubicBezTo>
                    <a:pt x="12096" y="1435"/>
                    <a:pt x="12229" y="1376"/>
                    <a:pt x="12332" y="1257"/>
                  </a:cubicBezTo>
                  <a:cubicBezTo>
                    <a:pt x="12628" y="977"/>
                    <a:pt x="12628" y="503"/>
                    <a:pt x="12332" y="208"/>
                  </a:cubicBezTo>
                  <a:cubicBezTo>
                    <a:pt x="12184" y="75"/>
                    <a:pt x="12007" y="1"/>
                    <a:pt x="1181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12" name="Google Shape;912;p73"/>
          <p:cNvSpPr txBox="1"/>
          <p:nvPr/>
        </p:nvSpPr>
        <p:spPr>
          <a:xfrm>
            <a:off x="720000" y="1254700"/>
            <a:ext cx="7584600" cy="1077600"/>
          </a:xfrm>
          <a:prstGeom prst="rect">
            <a:avLst/>
          </a:prstGeom>
          <a:noFill/>
          <a:ln>
            <a:noFill/>
          </a:ln>
        </p:spPr>
        <p:txBody>
          <a:bodyPr anchorCtr="0" anchor="t" bIns="91425" lIns="91425" spcFirstLastPara="1" rIns="91425" wrap="square" tIns="91425">
            <a:noAutofit/>
          </a:bodyPr>
          <a:lstStyle/>
          <a:p>
            <a:pPr indent="-330200" lvl="0" marL="457200" marR="0" rtl="0" algn="l">
              <a:lnSpc>
                <a:spcPct val="100000"/>
              </a:lnSpc>
              <a:spcBef>
                <a:spcPts val="0"/>
              </a:spcBef>
              <a:spcAft>
                <a:spcPts val="0"/>
              </a:spcAft>
              <a:buClr>
                <a:schemeClr val="dk1"/>
              </a:buClr>
              <a:buSzPts val="1600"/>
              <a:buFont typeface="Albert Sans"/>
              <a:buChar char="-"/>
            </a:pPr>
            <a:r>
              <a:rPr lang="en" sz="1600">
                <a:solidFill>
                  <a:schemeClr val="dk1"/>
                </a:solidFill>
                <a:latin typeface="Albert Sans"/>
                <a:ea typeface="Albert Sans"/>
                <a:cs typeface="Albert Sans"/>
                <a:sym typeface="Albert Sans"/>
              </a:rPr>
              <a:t>Testing the pre and post-modified Ibex core</a:t>
            </a:r>
            <a:endParaRPr sz="1600">
              <a:solidFill>
                <a:schemeClr val="dk1"/>
              </a:solidFill>
              <a:latin typeface="Albert Sans"/>
              <a:ea typeface="Albert Sans"/>
              <a:cs typeface="Albert Sans"/>
              <a:sym typeface="Albert Sans"/>
            </a:endParaRPr>
          </a:p>
          <a:p>
            <a:pPr indent="-330200" lvl="0" marL="457200" marR="0" rtl="0" algn="l">
              <a:lnSpc>
                <a:spcPct val="100000"/>
              </a:lnSpc>
              <a:spcBef>
                <a:spcPts val="0"/>
              </a:spcBef>
              <a:spcAft>
                <a:spcPts val="0"/>
              </a:spcAft>
              <a:buClr>
                <a:schemeClr val="dk1"/>
              </a:buClr>
              <a:buSzPts val="1600"/>
              <a:buFont typeface="Albert Sans"/>
              <a:buChar char="-"/>
            </a:pPr>
            <a:r>
              <a:rPr lang="en" sz="1600">
                <a:solidFill>
                  <a:schemeClr val="dk1"/>
                </a:solidFill>
                <a:latin typeface="Albert Sans"/>
                <a:ea typeface="Albert Sans"/>
                <a:cs typeface="Albert Sans"/>
                <a:sym typeface="Albert Sans"/>
              </a:rPr>
              <a:t>Functional testing requires an attacker model and a leakage model to properly analyze </a:t>
            </a:r>
            <a:endParaRPr sz="1600">
              <a:solidFill>
                <a:schemeClr val="dk1"/>
              </a:solidFill>
              <a:latin typeface="Albert Sans"/>
              <a:ea typeface="Albert Sans"/>
              <a:cs typeface="Albert Sans"/>
              <a:sym typeface="Albert Sans"/>
            </a:endParaRPr>
          </a:p>
        </p:txBody>
      </p:sp>
      <p:sp>
        <p:nvSpPr>
          <p:cNvPr id="913" name="Google Shape;913;p73"/>
          <p:cNvSpPr txBox="1"/>
          <p:nvPr>
            <p:ph type="title"/>
          </p:nvPr>
        </p:nvSpPr>
        <p:spPr>
          <a:xfrm>
            <a:off x="720000" y="256927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200"/>
              <a:t>Attacker Model</a:t>
            </a:r>
            <a:endParaRPr sz="2200"/>
          </a:p>
        </p:txBody>
      </p:sp>
      <p:pic>
        <p:nvPicPr>
          <p:cNvPr id="914" name="Google Shape;914;p73" title="alyssa_headshot.PNG"/>
          <p:cNvPicPr preferRelativeResize="0"/>
          <p:nvPr/>
        </p:nvPicPr>
        <p:blipFill rotWithShape="1">
          <a:blip r:embed="rId3">
            <a:alphaModFix/>
          </a:blip>
          <a:srcRect b="2107" l="0" r="0" t="2098"/>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
        <p:nvSpPr>
          <p:cNvPr id="915" name="Google Shape;915;p73"/>
          <p:cNvSpPr txBox="1"/>
          <p:nvPr/>
        </p:nvSpPr>
        <p:spPr>
          <a:xfrm>
            <a:off x="720000" y="3141975"/>
            <a:ext cx="4305900" cy="1340100"/>
          </a:xfrm>
          <a:prstGeom prst="rect">
            <a:avLst/>
          </a:prstGeom>
          <a:noFill/>
          <a:ln>
            <a:noFill/>
          </a:ln>
        </p:spPr>
        <p:txBody>
          <a:bodyPr anchorCtr="0" anchor="t" bIns="91425" lIns="91425" spcFirstLastPara="1" rIns="91425" wrap="square" tIns="91425">
            <a:noAutofit/>
          </a:bodyPr>
          <a:lstStyle/>
          <a:p>
            <a:pPr indent="-330200" lvl="0" marL="457200" marR="0" rtl="0" algn="l">
              <a:lnSpc>
                <a:spcPct val="100000"/>
              </a:lnSpc>
              <a:spcBef>
                <a:spcPts val="0"/>
              </a:spcBef>
              <a:spcAft>
                <a:spcPts val="0"/>
              </a:spcAft>
              <a:buClr>
                <a:schemeClr val="dk1"/>
              </a:buClr>
              <a:buSzPts val="1600"/>
              <a:buFont typeface="Albert Sans"/>
              <a:buChar char="-"/>
            </a:pPr>
            <a:r>
              <a:rPr lang="en" sz="1600">
                <a:solidFill>
                  <a:schemeClr val="dk1"/>
                </a:solidFill>
                <a:latin typeface="Albert Sans"/>
                <a:ea typeface="Albert Sans"/>
                <a:cs typeface="Albert Sans"/>
                <a:sym typeface="Albert Sans"/>
              </a:rPr>
              <a:t>Simulation of AES-128 for encryption of plaintext schedule</a:t>
            </a:r>
            <a:endParaRPr sz="1600">
              <a:solidFill>
                <a:schemeClr val="dk1"/>
              </a:solidFill>
              <a:latin typeface="Albert Sans"/>
              <a:ea typeface="Albert Sans"/>
              <a:cs typeface="Albert Sans"/>
              <a:sym typeface="Albert Sans"/>
            </a:endParaRPr>
          </a:p>
          <a:p>
            <a:pPr indent="-330200" lvl="0" marL="457200" marR="0" rtl="0" algn="l">
              <a:lnSpc>
                <a:spcPct val="100000"/>
              </a:lnSpc>
              <a:spcBef>
                <a:spcPts val="0"/>
              </a:spcBef>
              <a:spcAft>
                <a:spcPts val="0"/>
              </a:spcAft>
              <a:buClr>
                <a:schemeClr val="dk1"/>
              </a:buClr>
              <a:buSzPts val="1600"/>
              <a:buFont typeface="Albert Sans"/>
              <a:buChar char="-"/>
            </a:pPr>
            <a:r>
              <a:rPr lang="en" sz="1600">
                <a:solidFill>
                  <a:schemeClr val="dk1"/>
                </a:solidFill>
                <a:latin typeface="Albert Sans"/>
                <a:ea typeface="Albert Sans"/>
                <a:cs typeface="Albert Sans"/>
                <a:sym typeface="Albert Sans"/>
              </a:rPr>
              <a:t>Attacker can exploit the key through observing power traces per encryption</a:t>
            </a:r>
            <a:endParaRPr sz="1600">
              <a:solidFill>
                <a:schemeClr val="dk1"/>
              </a:solidFill>
              <a:latin typeface="Albert Sans"/>
              <a:ea typeface="Albert Sans"/>
              <a:cs typeface="Albert Sans"/>
              <a:sym typeface="Albert Sans"/>
            </a:endParaRPr>
          </a:p>
        </p:txBody>
      </p:sp>
      <p:pic>
        <p:nvPicPr>
          <p:cNvPr id="916" name="Google Shape;916;p73"/>
          <p:cNvPicPr preferRelativeResize="0"/>
          <p:nvPr/>
        </p:nvPicPr>
        <p:blipFill>
          <a:blip r:embed="rId4">
            <a:alphaModFix/>
          </a:blip>
          <a:stretch>
            <a:fillRect/>
          </a:stretch>
        </p:blipFill>
        <p:spPr>
          <a:xfrm>
            <a:off x="5225925" y="2073500"/>
            <a:ext cx="2667000" cy="283845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20" name="Shape 920"/>
        <p:cNvGrpSpPr/>
        <p:nvPr/>
      </p:nvGrpSpPr>
      <p:grpSpPr>
        <a:xfrm>
          <a:off x="0" y="0"/>
          <a:ext cx="0" cy="0"/>
          <a:chOff x="0" y="0"/>
          <a:chExt cx="0" cy="0"/>
        </a:xfrm>
      </p:grpSpPr>
      <p:sp>
        <p:nvSpPr>
          <p:cNvPr id="921" name="Google Shape;921;p7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Performance Evaluation</a:t>
            </a:r>
            <a:endParaRPr/>
          </a:p>
        </p:txBody>
      </p:sp>
      <p:grpSp>
        <p:nvGrpSpPr>
          <p:cNvPr id="922" name="Google Shape;922;p74"/>
          <p:cNvGrpSpPr/>
          <p:nvPr/>
        </p:nvGrpSpPr>
        <p:grpSpPr>
          <a:xfrm>
            <a:off x="8092953" y="4019885"/>
            <a:ext cx="1123603" cy="1123603"/>
            <a:chOff x="8092953" y="4019885"/>
            <a:chExt cx="1123603" cy="1123603"/>
          </a:xfrm>
        </p:grpSpPr>
        <p:sp>
          <p:nvSpPr>
            <p:cNvPr id="923" name="Google Shape;923;p74"/>
            <p:cNvSpPr/>
            <p:nvPr/>
          </p:nvSpPr>
          <p:spPr>
            <a:xfrm rot="8100000">
              <a:off x="8546967" y="4588782"/>
              <a:ext cx="374076" cy="364909"/>
            </a:xfrm>
            <a:custGeom>
              <a:rect b="b" l="l" r="r" t="t"/>
              <a:pathLst>
                <a:path extrusionOk="0" h="5294" w="5427">
                  <a:moveTo>
                    <a:pt x="4628" y="0"/>
                  </a:moveTo>
                  <a:cubicBezTo>
                    <a:pt x="4436" y="0"/>
                    <a:pt x="4244" y="74"/>
                    <a:pt x="4096" y="207"/>
                  </a:cubicBezTo>
                  <a:cubicBezTo>
                    <a:pt x="3830" y="474"/>
                    <a:pt x="3815" y="902"/>
                    <a:pt x="4037" y="1183"/>
                  </a:cubicBezTo>
                  <a:lnTo>
                    <a:pt x="1257" y="3963"/>
                  </a:lnTo>
                  <a:cubicBezTo>
                    <a:pt x="1123" y="3869"/>
                    <a:pt x="968" y="3821"/>
                    <a:pt x="813" y="3821"/>
                  </a:cubicBezTo>
                  <a:cubicBezTo>
                    <a:pt x="627" y="3821"/>
                    <a:pt x="441" y="3891"/>
                    <a:pt x="296" y="4037"/>
                  </a:cubicBezTo>
                  <a:cubicBezTo>
                    <a:pt x="0" y="4318"/>
                    <a:pt x="0" y="4791"/>
                    <a:pt x="296" y="5072"/>
                  </a:cubicBezTo>
                  <a:cubicBezTo>
                    <a:pt x="436" y="5220"/>
                    <a:pt x="625" y="5294"/>
                    <a:pt x="813" y="5294"/>
                  </a:cubicBezTo>
                  <a:cubicBezTo>
                    <a:pt x="1002" y="5294"/>
                    <a:pt x="1190" y="5220"/>
                    <a:pt x="1331" y="5072"/>
                  </a:cubicBezTo>
                  <a:cubicBezTo>
                    <a:pt x="1597" y="4821"/>
                    <a:pt x="1627" y="4421"/>
                    <a:pt x="1420" y="4126"/>
                  </a:cubicBezTo>
                  <a:lnTo>
                    <a:pt x="4199" y="1346"/>
                  </a:lnTo>
                  <a:cubicBezTo>
                    <a:pt x="4321" y="1429"/>
                    <a:pt x="4468" y="1471"/>
                    <a:pt x="4615" y="1471"/>
                  </a:cubicBezTo>
                  <a:cubicBezTo>
                    <a:pt x="4809" y="1471"/>
                    <a:pt x="5003" y="1400"/>
                    <a:pt x="5146" y="1257"/>
                  </a:cubicBezTo>
                  <a:cubicBezTo>
                    <a:pt x="5427" y="961"/>
                    <a:pt x="5427" y="503"/>
                    <a:pt x="5146" y="207"/>
                  </a:cubicBezTo>
                  <a:cubicBezTo>
                    <a:pt x="4998" y="74"/>
                    <a:pt x="4806" y="0"/>
                    <a:pt x="4628"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 name="Google Shape;924;p74"/>
            <p:cNvSpPr/>
            <p:nvPr/>
          </p:nvSpPr>
          <p:spPr>
            <a:xfrm rot="8100000">
              <a:off x="8219538" y="4222395"/>
              <a:ext cx="870432" cy="718582"/>
            </a:xfrm>
            <a:custGeom>
              <a:rect b="b" l="l" r="r" t="t"/>
              <a:pathLst>
                <a:path extrusionOk="0" h="10425" w="12628">
                  <a:moveTo>
                    <a:pt x="11815" y="1"/>
                  </a:moveTo>
                  <a:cubicBezTo>
                    <a:pt x="11622" y="1"/>
                    <a:pt x="11430" y="75"/>
                    <a:pt x="11297" y="208"/>
                  </a:cubicBezTo>
                  <a:cubicBezTo>
                    <a:pt x="11001" y="503"/>
                    <a:pt x="11001" y="977"/>
                    <a:pt x="11297" y="1257"/>
                  </a:cubicBezTo>
                  <a:cubicBezTo>
                    <a:pt x="11415" y="1376"/>
                    <a:pt x="11563" y="1450"/>
                    <a:pt x="11726" y="1464"/>
                  </a:cubicBezTo>
                  <a:lnTo>
                    <a:pt x="11726" y="3475"/>
                  </a:lnTo>
                  <a:lnTo>
                    <a:pt x="6891" y="8310"/>
                  </a:lnTo>
                  <a:lnTo>
                    <a:pt x="2056" y="8310"/>
                  </a:lnTo>
                  <a:lnTo>
                    <a:pt x="1272" y="9109"/>
                  </a:lnTo>
                  <a:cubicBezTo>
                    <a:pt x="1137" y="9001"/>
                    <a:pt x="978" y="8948"/>
                    <a:pt x="819" y="8948"/>
                  </a:cubicBezTo>
                  <a:cubicBezTo>
                    <a:pt x="630" y="8948"/>
                    <a:pt x="441" y="9023"/>
                    <a:pt x="296" y="9168"/>
                  </a:cubicBezTo>
                  <a:cubicBezTo>
                    <a:pt x="0" y="9449"/>
                    <a:pt x="0" y="9922"/>
                    <a:pt x="296" y="10203"/>
                  </a:cubicBezTo>
                  <a:cubicBezTo>
                    <a:pt x="437" y="10351"/>
                    <a:pt x="625" y="10425"/>
                    <a:pt x="814" y="10425"/>
                  </a:cubicBezTo>
                  <a:cubicBezTo>
                    <a:pt x="1002" y="10425"/>
                    <a:pt x="1191" y="10351"/>
                    <a:pt x="1331" y="10203"/>
                  </a:cubicBezTo>
                  <a:cubicBezTo>
                    <a:pt x="1597" y="9952"/>
                    <a:pt x="1627" y="9553"/>
                    <a:pt x="1420" y="9257"/>
                  </a:cubicBezTo>
                  <a:lnTo>
                    <a:pt x="2144" y="8532"/>
                  </a:lnTo>
                  <a:lnTo>
                    <a:pt x="6994" y="8532"/>
                  </a:lnTo>
                  <a:lnTo>
                    <a:pt x="11948" y="3579"/>
                  </a:lnTo>
                  <a:lnTo>
                    <a:pt x="11948" y="1464"/>
                  </a:lnTo>
                  <a:cubicBezTo>
                    <a:pt x="12096" y="1435"/>
                    <a:pt x="12229" y="1376"/>
                    <a:pt x="12332" y="1257"/>
                  </a:cubicBezTo>
                  <a:cubicBezTo>
                    <a:pt x="12628" y="977"/>
                    <a:pt x="12628" y="503"/>
                    <a:pt x="12332" y="208"/>
                  </a:cubicBezTo>
                  <a:cubicBezTo>
                    <a:pt x="12184" y="75"/>
                    <a:pt x="12007" y="1"/>
                    <a:pt x="1181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25" name="Google Shape;925;p74"/>
          <p:cNvSpPr txBox="1"/>
          <p:nvPr/>
        </p:nvSpPr>
        <p:spPr>
          <a:xfrm>
            <a:off x="720000" y="1192125"/>
            <a:ext cx="7584600" cy="1991100"/>
          </a:xfrm>
          <a:prstGeom prst="rect">
            <a:avLst/>
          </a:prstGeom>
          <a:noFill/>
          <a:ln>
            <a:noFill/>
          </a:ln>
        </p:spPr>
        <p:txBody>
          <a:bodyPr anchorCtr="0" anchor="t" bIns="91425" lIns="91425" spcFirstLastPara="1" rIns="91425" wrap="square" tIns="91425">
            <a:noAutofit/>
          </a:bodyPr>
          <a:lstStyle/>
          <a:p>
            <a:pPr indent="-342900" lvl="0" marL="457200" marR="0" rtl="0" algn="l">
              <a:lnSpc>
                <a:spcPct val="100000"/>
              </a:lnSpc>
              <a:spcBef>
                <a:spcPts val="0"/>
              </a:spcBef>
              <a:spcAft>
                <a:spcPts val="0"/>
              </a:spcAft>
              <a:buClr>
                <a:schemeClr val="dk1"/>
              </a:buClr>
              <a:buSzPts val="1800"/>
              <a:buFont typeface="Albert Sans"/>
              <a:buChar char="-"/>
            </a:pPr>
            <a:r>
              <a:rPr lang="en" sz="1600">
                <a:solidFill>
                  <a:schemeClr val="dk1"/>
                </a:solidFill>
                <a:latin typeface="Albert Sans"/>
                <a:ea typeface="Albert Sans"/>
                <a:cs typeface="Albert Sans"/>
                <a:sym typeface="Albert Sans"/>
              </a:rPr>
              <a:t>Continuous evaluation and verification throughout design process</a:t>
            </a:r>
            <a:endParaRPr sz="1600">
              <a:solidFill>
                <a:schemeClr val="dk1"/>
              </a:solidFill>
              <a:latin typeface="Albert Sans"/>
              <a:ea typeface="Albert Sans"/>
              <a:cs typeface="Albert Sans"/>
              <a:sym typeface="Albert Sans"/>
            </a:endParaRPr>
          </a:p>
          <a:p>
            <a:pPr indent="-330200" lvl="0" marL="457200" marR="0" rtl="0" algn="l">
              <a:lnSpc>
                <a:spcPct val="100000"/>
              </a:lnSpc>
              <a:spcBef>
                <a:spcPts val="0"/>
              </a:spcBef>
              <a:spcAft>
                <a:spcPts val="0"/>
              </a:spcAft>
              <a:buClr>
                <a:schemeClr val="dk1"/>
              </a:buClr>
              <a:buSzPts val="1600"/>
              <a:buFont typeface="Albert Sans"/>
              <a:buChar char="-"/>
            </a:pPr>
            <a:r>
              <a:rPr lang="en" sz="1600">
                <a:solidFill>
                  <a:schemeClr val="dk1"/>
                </a:solidFill>
                <a:latin typeface="Albert Sans"/>
                <a:ea typeface="Albert Sans"/>
                <a:cs typeface="Albert Sans"/>
                <a:sym typeface="Albert Sans"/>
              </a:rPr>
              <a:t>Success evaluated through following standard ASIC design process and comparing outcomes to initial engineering specifications and standards</a:t>
            </a:r>
            <a:endParaRPr sz="1600">
              <a:solidFill>
                <a:schemeClr val="dk1"/>
              </a:solidFill>
              <a:latin typeface="Albert Sans"/>
              <a:ea typeface="Albert Sans"/>
              <a:cs typeface="Albert Sans"/>
              <a:sym typeface="Albert Sans"/>
            </a:endParaRPr>
          </a:p>
        </p:txBody>
      </p:sp>
      <p:pic>
        <p:nvPicPr>
          <p:cNvPr id="926" name="Google Shape;926;p74" title="alyssa_headshot.PNG"/>
          <p:cNvPicPr preferRelativeResize="0"/>
          <p:nvPr/>
        </p:nvPicPr>
        <p:blipFill rotWithShape="1">
          <a:blip r:embed="rId3">
            <a:alphaModFix/>
          </a:blip>
          <a:srcRect b="2107" l="0" r="0" t="2098"/>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pic>
        <p:nvPicPr>
          <p:cNvPr id="927" name="Google Shape;927;p74"/>
          <p:cNvPicPr preferRelativeResize="0"/>
          <p:nvPr/>
        </p:nvPicPr>
        <p:blipFill>
          <a:blip r:embed="rId4">
            <a:alphaModFix/>
          </a:blip>
          <a:stretch>
            <a:fillRect/>
          </a:stretch>
        </p:blipFill>
        <p:spPr>
          <a:xfrm>
            <a:off x="1369600" y="2238350"/>
            <a:ext cx="6285399" cy="2667200"/>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31" name="Shape 931"/>
        <p:cNvGrpSpPr/>
        <p:nvPr/>
      </p:nvGrpSpPr>
      <p:grpSpPr>
        <a:xfrm>
          <a:off x="0" y="0"/>
          <a:ext cx="0" cy="0"/>
          <a:chOff x="0" y="0"/>
          <a:chExt cx="0" cy="0"/>
        </a:xfrm>
      </p:grpSpPr>
      <p:sp>
        <p:nvSpPr>
          <p:cNvPr id="932" name="Google Shape;932;p7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(change these) Challenges &amp; Solutions</a:t>
            </a:r>
            <a:endParaRPr/>
          </a:p>
        </p:txBody>
      </p:sp>
      <p:grpSp>
        <p:nvGrpSpPr>
          <p:cNvPr id="933" name="Google Shape;933;p75"/>
          <p:cNvGrpSpPr/>
          <p:nvPr/>
        </p:nvGrpSpPr>
        <p:grpSpPr>
          <a:xfrm>
            <a:off x="8092953" y="4019885"/>
            <a:ext cx="1123603" cy="1123603"/>
            <a:chOff x="8092953" y="4019885"/>
            <a:chExt cx="1123603" cy="1123603"/>
          </a:xfrm>
        </p:grpSpPr>
        <p:sp>
          <p:nvSpPr>
            <p:cNvPr id="934" name="Google Shape;934;p75"/>
            <p:cNvSpPr/>
            <p:nvPr/>
          </p:nvSpPr>
          <p:spPr>
            <a:xfrm rot="8100000">
              <a:off x="8546967" y="4588782"/>
              <a:ext cx="374076" cy="364909"/>
            </a:xfrm>
            <a:custGeom>
              <a:rect b="b" l="l" r="r" t="t"/>
              <a:pathLst>
                <a:path extrusionOk="0" h="5294" w="5427">
                  <a:moveTo>
                    <a:pt x="4628" y="0"/>
                  </a:moveTo>
                  <a:cubicBezTo>
                    <a:pt x="4436" y="0"/>
                    <a:pt x="4244" y="74"/>
                    <a:pt x="4096" y="207"/>
                  </a:cubicBezTo>
                  <a:cubicBezTo>
                    <a:pt x="3830" y="474"/>
                    <a:pt x="3815" y="902"/>
                    <a:pt x="4037" y="1183"/>
                  </a:cubicBezTo>
                  <a:lnTo>
                    <a:pt x="1257" y="3963"/>
                  </a:lnTo>
                  <a:cubicBezTo>
                    <a:pt x="1123" y="3869"/>
                    <a:pt x="968" y="3821"/>
                    <a:pt x="813" y="3821"/>
                  </a:cubicBezTo>
                  <a:cubicBezTo>
                    <a:pt x="627" y="3821"/>
                    <a:pt x="441" y="3891"/>
                    <a:pt x="296" y="4037"/>
                  </a:cubicBezTo>
                  <a:cubicBezTo>
                    <a:pt x="0" y="4318"/>
                    <a:pt x="0" y="4791"/>
                    <a:pt x="296" y="5072"/>
                  </a:cubicBezTo>
                  <a:cubicBezTo>
                    <a:pt x="436" y="5220"/>
                    <a:pt x="625" y="5294"/>
                    <a:pt x="813" y="5294"/>
                  </a:cubicBezTo>
                  <a:cubicBezTo>
                    <a:pt x="1002" y="5294"/>
                    <a:pt x="1190" y="5220"/>
                    <a:pt x="1331" y="5072"/>
                  </a:cubicBezTo>
                  <a:cubicBezTo>
                    <a:pt x="1597" y="4821"/>
                    <a:pt x="1627" y="4421"/>
                    <a:pt x="1420" y="4126"/>
                  </a:cubicBezTo>
                  <a:lnTo>
                    <a:pt x="4199" y="1346"/>
                  </a:lnTo>
                  <a:cubicBezTo>
                    <a:pt x="4321" y="1429"/>
                    <a:pt x="4468" y="1471"/>
                    <a:pt x="4615" y="1471"/>
                  </a:cubicBezTo>
                  <a:cubicBezTo>
                    <a:pt x="4809" y="1471"/>
                    <a:pt x="5003" y="1400"/>
                    <a:pt x="5146" y="1257"/>
                  </a:cubicBezTo>
                  <a:cubicBezTo>
                    <a:pt x="5427" y="961"/>
                    <a:pt x="5427" y="503"/>
                    <a:pt x="5146" y="207"/>
                  </a:cubicBezTo>
                  <a:cubicBezTo>
                    <a:pt x="4998" y="74"/>
                    <a:pt x="4806" y="0"/>
                    <a:pt x="4628"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 name="Google Shape;935;p75"/>
            <p:cNvSpPr/>
            <p:nvPr/>
          </p:nvSpPr>
          <p:spPr>
            <a:xfrm rot="8100000">
              <a:off x="8219538" y="4222395"/>
              <a:ext cx="870432" cy="718582"/>
            </a:xfrm>
            <a:custGeom>
              <a:rect b="b" l="l" r="r" t="t"/>
              <a:pathLst>
                <a:path extrusionOk="0" h="10425" w="12628">
                  <a:moveTo>
                    <a:pt x="11815" y="1"/>
                  </a:moveTo>
                  <a:cubicBezTo>
                    <a:pt x="11622" y="1"/>
                    <a:pt x="11430" y="75"/>
                    <a:pt x="11297" y="208"/>
                  </a:cubicBezTo>
                  <a:cubicBezTo>
                    <a:pt x="11001" y="503"/>
                    <a:pt x="11001" y="977"/>
                    <a:pt x="11297" y="1257"/>
                  </a:cubicBezTo>
                  <a:cubicBezTo>
                    <a:pt x="11415" y="1376"/>
                    <a:pt x="11563" y="1450"/>
                    <a:pt x="11726" y="1464"/>
                  </a:cubicBezTo>
                  <a:lnTo>
                    <a:pt x="11726" y="3475"/>
                  </a:lnTo>
                  <a:lnTo>
                    <a:pt x="6891" y="8310"/>
                  </a:lnTo>
                  <a:lnTo>
                    <a:pt x="2056" y="8310"/>
                  </a:lnTo>
                  <a:lnTo>
                    <a:pt x="1272" y="9109"/>
                  </a:lnTo>
                  <a:cubicBezTo>
                    <a:pt x="1137" y="9001"/>
                    <a:pt x="978" y="8948"/>
                    <a:pt x="819" y="8948"/>
                  </a:cubicBezTo>
                  <a:cubicBezTo>
                    <a:pt x="630" y="8948"/>
                    <a:pt x="441" y="9023"/>
                    <a:pt x="296" y="9168"/>
                  </a:cubicBezTo>
                  <a:cubicBezTo>
                    <a:pt x="0" y="9449"/>
                    <a:pt x="0" y="9922"/>
                    <a:pt x="296" y="10203"/>
                  </a:cubicBezTo>
                  <a:cubicBezTo>
                    <a:pt x="437" y="10351"/>
                    <a:pt x="625" y="10425"/>
                    <a:pt x="814" y="10425"/>
                  </a:cubicBezTo>
                  <a:cubicBezTo>
                    <a:pt x="1002" y="10425"/>
                    <a:pt x="1191" y="10351"/>
                    <a:pt x="1331" y="10203"/>
                  </a:cubicBezTo>
                  <a:cubicBezTo>
                    <a:pt x="1597" y="9952"/>
                    <a:pt x="1627" y="9553"/>
                    <a:pt x="1420" y="9257"/>
                  </a:cubicBezTo>
                  <a:lnTo>
                    <a:pt x="2144" y="8532"/>
                  </a:lnTo>
                  <a:lnTo>
                    <a:pt x="6994" y="8532"/>
                  </a:lnTo>
                  <a:lnTo>
                    <a:pt x="11948" y="3579"/>
                  </a:lnTo>
                  <a:lnTo>
                    <a:pt x="11948" y="1464"/>
                  </a:lnTo>
                  <a:cubicBezTo>
                    <a:pt x="12096" y="1435"/>
                    <a:pt x="12229" y="1376"/>
                    <a:pt x="12332" y="1257"/>
                  </a:cubicBezTo>
                  <a:cubicBezTo>
                    <a:pt x="12628" y="977"/>
                    <a:pt x="12628" y="503"/>
                    <a:pt x="12332" y="208"/>
                  </a:cubicBezTo>
                  <a:cubicBezTo>
                    <a:pt x="12184" y="75"/>
                    <a:pt x="12007" y="1"/>
                    <a:pt x="1181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936" name="Google Shape;936;p75" title="alyssa_headshot.PNG"/>
          <p:cNvPicPr preferRelativeResize="0"/>
          <p:nvPr/>
        </p:nvPicPr>
        <p:blipFill rotWithShape="1">
          <a:blip r:embed="rId3">
            <a:alphaModFix/>
          </a:blip>
          <a:srcRect b="2107" l="0" r="0" t="2098"/>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graphicFrame>
        <p:nvGraphicFramePr>
          <p:cNvPr id="937" name="Google Shape;937;p75"/>
          <p:cNvGraphicFramePr/>
          <p:nvPr/>
        </p:nvGraphicFramePr>
        <p:xfrm>
          <a:off x="806888" y="1201463"/>
          <a:ext cx="3000000" cy="3000000"/>
        </p:xfrm>
        <a:graphic>
          <a:graphicData uri="http://schemas.openxmlformats.org/drawingml/2006/table">
            <a:tbl>
              <a:tblPr>
                <a:noFill/>
                <a:tableStyleId>{41FDE5D3-24AC-4629-B887-D3F714990582}</a:tableStyleId>
              </a:tblPr>
              <a:tblGrid>
                <a:gridCol w="2695550"/>
                <a:gridCol w="4417375"/>
              </a:tblGrid>
              <a:tr h="317450">
                <a:tc>
                  <a:txBody>
                    <a:bodyPr/>
                    <a:lstStyle/>
                    <a:p>
                      <a:pPr indent="0" lvl="0" marL="0" rtl="0" algn="l">
                        <a:spcBef>
                          <a:spcPts val="0"/>
                        </a:spcBef>
                        <a:spcAft>
                          <a:spcPts val="0"/>
                        </a:spcAft>
                        <a:buNone/>
                      </a:pPr>
                      <a:r>
                        <a:rPr b="1" lang="en" sz="1600">
                          <a:solidFill>
                            <a:schemeClr val="accent6"/>
                          </a:solidFill>
                        </a:rPr>
                        <a:t>Challenges</a:t>
                      </a:r>
                      <a:endParaRPr b="1" sz="1600">
                        <a:solidFill>
                          <a:schemeClr val="accent6"/>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b="1" lang="en" sz="1600">
                          <a:solidFill>
                            <a:schemeClr val="accent6"/>
                          </a:solidFill>
                        </a:rPr>
                        <a:t>Solutions</a:t>
                      </a:r>
                      <a:endParaRPr b="1" sz="1600">
                        <a:solidFill>
                          <a:schemeClr val="accent6"/>
                        </a:solidFill>
                      </a:endParaRPr>
                    </a:p>
                  </a:txBody>
                  <a:tcPr marT="19050" marB="19050" marR="91425" marL="9142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r h="991450">
                <a:tc>
                  <a:txBody>
                    <a:bodyPr/>
                    <a:lstStyle/>
                    <a:p>
                      <a:pPr indent="0" lvl="0" marL="0" rtl="0" algn="l">
                        <a:spcBef>
                          <a:spcPts val="0"/>
                        </a:spcBef>
                        <a:spcAft>
                          <a:spcPts val="0"/>
                        </a:spcAft>
                        <a:buNone/>
                      </a:pPr>
                      <a:r>
                        <a:rPr lang="en">
                          <a:solidFill>
                            <a:schemeClr val="accent6"/>
                          </a:solidFill>
                        </a:rPr>
                        <a:t>Verification is dependent on design steps and may cause delays in the process </a:t>
                      </a:r>
                      <a:endParaRPr>
                        <a:solidFill>
                          <a:schemeClr val="accent6"/>
                        </a:solidFill>
                      </a:endParaRPr>
                    </a:p>
                    <a:p>
                      <a:pPr indent="0" lvl="0" marL="0" rtl="0" algn="l">
                        <a:spcBef>
                          <a:spcPts val="0"/>
                        </a:spcBef>
                        <a:spcAft>
                          <a:spcPts val="0"/>
                        </a:spcAft>
                        <a:buNone/>
                      </a:pPr>
                      <a:r>
                        <a:t/>
                      </a:r>
                      <a:endParaRPr>
                        <a:solidFill>
                          <a:schemeClr val="accent6"/>
                        </a:solidFill>
                      </a:endParaRPr>
                    </a:p>
                    <a:p>
                      <a:pPr indent="0" lvl="0" marL="0" rtl="0" algn="l">
                        <a:spcBef>
                          <a:spcPts val="0"/>
                        </a:spcBef>
                        <a:spcAft>
                          <a:spcPts val="0"/>
                        </a:spcAft>
                        <a:buNone/>
                      </a:pPr>
                      <a:r>
                        <a:t/>
                      </a:r>
                      <a:endParaRPr>
                        <a:solidFill>
                          <a:schemeClr val="accent6"/>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a:solidFill>
                            <a:schemeClr val="accent6"/>
                          </a:solidFill>
                        </a:rPr>
                        <a:t>Assist in debugging design issues to successfully move through ASIC design steps according to our estimated timeline</a:t>
                      </a:r>
                      <a:endParaRPr>
                        <a:solidFill>
                          <a:schemeClr val="accent6"/>
                        </a:solidFill>
                      </a:endParaRPr>
                    </a:p>
                    <a:p>
                      <a:pPr indent="0" lvl="0" marL="0" rtl="0" algn="l">
                        <a:spcBef>
                          <a:spcPts val="0"/>
                        </a:spcBef>
                        <a:spcAft>
                          <a:spcPts val="0"/>
                        </a:spcAft>
                        <a:buNone/>
                      </a:pPr>
                      <a:r>
                        <a:t/>
                      </a:r>
                      <a:endParaRPr>
                        <a:solidFill>
                          <a:schemeClr val="accent6"/>
                        </a:solidFill>
                      </a:endParaRPr>
                    </a:p>
                    <a:p>
                      <a:pPr indent="0" lvl="0" marL="0" rtl="0" algn="l">
                        <a:spcBef>
                          <a:spcPts val="0"/>
                        </a:spcBef>
                        <a:spcAft>
                          <a:spcPts val="0"/>
                        </a:spcAft>
                        <a:buNone/>
                      </a:pPr>
                      <a:r>
                        <a:t/>
                      </a:r>
                      <a:endParaRPr>
                        <a:solidFill>
                          <a:schemeClr val="accent6"/>
                        </a:solidFill>
                      </a:endParaRPr>
                    </a:p>
                  </a:txBody>
                  <a:tcPr marT="19050" marB="19050" marR="91425" marL="9142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r h="1182925">
                <a:tc>
                  <a:txBody>
                    <a:bodyPr/>
                    <a:lstStyle/>
                    <a:p>
                      <a:pPr indent="0" lvl="0" marL="0" rtl="0" algn="l">
                        <a:spcBef>
                          <a:spcPts val="0"/>
                        </a:spcBef>
                        <a:spcAft>
                          <a:spcPts val="0"/>
                        </a:spcAft>
                        <a:buNone/>
                      </a:pPr>
                      <a:r>
                        <a:rPr lang="en">
                          <a:solidFill>
                            <a:schemeClr val="accent6"/>
                          </a:solidFill>
                        </a:rPr>
                        <a:t>One setback or mistake in either design or verification can significantly delay project completion</a:t>
                      </a:r>
                      <a:endParaRPr>
                        <a:solidFill>
                          <a:schemeClr val="accent6"/>
                        </a:solidFill>
                      </a:endParaRPr>
                    </a:p>
                    <a:p>
                      <a:pPr indent="0" lvl="0" marL="0" rtl="0" algn="l">
                        <a:spcBef>
                          <a:spcPts val="0"/>
                        </a:spcBef>
                        <a:spcAft>
                          <a:spcPts val="0"/>
                        </a:spcAft>
                        <a:buNone/>
                      </a:pPr>
                      <a:r>
                        <a:t/>
                      </a:r>
                      <a:endParaRPr>
                        <a:solidFill>
                          <a:schemeClr val="accent6"/>
                        </a:solidFill>
                      </a:endParaRPr>
                    </a:p>
                    <a:p>
                      <a:pPr indent="0" lvl="0" marL="0" rtl="0" algn="l">
                        <a:spcBef>
                          <a:spcPts val="0"/>
                        </a:spcBef>
                        <a:spcAft>
                          <a:spcPts val="0"/>
                        </a:spcAft>
                        <a:buNone/>
                      </a:pPr>
                      <a:r>
                        <a:t/>
                      </a:r>
                      <a:endParaRPr>
                        <a:solidFill>
                          <a:schemeClr val="accent6"/>
                        </a:solidFill>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a:solidFill>
                            <a:schemeClr val="accent6"/>
                          </a:solidFill>
                        </a:rPr>
                        <a:t>Carefully evaluate the work completed at each step to rule out any errors or mistakes before moving onto the next step in the process</a:t>
                      </a:r>
                      <a:endParaRPr>
                        <a:solidFill>
                          <a:schemeClr val="accent6"/>
                        </a:solidFill>
                      </a:endParaRPr>
                    </a:p>
                    <a:p>
                      <a:pPr indent="0" lvl="0" marL="0" rtl="0" algn="l">
                        <a:spcBef>
                          <a:spcPts val="0"/>
                        </a:spcBef>
                        <a:spcAft>
                          <a:spcPts val="0"/>
                        </a:spcAft>
                        <a:buNone/>
                      </a:pPr>
                      <a:r>
                        <a:t/>
                      </a:r>
                      <a:endParaRPr>
                        <a:solidFill>
                          <a:schemeClr val="accent6"/>
                        </a:solidFill>
                      </a:endParaRPr>
                    </a:p>
                    <a:p>
                      <a:pPr indent="0" lvl="0" marL="0" rtl="0" algn="l">
                        <a:spcBef>
                          <a:spcPts val="0"/>
                        </a:spcBef>
                        <a:spcAft>
                          <a:spcPts val="0"/>
                        </a:spcAft>
                        <a:buNone/>
                      </a:pPr>
                      <a:r>
                        <a:t/>
                      </a:r>
                      <a:endParaRPr>
                        <a:solidFill>
                          <a:schemeClr val="accent6"/>
                        </a:solidFill>
                      </a:endParaRPr>
                    </a:p>
                    <a:p>
                      <a:pPr indent="0" lvl="0" marL="0" rtl="0" algn="l">
                        <a:spcBef>
                          <a:spcPts val="0"/>
                        </a:spcBef>
                        <a:spcAft>
                          <a:spcPts val="0"/>
                        </a:spcAft>
                        <a:buNone/>
                      </a:pPr>
                      <a:r>
                        <a:t/>
                      </a:r>
                      <a:endParaRPr>
                        <a:solidFill>
                          <a:schemeClr val="accent6"/>
                        </a:solidFill>
                      </a:endParaRPr>
                    </a:p>
                  </a:txBody>
                  <a:tcPr marT="19050" marB="19050" marR="91425" marL="9142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lt2"/>
            </a:gs>
            <a:gs pos="100000">
              <a:schemeClr val="lt1"/>
            </a:gs>
          </a:gsLst>
          <a:path path="circle">
            <a:fillToRect b="50%" l="50%" r="50%" t="50%"/>
          </a:path>
          <a:tileRect/>
        </a:gradFill>
      </p:bgPr>
    </p:bg>
    <p:spTree>
      <p:nvGrpSpPr>
        <p:cNvPr id="941" name="Shape 941"/>
        <p:cNvGrpSpPr/>
        <p:nvPr/>
      </p:nvGrpSpPr>
      <p:grpSpPr>
        <a:xfrm>
          <a:off x="0" y="0"/>
          <a:ext cx="0" cy="0"/>
          <a:chOff x="0" y="0"/>
          <a:chExt cx="0" cy="0"/>
        </a:xfrm>
      </p:grpSpPr>
      <p:grpSp>
        <p:nvGrpSpPr>
          <p:cNvPr id="942" name="Google Shape;942;p76"/>
          <p:cNvGrpSpPr/>
          <p:nvPr/>
        </p:nvGrpSpPr>
        <p:grpSpPr>
          <a:xfrm>
            <a:off x="1987434" y="3408507"/>
            <a:ext cx="5006600" cy="2547208"/>
            <a:chOff x="1977334" y="3761457"/>
            <a:chExt cx="5006600" cy="2547208"/>
          </a:xfrm>
        </p:grpSpPr>
        <p:sp>
          <p:nvSpPr>
            <p:cNvPr id="943" name="Google Shape;943;p76"/>
            <p:cNvSpPr/>
            <p:nvPr/>
          </p:nvSpPr>
          <p:spPr>
            <a:xfrm rot="10800000">
              <a:off x="1977334" y="3761457"/>
              <a:ext cx="2757183" cy="2547208"/>
            </a:xfrm>
            <a:custGeom>
              <a:rect b="b" l="l" r="r" t="t"/>
              <a:pathLst>
                <a:path extrusionOk="0" h="48973" w="53010">
                  <a:moveTo>
                    <a:pt x="24546" y="21426"/>
                  </a:moveTo>
                  <a:cubicBezTo>
                    <a:pt x="24501" y="21440"/>
                    <a:pt x="24472" y="21470"/>
                    <a:pt x="24428" y="21514"/>
                  </a:cubicBezTo>
                  <a:cubicBezTo>
                    <a:pt x="24324" y="21633"/>
                    <a:pt x="24250" y="21766"/>
                    <a:pt x="24235" y="21928"/>
                  </a:cubicBezTo>
                  <a:lnTo>
                    <a:pt x="20169" y="21928"/>
                  </a:lnTo>
                  <a:lnTo>
                    <a:pt x="20672" y="21426"/>
                  </a:lnTo>
                  <a:close/>
                  <a:moveTo>
                    <a:pt x="28730" y="22623"/>
                  </a:moveTo>
                  <a:cubicBezTo>
                    <a:pt x="28745" y="22668"/>
                    <a:pt x="28775" y="22712"/>
                    <a:pt x="28789" y="22756"/>
                  </a:cubicBezTo>
                  <a:lnTo>
                    <a:pt x="28730" y="22815"/>
                  </a:lnTo>
                  <a:lnTo>
                    <a:pt x="28730" y="22623"/>
                  </a:lnTo>
                  <a:close/>
                  <a:moveTo>
                    <a:pt x="28508" y="23348"/>
                  </a:moveTo>
                  <a:lnTo>
                    <a:pt x="28508" y="23806"/>
                  </a:lnTo>
                  <a:lnTo>
                    <a:pt x="25729" y="26586"/>
                  </a:lnTo>
                  <a:lnTo>
                    <a:pt x="25270" y="26586"/>
                  </a:lnTo>
                  <a:lnTo>
                    <a:pt x="28508" y="23348"/>
                  </a:lnTo>
                  <a:close/>
                  <a:moveTo>
                    <a:pt x="20554" y="26926"/>
                  </a:moveTo>
                  <a:lnTo>
                    <a:pt x="17315" y="30164"/>
                  </a:lnTo>
                  <a:lnTo>
                    <a:pt x="17315" y="29706"/>
                  </a:lnTo>
                  <a:lnTo>
                    <a:pt x="20110" y="26926"/>
                  </a:lnTo>
                  <a:close/>
                  <a:moveTo>
                    <a:pt x="17094" y="30696"/>
                  </a:moveTo>
                  <a:lnTo>
                    <a:pt x="17094" y="30889"/>
                  </a:lnTo>
                  <a:cubicBezTo>
                    <a:pt x="17079" y="30844"/>
                    <a:pt x="17049" y="30800"/>
                    <a:pt x="17034" y="30756"/>
                  </a:cubicBezTo>
                  <a:lnTo>
                    <a:pt x="17094" y="30696"/>
                  </a:lnTo>
                  <a:close/>
                  <a:moveTo>
                    <a:pt x="25655" y="31584"/>
                  </a:moveTo>
                  <a:lnTo>
                    <a:pt x="25152" y="32086"/>
                  </a:lnTo>
                  <a:lnTo>
                    <a:pt x="21278" y="32101"/>
                  </a:lnTo>
                  <a:cubicBezTo>
                    <a:pt x="21322" y="32072"/>
                    <a:pt x="21352" y="32042"/>
                    <a:pt x="21396" y="31998"/>
                  </a:cubicBezTo>
                  <a:cubicBezTo>
                    <a:pt x="21515" y="31879"/>
                    <a:pt x="21574" y="31746"/>
                    <a:pt x="21603" y="31584"/>
                  </a:cubicBezTo>
                  <a:close/>
                  <a:moveTo>
                    <a:pt x="48825" y="0"/>
                  </a:moveTo>
                  <a:cubicBezTo>
                    <a:pt x="48411" y="30"/>
                    <a:pt x="48100" y="370"/>
                    <a:pt x="48115" y="769"/>
                  </a:cubicBezTo>
                  <a:cubicBezTo>
                    <a:pt x="48115" y="932"/>
                    <a:pt x="48174" y="1095"/>
                    <a:pt x="48278" y="1213"/>
                  </a:cubicBezTo>
                  <a:lnTo>
                    <a:pt x="46681" y="2795"/>
                  </a:lnTo>
                  <a:lnTo>
                    <a:pt x="38770" y="2795"/>
                  </a:lnTo>
                  <a:lnTo>
                    <a:pt x="33758" y="7807"/>
                  </a:lnTo>
                  <a:lnTo>
                    <a:pt x="33758" y="13411"/>
                  </a:lnTo>
                  <a:lnTo>
                    <a:pt x="25980" y="21204"/>
                  </a:lnTo>
                  <a:lnTo>
                    <a:pt x="20583" y="21204"/>
                  </a:lnTo>
                  <a:lnTo>
                    <a:pt x="19859" y="21928"/>
                  </a:lnTo>
                  <a:lnTo>
                    <a:pt x="19829" y="21928"/>
                  </a:lnTo>
                  <a:lnTo>
                    <a:pt x="14609" y="27133"/>
                  </a:lnTo>
                  <a:lnTo>
                    <a:pt x="14609" y="27163"/>
                  </a:lnTo>
                  <a:lnTo>
                    <a:pt x="14062" y="27710"/>
                  </a:lnTo>
                  <a:cubicBezTo>
                    <a:pt x="13945" y="27639"/>
                    <a:pt x="13801" y="27597"/>
                    <a:pt x="13665" y="27597"/>
                  </a:cubicBezTo>
                  <a:cubicBezTo>
                    <a:pt x="13629" y="27597"/>
                    <a:pt x="13594" y="27600"/>
                    <a:pt x="13560" y="27606"/>
                  </a:cubicBezTo>
                  <a:cubicBezTo>
                    <a:pt x="13530" y="27562"/>
                    <a:pt x="13486" y="27517"/>
                    <a:pt x="13456" y="27488"/>
                  </a:cubicBezTo>
                  <a:cubicBezTo>
                    <a:pt x="13323" y="27340"/>
                    <a:pt x="13146" y="27281"/>
                    <a:pt x="12968" y="27266"/>
                  </a:cubicBezTo>
                  <a:cubicBezTo>
                    <a:pt x="13027" y="27237"/>
                    <a:pt x="13086" y="27192"/>
                    <a:pt x="13146" y="27148"/>
                  </a:cubicBezTo>
                  <a:cubicBezTo>
                    <a:pt x="13412" y="26867"/>
                    <a:pt x="13427" y="26453"/>
                    <a:pt x="13190" y="26157"/>
                  </a:cubicBezTo>
                  <a:lnTo>
                    <a:pt x="20731" y="18631"/>
                  </a:lnTo>
                  <a:lnTo>
                    <a:pt x="25936" y="18631"/>
                  </a:lnTo>
                  <a:lnTo>
                    <a:pt x="31155" y="13411"/>
                  </a:lnTo>
                  <a:lnTo>
                    <a:pt x="31155" y="11504"/>
                  </a:lnTo>
                  <a:cubicBezTo>
                    <a:pt x="31274" y="11474"/>
                    <a:pt x="31392" y="11415"/>
                    <a:pt x="31481" y="11312"/>
                  </a:cubicBezTo>
                  <a:cubicBezTo>
                    <a:pt x="31776" y="11031"/>
                    <a:pt x="31776" y="10558"/>
                    <a:pt x="31481" y="10262"/>
                  </a:cubicBezTo>
                  <a:cubicBezTo>
                    <a:pt x="31340" y="10121"/>
                    <a:pt x="31152" y="10051"/>
                    <a:pt x="30963" y="10051"/>
                  </a:cubicBezTo>
                  <a:cubicBezTo>
                    <a:pt x="30774" y="10051"/>
                    <a:pt x="30586" y="10121"/>
                    <a:pt x="30445" y="10262"/>
                  </a:cubicBezTo>
                  <a:cubicBezTo>
                    <a:pt x="30150" y="10558"/>
                    <a:pt x="30150" y="11031"/>
                    <a:pt x="30445" y="11312"/>
                  </a:cubicBezTo>
                  <a:cubicBezTo>
                    <a:pt x="30579" y="11445"/>
                    <a:pt x="30756" y="11519"/>
                    <a:pt x="30933" y="11519"/>
                  </a:cubicBezTo>
                  <a:lnTo>
                    <a:pt x="30933" y="13323"/>
                  </a:lnTo>
                  <a:lnTo>
                    <a:pt x="25847" y="18409"/>
                  </a:lnTo>
                  <a:lnTo>
                    <a:pt x="20642" y="18409"/>
                  </a:lnTo>
                  <a:lnTo>
                    <a:pt x="13042" y="26009"/>
                  </a:lnTo>
                  <a:cubicBezTo>
                    <a:pt x="12914" y="25926"/>
                    <a:pt x="12766" y="25884"/>
                    <a:pt x="12620" y="25884"/>
                  </a:cubicBezTo>
                  <a:cubicBezTo>
                    <a:pt x="12428" y="25884"/>
                    <a:pt x="12238" y="25956"/>
                    <a:pt x="12096" y="26098"/>
                  </a:cubicBezTo>
                  <a:cubicBezTo>
                    <a:pt x="11815" y="26379"/>
                    <a:pt x="11815" y="26852"/>
                    <a:pt x="12096" y="27148"/>
                  </a:cubicBezTo>
                  <a:cubicBezTo>
                    <a:pt x="12229" y="27281"/>
                    <a:pt x="12406" y="27340"/>
                    <a:pt x="12584" y="27355"/>
                  </a:cubicBezTo>
                  <a:cubicBezTo>
                    <a:pt x="12525" y="27384"/>
                    <a:pt x="12465" y="27429"/>
                    <a:pt x="12406" y="27488"/>
                  </a:cubicBezTo>
                  <a:cubicBezTo>
                    <a:pt x="12125" y="27769"/>
                    <a:pt x="12125" y="28242"/>
                    <a:pt x="12406" y="28523"/>
                  </a:cubicBezTo>
                  <a:cubicBezTo>
                    <a:pt x="12554" y="28671"/>
                    <a:pt x="12732" y="28730"/>
                    <a:pt x="12909" y="28745"/>
                  </a:cubicBezTo>
                  <a:lnTo>
                    <a:pt x="12909" y="31702"/>
                  </a:lnTo>
                  <a:lnTo>
                    <a:pt x="6610" y="38016"/>
                  </a:lnTo>
                  <a:lnTo>
                    <a:pt x="2914" y="38016"/>
                  </a:lnTo>
                  <a:lnTo>
                    <a:pt x="2914" y="34925"/>
                  </a:lnTo>
                  <a:lnTo>
                    <a:pt x="9124" y="28715"/>
                  </a:lnTo>
                  <a:cubicBezTo>
                    <a:pt x="9247" y="28806"/>
                    <a:pt x="9392" y="28851"/>
                    <a:pt x="9539" y="28851"/>
                  </a:cubicBezTo>
                  <a:cubicBezTo>
                    <a:pt x="9729" y="28851"/>
                    <a:pt x="9920" y="28776"/>
                    <a:pt x="10070" y="28626"/>
                  </a:cubicBezTo>
                  <a:cubicBezTo>
                    <a:pt x="10351" y="28345"/>
                    <a:pt x="10351" y="27872"/>
                    <a:pt x="10070" y="27591"/>
                  </a:cubicBezTo>
                  <a:cubicBezTo>
                    <a:pt x="9922" y="27444"/>
                    <a:pt x="9734" y="27370"/>
                    <a:pt x="9545" y="27370"/>
                  </a:cubicBezTo>
                  <a:cubicBezTo>
                    <a:pt x="9357" y="27370"/>
                    <a:pt x="9168" y="27444"/>
                    <a:pt x="9020" y="27591"/>
                  </a:cubicBezTo>
                  <a:cubicBezTo>
                    <a:pt x="8754" y="27858"/>
                    <a:pt x="8739" y="28272"/>
                    <a:pt x="8961" y="28552"/>
                  </a:cubicBezTo>
                  <a:lnTo>
                    <a:pt x="2692" y="34837"/>
                  </a:lnTo>
                  <a:lnTo>
                    <a:pt x="2692" y="38223"/>
                  </a:lnTo>
                  <a:lnTo>
                    <a:pt x="6699" y="38223"/>
                  </a:lnTo>
                  <a:lnTo>
                    <a:pt x="13131" y="31805"/>
                  </a:lnTo>
                  <a:lnTo>
                    <a:pt x="13131" y="28833"/>
                  </a:lnTo>
                  <a:cubicBezTo>
                    <a:pt x="13131" y="28848"/>
                    <a:pt x="13146" y="28848"/>
                    <a:pt x="13146" y="28863"/>
                  </a:cubicBezTo>
                  <a:cubicBezTo>
                    <a:pt x="13293" y="29003"/>
                    <a:pt x="13482" y="29074"/>
                    <a:pt x="13671" y="29074"/>
                  </a:cubicBezTo>
                  <a:cubicBezTo>
                    <a:pt x="13859" y="29074"/>
                    <a:pt x="14048" y="29003"/>
                    <a:pt x="14195" y="28863"/>
                  </a:cubicBezTo>
                  <a:cubicBezTo>
                    <a:pt x="14462" y="28582"/>
                    <a:pt x="14476" y="28153"/>
                    <a:pt x="14225" y="27858"/>
                  </a:cubicBezTo>
                  <a:lnTo>
                    <a:pt x="14609" y="27473"/>
                  </a:lnTo>
                  <a:lnTo>
                    <a:pt x="14609" y="31761"/>
                  </a:lnTo>
                  <a:cubicBezTo>
                    <a:pt x="14476" y="31968"/>
                    <a:pt x="14462" y="32234"/>
                    <a:pt x="14550" y="32456"/>
                  </a:cubicBezTo>
                  <a:lnTo>
                    <a:pt x="7024" y="39997"/>
                  </a:lnTo>
                  <a:lnTo>
                    <a:pt x="1775" y="39997"/>
                  </a:lnTo>
                  <a:lnTo>
                    <a:pt x="45" y="41727"/>
                  </a:lnTo>
                  <a:lnTo>
                    <a:pt x="1" y="41771"/>
                  </a:lnTo>
                  <a:cubicBezTo>
                    <a:pt x="89" y="41786"/>
                    <a:pt x="178" y="41801"/>
                    <a:pt x="267" y="41816"/>
                  </a:cubicBezTo>
                  <a:lnTo>
                    <a:pt x="1864" y="40219"/>
                  </a:lnTo>
                  <a:lnTo>
                    <a:pt x="7113" y="40219"/>
                  </a:lnTo>
                  <a:lnTo>
                    <a:pt x="14683" y="32648"/>
                  </a:lnTo>
                  <a:cubicBezTo>
                    <a:pt x="14683" y="32663"/>
                    <a:pt x="14698" y="32678"/>
                    <a:pt x="14713" y="32678"/>
                  </a:cubicBezTo>
                  <a:cubicBezTo>
                    <a:pt x="14853" y="32826"/>
                    <a:pt x="15042" y="32900"/>
                    <a:pt x="15230" y="32900"/>
                  </a:cubicBezTo>
                  <a:cubicBezTo>
                    <a:pt x="15419" y="32900"/>
                    <a:pt x="15608" y="32826"/>
                    <a:pt x="15748" y="32678"/>
                  </a:cubicBezTo>
                  <a:cubicBezTo>
                    <a:pt x="16044" y="32397"/>
                    <a:pt x="16044" y="31924"/>
                    <a:pt x="15748" y="31643"/>
                  </a:cubicBezTo>
                  <a:cubicBezTo>
                    <a:pt x="15630" y="31510"/>
                    <a:pt x="15482" y="31451"/>
                    <a:pt x="15319" y="31436"/>
                  </a:cubicBezTo>
                  <a:lnTo>
                    <a:pt x="15319" y="29410"/>
                  </a:lnTo>
                  <a:lnTo>
                    <a:pt x="20140" y="24590"/>
                  </a:lnTo>
                  <a:lnTo>
                    <a:pt x="23703" y="24590"/>
                  </a:lnTo>
                  <a:cubicBezTo>
                    <a:pt x="23526" y="24871"/>
                    <a:pt x="23555" y="25255"/>
                    <a:pt x="23806" y="25507"/>
                  </a:cubicBezTo>
                  <a:cubicBezTo>
                    <a:pt x="23954" y="25647"/>
                    <a:pt x="24143" y="25717"/>
                    <a:pt x="24331" y="25717"/>
                  </a:cubicBezTo>
                  <a:cubicBezTo>
                    <a:pt x="24520" y="25717"/>
                    <a:pt x="24708" y="25647"/>
                    <a:pt x="24856" y="25507"/>
                  </a:cubicBezTo>
                  <a:cubicBezTo>
                    <a:pt x="25108" y="25255"/>
                    <a:pt x="25137" y="24871"/>
                    <a:pt x="24945" y="24590"/>
                  </a:cubicBezTo>
                  <a:lnTo>
                    <a:pt x="24989" y="24590"/>
                  </a:lnTo>
                  <a:lnTo>
                    <a:pt x="25773" y="23791"/>
                  </a:lnTo>
                  <a:cubicBezTo>
                    <a:pt x="25910" y="23894"/>
                    <a:pt x="26072" y="23946"/>
                    <a:pt x="26232" y="23946"/>
                  </a:cubicBezTo>
                  <a:cubicBezTo>
                    <a:pt x="26420" y="23946"/>
                    <a:pt x="26606" y="23875"/>
                    <a:pt x="26749" y="23732"/>
                  </a:cubicBezTo>
                  <a:cubicBezTo>
                    <a:pt x="27030" y="23451"/>
                    <a:pt x="27030" y="22993"/>
                    <a:pt x="26764" y="22712"/>
                  </a:cubicBezTo>
                  <a:lnTo>
                    <a:pt x="27710" y="21766"/>
                  </a:lnTo>
                  <a:cubicBezTo>
                    <a:pt x="27837" y="21853"/>
                    <a:pt x="27989" y="21897"/>
                    <a:pt x="28139" y="21897"/>
                  </a:cubicBezTo>
                  <a:cubicBezTo>
                    <a:pt x="28270" y="21897"/>
                    <a:pt x="28399" y="21864"/>
                    <a:pt x="28508" y="21795"/>
                  </a:cubicBezTo>
                  <a:lnTo>
                    <a:pt x="28508" y="23037"/>
                  </a:lnTo>
                  <a:lnTo>
                    <a:pt x="24960" y="26586"/>
                  </a:lnTo>
                  <a:lnTo>
                    <a:pt x="20879" y="26586"/>
                  </a:lnTo>
                  <a:lnTo>
                    <a:pt x="20775" y="26704"/>
                  </a:lnTo>
                  <a:lnTo>
                    <a:pt x="20006" y="26704"/>
                  </a:lnTo>
                  <a:lnTo>
                    <a:pt x="17094" y="29617"/>
                  </a:lnTo>
                  <a:lnTo>
                    <a:pt x="17094" y="30386"/>
                  </a:lnTo>
                  <a:lnTo>
                    <a:pt x="16887" y="30593"/>
                  </a:lnTo>
                  <a:cubicBezTo>
                    <a:pt x="16745" y="30480"/>
                    <a:pt x="16573" y="30421"/>
                    <a:pt x="16401" y="30421"/>
                  </a:cubicBezTo>
                  <a:cubicBezTo>
                    <a:pt x="16214" y="30421"/>
                    <a:pt x="16028" y="30491"/>
                    <a:pt x="15881" y="30637"/>
                  </a:cubicBezTo>
                  <a:cubicBezTo>
                    <a:pt x="15600" y="30918"/>
                    <a:pt x="15600" y="31391"/>
                    <a:pt x="15881" y="31687"/>
                  </a:cubicBezTo>
                  <a:cubicBezTo>
                    <a:pt x="16029" y="31828"/>
                    <a:pt x="16221" y="31898"/>
                    <a:pt x="16412" y="31898"/>
                  </a:cubicBezTo>
                  <a:cubicBezTo>
                    <a:pt x="16602" y="31898"/>
                    <a:pt x="16790" y="31828"/>
                    <a:pt x="16931" y="31687"/>
                  </a:cubicBezTo>
                  <a:cubicBezTo>
                    <a:pt x="17005" y="31613"/>
                    <a:pt x="17064" y="31525"/>
                    <a:pt x="17094" y="31436"/>
                  </a:cubicBezTo>
                  <a:lnTo>
                    <a:pt x="17094" y="31924"/>
                  </a:lnTo>
                  <a:cubicBezTo>
                    <a:pt x="16960" y="32101"/>
                    <a:pt x="16931" y="32323"/>
                    <a:pt x="16975" y="32530"/>
                  </a:cubicBezTo>
                  <a:lnTo>
                    <a:pt x="14210" y="35354"/>
                  </a:lnTo>
                  <a:lnTo>
                    <a:pt x="9405" y="40160"/>
                  </a:lnTo>
                  <a:lnTo>
                    <a:pt x="9405" y="45497"/>
                  </a:lnTo>
                  <a:lnTo>
                    <a:pt x="7586" y="47316"/>
                  </a:lnTo>
                  <a:lnTo>
                    <a:pt x="7276" y="47612"/>
                  </a:lnTo>
                  <a:cubicBezTo>
                    <a:pt x="7349" y="47656"/>
                    <a:pt x="7409" y="47686"/>
                    <a:pt x="7483" y="47730"/>
                  </a:cubicBezTo>
                  <a:lnTo>
                    <a:pt x="7793" y="47420"/>
                  </a:lnTo>
                  <a:lnTo>
                    <a:pt x="9627" y="45586"/>
                  </a:lnTo>
                  <a:lnTo>
                    <a:pt x="9627" y="40248"/>
                  </a:lnTo>
                  <a:lnTo>
                    <a:pt x="14373" y="35502"/>
                  </a:lnTo>
                  <a:lnTo>
                    <a:pt x="17064" y="32752"/>
                  </a:lnTo>
                  <a:cubicBezTo>
                    <a:pt x="17094" y="32796"/>
                    <a:pt x="17123" y="32840"/>
                    <a:pt x="17167" y="32870"/>
                  </a:cubicBezTo>
                  <a:cubicBezTo>
                    <a:pt x="17308" y="33018"/>
                    <a:pt x="17496" y="33092"/>
                    <a:pt x="17687" y="33092"/>
                  </a:cubicBezTo>
                  <a:cubicBezTo>
                    <a:pt x="17877" y="33092"/>
                    <a:pt x="18069" y="33018"/>
                    <a:pt x="18217" y="32870"/>
                  </a:cubicBezTo>
                  <a:cubicBezTo>
                    <a:pt x="18483" y="32604"/>
                    <a:pt x="18498" y="32190"/>
                    <a:pt x="18276" y="31909"/>
                  </a:cubicBezTo>
                  <a:lnTo>
                    <a:pt x="19238" y="30933"/>
                  </a:lnTo>
                  <a:cubicBezTo>
                    <a:pt x="19355" y="31001"/>
                    <a:pt x="19487" y="31035"/>
                    <a:pt x="19619" y="31035"/>
                  </a:cubicBezTo>
                  <a:cubicBezTo>
                    <a:pt x="19803" y="31035"/>
                    <a:pt x="19987" y="30968"/>
                    <a:pt x="20125" y="30830"/>
                  </a:cubicBezTo>
                  <a:cubicBezTo>
                    <a:pt x="20361" y="30578"/>
                    <a:pt x="20406" y="30223"/>
                    <a:pt x="20243" y="29928"/>
                  </a:cubicBezTo>
                  <a:lnTo>
                    <a:pt x="21027" y="29144"/>
                  </a:lnTo>
                  <a:lnTo>
                    <a:pt x="21086" y="29144"/>
                  </a:lnTo>
                  <a:cubicBezTo>
                    <a:pt x="21212" y="29225"/>
                    <a:pt x="21356" y="29266"/>
                    <a:pt x="21498" y="29266"/>
                  </a:cubicBezTo>
                  <a:cubicBezTo>
                    <a:pt x="21640" y="29266"/>
                    <a:pt x="21781" y="29225"/>
                    <a:pt x="21899" y="29144"/>
                  </a:cubicBezTo>
                  <a:lnTo>
                    <a:pt x="25773" y="29144"/>
                  </a:lnTo>
                  <a:lnTo>
                    <a:pt x="30726" y="24191"/>
                  </a:lnTo>
                  <a:lnTo>
                    <a:pt x="30726" y="22076"/>
                  </a:lnTo>
                  <a:cubicBezTo>
                    <a:pt x="30830" y="22061"/>
                    <a:pt x="30919" y="22032"/>
                    <a:pt x="30993" y="21973"/>
                  </a:cubicBezTo>
                  <a:lnTo>
                    <a:pt x="30993" y="26261"/>
                  </a:lnTo>
                  <a:lnTo>
                    <a:pt x="25877" y="31377"/>
                  </a:lnTo>
                  <a:lnTo>
                    <a:pt x="21603" y="31377"/>
                  </a:lnTo>
                  <a:cubicBezTo>
                    <a:pt x="21574" y="31214"/>
                    <a:pt x="21515" y="31081"/>
                    <a:pt x="21396" y="30963"/>
                  </a:cubicBezTo>
                  <a:cubicBezTo>
                    <a:pt x="21248" y="30815"/>
                    <a:pt x="21060" y="30741"/>
                    <a:pt x="20871" y="30741"/>
                  </a:cubicBezTo>
                  <a:cubicBezTo>
                    <a:pt x="20683" y="30741"/>
                    <a:pt x="20494" y="30815"/>
                    <a:pt x="20347" y="30963"/>
                  </a:cubicBezTo>
                  <a:cubicBezTo>
                    <a:pt x="20066" y="31244"/>
                    <a:pt x="20066" y="31717"/>
                    <a:pt x="20347" y="31998"/>
                  </a:cubicBezTo>
                  <a:cubicBezTo>
                    <a:pt x="20376" y="32042"/>
                    <a:pt x="20420" y="32072"/>
                    <a:pt x="20465" y="32101"/>
                  </a:cubicBezTo>
                  <a:lnTo>
                    <a:pt x="19755" y="32101"/>
                  </a:lnTo>
                  <a:lnTo>
                    <a:pt x="11844" y="39997"/>
                  </a:lnTo>
                  <a:lnTo>
                    <a:pt x="11844" y="45616"/>
                  </a:lnTo>
                  <a:lnTo>
                    <a:pt x="9065" y="48396"/>
                  </a:lnTo>
                  <a:lnTo>
                    <a:pt x="8665" y="48795"/>
                  </a:lnTo>
                  <a:cubicBezTo>
                    <a:pt x="8725" y="48854"/>
                    <a:pt x="8754" y="48913"/>
                    <a:pt x="8798" y="48972"/>
                  </a:cubicBezTo>
                  <a:lnTo>
                    <a:pt x="9227" y="48558"/>
                  </a:lnTo>
                  <a:lnTo>
                    <a:pt x="12066" y="45704"/>
                  </a:lnTo>
                  <a:lnTo>
                    <a:pt x="12066" y="40101"/>
                  </a:lnTo>
                  <a:lnTo>
                    <a:pt x="19859" y="32308"/>
                  </a:lnTo>
                  <a:lnTo>
                    <a:pt x="25256" y="32308"/>
                  </a:lnTo>
                  <a:lnTo>
                    <a:pt x="25980" y="31584"/>
                  </a:lnTo>
                  <a:lnTo>
                    <a:pt x="25995" y="31584"/>
                  </a:lnTo>
                  <a:lnTo>
                    <a:pt x="31214" y="26379"/>
                  </a:lnTo>
                  <a:lnTo>
                    <a:pt x="31214" y="26349"/>
                  </a:lnTo>
                  <a:lnTo>
                    <a:pt x="31761" y="25802"/>
                  </a:lnTo>
                  <a:cubicBezTo>
                    <a:pt x="31873" y="25881"/>
                    <a:pt x="32011" y="25917"/>
                    <a:pt x="32148" y="25917"/>
                  </a:cubicBezTo>
                  <a:cubicBezTo>
                    <a:pt x="32192" y="25917"/>
                    <a:pt x="32236" y="25913"/>
                    <a:pt x="32279" y="25906"/>
                  </a:cubicBezTo>
                  <a:cubicBezTo>
                    <a:pt x="32309" y="25950"/>
                    <a:pt x="32338" y="25994"/>
                    <a:pt x="32368" y="26024"/>
                  </a:cubicBezTo>
                  <a:cubicBezTo>
                    <a:pt x="32516" y="26172"/>
                    <a:pt x="32678" y="26231"/>
                    <a:pt x="32856" y="26246"/>
                  </a:cubicBezTo>
                  <a:cubicBezTo>
                    <a:pt x="32796" y="26275"/>
                    <a:pt x="32737" y="26320"/>
                    <a:pt x="32678" y="26364"/>
                  </a:cubicBezTo>
                  <a:cubicBezTo>
                    <a:pt x="32412" y="26645"/>
                    <a:pt x="32397" y="27059"/>
                    <a:pt x="32634" y="27355"/>
                  </a:cubicBezTo>
                  <a:lnTo>
                    <a:pt x="25093" y="34881"/>
                  </a:lnTo>
                  <a:lnTo>
                    <a:pt x="19888" y="34881"/>
                  </a:lnTo>
                  <a:lnTo>
                    <a:pt x="14669" y="40101"/>
                  </a:lnTo>
                  <a:lnTo>
                    <a:pt x="14669" y="42008"/>
                  </a:lnTo>
                  <a:cubicBezTo>
                    <a:pt x="14550" y="42037"/>
                    <a:pt x="14432" y="42111"/>
                    <a:pt x="14343" y="42200"/>
                  </a:cubicBezTo>
                  <a:cubicBezTo>
                    <a:pt x="14048" y="42481"/>
                    <a:pt x="14048" y="42954"/>
                    <a:pt x="14343" y="43250"/>
                  </a:cubicBezTo>
                  <a:cubicBezTo>
                    <a:pt x="14484" y="43390"/>
                    <a:pt x="14672" y="43461"/>
                    <a:pt x="14861" y="43461"/>
                  </a:cubicBezTo>
                  <a:cubicBezTo>
                    <a:pt x="15049" y="43461"/>
                    <a:pt x="15238" y="43390"/>
                    <a:pt x="15378" y="43250"/>
                  </a:cubicBezTo>
                  <a:cubicBezTo>
                    <a:pt x="15674" y="42954"/>
                    <a:pt x="15674" y="42481"/>
                    <a:pt x="15393" y="42200"/>
                  </a:cubicBezTo>
                  <a:cubicBezTo>
                    <a:pt x="15245" y="42067"/>
                    <a:pt x="15068" y="41993"/>
                    <a:pt x="14890" y="41993"/>
                  </a:cubicBezTo>
                  <a:lnTo>
                    <a:pt x="14890" y="40189"/>
                  </a:lnTo>
                  <a:lnTo>
                    <a:pt x="19977" y="35103"/>
                  </a:lnTo>
                  <a:lnTo>
                    <a:pt x="25182" y="35103"/>
                  </a:lnTo>
                  <a:lnTo>
                    <a:pt x="32796" y="27503"/>
                  </a:lnTo>
                  <a:cubicBezTo>
                    <a:pt x="32918" y="27586"/>
                    <a:pt x="33062" y="27628"/>
                    <a:pt x="33207" y="27628"/>
                  </a:cubicBezTo>
                  <a:cubicBezTo>
                    <a:pt x="33396" y="27628"/>
                    <a:pt x="33586" y="27556"/>
                    <a:pt x="33728" y="27414"/>
                  </a:cubicBezTo>
                  <a:cubicBezTo>
                    <a:pt x="34009" y="27133"/>
                    <a:pt x="34009" y="26660"/>
                    <a:pt x="33728" y="26364"/>
                  </a:cubicBezTo>
                  <a:cubicBezTo>
                    <a:pt x="33595" y="26231"/>
                    <a:pt x="33418" y="26172"/>
                    <a:pt x="33240" y="26157"/>
                  </a:cubicBezTo>
                  <a:cubicBezTo>
                    <a:pt x="33299" y="26128"/>
                    <a:pt x="33358" y="26083"/>
                    <a:pt x="33418" y="26024"/>
                  </a:cubicBezTo>
                  <a:cubicBezTo>
                    <a:pt x="33713" y="25743"/>
                    <a:pt x="33713" y="25270"/>
                    <a:pt x="33418" y="24989"/>
                  </a:cubicBezTo>
                  <a:cubicBezTo>
                    <a:pt x="33284" y="24841"/>
                    <a:pt x="33092" y="24782"/>
                    <a:pt x="32915" y="24767"/>
                  </a:cubicBezTo>
                  <a:lnTo>
                    <a:pt x="32915" y="21810"/>
                  </a:lnTo>
                  <a:lnTo>
                    <a:pt x="39214" y="15496"/>
                  </a:lnTo>
                  <a:lnTo>
                    <a:pt x="42910" y="15496"/>
                  </a:lnTo>
                  <a:lnTo>
                    <a:pt x="42910" y="18587"/>
                  </a:lnTo>
                  <a:lnTo>
                    <a:pt x="36700" y="24797"/>
                  </a:lnTo>
                  <a:cubicBezTo>
                    <a:pt x="36577" y="24706"/>
                    <a:pt x="36432" y="24661"/>
                    <a:pt x="36284" y="24661"/>
                  </a:cubicBezTo>
                  <a:cubicBezTo>
                    <a:pt x="36095" y="24661"/>
                    <a:pt x="35903" y="24736"/>
                    <a:pt x="35754" y="24886"/>
                  </a:cubicBezTo>
                  <a:cubicBezTo>
                    <a:pt x="35473" y="25166"/>
                    <a:pt x="35473" y="25640"/>
                    <a:pt x="35754" y="25921"/>
                  </a:cubicBezTo>
                  <a:cubicBezTo>
                    <a:pt x="35902" y="26068"/>
                    <a:pt x="36090" y="26142"/>
                    <a:pt x="36279" y="26142"/>
                  </a:cubicBezTo>
                  <a:cubicBezTo>
                    <a:pt x="36467" y="26142"/>
                    <a:pt x="36656" y="26068"/>
                    <a:pt x="36804" y="25921"/>
                  </a:cubicBezTo>
                  <a:cubicBezTo>
                    <a:pt x="37070" y="25654"/>
                    <a:pt x="37084" y="25240"/>
                    <a:pt x="36863" y="24959"/>
                  </a:cubicBezTo>
                  <a:lnTo>
                    <a:pt x="43132" y="18675"/>
                  </a:lnTo>
                  <a:lnTo>
                    <a:pt x="43132" y="15289"/>
                  </a:lnTo>
                  <a:lnTo>
                    <a:pt x="39125" y="15289"/>
                  </a:lnTo>
                  <a:lnTo>
                    <a:pt x="32693" y="21706"/>
                  </a:lnTo>
                  <a:lnTo>
                    <a:pt x="32693" y="24679"/>
                  </a:lnTo>
                  <a:cubicBezTo>
                    <a:pt x="32693" y="24664"/>
                    <a:pt x="32678" y="24664"/>
                    <a:pt x="32678" y="24649"/>
                  </a:cubicBezTo>
                  <a:cubicBezTo>
                    <a:pt x="32538" y="24508"/>
                    <a:pt x="32349" y="24438"/>
                    <a:pt x="32159" y="24438"/>
                  </a:cubicBezTo>
                  <a:cubicBezTo>
                    <a:pt x="31968" y="24438"/>
                    <a:pt x="31776" y="24508"/>
                    <a:pt x="31628" y="24649"/>
                  </a:cubicBezTo>
                  <a:cubicBezTo>
                    <a:pt x="31362" y="24930"/>
                    <a:pt x="31347" y="25359"/>
                    <a:pt x="31599" y="25654"/>
                  </a:cubicBezTo>
                  <a:lnTo>
                    <a:pt x="31214" y="26039"/>
                  </a:lnTo>
                  <a:lnTo>
                    <a:pt x="31214" y="21751"/>
                  </a:lnTo>
                  <a:cubicBezTo>
                    <a:pt x="31347" y="21544"/>
                    <a:pt x="31377" y="21278"/>
                    <a:pt x="31274" y="21056"/>
                  </a:cubicBezTo>
                  <a:lnTo>
                    <a:pt x="38814" y="13515"/>
                  </a:lnTo>
                  <a:lnTo>
                    <a:pt x="44049" y="13515"/>
                  </a:lnTo>
                  <a:lnTo>
                    <a:pt x="48706" y="8857"/>
                  </a:lnTo>
                  <a:cubicBezTo>
                    <a:pt x="48840" y="8961"/>
                    <a:pt x="49002" y="9005"/>
                    <a:pt x="49165" y="9005"/>
                  </a:cubicBezTo>
                  <a:cubicBezTo>
                    <a:pt x="49372" y="8990"/>
                    <a:pt x="49549" y="8916"/>
                    <a:pt x="49682" y="8769"/>
                  </a:cubicBezTo>
                  <a:cubicBezTo>
                    <a:pt x="49815" y="8621"/>
                    <a:pt x="49889" y="8428"/>
                    <a:pt x="49875" y="8236"/>
                  </a:cubicBezTo>
                  <a:cubicBezTo>
                    <a:pt x="49875" y="8044"/>
                    <a:pt x="49801" y="7867"/>
                    <a:pt x="49668" y="7748"/>
                  </a:cubicBezTo>
                  <a:cubicBezTo>
                    <a:pt x="49653" y="7734"/>
                    <a:pt x="49653" y="7734"/>
                    <a:pt x="49638" y="7719"/>
                  </a:cubicBezTo>
                  <a:cubicBezTo>
                    <a:pt x="49503" y="7597"/>
                    <a:pt x="49342" y="7525"/>
                    <a:pt x="49158" y="7525"/>
                  </a:cubicBezTo>
                  <a:cubicBezTo>
                    <a:pt x="49140" y="7525"/>
                    <a:pt x="49123" y="7525"/>
                    <a:pt x="49106" y="7527"/>
                  </a:cubicBezTo>
                  <a:cubicBezTo>
                    <a:pt x="49032" y="7527"/>
                    <a:pt x="48973" y="7541"/>
                    <a:pt x="48899" y="7571"/>
                  </a:cubicBezTo>
                  <a:lnTo>
                    <a:pt x="51885" y="4584"/>
                  </a:lnTo>
                  <a:cubicBezTo>
                    <a:pt x="52004" y="4673"/>
                    <a:pt x="52152" y="4702"/>
                    <a:pt x="52299" y="4702"/>
                  </a:cubicBezTo>
                  <a:cubicBezTo>
                    <a:pt x="52492" y="4688"/>
                    <a:pt x="52669" y="4614"/>
                    <a:pt x="52802" y="4466"/>
                  </a:cubicBezTo>
                  <a:cubicBezTo>
                    <a:pt x="52935" y="4318"/>
                    <a:pt x="53009" y="4126"/>
                    <a:pt x="53009" y="3933"/>
                  </a:cubicBezTo>
                  <a:cubicBezTo>
                    <a:pt x="52994" y="3741"/>
                    <a:pt x="52921" y="3564"/>
                    <a:pt x="52787" y="3446"/>
                  </a:cubicBezTo>
                  <a:cubicBezTo>
                    <a:pt x="52787" y="3431"/>
                    <a:pt x="52773" y="3431"/>
                    <a:pt x="52773" y="3416"/>
                  </a:cubicBezTo>
                  <a:cubicBezTo>
                    <a:pt x="52637" y="3294"/>
                    <a:pt x="52465" y="3222"/>
                    <a:pt x="52289" y="3222"/>
                  </a:cubicBezTo>
                  <a:cubicBezTo>
                    <a:pt x="52273" y="3222"/>
                    <a:pt x="52257" y="3222"/>
                    <a:pt x="52240" y="3224"/>
                  </a:cubicBezTo>
                  <a:cubicBezTo>
                    <a:pt x="52033" y="3224"/>
                    <a:pt x="51856" y="3312"/>
                    <a:pt x="51723" y="3460"/>
                  </a:cubicBezTo>
                  <a:cubicBezTo>
                    <a:pt x="51590" y="3608"/>
                    <a:pt x="51516" y="3786"/>
                    <a:pt x="51531" y="3993"/>
                  </a:cubicBezTo>
                  <a:cubicBezTo>
                    <a:pt x="51531" y="4155"/>
                    <a:pt x="51605" y="4318"/>
                    <a:pt x="51708" y="4436"/>
                  </a:cubicBezTo>
                  <a:lnTo>
                    <a:pt x="48751" y="7408"/>
                  </a:lnTo>
                  <a:cubicBezTo>
                    <a:pt x="48618" y="7275"/>
                    <a:pt x="48425" y="7216"/>
                    <a:pt x="48233" y="7216"/>
                  </a:cubicBezTo>
                  <a:cubicBezTo>
                    <a:pt x="48041" y="7231"/>
                    <a:pt x="47864" y="7305"/>
                    <a:pt x="47731" y="7453"/>
                  </a:cubicBezTo>
                  <a:cubicBezTo>
                    <a:pt x="47597" y="7600"/>
                    <a:pt x="47524" y="7793"/>
                    <a:pt x="47538" y="7985"/>
                  </a:cubicBezTo>
                  <a:cubicBezTo>
                    <a:pt x="47538" y="8014"/>
                    <a:pt x="47538" y="8044"/>
                    <a:pt x="47538" y="8074"/>
                  </a:cubicBezTo>
                  <a:cubicBezTo>
                    <a:pt x="47509" y="8029"/>
                    <a:pt x="47479" y="7985"/>
                    <a:pt x="47435" y="7941"/>
                  </a:cubicBezTo>
                  <a:cubicBezTo>
                    <a:pt x="47435" y="7941"/>
                    <a:pt x="47435" y="7926"/>
                    <a:pt x="47420" y="7926"/>
                  </a:cubicBezTo>
                  <a:cubicBezTo>
                    <a:pt x="47285" y="7804"/>
                    <a:pt x="47125" y="7732"/>
                    <a:pt x="46940" y="7732"/>
                  </a:cubicBezTo>
                  <a:cubicBezTo>
                    <a:pt x="46923" y="7732"/>
                    <a:pt x="46905" y="7732"/>
                    <a:pt x="46888" y="7734"/>
                  </a:cubicBezTo>
                  <a:cubicBezTo>
                    <a:pt x="46696" y="7734"/>
                    <a:pt x="46503" y="7822"/>
                    <a:pt x="46370" y="7970"/>
                  </a:cubicBezTo>
                  <a:cubicBezTo>
                    <a:pt x="46282" y="8059"/>
                    <a:pt x="46222" y="8192"/>
                    <a:pt x="46193" y="8325"/>
                  </a:cubicBezTo>
                  <a:lnTo>
                    <a:pt x="41299" y="8325"/>
                  </a:lnTo>
                  <a:lnTo>
                    <a:pt x="40574" y="9049"/>
                  </a:lnTo>
                  <a:lnTo>
                    <a:pt x="40574" y="10839"/>
                  </a:lnTo>
                  <a:cubicBezTo>
                    <a:pt x="40426" y="10868"/>
                    <a:pt x="40293" y="10942"/>
                    <a:pt x="40190" y="11046"/>
                  </a:cubicBezTo>
                  <a:cubicBezTo>
                    <a:pt x="40057" y="11193"/>
                    <a:pt x="39983" y="11386"/>
                    <a:pt x="39997" y="11578"/>
                  </a:cubicBezTo>
                  <a:cubicBezTo>
                    <a:pt x="39997" y="11770"/>
                    <a:pt x="40086" y="11962"/>
                    <a:pt x="40234" y="12095"/>
                  </a:cubicBezTo>
                  <a:cubicBezTo>
                    <a:pt x="40369" y="12217"/>
                    <a:pt x="40529" y="12290"/>
                    <a:pt x="40714" y="12290"/>
                  </a:cubicBezTo>
                  <a:cubicBezTo>
                    <a:pt x="40731" y="12290"/>
                    <a:pt x="40749" y="12289"/>
                    <a:pt x="40766" y="12288"/>
                  </a:cubicBezTo>
                  <a:cubicBezTo>
                    <a:pt x="40958" y="12288"/>
                    <a:pt x="41136" y="12199"/>
                    <a:pt x="41269" y="12051"/>
                  </a:cubicBezTo>
                  <a:cubicBezTo>
                    <a:pt x="41402" y="11903"/>
                    <a:pt x="41476" y="11726"/>
                    <a:pt x="41476" y="11519"/>
                  </a:cubicBezTo>
                  <a:cubicBezTo>
                    <a:pt x="41461" y="11341"/>
                    <a:pt x="41387" y="11164"/>
                    <a:pt x="41254" y="11031"/>
                  </a:cubicBezTo>
                  <a:cubicBezTo>
                    <a:pt x="41254" y="11016"/>
                    <a:pt x="41239" y="11016"/>
                    <a:pt x="41239" y="11016"/>
                  </a:cubicBezTo>
                  <a:cubicBezTo>
                    <a:pt x="41106" y="10898"/>
                    <a:pt x="40958" y="10824"/>
                    <a:pt x="40796" y="10824"/>
                  </a:cubicBezTo>
                  <a:lnTo>
                    <a:pt x="40796" y="9138"/>
                  </a:lnTo>
                  <a:lnTo>
                    <a:pt x="41387" y="8532"/>
                  </a:lnTo>
                  <a:lnTo>
                    <a:pt x="46193" y="8532"/>
                  </a:lnTo>
                  <a:cubicBezTo>
                    <a:pt x="46208" y="8724"/>
                    <a:pt x="46282" y="8887"/>
                    <a:pt x="46415" y="9005"/>
                  </a:cubicBezTo>
                  <a:cubicBezTo>
                    <a:pt x="46562" y="9138"/>
                    <a:pt x="46755" y="9212"/>
                    <a:pt x="46947" y="9212"/>
                  </a:cubicBezTo>
                  <a:cubicBezTo>
                    <a:pt x="47139" y="9197"/>
                    <a:pt x="47331" y="9109"/>
                    <a:pt x="47464" y="8976"/>
                  </a:cubicBezTo>
                  <a:cubicBezTo>
                    <a:pt x="47597" y="8828"/>
                    <a:pt x="47671" y="8635"/>
                    <a:pt x="47657" y="8443"/>
                  </a:cubicBezTo>
                  <a:cubicBezTo>
                    <a:pt x="47657" y="8399"/>
                    <a:pt x="47657" y="8369"/>
                    <a:pt x="47642" y="8340"/>
                  </a:cubicBezTo>
                  <a:lnTo>
                    <a:pt x="47642" y="8340"/>
                  </a:lnTo>
                  <a:cubicBezTo>
                    <a:pt x="47686" y="8399"/>
                    <a:pt x="47716" y="8458"/>
                    <a:pt x="47775" y="8502"/>
                  </a:cubicBezTo>
                  <a:cubicBezTo>
                    <a:pt x="47897" y="8624"/>
                    <a:pt x="48068" y="8696"/>
                    <a:pt x="48244" y="8696"/>
                  </a:cubicBezTo>
                  <a:cubicBezTo>
                    <a:pt x="48260" y="8696"/>
                    <a:pt x="48276" y="8696"/>
                    <a:pt x="48292" y="8695"/>
                  </a:cubicBezTo>
                  <a:cubicBezTo>
                    <a:pt x="48366" y="8695"/>
                    <a:pt x="48440" y="8680"/>
                    <a:pt x="48514" y="8650"/>
                  </a:cubicBezTo>
                  <a:cubicBezTo>
                    <a:pt x="48529" y="8665"/>
                    <a:pt x="48544" y="8680"/>
                    <a:pt x="48544" y="8695"/>
                  </a:cubicBezTo>
                  <a:lnTo>
                    <a:pt x="43960" y="13293"/>
                  </a:lnTo>
                  <a:lnTo>
                    <a:pt x="38711" y="13293"/>
                  </a:lnTo>
                  <a:lnTo>
                    <a:pt x="31140" y="20864"/>
                  </a:lnTo>
                  <a:cubicBezTo>
                    <a:pt x="31140" y="20849"/>
                    <a:pt x="31126" y="20834"/>
                    <a:pt x="31126" y="20834"/>
                  </a:cubicBezTo>
                  <a:cubicBezTo>
                    <a:pt x="30978" y="20686"/>
                    <a:pt x="30786" y="20612"/>
                    <a:pt x="30595" y="20612"/>
                  </a:cubicBezTo>
                  <a:cubicBezTo>
                    <a:pt x="30405" y="20612"/>
                    <a:pt x="30216" y="20686"/>
                    <a:pt x="30076" y="20834"/>
                  </a:cubicBezTo>
                  <a:cubicBezTo>
                    <a:pt x="29780" y="21115"/>
                    <a:pt x="29780" y="21588"/>
                    <a:pt x="30076" y="21869"/>
                  </a:cubicBezTo>
                  <a:cubicBezTo>
                    <a:pt x="30194" y="22002"/>
                    <a:pt x="30357" y="22061"/>
                    <a:pt x="30505" y="22076"/>
                  </a:cubicBezTo>
                  <a:lnTo>
                    <a:pt x="30505" y="24102"/>
                  </a:lnTo>
                  <a:lnTo>
                    <a:pt x="25684" y="28922"/>
                  </a:lnTo>
                  <a:lnTo>
                    <a:pt x="22121" y="28922"/>
                  </a:lnTo>
                  <a:cubicBezTo>
                    <a:pt x="22298" y="28641"/>
                    <a:pt x="22269" y="28257"/>
                    <a:pt x="22017" y="28005"/>
                  </a:cubicBezTo>
                  <a:cubicBezTo>
                    <a:pt x="21877" y="27865"/>
                    <a:pt x="21688" y="27795"/>
                    <a:pt x="21498" y="27795"/>
                  </a:cubicBezTo>
                  <a:cubicBezTo>
                    <a:pt x="21308" y="27795"/>
                    <a:pt x="21115" y="27865"/>
                    <a:pt x="20968" y="28005"/>
                  </a:cubicBezTo>
                  <a:cubicBezTo>
                    <a:pt x="20731" y="28257"/>
                    <a:pt x="20687" y="28641"/>
                    <a:pt x="20879" y="28922"/>
                  </a:cubicBezTo>
                  <a:lnTo>
                    <a:pt x="20849" y="28922"/>
                  </a:lnTo>
                  <a:lnTo>
                    <a:pt x="20051" y="29721"/>
                  </a:lnTo>
                  <a:cubicBezTo>
                    <a:pt x="19914" y="29618"/>
                    <a:pt x="19752" y="29566"/>
                    <a:pt x="19591" y="29566"/>
                  </a:cubicBezTo>
                  <a:cubicBezTo>
                    <a:pt x="19404" y="29566"/>
                    <a:pt x="19218" y="29637"/>
                    <a:pt x="19075" y="29780"/>
                  </a:cubicBezTo>
                  <a:cubicBezTo>
                    <a:pt x="18794" y="30061"/>
                    <a:pt x="18794" y="30519"/>
                    <a:pt x="19060" y="30800"/>
                  </a:cubicBezTo>
                  <a:lnTo>
                    <a:pt x="18114" y="31746"/>
                  </a:lnTo>
                  <a:cubicBezTo>
                    <a:pt x="17987" y="31659"/>
                    <a:pt x="17839" y="31614"/>
                    <a:pt x="17690" y="31614"/>
                  </a:cubicBezTo>
                  <a:cubicBezTo>
                    <a:pt x="17562" y="31614"/>
                    <a:pt x="17432" y="31648"/>
                    <a:pt x="17315" y="31717"/>
                  </a:cubicBezTo>
                  <a:lnTo>
                    <a:pt x="17315" y="30475"/>
                  </a:lnTo>
                  <a:lnTo>
                    <a:pt x="20864" y="26926"/>
                  </a:lnTo>
                  <a:lnTo>
                    <a:pt x="24945" y="26926"/>
                  </a:lnTo>
                  <a:lnTo>
                    <a:pt x="25049" y="26808"/>
                  </a:lnTo>
                  <a:lnTo>
                    <a:pt x="25817" y="26808"/>
                  </a:lnTo>
                  <a:lnTo>
                    <a:pt x="28730" y="23895"/>
                  </a:lnTo>
                  <a:lnTo>
                    <a:pt x="28730" y="23126"/>
                  </a:lnTo>
                  <a:lnTo>
                    <a:pt x="28937" y="22919"/>
                  </a:lnTo>
                  <a:cubicBezTo>
                    <a:pt x="29079" y="23032"/>
                    <a:pt x="29251" y="23091"/>
                    <a:pt x="29422" y="23091"/>
                  </a:cubicBezTo>
                  <a:cubicBezTo>
                    <a:pt x="29610" y="23091"/>
                    <a:pt x="29796" y="23021"/>
                    <a:pt x="29943" y="22875"/>
                  </a:cubicBezTo>
                  <a:cubicBezTo>
                    <a:pt x="30224" y="22594"/>
                    <a:pt x="30224" y="22120"/>
                    <a:pt x="29943" y="21825"/>
                  </a:cubicBezTo>
                  <a:cubicBezTo>
                    <a:pt x="29795" y="21684"/>
                    <a:pt x="29606" y="21614"/>
                    <a:pt x="29418" y="21614"/>
                  </a:cubicBezTo>
                  <a:cubicBezTo>
                    <a:pt x="29229" y="21614"/>
                    <a:pt x="29041" y="21684"/>
                    <a:pt x="28893" y="21825"/>
                  </a:cubicBezTo>
                  <a:cubicBezTo>
                    <a:pt x="28819" y="21899"/>
                    <a:pt x="28775" y="21987"/>
                    <a:pt x="28730" y="22076"/>
                  </a:cubicBezTo>
                  <a:lnTo>
                    <a:pt x="28730" y="21588"/>
                  </a:lnTo>
                  <a:cubicBezTo>
                    <a:pt x="28863" y="21411"/>
                    <a:pt x="28908" y="21189"/>
                    <a:pt x="28849" y="20982"/>
                  </a:cubicBezTo>
                  <a:lnTo>
                    <a:pt x="31614" y="18158"/>
                  </a:lnTo>
                  <a:lnTo>
                    <a:pt x="36419" y="13352"/>
                  </a:lnTo>
                  <a:lnTo>
                    <a:pt x="36419" y="8014"/>
                  </a:lnTo>
                  <a:lnTo>
                    <a:pt x="38844" y="5604"/>
                  </a:lnTo>
                  <a:lnTo>
                    <a:pt x="46592" y="5604"/>
                  </a:lnTo>
                  <a:lnTo>
                    <a:pt x="48706" y="3490"/>
                  </a:lnTo>
                  <a:cubicBezTo>
                    <a:pt x="48840" y="3593"/>
                    <a:pt x="49002" y="3638"/>
                    <a:pt x="49165" y="3638"/>
                  </a:cubicBezTo>
                  <a:cubicBezTo>
                    <a:pt x="49372" y="3623"/>
                    <a:pt x="49549" y="3549"/>
                    <a:pt x="49682" y="3401"/>
                  </a:cubicBezTo>
                  <a:cubicBezTo>
                    <a:pt x="49815" y="3253"/>
                    <a:pt x="49889" y="3061"/>
                    <a:pt x="49875" y="2869"/>
                  </a:cubicBezTo>
                  <a:cubicBezTo>
                    <a:pt x="49875" y="2677"/>
                    <a:pt x="49801" y="2514"/>
                    <a:pt x="49668" y="2381"/>
                  </a:cubicBezTo>
                  <a:cubicBezTo>
                    <a:pt x="49653" y="2366"/>
                    <a:pt x="49653" y="2366"/>
                    <a:pt x="49638" y="2351"/>
                  </a:cubicBezTo>
                  <a:cubicBezTo>
                    <a:pt x="49490" y="2218"/>
                    <a:pt x="49313" y="2159"/>
                    <a:pt x="49106" y="2159"/>
                  </a:cubicBezTo>
                  <a:cubicBezTo>
                    <a:pt x="48913" y="2174"/>
                    <a:pt x="48736" y="2248"/>
                    <a:pt x="48603" y="2396"/>
                  </a:cubicBezTo>
                  <a:cubicBezTo>
                    <a:pt x="48470" y="2544"/>
                    <a:pt x="48396" y="2736"/>
                    <a:pt x="48396" y="2928"/>
                  </a:cubicBezTo>
                  <a:cubicBezTo>
                    <a:pt x="48411" y="3076"/>
                    <a:pt x="48455" y="3224"/>
                    <a:pt x="48544" y="3342"/>
                  </a:cubicBezTo>
                  <a:lnTo>
                    <a:pt x="46503" y="5383"/>
                  </a:lnTo>
                  <a:lnTo>
                    <a:pt x="38755" y="5383"/>
                  </a:lnTo>
                  <a:lnTo>
                    <a:pt x="36197" y="7926"/>
                  </a:lnTo>
                  <a:lnTo>
                    <a:pt x="36197" y="13264"/>
                  </a:lnTo>
                  <a:lnTo>
                    <a:pt x="31466" y="18010"/>
                  </a:lnTo>
                  <a:lnTo>
                    <a:pt x="28760" y="20760"/>
                  </a:lnTo>
                  <a:cubicBezTo>
                    <a:pt x="28730" y="20716"/>
                    <a:pt x="28701" y="20671"/>
                    <a:pt x="28656" y="20642"/>
                  </a:cubicBezTo>
                  <a:cubicBezTo>
                    <a:pt x="28516" y="20494"/>
                    <a:pt x="28327" y="20420"/>
                    <a:pt x="28139" y="20420"/>
                  </a:cubicBezTo>
                  <a:cubicBezTo>
                    <a:pt x="27950" y="20420"/>
                    <a:pt x="27762" y="20494"/>
                    <a:pt x="27621" y="20642"/>
                  </a:cubicBezTo>
                  <a:cubicBezTo>
                    <a:pt x="27355" y="20908"/>
                    <a:pt x="27326" y="21322"/>
                    <a:pt x="27562" y="21603"/>
                  </a:cubicBezTo>
                  <a:lnTo>
                    <a:pt x="26586" y="22579"/>
                  </a:lnTo>
                  <a:cubicBezTo>
                    <a:pt x="26469" y="22511"/>
                    <a:pt x="26339" y="22477"/>
                    <a:pt x="26210" y="22477"/>
                  </a:cubicBezTo>
                  <a:cubicBezTo>
                    <a:pt x="26028" y="22477"/>
                    <a:pt x="25846" y="22544"/>
                    <a:pt x="25699" y="22682"/>
                  </a:cubicBezTo>
                  <a:cubicBezTo>
                    <a:pt x="25463" y="22934"/>
                    <a:pt x="25433" y="23289"/>
                    <a:pt x="25596" y="23584"/>
                  </a:cubicBezTo>
                  <a:lnTo>
                    <a:pt x="24797" y="24368"/>
                  </a:lnTo>
                  <a:lnTo>
                    <a:pt x="24738" y="24368"/>
                  </a:lnTo>
                  <a:cubicBezTo>
                    <a:pt x="24612" y="24287"/>
                    <a:pt x="24472" y="24246"/>
                    <a:pt x="24331" y="24246"/>
                  </a:cubicBezTo>
                  <a:cubicBezTo>
                    <a:pt x="24191" y="24246"/>
                    <a:pt x="24050" y="24287"/>
                    <a:pt x="23925" y="24368"/>
                  </a:cubicBezTo>
                  <a:lnTo>
                    <a:pt x="20051" y="24368"/>
                  </a:lnTo>
                  <a:lnTo>
                    <a:pt x="15097" y="29321"/>
                  </a:lnTo>
                  <a:lnTo>
                    <a:pt x="15097" y="31436"/>
                  </a:lnTo>
                  <a:cubicBezTo>
                    <a:pt x="15009" y="31451"/>
                    <a:pt x="14920" y="31480"/>
                    <a:pt x="14831" y="31539"/>
                  </a:cubicBezTo>
                  <a:lnTo>
                    <a:pt x="14831" y="27251"/>
                  </a:lnTo>
                  <a:lnTo>
                    <a:pt x="19947" y="22150"/>
                  </a:lnTo>
                  <a:lnTo>
                    <a:pt x="24235" y="22150"/>
                  </a:lnTo>
                  <a:cubicBezTo>
                    <a:pt x="24250" y="22298"/>
                    <a:pt x="24324" y="22446"/>
                    <a:pt x="24428" y="22549"/>
                  </a:cubicBezTo>
                  <a:cubicBezTo>
                    <a:pt x="24575" y="22697"/>
                    <a:pt x="24768" y="22771"/>
                    <a:pt x="24958" y="22771"/>
                  </a:cubicBezTo>
                  <a:cubicBezTo>
                    <a:pt x="25148" y="22771"/>
                    <a:pt x="25337" y="22697"/>
                    <a:pt x="25477" y="22549"/>
                  </a:cubicBezTo>
                  <a:cubicBezTo>
                    <a:pt x="25773" y="22268"/>
                    <a:pt x="25773" y="21795"/>
                    <a:pt x="25477" y="21514"/>
                  </a:cubicBezTo>
                  <a:cubicBezTo>
                    <a:pt x="25448" y="21470"/>
                    <a:pt x="25403" y="21440"/>
                    <a:pt x="25374" y="21426"/>
                  </a:cubicBezTo>
                  <a:lnTo>
                    <a:pt x="26069" y="21426"/>
                  </a:lnTo>
                  <a:lnTo>
                    <a:pt x="33979" y="13515"/>
                  </a:lnTo>
                  <a:lnTo>
                    <a:pt x="33979" y="7896"/>
                  </a:lnTo>
                  <a:lnTo>
                    <a:pt x="38859" y="3017"/>
                  </a:lnTo>
                  <a:lnTo>
                    <a:pt x="46784" y="3017"/>
                  </a:lnTo>
                  <a:lnTo>
                    <a:pt x="48440" y="1361"/>
                  </a:lnTo>
                  <a:cubicBezTo>
                    <a:pt x="48546" y="1427"/>
                    <a:pt x="48676" y="1481"/>
                    <a:pt x="48819" y="1481"/>
                  </a:cubicBezTo>
                  <a:cubicBezTo>
                    <a:pt x="48835" y="1481"/>
                    <a:pt x="48852" y="1480"/>
                    <a:pt x="48869" y="1479"/>
                  </a:cubicBezTo>
                  <a:cubicBezTo>
                    <a:pt x="49283" y="1464"/>
                    <a:pt x="49608" y="1124"/>
                    <a:pt x="49579" y="710"/>
                  </a:cubicBezTo>
                  <a:cubicBezTo>
                    <a:pt x="49579" y="518"/>
                    <a:pt x="49490" y="355"/>
                    <a:pt x="49372" y="222"/>
                  </a:cubicBezTo>
                  <a:cubicBezTo>
                    <a:pt x="49239" y="89"/>
                    <a:pt x="49047" y="0"/>
                    <a:pt x="4884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44" name="Google Shape;944;p76"/>
            <p:cNvGrpSpPr/>
            <p:nvPr/>
          </p:nvGrpSpPr>
          <p:grpSpPr>
            <a:xfrm>
              <a:off x="4400671" y="3821498"/>
              <a:ext cx="2583262" cy="2084187"/>
              <a:chOff x="4400671" y="3821498"/>
              <a:chExt cx="2583262" cy="2084187"/>
            </a:xfrm>
          </p:grpSpPr>
          <p:sp>
            <p:nvSpPr>
              <p:cNvPr id="945" name="Google Shape;945;p76"/>
              <p:cNvSpPr/>
              <p:nvPr/>
            </p:nvSpPr>
            <p:spPr>
              <a:xfrm rot="10800000">
                <a:off x="5304247" y="3821498"/>
                <a:ext cx="1515904" cy="1906570"/>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 name="Google Shape;946;p76"/>
              <p:cNvSpPr/>
              <p:nvPr/>
            </p:nvSpPr>
            <p:spPr>
              <a:xfrm rot="10800000">
                <a:off x="4400671" y="4257528"/>
                <a:ext cx="1229784" cy="1147500"/>
              </a:xfrm>
              <a:custGeom>
                <a:rect b="b" l="l" r="r" t="t"/>
                <a:pathLst>
                  <a:path extrusionOk="0" h="22062" w="23644">
                    <a:moveTo>
                      <a:pt x="22890" y="0"/>
                    </a:moveTo>
                    <a:cubicBezTo>
                      <a:pt x="22712" y="0"/>
                      <a:pt x="22535" y="74"/>
                      <a:pt x="22387" y="192"/>
                    </a:cubicBezTo>
                    <a:cubicBezTo>
                      <a:pt x="22254" y="325"/>
                      <a:pt x="22165" y="518"/>
                      <a:pt x="22151" y="710"/>
                    </a:cubicBezTo>
                    <a:cubicBezTo>
                      <a:pt x="22151" y="887"/>
                      <a:pt x="22210" y="1050"/>
                      <a:pt x="22313" y="1183"/>
                    </a:cubicBezTo>
                    <a:lnTo>
                      <a:pt x="19474" y="4022"/>
                    </a:lnTo>
                    <a:lnTo>
                      <a:pt x="19474" y="12938"/>
                    </a:lnTo>
                    <a:lnTo>
                      <a:pt x="15009" y="17403"/>
                    </a:lnTo>
                    <a:lnTo>
                      <a:pt x="4126" y="17403"/>
                    </a:lnTo>
                    <a:lnTo>
                      <a:pt x="563" y="20952"/>
                    </a:lnTo>
                    <a:lnTo>
                      <a:pt x="1" y="21529"/>
                    </a:lnTo>
                    <a:lnTo>
                      <a:pt x="1" y="22046"/>
                    </a:lnTo>
                    <a:cubicBezTo>
                      <a:pt x="60" y="22061"/>
                      <a:pt x="134" y="22061"/>
                      <a:pt x="208" y="22061"/>
                    </a:cubicBezTo>
                    <a:lnTo>
                      <a:pt x="208" y="21618"/>
                    </a:lnTo>
                    <a:lnTo>
                      <a:pt x="1080" y="20745"/>
                    </a:lnTo>
                    <a:lnTo>
                      <a:pt x="4215" y="17625"/>
                    </a:lnTo>
                    <a:lnTo>
                      <a:pt x="15097" y="17625"/>
                    </a:lnTo>
                    <a:lnTo>
                      <a:pt x="19696" y="13042"/>
                    </a:lnTo>
                    <a:lnTo>
                      <a:pt x="19696" y="4111"/>
                    </a:lnTo>
                    <a:lnTo>
                      <a:pt x="22461" y="1346"/>
                    </a:lnTo>
                    <a:cubicBezTo>
                      <a:pt x="22579" y="1420"/>
                      <a:pt x="22727" y="1479"/>
                      <a:pt x="22860" y="1479"/>
                    </a:cubicBezTo>
                    <a:cubicBezTo>
                      <a:pt x="23067" y="1479"/>
                      <a:pt x="23245" y="1420"/>
                      <a:pt x="23393" y="1287"/>
                    </a:cubicBezTo>
                    <a:cubicBezTo>
                      <a:pt x="23540" y="1153"/>
                      <a:pt x="23629" y="961"/>
                      <a:pt x="23629" y="769"/>
                    </a:cubicBezTo>
                    <a:cubicBezTo>
                      <a:pt x="23644" y="577"/>
                      <a:pt x="23570" y="385"/>
                      <a:pt x="23437" y="237"/>
                    </a:cubicBezTo>
                    <a:cubicBezTo>
                      <a:pt x="23437" y="237"/>
                      <a:pt x="23422" y="222"/>
                      <a:pt x="23422" y="222"/>
                    </a:cubicBezTo>
                    <a:cubicBezTo>
                      <a:pt x="23289" y="89"/>
                      <a:pt x="23112" y="15"/>
                      <a:pt x="2291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 name="Google Shape;947;p76"/>
              <p:cNvSpPr/>
              <p:nvPr/>
            </p:nvSpPr>
            <p:spPr>
              <a:xfrm rot="10800000">
                <a:off x="5478881" y="5126541"/>
                <a:ext cx="456878" cy="669973"/>
              </a:xfrm>
              <a:custGeom>
                <a:rect b="b" l="l" r="r" t="t"/>
                <a:pathLst>
                  <a:path extrusionOk="0" h="12881" w="8784">
                    <a:moveTo>
                      <a:pt x="8030" y="1"/>
                    </a:moveTo>
                    <a:cubicBezTo>
                      <a:pt x="7852" y="1"/>
                      <a:pt x="7675" y="60"/>
                      <a:pt x="7527" y="193"/>
                    </a:cubicBezTo>
                    <a:cubicBezTo>
                      <a:pt x="7379" y="326"/>
                      <a:pt x="7305" y="504"/>
                      <a:pt x="7290" y="711"/>
                    </a:cubicBezTo>
                    <a:cubicBezTo>
                      <a:pt x="7290" y="859"/>
                      <a:pt x="7335" y="1006"/>
                      <a:pt x="7409" y="1125"/>
                    </a:cubicBezTo>
                    <a:lnTo>
                      <a:pt x="4836" y="3697"/>
                    </a:lnTo>
                    <a:lnTo>
                      <a:pt x="4836" y="3742"/>
                    </a:lnTo>
                    <a:lnTo>
                      <a:pt x="4836" y="10751"/>
                    </a:lnTo>
                    <a:lnTo>
                      <a:pt x="3535" y="12037"/>
                    </a:lnTo>
                    <a:lnTo>
                      <a:pt x="1479" y="12037"/>
                    </a:lnTo>
                    <a:cubicBezTo>
                      <a:pt x="1464" y="11889"/>
                      <a:pt x="1405" y="11756"/>
                      <a:pt x="1287" y="11638"/>
                    </a:cubicBezTo>
                    <a:cubicBezTo>
                      <a:pt x="1287" y="11638"/>
                      <a:pt x="1287" y="11623"/>
                      <a:pt x="1272" y="11623"/>
                    </a:cubicBezTo>
                    <a:cubicBezTo>
                      <a:pt x="1139" y="11490"/>
                      <a:pt x="962" y="11416"/>
                      <a:pt x="784" y="11401"/>
                    </a:cubicBezTo>
                    <a:cubicBezTo>
                      <a:pt x="775" y="11401"/>
                      <a:pt x="766" y="11401"/>
                      <a:pt x="757" y="11401"/>
                    </a:cubicBezTo>
                    <a:cubicBezTo>
                      <a:pt x="356" y="11401"/>
                      <a:pt x="30" y="11720"/>
                      <a:pt x="15" y="12111"/>
                    </a:cubicBezTo>
                    <a:cubicBezTo>
                      <a:pt x="1" y="12525"/>
                      <a:pt x="311" y="12865"/>
                      <a:pt x="725" y="12880"/>
                    </a:cubicBezTo>
                    <a:cubicBezTo>
                      <a:pt x="735" y="12880"/>
                      <a:pt x="745" y="12880"/>
                      <a:pt x="755" y="12880"/>
                    </a:cubicBezTo>
                    <a:cubicBezTo>
                      <a:pt x="1112" y="12880"/>
                      <a:pt x="1422" y="12619"/>
                      <a:pt x="1479" y="12259"/>
                    </a:cubicBezTo>
                    <a:lnTo>
                      <a:pt x="3638" y="12259"/>
                    </a:lnTo>
                    <a:lnTo>
                      <a:pt x="5058" y="10839"/>
                    </a:lnTo>
                    <a:lnTo>
                      <a:pt x="5058" y="10795"/>
                    </a:lnTo>
                    <a:lnTo>
                      <a:pt x="5058" y="3786"/>
                    </a:lnTo>
                    <a:lnTo>
                      <a:pt x="7556" y="1287"/>
                    </a:lnTo>
                    <a:cubicBezTo>
                      <a:pt x="7675" y="1406"/>
                      <a:pt x="7837" y="1465"/>
                      <a:pt x="8000" y="1480"/>
                    </a:cubicBezTo>
                    <a:cubicBezTo>
                      <a:pt x="8207" y="1480"/>
                      <a:pt x="8384" y="1406"/>
                      <a:pt x="8532" y="1273"/>
                    </a:cubicBezTo>
                    <a:cubicBezTo>
                      <a:pt x="8680" y="1139"/>
                      <a:pt x="8769" y="962"/>
                      <a:pt x="8769" y="770"/>
                    </a:cubicBezTo>
                    <a:cubicBezTo>
                      <a:pt x="8784" y="563"/>
                      <a:pt x="8710" y="385"/>
                      <a:pt x="8577" y="238"/>
                    </a:cubicBezTo>
                    <a:cubicBezTo>
                      <a:pt x="8562" y="223"/>
                      <a:pt x="8562" y="223"/>
                      <a:pt x="8547" y="208"/>
                    </a:cubicBezTo>
                    <a:cubicBezTo>
                      <a:pt x="8429" y="75"/>
                      <a:pt x="8251" y="1"/>
                      <a:pt x="805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8" name="Google Shape;948;p76"/>
              <p:cNvSpPr/>
              <p:nvPr/>
            </p:nvSpPr>
            <p:spPr>
              <a:xfrm rot="10800000">
                <a:off x="5471930" y="4196606"/>
                <a:ext cx="1512003" cy="1709079"/>
              </a:xfrm>
              <a:custGeom>
                <a:rect b="b" l="l" r="r" t="t"/>
                <a:pathLst>
                  <a:path extrusionOk="0" h="32859" w="29070">
                    <a:moveTo>
                      <a:pt x="28330" y="0"/>
                    </a:moveTo>
                    <a:cubicBezTo>
                      <a:pt x="28138" y="0"/>
                      <a:pt x="27961" y="59"/>
                      <a:pt x="27828" y="193"/>
                    </a:cubicBezTo>
                    <a:cubicBezTo>
                      <a:pt x="27680" y="326"/>
                      <a:pt x="27591" y="503"/>
                      <a:pt x="27591" y="710"/>
                    </a:cubicBezTo>
                    <a:cubicBezTo>
                      <a:pt x="27576" y="858"/>
                      <a:pt x="27621" y="991"/>
                      <a:pt x="27695" y="1124"/>
                    </a:cubicBezTo>
                    <a:lnTo>
                      <a:pt x="24723" y="4096"/>
                    </a:lnTo>
                    <a:cubicBezTo>
                      <a:pt x="24737" y="4022"/>
                      <a:pt x="24767" y="3963"/>
                      <a:pt x="24767" y="3889"/>
                    </a:cubicBezTo>
                    <a:cubicBezTo>
                      <a:pt x="24767" y="3682"/>
                      <a:pt x="24708" y="3505"/>
                      <a:pt x="24560" y="3357"/>
                    </a:cubicBezTo>
                    <a:cubicBezTo>
                      <a:pt x="24560" y="3342"/>
                      <a:pt x="24560" y="3342"/>
                      <a:pt x="24545" y="3327"/>
                    </a:cubicBezTo>
                    <a:cubicBezTo>
                      <a:pt x="24412" y="3209"/>
                      <a:pt x="24235" y="3120"/>
                      <a:pt x="24057" y="3120"/>
                    </a:cubicBezTo>
                    <a:cubicBezTo>
                      <a:pt x="24040" y="3119"/>
                      <a:pt x="24022" y="3118"/>
                      <a:pt x="24005" y="3118"/>
                    </a:cubicBezTo>
                    <a:cubicBezTo>
                      <a:pt x="23820" y="3118"/>
                      <a:pt x="23660" y="3191"/>
                      <a:pt x="23525" y="3312"/>
                    </a:cubicBezTo>
                    <a:cubicBezTo>
                      <a:pt x="23377" y="3445"/>
                      <a:pt x="23288" y="3638"/>
                      <a:pt x="23288" y="3830"/>
                    </a:cubicBezTo>
                    <a:cubicBezTo>
                      <a:pt x="23274" y="3993"/>
                      <a:pt x="23333" y="4155"/>
                      <a:pt x="23436" y="4288"/>
                    </a:cubicBezTo>
                    <a:lnTo>
                      <a:pt x="18779" y="8946"/>
                    </a:lnTo>
                    <a:lnTo>
                      <a:pt x="18779" y="14180"/>
                    </a:lnTo>
                    <a:lnTo>
                      <a:pt x="11178" y="21780"/>
                    </a:lnTo>
                    <a:lnTo>
                      <a:pt x="5915" y="21780"/>
                    </a:lnTo>
                    <a:lnTo>
                      <a:pt x="695" y="27000"/>
                    </a:lnTo>
                    <a:lnTo>
                      <a:pt x="695" y="31391"/>
                    </a:lnTo>
                    <a:cubicBezTo>
                      <a:pt x="547" y="31421"/>
                      <a:pt x="399" y="31495"/>
                      <a:pt x="281" y="31598"/>
                    </a:cubicBezTo>
                    <a:cubicBezTo>
                      <a:pt x="0" y="31894"/>
                      <a:pt x="0" y="32367"/>
                      <a:pt x="281" y="32648"/>
                    </a:cubicBezTo>
                    <a:cubicBezTo>
                      <a:pt x="429" y="32789"/>
                      <a:pt x="617" y="32859"/>
                      <a:pt x="806" y="32859"/>
                    </a:cubicBezTo>
                    <a:cubicBezTo>
                      <a:pt x="994" y="32859"/>
                      <a:pt x="1183" y="32789"/>
                      <a:pt x="1331" y="32648"/>
                    </a:cubicBezTo>
                    <a:cubicBezTo>
                      <a:pt x="1612" y="32367"/>
                      <a:pt x="1612" y="31894"/>
                      <a:pt x="1331" y="31598"/>
                    </a:cubicBezTo>
                    <a:cubicBezTo>
                      <a:pt x="1213" y="31495"/>
                      <a:pt x="1065" y="31421"/>
                      <a:pt x="917" y="31391"/>
                    </a:cubicBezTo>
                    <a:lnTo>
                      <a:pt x="917" y="27089"/>
                    </a:lnTo>
                    <a:lnTo>
                      <a:pt x="6003" y="22002"/>
                    </a:lnTo>
                    <a:lnTo>
                      <a:pt x="11267" y="22002"/>
                    </a:lnTo>
                    <a:lnTo>
                      <a:pt x="19000" y="14284"/>
                    </a:lnTo>
                    <a:lnTo>
                      <a:pt x="19000" y="9035"/>
                    </a:lnTo>
                    <a:lnTo>
                      <a:pt x="23584" y="4451"/>
                    </a:lnTo>
                    <a:cubicBezTo>
                      <a:pt x="23599" y="4466"/>
                      <a:pt x="23614" y="4466"/>
                      <a:pt x="23643" y="4481"/>
                    </a:cubicBezTo>
                    <a:cubicBezTo>
                      <a:pt x="23614" y="4554"/>
                      <a:pt x="23599" y="4628"/>
                      <a:pt x="23599" y="4702"/>
                    </a:cubicBezTo>
                    <a:cubicBezTo>
                      <a:pt x="23584" y="4895"/>
                      <a:pt x="23658" y="5087"/>
                      <a:pt x="23791" y="5235"/>
                    </a:cubicBezTo>
                    <a:cubicBezTo>
                      <a:pt x="23835" y="5279"/>
                      <a:pt x="23895" y="5323"/>
                      <a:pt x="23939" y="5353"/>
                    </a:cubicBezTo>
                    <a:cubicBezTo>
                      <a:pt x="23909" y="5353"/>
                      <a:pt x="23880" y="5338"/>
                      <a:pt x="23850" y="5338"/>
                    </a:cubicBezTo>
                    <a:cubicBezTo>
                      <a:pt x="23658" y="5338"/>
                      <a:pt x="23466" y="5397"/>
                      <a:pt x="23318" y="5530"/>
                    </a:cubicBezTo>
                    <a:cubicBezTo>
                      <a:pt x="23170" y="5663"/>
                      <a:pt x="23096" y="5856"/>
                      <a:pt x="23081" y="6048"/>
                    </a:cubicBezTo>
                    <a:cubicBezTo>
                      <a:pt x="23081" y="6240"/>
                      <a:pt x="23140" y="6432"/>
                      <a:pt x="23274" y="6580"/>
                    </a:cubicBezTo>
                    <a:cubicBezTo>
                      <a:pt x="23407" y="6713"/>
                      <a:pt x="23569" y="6787"/>
                      <a:pt x="23747" y="6817"/>
                    </a:cubicBezTo>
                    <a:lnTo>
                      <a:pt x="23747" y="11607"/>
                    </a:lnTo>
                    <a:lnTo>
                      <a:pt x="23155" y="12214"/>
                    </a:lnTo>
                    <a:lnTo>
                      <a:pt x="21470" y="12214"/>
                    </a:lnTo>
                    <a:cubicBezTo>
                      <a:pt x="21455" y="12036"/>
                      <a:pt x="21396" y="11888"/>
                      <a:pt x="21277" y="11755"/>
                    </a:cubicBezTo>
                    <a:cubicBezTo>
                      <a:pt x="21277" y="11755"/>
                      <a:pt x="21263" y="11741"/>
                      <a:pt x="21263" y="11741"/>
                    </a:cubicBezTo>
                    <a:cubicBezTo>
                      <a:pt x="21130" y="11607"/>
                      <a:pt x="20952" y="11534"/>
                      <a:pt x="20760" y="11519"/>
                    </a:cubicBezTo>
                    <a:cubicBezTo>
                      <a:pt x="20568" y="11519"/>
                      <a:pt x="20375" y="11593"/>
                      <a:pt x="20242" y="11726"/>
                    </a:cubicBezTo>
                    <a:cubicBezTo>
                      <a:pt x="20095" y="11859"/>
                      <a:pt x="20006" y="12036"/>
                      <a:pt x="20006" y="12228"/>
                    </a:cubicBezTo>
                    <a:cubicBezTo>
                      <a:pt x="19991" y="12435"/>
                      <a:pt x="20065" y="12628"/>
                      <a:pt x="20198" y="12761"/>
                    </a:cubicBezTo>
                    <a:cubicBezTo>
                      <a:pt x="20331" y="12909"/>
                      <a:pt x="20509" y="12997"/>
                      <a:pt x="20701" y="12997"/>
                    </a:cubicBezTo>
                    <a:cubicBezTo>
                      <a:pt x="20718" y="12999"/>
                      <a:pt x="20736" y="12999"/>
                      <a:pt x="20753" y="12999"/>
                    </a:cubicBezTo>
                    <a:cubicBezTo>
                      <a:pt x="20940" y="12999"/>
                      <a:pt x="21111" y="12927"/>
                      <a:pt x="21233" y="12805"/>
                    </a:cubicBezTo>
                    <a:cubicBezTo>
                      <a:pt x="21351" y="12702"/>
                      <a:pt x="21425" y="12569"/>
                      <a:pt x="21455" y="12421"/>
                    </a:cubicBezTo>
                    <a:lnTo>
                      <a:pt x="23244" y="12421"/>
                    </a:lnTo>
                    <a:lnTo>
                      <a:pt x="23969" y="11696"/>
                    </a:lnTo>
                    <a:lnTo>
                      <a:pt x="23969" y="6802"/>
                    </a:lnTo>
                    <a:cubicBezTo>
                      <a:pt x="24102" y="6772"/>
                      <a:pt x="24220" y="6713"/>
                      <a:pt x="24323" y="6625"/>
                    </a:cubicBezTo>
                    <a:cubicBezTo>
                      <a:pt x="24471" y="6491"/>
                      <a:pt x="24545" y="6299"/>
                      <a:pt x="24560" y="6107"/>
                    </a:cubicBezTo>
                    <a:cubicBezTo>
                      <a:pt x="24560" y="5915"/>
                      <a:pt x="24501" y="5723"/>
                      <a:pt x="24368" y="5575"/>
                    </a:cubicBezTo>
                    <a:cubicBezTo>
                      <a:pt x="24353" y="5575"/>
                      <a:pt x="24353" y="5560"/>
                      <a:pt x="24338" y="5560"/>
                    </a:cubicBezTo>
                    <a:cubicBezTo>
                      <a:pt x="24309" y="5516"/>
                      <a:pt x="24264" y="5486"/>
                      <a:pt x="24205" y="5456"/>
                    </a:cubicBezTo>
                    <a:cubicBezTo>
                      <a:pt x="24235" y="5456"/>
                      <a:pt x="24264" y="5471"/>
                      <a:pt x="24309" y="5471"/>
                    </a:cubicBezTo>
                    <a:cubicBezTo>
                      <a:pt x="24501" y="5471"/>
                      <a:pt x="24693" y="5397"/>
                      <a:pt x="24826" y="5264"/>
                    </a:cubicBezTo>
                    <a:cubicBezTo>
                      <a:pt x="24974" y="5131"/>
                      <a:pt x="25063" y="4954"/>
                      <a:pt x="25063" y="4761"/>
                    </a:cubicBezTo>
                    <a:cubicBezTo>
                      <a:pt x="25077" y="4569"/>
                      <a:pt x="25018" y="4392"/>
                      <a:pt x="24885" y="4244"/>
                    </a:cubicBezTo>
                    <a:lnTo>
                      <a:pt x="27842" y="1287"/>
                    </a:lnTo>
                    <a:cubicBezTo>
                      <a:pt x="27976" y="1390"/>
                      <a:pt x="28123" y="1464"/>
                      <a:pt x="28301" y="1464"/>
                    </a:cubicBezTo>
                    <a:cubicBezTo>
                      <a:pt x="28317" y="1465"/>
                      <a:pt x="28333" y="1466"/>
                      <a:pt x="28350" y="1466"/>
                    </a:cubicBezTo>
                    <a:cubicBezTo>
                      <a:pt x="28525" y="1466"/>
                      <a:pt x="28698" y="1394"/>
                      <a:pt x="28833" y="1272"/>
                    </a:cubicBezTo>
                    <a:cubicBezTo>
                      <a:pt x="28981" y="1139"/>
                      <a:pt x="29055" y="961"/>
                      <a:pt x="29070" y="754"/>
                    </a:cubicBezTo>
                    <a:cubicBezTo>
                      <a:pt x="29070" y="562"/>
                      <a:pt x="29011" y="370"/>
                      <a:pt x="28863" y="237"/>
                    </a:cubicBezTo>
                    <a:cubicBezTo>
                      <a:pt x="28863" y="222"/>
                      <a:pt x="28863" y="222"/>
                      <a:pt x="28848" y="207"/>
                    </a:cubicBezTo>
                    <a:cubicBezTo>
                      <a:pt x="28715" y="74"/>
                      <a:pt x="28537" y="0"/>
                      <a:pt x="2836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9" name="Google Shape;949;p76"/>
              <p:cNvSpPr/>
              <p:nvPr/>
            </p:nvSpPr>
            <p:spPr>
              <a:xfrm rot="10800000">
                <a:off x="5416537" y="3964323"/>
                <a:ext cx="1550493" cy="1779088"/>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0" name="Google Shape;950;p76"/>
            <p:cNvSpPr/>
            <p:nvPr/>
          </p:nvSpPr>
          <p:spPr>
            <a:xfrm rot="10800000">
              <a:off x="3496279" y="5182515"/>
              <a:ext cx="470713" cy="336365"/>
            </a:xfrm>
            <a:custGeom>
              <a:rect b="b" l="l" r="r" t="t"/>
              <a:pathLst>
                <a:path extrusionOk="0" h="6467" w="9050">
                  <a:moveTo>
                    <a:pt x="8295" y="1"/>
                  </a:moveTo>
                  <a:cubicBezTo>
                    <a:pt x="8295" y="1"/>
                    <a:pt x="8281" y="1"/>
                    <a:pt x="8266" y="16"/>
                  </a:cubicBezTo>
                  <a:cubicBezTo>
                    <a:pt x="7896" y="30"/>
                    <a:pt x="7600" y="311"/>
                    <a:pt x="7571" y="681"/>
                  </a:cubicBezTo>
                  <a:lnTo>
                    <a:pt x="5693" y="681"/>
                  </a:lnTo>
                  <a:lnTo>
                    <a:pt x="1242" y="5132"/>
                  </a:lnTo>
                  <a:cubicBezTo>
                    <a:pt x="1108" y="5038"/>
                    <a:pt x="953" y="4990"/>
                    <a:pt x="799" y="4990"/>
                  </a:cubicBezTo>
                  <a:cubicBezTo>
                    <a:pt x="612" y="4990"/>
                    <a:pt x="427" y="5060"/>
                    <a:pt x="281" y="5206"/>
                  </a:cubicBezTo>
                  <a:cubicBezTo>
                    <a:pt x="0" y="5486"/>
                    <a:pt x="0" y="5960"/>
                    <a:pt x="281" y="6255"/>
                  </a:cubicBezTo>
                  <a:cubicBezTo>
                    <a:pt x="429" y="6396"/>
                    <a:pt x="618" y="6466"/>
                    <a:pt x="806" y="6466"/>
                  </a:cubicBezTo>
                  <a:cubicBezTo>
                    <a:pt x="995" y="6466"/>
                    <a:pt x="1183" y="6396"/>
                    <a:pt x="1331" y="6255"/>
                  </a:cubicBezTo>
                  <a:cubicBezTo>
                    <a:pt x="1597" y="5989"/>
                    <a:pt x="1612" y="5575"/>
                    <a:pt x="1405" y="5294"/>
                  </a:cubicBezTo>
                  <a:lnTo>
                    <a:pt x="5782" y="903"/>
                  </a:lnTo>
                  <a:lnTo>
                    <a:pt x="7586" y="903"/>
                  </a:lnTo>
                  <a:cubicBezTo>
                    <a:pt x="7615" y="1051"/>
                    <a:pt x="7689" y="1184"/>
                    <a:pt x="7793" y="1287"/>
                  </a:cubicBezTo>
                  <a:cubicBezTo>
                    <a:pt x="7928" y="1409"/>
                    <a:pt x="8101" y="1481"/>
                    <a:pt x="8276" y="1481"/>
                  </a:cubicBezTo>
                  <a:cubicBezTo>
                    <a:pt x="8292" y="1481"/>
                    <a:pt x="8309" y="1481"/>
                    <a:pt x="8325" y="1479"/>
                  </a:cubicBezTo>
                  <a:cubicBezTo>
                    <a:pt x="8532" y="1479"/>
                    <a:pt x="8709" y="1391"/>
                    <a:pt x="8842" y="1243"/>
                  </a:cubicBezTo>
                  <a:cubicBezTo>
                    <a:pt x="8976" y="1110"/>
                    <a:pt x="9049" y="918"/>
                    <a:pt x="9035" y="711"/>
                  </a:cubicBezTo>
                  <a:cubicBezTo>
                    <a:pt x="9035" y="518"/>
                    <a:pt x="8946" y="356"/>
                    <a:pt x="8828" y="223"/>
                  </a:cubicBezTo>
                  <a:cubicBezTo>
                    <a:pt x="8695" y="89"/>
                    <a:pt x="8502" y="1"/>
                    <a:pt x="829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 name="Google Shape;951;p76"/>
            <p:cNvSpPr/>
            <p:nvPr/>
          </p:nvSpPr>
          <p:spPr>
            <a:xfrm rot="10800000">
              <a:off x="3219407" y="5014867"/>
              <a:ext cx="1045191" cy="900804"/>
            </a:xfrm>
            <a:custGeom>
              <a:rect b="b" l="l" r="r" t="t"/>
              <a:pathLst>
                <a:path extrusionOk="0" h="17319" w="20095">
                  <a:moveTo>
                    <a:pt x="19281" y="0"/>
                  </a:moveTo>
                  <a:cubicBezTo>
                    <a:pt x="19089" y="0"/>
                    <a:pt x="18912" y="59"/>
                    <a:pt x="18764" y="207"/>
                  </a:cubicBezTo>
                  <a:cubicBezTo>
                    <a:pt x="18498" y="473"/>
                    <a:pt x="18483" y="887"/>
                    <a:pt x="18705" y="1183"/>
                  </a:cubicBezTo>
                  <a:lnTo>
                    <a:pt x="16871" y="3002"/>
                  </a:lnTo>
                  <a:lnTo>
                    <a:pt x="11238" y="3253"/>
                  </a:lnTo>
                  <a:lnTo>
                    <a:pt x="11208" y="3253"/>
                  </a:lnTo>
                  <a:lnTo>
                    <a:pt x="6210" y="8251"/>
                  </a:lnTo>
                  <a:lnTo>
                    <a:pt x="6210" y="10912"/>
                  </a:lnTo>
                  <a:lnTo>
                    <a:pt x="1183" y="15940"/>
                  </a:lnTo>
                  <a:cubicBezTo>
                    <a:pt x="1071" y="15875"/>
                    <a:pt x="945" y="15843"/>
                    <a:pt x="819" y="15843"/>
                  </a:cubicBezTo>
                  <a:cubicBezTo>
                    <a:pt x="629" y="15843"/>
                    <a:pt x="438" y="15916"/>
                    <a:pt x="296" y="16058"/>
                  </a:cubicBezTo>
                  <a:cubicBezTo>
                    <a:pt x="0" y="16339"/>
                    <a:pt x="0" y="16812"/>
                    <a:pt x="296" y="17108"/>
                  </a:cubicBezTo>
                  <a:cubicBezTo>
                    <a:pt x="436" y="17248"/>
                    <a:pt x="625" y="17318"/>
                    <a:pt x="813" y="17318"/>
                  </a:cubicBezTo>
                  <a:cubicBezTo>
                    <a:pt x="1002" y="17318"/>
                    <a:pt x="1190" y="17248"/>
                    <a:pt x="1331" y="17108"/>
                  </a:cubicBezTo>
                  <a:cubicBezTo>
                    <a:pt x="1612" y="16827"/>
                    <a:pt x="1627" y="16368"/>
                    <a:pt x="1360" y="16073"/>
                  </a:cubicBezTo>
                  <a:lnTo>
                    <a:pt x="6432" y="11001"/>
                  </a:lnTo>
                  <a:lnTo>
                    <a:pt x="6432" y="8340"/>
                  </a:lnTo>
                  <a:lnTo>
                    <a:pt x="11297" y="3475"/>
                  </a:lnTo>
                  <a:lnTo>
                    <a:pt x="16930" y="3223"/>
                  </a:lnTo>
                  <a:lnTo>
                    <a:pt x="16975" y="3223"/>
                  </a:lnTo>
                  <a:lnTo>
                    <a:pt x="18852" y="1331"/>
                  </a:lnTo>
                  <a:cubicBezTo>
                    <a:pt x="18984" y="1423"/>
                    <a:pt x="19135" y="1468"/>
                    <a:pt x="19285" y="1468"/>
                  </a:cubicBezTo>
                  <a:cubicBezTo>
                    <a:pt x="19473" y="1468"/>
                    <a:pt x="19659" y="1397"/>
                    <a:pt x="19799" y="1257"/>
                  </a:cubicBezTo>
                  <a:cubicBezTo>
                    <a:pt x="20095" y="961"/>
                    <a:pt x="20095" y="503"/>
                    <a:pt x="19799" y="207"/>
                  </a:cubicBezTo>
                  <a:cubicBezTo>
                    <a:pt x="19666" y="59"/>
                    <a:pt x="19473" y="0"/>
                    <a:pt x="19281"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 name="Google Shape;952;p76"/>
            <p:cNvSpPr/>
            <p:nvPr/>
          </p:nvSpPr>
          <p:spPr>
            <a:xfrm rot="10800000">
              <a:off x="4915173" y="4769739"/>
              <a:ext cx="894459" cy="916772"/>
            </a:xfrm>
            <a:custGeom>
              <a:rect b="b" l="l" r="r" t="t"/>
              <a:pathLst>
                <a:path extrusionOk="0" h="17626" w="17197">
                  <a:moveTo>
                    <a:pt x="16458" y="0"/>
                  </a:moveTo>
                  <a:cubicBezTo>
                    <a:pt x="16058" y="0"/>
                    <a:pt x="15733" y="311"/>
                    <a:pt x="15718" y="710"/>
                  </a:cubicBezTo>
                  <a:cubicBezTo>
                    <a:pt x="15718" y="873"/>
                    <a:pt x="15763" y="1021"/>
                    <a:pt x="15837" y="1154"/>
                  </a:cubicBezTo>
                  <a:lnTo>
                    <a:pt x="13589" y="3416"/>
                  </a:lnTo>
                  <a:lnTo>
                    <a:pt x="13589" y="9050"/>
                  </a:lnTo>
                  <a:lnTo>
                    <a:pt x="5841" y="16797"/>
                  </a:lnTo>
                  <a:lnTo>
                    <a:pt x="1479" y="16797"/>
                  </a:lnTo>
                  <a:cubicBezTo>
                    <a:pt x="1464" y="16650"/>
                    <a:pt x="1405" y="16502"/>
                    <a:pt x="1287" y="16383"/>
                  </a:cubicBezTo>
                  <a:cubicBezTo>
                    <a:pt x="1287" y="16369"/>
                    <a:pt x="1287" y="16369"/>
                    <a:pt x="1272" y="16369"/>
                  </a:cubicBezTo>
                  <a:cubicBezTo>
                    <a:pt x="1139" y="16236"/>
                    <a:pt x="962" y="16147"/>
                    <a:pt x="784" y="16147"/>
                  </a:cubicBezTo>
                  <a:cubicBezTo>
                    <a:pt x="767" y="16146"/>
                    <a:pt x="749" y="16145"/>
                    <a:pt x="732" y="16145"/>
                  </a:cubicBezTo>
                  <a:cubicBezTo>
                    <a:pt x="547" y="16145"/>
                    <a:pt x="387" y="16217"/>
                    <a:pt x="252" y="16339"/>
                  </a:cubicBezTo>
                  <a:cubicBezTo>
                    <a:pt x="104" y="16472"/>
                    <a:pt x="15" y="16664"/>
                    <a:pt x="15" y="16857"/>
                  </a:cubicBezTo>
                  <a:cubicBezTo>
                    <a:pt x="1" y="17049"/>
                    <a:pt x="75" y="17241"/>
                    <a:pt x="208" y="17389"/>
                  </a:cubicBezTo>
                  <a:cubicBezTo>
                    <a:pt x="341" y="17537"/>
                    <a:pt x="533" y="17611"/>
                    <a:pt x="725" y="17626"/>
                  </a:cubicBezTo>
                  <a:cubicBezTo>
                    <a:pt x="917" y="17626"/>
                    <a:pt x="1110" y="17566"/>
                    <a:pt x="1257" y="17433"/>
                  </a:cubicBezTo>
                  <a:cubicBezTo>
                    <a:pt x="1376" y="17315"/>
                    <a:pt x="1450" y="17182"/>
                    <a:pt x="1479" y="17019"/>
                  </a:cubicBezTo>
                  <a:lnTo>
                    <a:pt x="5930" y="17019"/>
                  </a:lnTo>
                  <a:lnTo>
                    <a:pt x="13811" y="9138"/>
                  </a:lnTo>
                  <a:lnTo>
                    <a:pt x="13811" y="3505"/>
                  </a:lnTo>
                  <a:lnTo>
                    <a:pt x="15984" y="1316"/>
                  </a:lnTo>
                  <a:cubicBezTo>
                    <a:pt x="16118" y="1405"/>
                    <a:pt x="16265" y="1479"/>
                    <a:pt x="16428" y="1479"/>
                  </a:cubicBezTo>
                  <a:cubicBezTo>
                    <a:pt x="16437" y="1479"/>
                    <a:pt x="16446" y="1479"/>
                    <a:pt x="16455" y="1479"/>
                  </a:cubicBezTo>
                  <a:cubicBezTo>
                    <a:pt x="16843" y="1479"/>
                    <a:pt x="17182" y="1174"/>
                    <a:pt x="17197" y="769"/>
                  </a:cubicBezTo>
                  <a:cubicBezTo>
                    <a:pt x="17197" y="562"/>
                    <a:pt x="17123" y="355"/>
                    <a:pt x="16975" y="222"/>
                  </a:cubicBezTo>
                  <a:cubicBezTo>
                    <a:pt x="16857" y="89"/>
                    <a:pt x="16679" y="15"/>
                    <a:pt x="1648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p76"/>
            <p:cNvSpPr/>
            <p:nvPr/>
          </p:nvSpPr>
          <p:spPr>
            <a:xfrm rot="10800000">
              <a:off x="4651393" y="4877410"/>
              <a:ext cx="303805" cy="638401"/>
            </a:xfrm>
            <a:custGeom>
              <a:rect b="b" l="l" r="r" t="t"/>
              <a:pathLst>
                <a:path extrusionOk="0" h="12274" w="5841">
                  <a:moveTo>
                    <a:pt x="5087" y="1"/>
                  </a:moveTo>
                  <a:cubicBezTo>
                    <a:pt x="4702" y="1"/>
                    <a:pt x="4362" y="326"/>
                    <a:pt x="4347" y="711"/>
                  </a:cubicBezTo>
                  <a:cubicBezTo>
                    <a:pt x="4347" y="859"/>
                    <a:pt x="4392" y="992"/>
                    <a:pt x="4451" y="1110"/>
                  </a:cubicBezTo>
                  <a:lnTo>
                    <a:pt x="636" y="4925"/>
                  </a:lnTo>
                  <a:lnTo>
                    <a:pt x="636" y="10810"/>
                  </a:lnTo>
                  <a:cubicBezTo>
                    <a:pt x="296" y="10869"/>
                    <a:pt x="30" y="11150"/>
                    <a:pt x="30" y="11505"/>
                  </a:cubicBezTo>
                  <a:cubicBezTo>
                    <a:pt x="0" y="11919"/>
                    <a:pt x="325" y="12259"/>
                    <a:pt x="739" y="12273"/>
                  </a:cubicBezTo>
                  <a:cubicBezTo>
                    <a:pt x="749" y="12274"/>
                    <a:pt x="758" y="12274"/>
                    <a:pt x="767" y="12274"/>
                  </a:cubicBezTo>
                  <a:cubicBezTo>
                    <a:pt x="1154" y="12274"/>
                    <a:pt x="1479" y="11968"/>
                    <a:pt x="1493" y="11564"/>
                  </a:cubicBezTo>
                  <a:cubicBezTo>
                    <a:pt x="1508" y="11357"/>
                    <a:pt x="1420" y="11164"/>
                    <a:pt x="1286" y="11017"/>
                  </a:cubicBezTo>
                  <a:cubicBezTo>
                    <a:pt x="1168" y="10913"/>
                    <a:pt x="1020" y="10839"/>
                    <a:pt x="858" y="10810"/>
                  </a:cubicBezTo>
                  <a:lnTo>
                    <a:pt x="858" y="5013"/>
                  </a:lnTo>
                  <a:lnTo>
                    <a:pt x="4584" y="1287"/>
                  </a:lnTo>
                  <a:cubicBezTo>
                    <a:pt x="4717" y="1406"/>
                    <a:pt x="4880" y="1480"/>
                    <a:pt x="5057" y="1480"/>
                  </a:cubicBezTo>
                  <a:cubicBezTo>
                    <a:pt x="5066" y="1480"/>
                    <a:pt x="5076" y="1480"/>
                    <a:pt x="5085" y="1480"/>
                  </a:cubicBezTo>
                  <a:cubicBezTo>
                    <a:pt x="5486" y="1480"/>
                    <a:pt x="5811" y="1174"/>
                    <a:pt x="5826" y="770"/>
                  </a:cubicBezTo>
                  <a:cubicBezTo>
                    <a:pt x="5841" y="578"/>
                    <a:pt x="5767" y="385"/>
                    <a:pt x="5634" y="237"/>
                  </a:cubicBezTo>
                  <a:cubicBezTo>
                    <a:pt x="5619" y="237"/>
                    <a:pt x="5619" y="223"/>
                    <a:pt x="5619" y="223"/>
                  </a:cubicBezTo>
                  <a:cubicBezTo>
                    <a:pt x="5486" y="90"/>
                    <a:pt x="5308" y="16"/>
                    <a:pt x="511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76"/>
            <p:cNvSpPr/>
            <p:nvPr/>
          </p:nvSpPr>
          <p:spPr>
            <a:xfrm rot="10800000">
              <a:off x="4495243" y="4739732"/>
              <a:ext cx="728383" cy="809106"/>
            </a:xfrm>
            <a:custGeom>
              <a:rect b="b" l="l" r="r" t="t"/>
              <a:pathLst>
                <a:path extrusionOk="0" h="15556" w="14004">
                  <a:moveTo>
                    <a:pt x="13249" y="0"/>
                  </a:moveTo>
                  <a:cubicBezTo>
                    <a:pt x="12865" y="0"/>
                    <a:pt x="12525" y="311"/>
                    <a:pt x="12510" y="710"/>
                  </a:cubicBezTo>
                  <a:cubicBezTo>
                    <a:pt x="12510" y="887"/>
                    <a:pt x="12569" y="1065"/>
                    <a:pt x="12672" y="1198"/>
                  </a:cubicBezTo>
                  <a:lnTo>
                    <a:pt x="8503" y="5367"/>
                  </a:lnTo>
                  <a:lnTo>
                    <a:pt x="8503" y="5412"/>
                  </a:lnTo>
                  <a:lnTo>
                    <a:pt x="8503" y="12287"/>
                  </a:lnTo>
                  <a:lnTo>
                    <a:pt x="6048" y="14742"/>
                  </a:lnTo>
                  <a:lnTo>
                    <a:pt x="1538" y="14742"/>
                  </a:lnTo>
                  <a:cubicBezTo>
                    <a:pt x="1524" y="14579"/>
                    <a:pt x="1450" y="14417"/>
                    <a:pt x="1331" y="14298"/>
                  </a:cubicBezTo>
                  <a:cubicBezTo>
                    <a:pt x="1184" y="14150"/>
                    <a:pt x="995" y="14077"/>
                    <a:pt x="807" y="14077"/>
                  </a:cubicBezTo>
                  <a:cubicBezTo>
                    <a:pt x="618" y="14077"/>
                    <a:pt x="429" y="14150"/>
                    <a:pt x="282" y="14298"/>
                  </a:cubicBezTo>
                  <a:cubicBezTo>
                    <a:pt x="1" y="14579"/>
                    <a:pt x="1" y="15052"/>
                    <a:pt x="282" y="15333"/>
                  </a:cubicBezTo>
                  <a:cubicBezTo>
                    <a:pt x="429" y="15481"/>
                    <a:pt x="618" y="15555"/>
                    <a:pt x="807" y="15555"/>
                  </a:cubicBezTo>
                  <a:cubicBezTo>
                    <a:pt x="995" y="15555"/>
                    <a:pt x="1184" y="15481"/>
                    <a:pt x="1331" y="15333"/>
                  </a:cubicBezTo>
                  <a:cubicBezTo>
                    <a:pt x="1435" y="15230"/>
                    <a:pt x="1509" y="15097"/>
                    <a:pt x="1524" y="14949"/>
                  </a:cubicBezTo>
                  <a:lnTo>
                    <a:pt x="6137" y="14949"/>
                  </a:lnTo>
                  <a:lnTo>
                    <a:pt x="8725" y="12376"/>
                  </a:lnTo>
                  <a:lnTo>
                    <a:pt x="8725" y="12332"/>
                  </a:lnTo>
                  <a:lnTo>
                    <a:pt x="8725" y="5471"/>
                  </a:lnTo>
                  <a:lnTo>
                    <a:pt x="12835" y="1346"/>
                  </a:lnTo>
                  <a:cubicBezTo>
                    <a:pt x="12953" y="1420"/>
                    <a:pt x="13086" y="1464"/>
                    <a:pt x="13220" y="1479"/>
                  </a:cubicBezTo>
                  <a:cubicBezTo>
                    <a:pt x="13229" y="1479"/>
                    <a:pt x="13238" y="1479"/>
                    <a:pt x="13247" y="1479"/>
                  </a:cubicBezTo>
                  <a:cubicBezTo>
                    <a:pt x="13648" y="1479"/>
                    <a:pt x="13974" y="1159"/>
                    <a:pt x="13988" y="769"/>
                  </a:cubicBezTo>
                  <a:cubicBezTo>
                    <a:pt x="14003" y="547"/>
                    <a:pt x="13914" y="355"/>
                    <a:pt x="13781" y="222"/>
                  </a:cubicBezTo>
                  <a:cubicBezTo>
                    <a:pt x="13648" y="89"/>
                    <a:pt x="13471" y="0"/>
                    <a:pt x="1327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 name="Google Shape;955;p76"/>
            <p:cNvSpPr/>
            <p:nvPr/>
          </p:nvSpPr>
          <p:spPr>
            <a:xfrm rot="10800000">
              <a:off x="5078968" y="4813535"/>
              <a:ext cx="513779" cy="828403"/>
            </a:xfrm>
            <a:custGeom>
              <a:rect b="b" l="l" r="r" t="t"/>
              <a:pathLst>
                <a:path extrusionOk="0" h="15927" w="9878">
                  <a:moveTo>
                    <a:pt x="9138" y="1"/>
                  </a:moveTo>
                  <a:cubicBezTo>
                    <a:pt x="8946" y="1"/>
                    <a:pt x="8769" y="60"/>
                    <a:pt x="8635" y="193"/>
                  </a:cubicBezTo>
                  <a:cubicBezTo>
                    <a:pt x="8488" y="326"/>
                    <a:pt x="8399" y="504"/>
                    <a:pt x="8399" y="711"/>
                  </a:cubicBezTo>
                  <a:cubicBezTo>
                    <a:pt x="8384" y="859"/>
                    <a:pt x="8428" y="1006"/>
                    <a:pt x="8517" y="1140"/>
                  </a:cubicBezTo>
                  <a:lnTo>
                    <a:pt x="6196" y="3446"/>
                  </a:lnTo>
                  <a:lnTo>
                    <a:pt x="6196" y="9568"/>
                  </a:lnTo>
                  <a:lnTo>
                    <a:pt x="1183" y="14580"/>
                  </a:lnTo>
                  <a:cubicBezTo>
                    <a:pt x="1065" y="14491"/>
                    <a:pt x="932" y="14447"/>
                    <a:pt x="784" y="14447"/>
                  </a:cubicBezTo>
                  <a:cubicBezTo>
                    <a:pt x="775" y="14447"/>
                    <a:pt x="766" y="14447"/>
                    <a:pt x="757" y="14447"/>
                  </a:cubicBezTo>
                  <a:cubicBezTo>
                    <a:pt x="369" y="14447"/>
                    <a:pt x="44" y="14752"/>
                    <a:pt x="15" y="15157"/>
                  </a:cubicBezTo>
                  <a:cubicBezTo>
                    <a:pt x="0" y="15556"/>
                    <a:pt x="326" y="15911"/>
                    <a:pt x="725" y="15926"/>
                  </a:cubicBezTo>
                  <a:cubicBezTo>
                    <a:pt x="734" y="15926"/>
                    <a:pt x="743" y="15926"/>
                    <a:pt x="752" y="15926"/>
                  </a:cubicBezTo>
                  <a:cubicBezTo>
                    <a:pt x="1154" y="15926"/>
                    <a:pt x="1479" y="15606"/>
                    <a:pt x="1494" y="15216"/>
                  </a:cubicBezTo>
                  <a:cubicBezTo>
                    <a:pt x="1508" y="15039"/>
                    <a:pt x="1449" y="14876"/>
                    <a:pt x="1346" y="14728"/>
                  </a:cubicBezTo>
                  <a:lnTo>
                    <a:pt x="6418" y="9656"/>
                  </a:lnTo>
                  <a:lnTo>
                    <a:pt x="6418" y="3535"/>
                  </a:lnTo>
                  <a:lnTo>
                    <a:pt x="8665" y="1302"/>
                  </a:lnTo>
                  <a:cubicBezTo>
                    <a:pt x="8783" y="1406"/>
                    <a:pt x="8946" y="1465"/>
                    <a:pt x="9109" y="1465"/>
                  </a:cubicBezTo>
                  <a:cubicBezTo>
                    <a:pt x="9125" y="1466"/>
                    <a:pt x="9141" y="1467"/>
                    <a:pt x="9157" y="1467"/>
                  </a:cubicBezTo>
                  <a:cubicBezTo>
                    <a:pt x="9333" y="1467"/>
                    <a:pt x="9506" y="1394"/>
                    <a:pt x="9641" y="1273"/>
                  </a:cubicBezTo>
                  <a:cubicBezTo>
                    <a:pt x="9774" y="1140"/>
                    <a:pt x="9863" y="962"/>
                    <a:pt x="9877" y="755"/>
                  </a:cubicBezTo>
                  <a:cubicBezTo>
                    <a:pt x="9877" y="563"/>
                    <a:pt x="9804" y="371"/>
                    <a:pt x="9670" y="238"/>
                  </a:cubicBezTo>
                  <a:cubicBezTo>
                    <a:pt x="9670" y="223"/>
                    <a:pt x="9656" y="223"/>
                    <a:pt x="9656" y="208"/>
                  </a:cubicBezTo>
                  <a:cubicBezTo>
                    <a:pt x="9523" y="75"/>
                    <a:pt x="9345" y="1"/>
                    <a:pt x="9168"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76"/>
            <p:cNvSpPr/>
            <p:nvPr/>
          </p:nvSpPr>
          <p:spPr>
            <a:xfrm rot="10800000">
              <a:off x="6099471" y="4821864"/>
              <a:ext cx="573802" cy="570889"/>
            </a:xfrm>
            <a:custGeom>
              <a:rect b="b" l="l" r="r" t="t"/>
              <a:pathLst>
                <a:path extrusionOk="0" h="10976" w="11032">
                  <a:moveTo>
                    <a:pt x="7630" y="1"/>
                  </a:moveTo>
                  <a:lnTo>
                    <a:pt x="1361" y="6270"/>
                  </a:lnTo>
                  <a:cubicBezTo>
                    <a:pt x="1231" y="6168"/>
                    <a:pt x="1070" y="6116"/>
                    <a:pt x="908" y="6116"/>
                  </a:cubicBezTo>
                  <a:cubicBezTo>
                    <a:pt x="719" y="6116"/>
                    <a:pt x="528" y="6186"/>
                    <a:pt x="385" y="6329"/>
                  </a:cubicBezTo>
                  <a:cubicBezTo>
                    <a:pt x="104" y="6625"/>
                    <a:pt x="104" y="7083"/>
                    <a:pt x="385" y="7379"/>
                  </a:cubicBezTo>
                  <a:cubicBezTo>
                    <a:pt x="533" y="7519"/>
                    <a:pt x="725" y="7590"/>
                    <a:pt x="916" y="7590"/>
                  </a:cubicBezTo>
                  <a:cubicBezTo>
                    <a:pt x="1106" y="7590"/>
                    <a:pt x="1294" y="7519"/>
                    <a:pt x="1435" y="7379"/>
                  </a:cubicBezTo>
                  <a:cubicBezTo>
                    <a:pt x="1701" y="7113"/>
                    <a:pt x="1716" y="6714"/>
                    <a:pt x="1509" y="6433"/>
                  </a:cubicBezTo>
                  <a:lnTo>
                    <a:pt x="7719" y="222"/>
                  </a:lnTo>
                  <a:lnTo>
                    <a:pt x="10809" y="222"/>
                  </a:lnTo>
                  <a:lnTo>
                    <a:pt x="10809" y="3919"/>
                  </a:lnTo>
                  <a:lnTo>
                    <a:pt x="4510" y="10218"/>
                  </a:lnTo>
                  <a:lnTo>
                    <a:pt x="1538" y="10218"/>
                  </a:lnTo>
                  <a:cubicBezTo>
                    <a:pt x="1538" y="10041"/>
                    <a:pt x="1465" y="9848"/>
                    <a:pt x="1331" y="9715"/>
                  </a:cubicBezTo>
                  <a:cubicBezTo>
                    <a:pt x="1184" y="9575"/>
                    <a:pt x="995" y="9505"/>
                    <a:pt x="807" y="9505"/>
                  </a:cubicBezTo>
                  <a:cubicBezTo>
                    <a:pt x="618" y="9505"/>
                    <a:pt x="429" y="9575"/>
                    <a:pt x="282" y="9715"/>
                  </a:cubicBezTo>
                  <a:cubicBezTo>
                    <a:pt x="1" y="10011"/>
                    <a:pt x="1" y="10469"/>
                    <a:pt x="282" y="10765"/>
                  </a:cubicBezTo>
                  <a:cubicBezTo>
                    <a:pt x="429" y="10906"/>
                    <a:pt x="618" y="10976"/>
                    <a:pt x="807" y="10976"/>
                  </a:cubicBezTo>
                  <a:cubicBezTo>
                    <a:pt x="995" y="10976"/>
                    <a:pt x="1184" y="10906"/>
                    <a:pt x="1331" y="10765"/>
                  </a:cubicBezTo>
                  <a:cubicBezTo>
                    <a:pt x="1420" y="10662"/>
                    <a:pt x="1479" y="10558"/>
                    <a:pt x="1509" y="10440"/>
                  </a:cubicBezTo>
                  <a:lnTo>
                    <a:pt x="4599" y="10440"/>
                  </a:lnTo>
                  <a:lnTo>
                    <a:pt x="11031" y="4008"/>
                  </a:lnTo>
                  <a:lnTo>
                    <a:pt x="11031" y="1"/>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 name="Google Shape;957;p76"/>
            <p:cNvSpPr/>
            <p:nvPr/>
          </p:nvSpPr>
          <p:spPr>
            <a:xfrm rot="10800000">
              <a:off x="5014376" y="4731113"/>
              <a:ext cx="339226" cy="330956"/>
            </a:xfrm>
            <a:custGeom>
              <a:rect b="b" l="l" r="r" t="t"/>
              <a:pathLst>
                <a:path extrusionOk="0" h="6363" w="6522">
                  <a:moveTo>
                    <a:pt x="5782" y="1"/>
                  </a:moveTo>
                  <a:cubicBezTo>
                    <a:pt x="5590" y="1"/>
                    <a:pt x="5413" y="75"/>
                    <a:pt x="5279" y="208"/>
                  </a:cubicBezTo>
                  <a:cubicBezTo>
                    <a:pt x="5132" y="341"/>
                    <a:pt x="5043" y="518"/>
                    <a:pt x="5043" y="711"/>
                  </a:cubicBezTo>
                  <a:cubicBezTo>
                    <a:pt x="5028" y="873"/>
                    <a:pt x="5072" y="1021"/>
                    <a:pt x="5161" y="1139"/>
                  </a:cubicBezTo>
                  <a:lnTo>
                    <a:pt x="1258" y="5043"/>
                  </a:lnTo>
                  <a:cubicBezTo>
                    <a:pt x="1121" y="4940"/>
                    <a:pt x="959" y="4888"/>
                    <a:pt x="798" y="4888"/>
                  </a:cubicBezTo>
                  <a:cubicBezTo>
                    <a:pt x="611" y="4888"/>
                    <a:pt x="425" y="4959"/>
                    <a:pt x="282" y="5102"/>
                  </a:cubicBezTo>
                  <a:cubicBezTo>
                    <a:pt x="1" y="5398"/>
                    <a:pt x="1" y="5871"/>
                    <a:pt x="282" y="6152"/>
                  </a:cubicBezTo>
                  <a:cubicBezTo>
                    <a:pt x="430" y="6292"/>
                    <a:pt x="618" y="6363"/>
                    <a:pt x="807" y="6363"/>
                  </a:cubicBezTo>
                  <a:cubicBezTo>
                    <a:pt x="995" y="6363"/>
                    <a:pt x="1184" y="6292"/>
                    <a:pt x="1332" y="6152"/>
                  </a:cubicBezTo>
                  <a:cubicBezTo>
                    <a:pt x="1583" y="5900"/>
                    <a:pt x="1613" y="5486"/>
                    <a:pt x="1406" y="5206"/>
                  </a:cubicBezTo>
                  <a:lnTo>
                    <a:pt x="5309" y="1302"/>
                  </a:lnTo>
                  <a:cubicBezTo>
                    <a:pt x="5427" y="1405"/>
                    <a:pt x="5575" y="1479"/>
                    <a:pt x="5753" y="1479"/>
                  </a:cubicBezTo>
                  <a:cubicBezTo>
                    <a:pt x="5769" y="1481"/>
                    <a:pt x="5785" y="1481"/>
                    <a:pt x="5801" y="1481"/>
                  </a:cubicBezTo>
                  <a:cubicBezTo>
                    <a:pt x="5977" y="1481"/>
                    <a:pt x="6150" y="1409"/>
                    <a:pt x="6285" y="1287"/>
                  </a:cubicBezTo>
                  <a:cubicBezTo>
                    <a:pt x="6418" y="1154"/>
                    <a:pt x="6507" y="977"/>
                    <a:pt x="6522" y="770"/>
                  </a:cubicBezTo>
                  <a:cubicBezTo>
                    <a:pt x="6522" y="577"/>
                    <a:pt x="6448" y="385"/>
                    <a:pt x="6315" y="237"/>
                  </a:cubicBezTo>
                  <a:cubicBezTo>
                    <a:pt x="6315" y="237"/>
                    <a:pt x="6300" y="223"/>
                    <a:pt x="6300" y="223"/>
                  </a:cubicBezTo>
                  <a:cubicBezTo>
                    <a:pt x="6167" y="89"/>
                    <a:pt x="5989" y="16"/>
                    <a:pt x="5812"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8" name="Google Shape;958;p76"/>
          <p:cNvSpPr/>
          <p:nvPr/>
        </p:nvSpPr>
        <p:spPr>
          <a:xfrm>
            <a:off x="3441700" y="763263"/>
            <a:ext cx="2260800" cy="22608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76"/>
          <p:cNvSpPr txBox="1"/>
          <p:nvPr>
            <p:ph type="title"/>
          </p:nvPr>
        </p:nvSpPr>
        <p:spPr>
          <a:xfrm>
            <a:off x="914650" y="2150850"/>
            <a:ext cx="7314900" cy="841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Results</a:t>
            </a:r>
            <a:endParaRPr/>
          </a:p>
        </p:txBody>
      </p:sp>
      <p:grpSp>
        <p:nvGrpSpPr>
          <p:cNvPr id="960" name="Google Shape;960;p76"/>
          <p:cNvGrpSpPr/>
          <p:nvPr/>
        </p:nvGrpSpPr>
        <p:grpSpPr>
          <a:xfrm>
            <a:off x="1904048" y="-1529480"/>
            <a:ext cx="2837890" cy="3551859"/>
            <a:chOff x="1904048" y="-1529480"/>
            <a:chExt cx="2837890" cy="3551859"/>
          </a:xfrm>
        </p:grpSpPr>
        <p:sp>
          <p:nvSpPr>
            <p:cNvPr id="961" name="Google Shape;961;p76"/>
            <p:cNvSpPr/>
            <p:nvPr/>
          </p:nvSpPr>
          <p:spPr>
            <a:xfrm rot="10800000">
              <a:off x="3467455" y="-66827"/>
              <a:ext cx="484492" cy="346211"/>
            </a:xfrm>
            <a:custGeom>
              <a:rect b="b" l="l" r="r" t="t"/>
              <a:pathLst>
                <a:path extrusionOk="0" h="6467" w="9050">
                  <a:moveTo>
                    <a:pt x="8295" y="1"/>
                  </a:moveTo>
                  <a:cubicBezTo>
                    <a:pt x="8295" y="1"/>
                    <a:pt x="8281" y="1"/>
                    <a:pt x="8266" y="16"/>
                  </a:cubicBezTo>
                  <a:cubicBezTo>
                    <a:pt x="7896" y="30"/>
                    <a:pt x="7600" y="311"/>
                    <a:pt x="7571" y="681"/>
                  </a:cubicBezTo>
                  <a:lnTo>
                    <a:pt x="5693" y="681"/>
                  </a:lnTo>
                  <a:lnTo>
                    <a:pt x="1242" y="5132"/>
                  </a:lnTo>
                  <a:cubicBezTo>
                    <a:pt x="1108" y="5038"/>
                    <a:pt x="953" y="4990"/>
                    <a:pt x="799" y="4990"/>
                  </a:cubicBezTo>
                  <a:cubicBezTo>
                    <a:pt x="612" y="4990"/>
                    <a:pt x="427" y="5060"/>
                    <a:pt x="281" y="5206"/>
                  </a:cubicBezTo>
                  <a:cubicBezTo>
                    <a:pt x="0" y="5486"/>
                    <a:pt x="0" y="5960"/>
                    <a:pt x="281" y="6255"/>
                  </a:cubicBezTo>
                  <a:cubicBezTo>
                    <a:pt x="429" y="6396"/>
                    <a:pt x="618" y="6466"/>
                    <a:pt x="806" y="6466"/>
                  </a:cubicBezTo>
                  <a:cubicBezTo>
                    <a:pt x="995" y="6466"/>
                    <a:pt x="1183" y="6396"/>
                    <a:pt x="1331" y="6255"/>
                  </a:cubicBezTo>
                  <a:cubicBezTo>
                    <a:pt x="1597" y="5989"/>
                    <a:pt x="1612" y="5575"/>
                    <a:pt x="1405" y="5294"/>
                  </a:cubicBezTo>
                  <a:lnTo>
                    <a:pt x="5782" y="903"/>
                  </a:lnTo>
                  <a:lnTo>
                    <a:pt x="7586" y="903"/>
                  </a:lnTo>
                  <a:cubicBezTo>
                    <a:pt x="7615" y="1051"/>
                    <a:pt x="7689" y="1184"/>
                    <a:pt x="7793" y="1287"/>
                  </a:cubicBezTo>
                  <a:cubicBezTo>
                    <a:pt x="7928" y="1409"/>
                    <a:pt x="8101" y="1481"/>
                    <a:pt x="8276" y="1481"/>
                  </a:cubicBezTo>
                  <a:cubicBezTo>
                    <a:pt x="8292" y="1481"/>
                    <a:pt x="8309" y="1481"/>
                    <a:pt x="8325" y="1479"/>
                  </a:cubicBezTo>
                  <a:cubicBezTo>
                    <a:pt x="8532" y="1479"/>
                    <a:pt x="8709" y="1391"/>
                    <a:pt x="8842" y="1243"/>
                  </a:cubicBezTo>
                  <a:cubicBezTo>
                    <a:pt x="8976" y="1110"/>
                    <a:pt x="9049" y="918"/>
                    <a:pt x="9035" y="711"/>
                  </a:cubicBezTo>
                  <a:cubicBezTo>
                    <a:pt x="9035" y="518"/>
                    <a:pt x="8946" y="356"/>
                    <a:pt x="8828" y="223"/>
                  </a:cubicBezTo>
                  <a:cubicBezTo>
                    <a:pt x="8695" y="89"/>
                    <a:pt x="8502" y="1"/>
                    <a:pt x="829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76"/>
            <p:cNvSpPr/>
            <p:nvPr/>
          </p:nvSpPr>
          <p:spPr>
            <a:xfrm rot="10800000">
              <a:off x="3182479" y="-239382"/>
              <a:ext cx="1075786" cy="927173"/>
            </a:xfrm>
            <a:custGeom>
              <a:rect b="b" l="l" r="r" t="t"/>
              <a:pathLst>
                <a:path extrusionOk="0" h="17319" w="20095">
                  <a:moveTo>
                    <a:pt x="19281" y="0"/>
                  </a:moveTo>
                  <a:cubicBezTo>
                    <a:pt x="19089" y="0"/>
                    <a:pt x="18912" y="59"/>
                    <a:pt x="18764" y="207"/>
                  </a:cubicBezTo>
                  <a:cubicBezTo>
                    <a:pt x="18498" y="473"/>
                    <a:pt x="18483" y="887"/>
                    <a:pt x="18705" y="1183"/>
                  </a:cubicBezTo>
                  <a:lnTo>
                    <a:pt x="16871" y="3002"/>
                  </a:lnTo>
                  <a:lnTo>
                    <a:pt x="11238" y="3253"/>
                  </a:lnTo>
                  <a:lnTo>
                    <a:pt x="11208" y="3253"/>
                  </a:lnTo>
                  <a:lnTo>
                    <a:pt x="6210" y="8251"/>
                  </a:lnTo>
                  <a:lnTo>
                    <a:pt x="6210" y="10912"/>
                  </a:lnTo>
                  <a:lnTo>
                    <a:pt x="1183" y="15940"/>
                  </a:lnTo>
                  <a:cubicBezTo>
                    <a:pt x="1071" y="15875"/>
                    <a:pt x="945" y="15843"/>
                    <a:pt x="819" y="15843"/>
                  </a:cubicBezTo>
                  <a:cubicBezTo>
                    <a:pt x="629" y="15843"/>
                    <a:pt x="438" y="15916"/>
                    <a:pt x="296" y="16058"/>
                  </a:cubicBezTo>
                  <a:cubicBezTo>
                    <a:pt x="0" y="16339"/>
                    <a:pt x="0" y="16812"/>
                    <a:pt x="296" y="17108"/>
                  </a:cubicBezTo>
                  <a:cubicBezTo>
                    <a:pt x="436" y="17248"/>
                    <a:pt x="625" y="17318"/>
                    <a:pt x="813" y="17318"/>
                  </a:cubicBezTo>
                  <a:cubicBezTo>
                    <a:pt x="1002" y="17318"/>
                    <a:pt x="1190" y="17248"/>
                    <a:pt x="1331" y="17108"/>
                  </a:cubicBezTo>
                  <a:cubicBezTo>
                    <a:pt x="1612" y="16827"/>
                    <a:pt x="1627" y="16368"/>
                    <a:pt x="1360" y="16073"/>
                  </a:cubicBezTo>
                  <a:lnTo>
                    <a:pt x="6432" y="11001"/>
                  </a:lnTo>
                  <a:lnTo>
                    <a:pt x="6432" y="8340"/>
                  </a:lnTo>
                  <a:lnTo>
                    <a:pt x="11297" y="3475"/>
                  </a:lnTo>
                  <a:lnTo>
                    <a:pt x="16930" y="3223"/>
                  </a:lnTo>
                  <a:lnTo>
                    <a:pt x="16975" y="3223"/>
                  </a:lnTo>
                  <a:lnTo>
                    <a:pt x="18852" y="1331"/>
                  </a:lnTo>
                  <a:cubicBezTo>
                    <a:pt x="18984" y="1423"/>
                    <a:pt x="19135" y="1468"/>
                    <a:pt x="19285" y="1468"/>
                  </a:cubicBezTo>
                  <a:cubicBezTo>
                    <a:pt x="19473" y="1468"/>
                    <a:pt x="19659" y="1397"/>
                    <a:pt x="19799" y="1257"/>
                  </a:cubicBezTo>
                  <a:cubicBezTo>
                    <a:pt x="20095" y="961"/>
                    <a:pt x="20095" y="503"/>
                    <a:pt x="19799" y="207"/>
                  </a:cubicBezTo>
                  <a:cubicBezTo>
                    <a:pt x="19666" y="59"/>
                    <a:pt x="19473" y="0"/>
                    <a:pt x="19281"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 name="Google Shape;963;p76"/>
            <p:cNvSpPr/>
            <p:nvPr/>
          </p:nvSpPr>
          <p:spPr>
            <a:xfrm rot="10800000">
              <a:off x="2419388" y="-115916"/>
              <a:ext cx="1923620" cy="2138295"/>
            </a:xfrm>
            <a:custGeom>
              <a:rect b="b" l="l" r="r" t="t"/>
              <a:pathLst>
                <a:path extrusionOk="0" h="39942" w="35932">
                  <a:moveTo>
                    <a:pt x="35148" y="1"/>
                  </a:moveTo>
                  <a:cubicBezTo>
                    <a:pt x="34956" y="15"/>
                    <a:pt x="34778" y="104"/>
                    <a:pt x="34630" y="237"/>
                  </a:cubicBezTo>
                  <a:cubicBezTo>
                    <a:pt x="34497" y="385"/>
                    <a:pt x="34438" y="577"/>
                    <a:pt x="34438" y="769"/>
                  </a:cubicBezTo>
                  <a:cubicBezTo>
                    <a:pt x="34453" y="917"/>
                    <a:pt x="34497" y="1050"/>
                    <a:pt x="34586" y="1169"/>
                  </a:cubicBezTo>
                  <a:lnTo>
                    <a:pt x="31806" y="3948"/>
                  </a:lnTo>
                  <a:lnTo>
                    <a:pt x="22890" y="3948"/>
                  </a:lnTo>
                  <a:lnTo>
                    <a:pt x="18291" y="8532"/>
                  </a:lnTo>
                  <a:lnTo>
                    <a:pt x="18291" y="19430"/>
                  </a:lnTo>
                  <a:lnTo>
                    <a:pt x="14299" y="23422"/>
                  </a:lnTo>
                  <a:lnTo>
                    <a:pt x="9228" y="23422"/>
                  </a:lnTo>
                  <a:lnTo>
                    <a:pt x="578" y="32087"/>
                  </a:lnTo>
                  <a:lnTo>
                    <a:pt x="578" y="38504"/>
                  </a:lnTo>
                  <a:cubicBezTo>
                    <a:pt x="474" y="38533"/>
                    <a:pt x="371" y="38593"/>
                    <a:pt x="282" y="38681"/>
                  </a:cubicBezTo>
                  <a:cubicBezTo>
                    <a:pt x="1" y="38962"/>
                    <a:pt x="1" y="39435"/>
                    <a:pt x="282" y="39731"/>
                  </a:cubicBezTo>
                  <a:cubicBezTo>
                    <a:pt x="430" y="39872"/>
                    <a:pt x="618" y="39942"/>
                    <a:pt x="807" y="39942"/>
                  </a:cubicBezTo>
                  <a:cubicBezTo>
                    <a:pt x="995" y="39942"/>
                    <a:pt x="1184" y="39872"/>
                    <a:pt x="1332" y="39731"/>
                  </a:cubicBezTo>
                  <a:cubicBezTo>
                    <a:pt x="1613" y="39435"/>
                    <a:pt x="1613" y="38962"/>
                    <a:pt x="1332" y="38681"/>
                  </a:cubicBezTo>
                  <a:cubicBezTo>
                    <a:pt x="1184" y="38533"/>
                    <a:pt x="992" y="38459"/>
                    <a:pt x="799" y="38459"/>
                  </a:cubicBezTo>
                  <a:lnTo>
                    <a:pt x="799" y="32175"/>
                  </a:lnTo>
                  <a:lnTo>
                    <a:pt x="9331" y="23644"/>
                  </a:lnTo>
                  <a:lnTo>
                    <a:pt x="14388" y="23644"/>
                  </a:lnTo>
                  <a:lnTo>
                    <a:pt x="18513" y="19518"/>
                  </a:lnTo>
                  <a:lnTo>
                    <a:pt x="18513" y="8621"/>
                  </a:lnTo>
                  <a:lnTo>
                    <a:pt x="22979" y="4170"/>
                  </a:lnTo>
                  <a:lnTo>
                    <a:pt x="31895" y="4170"/>
                  </a:lnTo>
                  <a:lnTo>
                    <a:pt x="34734" y="1331"/>
                  </a:lnTo>
                  <a:cubicBezTo>
                    <a:pt x="34853" y="1424"/>
                    <a:pt x="34997" y="1481"/>
                    <a:pt x="35153" y="1481"/>
                  </a:cubicBezTo>
                  <a:cubicBezTo>
                    <a:pt x="35171" y="1481"/>
                    <a:pt x="35189" y="1481"/>
                    <a:pt x="35207" y="1479"/>
                  </a:cubicBezTo>
                  <a:cubicBezTo>
                    <a:pt x="35399" y="1479"/>
                    <a:pt x="35591" y="1390"/>
                    <a:pt x="35724" y="1243"/>
                  </a:cubicBezTo>
                  <a:cubicBezTo>
                    <a:pt x="35857" y="1095"/>
                    <a:pt x="35931" y="917"/>
                    <a:pt x="35917" y="710"/>
                  </a:cubicBezTo>
                  <a:cubicBezTo>
                    <a:pt x="35917" y="533"/>
                    <a:pt x="35828" y="355"/>
                    <a:pt x="35710" y="222"/>
                  </a:cubicBezTo>
                  <a:cubicBezTo>
                    <a:pt x="35695" y="222"/>
                    <a:pt x="35695" y="208"/>
                    <a:pt x="35680" y="208"/>
                  </a:cubicBezTo>
                  <a:cubicBezTo>
                    <a:pt x="35547" y="74"/>
                    <a:pt x="35370" y="1"/>
                    <a:pt x="35177"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 name="Google Shape;964;p76"/>
            <p:cNvSpPr/>
            <p:nvPr/>
          </p:nvSpPr>
          <p:spPr>
            <a:xfrm rot="10800000">
              <a:off x="3018609" y="-71419"/>
              <a:ext cx="1214334" cy="1778754"/>
            </a:xfrm>
            <a:custGeom>
              <a:rect b="b" l="l" r="r" t="t"/>
              <a:pathLst>
                <a:path extrusionOk="0" h="33226" w="22683">
                  <a:moveTo>
                    <a:pt x="21869" y="0"/>
                  </a:moveTo>
                  <a:cubicBezTo>
                    <a:pt x="21677" y="0"/>
                    <a:pt x="21485" y="74"/>
                    <a:pt x="21337" y="222"/>
                  </a:cubicBezTo>
                  <a:cubicBezTo>
                    <a:pt x="21085" y="488"/>
                    <a:pt x="21056" y="902"/>
                    <a:pt x="21278" y="1183"/>
                  </a:cubicBezTo>
                  <a:lnTo>
                    <a:pt x="18808" y="3667"/>
                  </a:lnTo>
                  <a:lnTo>
                    <a:pt x="18808" y="14373"/>
                  </a:lnTo>
                  <a:lnTo>
                    <a:pt x="13618" y="19577"/>
                  </a:lnTo>
                  <a:lnTo>
                    <a:pt x="8369" y="19577"/>
                  </a:lnTo>
                  <a:lnTo>
                    <a:pt x="651" y="27296"/>
                  </a:lnTo>
                  <a:lnTo>
                    <a:pt x="651" y="31761"/>
                  </a:lnTo>
                  <a:cubicBezTo>
                    <a:pt x="518" y="31791"/>
                    <a:pt x="399" y="31865"/>
                    <a:pt x="296" y="31968"/>
                  </a:cubicBezTo>
                  <a:cubicBezTo>
                    <a:pt x="0" y="32249"/>
                    <a:pt x="0" y="32722"/>
                    <a:pt x="296" y="33003"/>
                  </a:cubicBezTo>
                  <a:cubicBezTo>
                    <a:pt x="436" y="33151"/>
                    <a:pt x="625" y="33225"/>
                    <a:pt x="813" y="33225"/>
                  </a:cubicBezTo>
                  <a:cubicBezTo>
                    <a:pt x="1002" y="33225"/>
                    <a:pt x="1191" y="33151"/>
                    <a:pt x="1331" y="33003"/>
                  </a:cubicBezTo>
                  <a:cubicBezTo>
                    <a:pt x="1627" y="32722"/>
                    <a:pt x="1627" y="32249"/>
                    <a:pt x="1331" y="31968"/>
                  </a:cubicBezTo>
                  <a:cubicBezTo>
                    <a:pt x="1213" y="31835"/>
                    <a:pt x="1035" y="31761"/>
                    <a:pt x="873" y="31746"/>
                  </a:cubicBezTo>
                  <a:lnTo>
                    <a:pt x="873" y="27385"/>
                  </a:lnTo>
                  <a:lnTo>
                    <a:pt x="8458" y="19784"/>
                  </a:lnTo>
                  <a:lnTo>
                    <a:pt x="13707" y="19784"/>
                  </a:lnTo>
                  <a:lnTo>
                    <a:pt x="19030" y="14476"/>
                  </a:lnTo>
                  <a:lnTo>
                    <a:pt x="19030" y="3756"/>
                  </a:lnTo>
                  <a:lnTo>
                    <a:pt x="21440" y="1346"/>
                  </a:lnTo>
                  <a:cubicBezTo>
                    <a:pt x="21565" y="1438"/>
                    <a:pt x="21716" y="1483"/>
                    <a:pt x="21867" y="1483"/>
                  </a:cubicBezTo>
                  <a:cubicBezTo>
                    <a:pt x="22056" y="1483"/>
                    <a:pt x="22247" y="1412"/>
                    <a:pt x="22387" y="1272"/>
                  </a:cubicBezTo>
                  <a:cubicBezTo>
                    <a:pt x="22682" y="976"/>
                    <a:pt x="22682" y="503"/>
                    <a:pt x="22387" y="222"/>
                  </a:cubicBezTo>
                  <a:cubicBezTo>
                    <a:pt x="22239" y="74"/>
                    <a:pt x="22061" y="0"/>
                    <a:pt x="2186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 name="Google Shape;965;p76"/>
            <p:cNvSpPr/>
            <p:nvPr/>
          </p:nvSpPr>
          <p:spPr>
            <a:xfrm rot="10800000">
              <a:off x="1904048" y="-1529480"/>
              <a:ext cx="2837890" cy="2621770"/>
            </a:xfrm>
            <a:custGeom>
              <a:rect b="b" l="l" r="r" t="t"/>
              <a:pathLst>
                <a:path extrusionOk="0" h="48973" w="53010">
                  <a:moveTo>
                    <a:pt x="24546" y="21426"/>
                  </a:moveTo>
                  <a:cubicBezTo>
                    <a:pt x="24501" y="21440"/>
                    <a:pt x="24472" y="21470"/>
                    <a:pt x="24428" y="21514"/>
                  </a:cubicBezTo>
                  <a:cubicBezTo>
                    <a:pt x="24324" y="21633"/>
                    <a:pt x="24250" y="21766"/>
                    <a:pt x="24235" y="21928"/>
                  </a:cubicBezTo>
                  <a:lnTo>
                    <a:pt x="20169" y="21928"/>
                  </a:lnTo>
                  <a:lnTo>
                    <a:pt x="20672" y="21426"/>
                  </a:lnTo>
                  <a:close/>
                  <a:moveTo>
                    <a:pt x="28730" y="22623"/>
                  </a:moveTo>
                  <a:cubicBezTo>
                    <a:pt x="28745" y="22668"/>
                    <a:pt x="28775" y="22712"/>
                    <a:pt x="28789" y="22756"/>
                  </a:cubicBezTo>
                  <a:lnTo>
                    <a:pt x="28730" y="22815"/>
                  </a:lnTo>
                  <a:lnTo>
                    <a:pt x="28730" y="22623"/>
                  </a:lnTo>
                  <a:close/>
                  <a:moveTo>
                    <a:pt x="28508" y="23348"/>
                  </a:moveTo>
                  <a:lnTo>
                    <a:pt x="28508" y="23806"/>
                  </a:lnTo>
                  <a:lnTo>
                    <a:pt x="25729" y="26586"/>
                  </a:lnTo>
                  <a:lnTo>
                    <a:pt x="25270" y="26586"/>
                  </a:lnTo>
                  <a:lnTo>
                    <a:pt x="28508" y="23348"/>
                  </a:lnTo>
                  <a:close/>
                  <a:moveTo>
                    <a:pt x="20554" y="26926"/>
                  </a:moveTo>
                  <a:lnTo>
                    <a:pt x="17315" y="30164"/>
                  </a:lnTo>
                  <a:lnTo>
                    <a:pt x="17315" y="29706"/>
                  </a:lnTo>
                  <a:lnTo>
                    <a:pt x="20110" y="26926"/>
                  </a:lnTo>
                  <a:close/>
                  <a:moveTo>
                    <a:pt x="17094" y="30696"/>
                  </a:moveTo>
                  <a:lnTo>
                    <a:pt x="17094" y="30889"/>
                  </a:lnTo>
                  <a:cubicBezTo>
                    <a:pt x="17079" y="30844"/>
                    <a:pt x="17049" y="30800"/>
                    <a:pt x="17034" y="30756"/>
                  </a:cubicBezTo>
                  <a:lnTo>
                    <a:pt x="17094" y="30696"/>
                  </a:lnTo>
                  <a:close/>
                  <a:moveTo>
                    <a:pt x="25655" y="31584"/>
                  </a:moveTo>
                  <a:lnTo>
                    <a:pt x="25152" y="32086"/>
                  </a:lnTo>
                  <a:lnTo>
                    <a:pt x="21278" y="32101"/>
                  </a:lnTo>
                  <a:cubicBezTo>
                    <a:pt x="21322" y="32072"/>
                    <a:pt x="21352" y="32042"/>
                    <a:pt x="21396" y="31998"/>
                  </a:cubicBezTo>
                  <a:cubicBezTo>
                    <a:pt x="21515" y="31879"/>
                    <a:pt x="21574" y="31746"/>
                    <a:pt x="21603" y="31584"/>
                  </a:cubicBezTo>
                  <a:close/>
                  <a:moveTo>
                    <a:pt x="48825" y="0"/>
                  </a:moveTo>
                  <a:cubicBezTo>
                    <a:pt x="48411" y="30"/>
                    <a:pt x="48100" y="370"/>
                    <a:pt x="48115" y="769"/>
                  </a:cubicBezTo>
                  <a:cubicBezTo>
                    <a:pt x="48115" y="932"/>
                    <a:pt x="48174" y="1095"/>
                    <a:pt x="48278" y="1213"/>
                  </a:cubicBezTo>
                  <a:lnTo>
                    <a:pt x="46681" y="2795"/>
                  </a:lnTo>
                  <a:lnTo>
                    <a:pt x="38770" y="2795"/>
                  </a:lnTo>
                  <a:lnTo>
                    <a:pt x="33758" y="7807"/>
                  </a:lnTo>
                  <a:lnTo>
                    <a:pt x="33758" y="13411"/>
                  </a:lnTo>
                  <a:lnTo>
                    <a:pt x="25980" y="21204"/>
                  </a:lnTo>
                  <a:lnTo>
                    <a:pt x="20583" y="21204"/>
                  </a:lnTo>
                  <a:lnTo>
                    <a:pt x="19859" y="21928"/>
                  </a:lnTo>
                  <a:lnTo>
                    <a:pt x="19829" y="21928"/>
                  </a:lnTo>
                  <a:lnTo>
                    <a:pt x="14609" y="27133"/>
                  </a:lnTo>
                  <a:lnTo>
                    <a:pt x="14609" y="27163"/>
                  </a:lnTo>
                  <a:lnTo>
                    <a:pt x="14062" y="27710"/>
                  </a:lnTo>
                  <a:cubicBezTo>
                    <a:pt x="13945" y="27639"/>
                    <a:pt x="13801" y="27597"/>
                    <a:pt x="13665" y="27597"/>
                  </a:cubicBezTo>
                  <a:cubicBezTo>
                    <a:pt x="13629" y="27597"/>
                    <a:pt x="13594" y="27600"/>
                    <a:pt x="13560" y="27606"/>
                  </a:cubicBezTo>
                  <a:cubicBezTo>
                    <a:pt x="13530" y="27562"/>
                    <a:pt x="13486" y="27517"/>
                    <a:pt x="13456" y="27488"/>
                  </a:cubicBezTo>
                  <a:cubicBezTo>
                    <a:pt x="13323" y="27340"/>
                    <a:pt x="13146" y="27281"/>
                    <a:pt x="12968" y="27266"/>
                  </a:cubicBezTo>
                  <a:cubicBezTo>
                    <a:pt x="13027" y="27237"/>
                    <a:pt x="13086" y="27192"/>
                    <a:pt x="13146" y="27148"/>
                  </a:cubicBezTo>
                  <a:cubicBezTo>
                    <a:pt x="13412" y="26867"/>
                    <a:pt x="13427" y="26453"/>
                    <a:pt x="13190" y="26157"/>
                  </a:cubicBezTo>
                  <a:lnTo>
                    <a:pt x="20731" y="18631"/>
                  </a:lnTo>
                  <a:lnTo>
                    <a:pt x="25936" y="18631"/>
                  </a:lnTo>
                  <a:lnTo>
                    <a:pt x="31155" y="13411"/>
                  </a:lnTo>
                  <a:lnTo>
                    <a:pt x="31155" y="11504"/>
                  </a:lnTo>
                  <a:cubicBezTo>
                    <a:pt x="31274" y="11474"/>
                    <a:pt x="31392" y="11415"/>
                    <a:pt x="31481" y="11312"/>
                  </a:cubicBezTo>
                  <a:cubicBezTo>
                    <a:pt x="31776" y="11031"/>
                    <a:pt x="31776" y="10558"/>
                    <a:pt x="31481" y="10262"/>
                  </a:cubicBezTo>
                  <a:cubicBezTo>
                    <a:pt x="31340" y="10121"/>
                    <a:pt x="31152" y="10051"/>
                    <a:pt x="30963" y="10051"/>
                  </a:cubicBezTo>
                  <a:cubicBezTo>
                    <a:pt x="30774" y="10051"/>
                    <a:pt x="30586" y="10121"/>
                    <a:pt x="30445" y="10262"/>
                  </a:cubicBezTo>
                  <a:cubicBezTo>
                    <a:pt x="30150" y="10558"/>
                    <a:pt x="30150" y="11031"/>
                    <a:pt x="30445" y="11312"/>
                  </a:cubicBezTo>
                  <a:cubicBezTo>
                    <a:pt x="30579" y="11445"/>
                    <a:pt x="30756" y="11519"/>
                    <a:pt x="30933" y="11519"/>
                  </a:cubicBezTo>
                  <a:lnTo>
                    <a:pt x="30933" y="13323"/>
                  </a:lnTo>
                  <a:lnTo>
                    <a:pt x="25847" y="18409"/>
                  </a:lnTo>
                  <a:lnTo>
                    <a:pt x="20642" y="18409"/>
                  </a:lnTo>
                  <a:lnTo>
                    <a:pt x="13042" y="26009"/>
                  </a:lnTo>
                  <a:cubicBezTo>
                    <a:pt x="12914" y="25926"/>
                    <a:pt x="12766" y="25884"/>
                    <a:pt x="12620" y="25884"/>
                  </a:cubicBezTo>
                  <a:cubicBezTo>
                    <a:pt x="12428" y="25884"/>
                    <a:pt x="12238" y="25956"/>
                    <a:pt x="12096" y="26098"/>
                  </a:cubicBezTo>
                  <a:cubicBezTo>
                    <a:pt x="11815" y="26379"/>
                    <a:pt x="11815" y="26852"/>
                    <a:pt x="12096" y="27148"/>
                  </a:cubicBezTo>
                  <a:cubicBezTo>
                    <a:pt x="12229" y="27281"/>
                    <a:pt x="12406" y="27340"/>
                    <a:pt x="12584" y="27355"/>
                  </a:cubicBezTo>
                  <a:cubicBezTo>
                    <a:pt x="12525" y="27384"/>
                    <a:pt x="12465" y="27429"/>
                    <a:pt x="12406" y="27488"/>
                  </a:cubicBezTo>
                  <a:cubicBezTo>
                    <a:pt x="12125" y="27769"/>
                    <a:pt x="12125" y="28242"/>
                    <a:pt x="12406" y="28523"/>
                  </a:cubicBezTo>
                  <a:cubicBezTo>
                    <a:pt x="12554" y="28671"/>
                    <a:pt x="12732" y="28730"/>
                    <a:pt x="12909" y="28745"/>
                  </a:cubicBezTo>
                  <a:lnTo>
                    <a:pt x="12909" y="31702"/>
                  </a:lnTo>
                  <a:lnTo>
                    <a:pt x="6610" y="38016"/>
                  </a:lnTo>
                  <a:lnTo>
                    <a:pt x="2914" y="38016"/>
                  </a:lnTo>
                  <a:lnTo>
                    <a:pt x="2914" y="34925"/>
                  </a:lnTo>
                  <a:lnTo>
                    <a:pt x="9124" y="28715"/>
                  </a:lnTo>
                  <a:cubicBezTo>
                    <a:pt x="9247" y="28806"/>
                    <a:pt x="9392" y="28851"/>
                    <a:pt x="9539" y="28851"/>
                  </a:cubicBezTo>
                  <a:cubicBezTo>
                    <a:pt x="9729" y="28851"/>
                    <a:pt x="9920" y="28776"/>
                    <a:pt x="10070" y="28626"/>
                  </a:cubicBezTo>
                  <a:cubicBezTo>
                    <a:pt x="10351" y="28345"/>
                    <a:pt x="10351" y="27872"/>
                    <a:pt x="10070" y="27591"/>
                  </a:cubicBezTo>
                  <a:cubicBezTo>
                    <a:pt x="9922" y="27444"/>
                    <a:pt x="9734" y="27370"/>
                    <a:pt x="9545" y="27370"/>
                  </a:cubicBezTo>
                  <a:cubicBezTo>
                    <a:pt x="9357" y="27370"/>
                    <a:pt x="9168" y="27444"/>
                    <a:pt x="9020" y="27591"/>
                  </a:cubicBezTo>
                  <a:cubicBezTo>
                    <a:pt x="8754" y="27858"/>
                    <a:pt x="8739" y="28272"/>
                    <a:pt x="8961" y="28552"/>
                  </a:cubicBezTo>
                  <a:lnTo>
                    <a:pt x="2692" y="34837"/>
                  </a:lnTo>
                  <a:lnTo>
                    <a:pt x="2692" y="38223"/>
                  </a:lnTo>
                  <a:lnTo>
                    <a:pt x="6699" y="38223"/>
                  </a:lnTo>
                  <a:lnTo>
                    <a:pt x="13131" y="31805"/>
                  </a:lnTo>
                  <a:lnTo>
                    <a:pt x="13131" y="28833"/>
                  </a:lnTo>
                  <a:cubicBezTo>
                    <a:pt x="13131" y="28848"/>
                    <a:pt x="13146" y="28848"/>
                    <a:pt x="13146" y="28863"/>
                  </a:cubicBezTo>
                  <a:cubicBezTo>
                    <a:pt x="13293" y="29003"/>
                    <a:pt x="13482" y="29074"/>
                    <a:pt x="13671" y="29074"/>
                  </a:cubicBezTo>
                  <a:cubicBezTo>
                    <a:pt x="13859" y="29074"/>
                    <a:pt x="14048" y="29003"/>
                    <a:pt x="14195" y="28863"/>
                  </a:cubicBezTo>
                  <a:cubicBezTo>
                    <a:pt x="14462" y="28582"/>
                    <a:pt x="14476" y="28153"/>
                    <a:pt x="14225" y="27858"/>
                  </a:cubicBezTo>
                  <a:lnTo>
                    <a:pt x="14609" y="27473"/>
                  </a:lnTo>
                  <a:lnTo>
                    <a:pt x="14609" y="31761"/>
                  </a:lnTo>
                  <a:cubicBezTo>
                    <a:pt x="14476" y="31968"/>
                    <a:pt x="14462" y="32234"/>
                    <a:pt x="14550" y="32456"/>
                  </a:cubicBezTo>
                  <a:lnTo>
                    <a:pt x="7024" y="39997"/>
                  </a:lnTo>
                  <a:lnTo>
                    <a:pt x="1775" y="39997"/>
                  </a:lnTo>
                  <a:lnTo>
                    <a:pt x="45" y="41727"/>
                  </a:lnTo>
                  <a:lnTo>
                    <a:pt x="1" y="41771"/>
                  </a:lnTo>
                  <a:cubicBezTo>
                    <a:pt x="89" y="41786"/>
                    <a:pt x="178" y="41801"/>
                    <a:pt x="267" y="41816"/>
                  </a:cubicBezTo>
                  <a:lnTo>
                    <a:pt x="1864" y="40219"/>
                  </a:lnTo>
                  <a:lnTo>
                    <a:pt x="7113" y="40219"/>
                  </a:lnTo>
                  <a:lnTo>
                    <a:pt x="14683" y="32648"/>
                  </a:lnTo>
                  <a:cubicBezTo>
                    <a:pt x="14683" y="32663"/>
                    <a:pt x="14698" y="32678"/>
                    <a:pt x="14713" y="32678"/>
                  </a:cubicBezTo>
                  <a:cubicBezTo>
                    <a:pt x="14853" y="32826"/>
                    <a:pt x="15042" y="32900"/>
                    <a:pt x="15230" y="32900"/>
                  </a:cubicBezTo>
                  <a:cubicBezTo>
                    <a:pt x="15419" y="32900"/>
                    <a:pt x="15608" y="32826"/>
                    <a:pt x="15748" y="32678"/>
                  </a:cubicBezTo>
                  <a:cubicBezTo>
                    <a:pt x="16044" y="32397"/>
                    <a:pt x="16044" y="31924"/>
                    <a:pt x="15748" y="31643"/>
                  </a:cubicBezTo>
                  <a:cubicBezTo>
                    <a:pt x="15630" y="31510"/>
                    <a:pt x="15482" y="31451"/>
                    <a:pt x="15319" y="31436"/>
                  </a:cubicBezTo>
                  <a:lnTo>
                    <a:pt x="15319" y="29410"/>
                  </a:lnTo>
                  <a:lnTo>
                    <a:pt x="20140" y="24590"/>
                  </a:lnTo>
                  <a:lnTo>
                    <a:pt x="23703" y="24590"/>
                  </a:lnTo>
                  <a:cubicBezTo>
                    <a:pt x="23526" y="24871"/>
                    <a:pt x="23555" y="25255"/>
                    <a:pt x="23806" y="25507"/>
                  </a:cubicBezTo>
                  <a:cubicBezTo>
                    <a:pt x="23954" y="25647"/>
                    <a:pt x="24143" y="25717"/>
                    <a:pt x="24331" y="25717"/>
                  </a:cubicBezTo>
                  <a:cubicBezTo>
                    <a:pt x="24520" y="25717"/>
                    <a:pt x="24708" y="25647"/>
                    <a:pt x="24856" y="25507"/>
                  </a:cubicBezTo>
                  <a:cubicBezTo>
                    <a:pt x="25108" y="25255"/>
                    <a:pt x="25137" y="24871"/>
                    <a:pt x="24945" y="24590"/>
                  </a:cubicBezTo>
                  <a:lnTo>
                    <a:pt x="24989" y="24590"/>
                  </a:lnTo>
                  <a:lnTo>
                    <a:pt x="25773" y="23791"/>
                  </a:lnTo>
                  <a:cubicBezTo>
                    <a:pt x="25910" y="23894"/>
                    <a:pt x="26072" y="23946"/>
                    <a:pt x="26232" y="23946"/>
                  </a:cubicBezTo>
                  <a:cubicBezTo>
                    <a:pt x="26420" y="23946"/>
                    <a:pt x="26606" y="23875"/>
                    <a:pt x="26749" y="23732"/>
                  </a:cubicBezTo>
                  <a:cubicBezTo>
                    <a:pt x="27030" y="23451"/>
                    <a:pt x="27030" y="22993"/>
                    <a:pt x="26764" y="22712"/>
                  </a:cubicBezTo>
                  <a:lnTo>
                    <a:pt x="27710" y="21766"/>
                  </a:lnTo>
                  <a:cubicBezTo>
                    <a:pt x="27837" y="21853"/>
                    <a:pt x="27989" y="21897"/>
                    <a:pt x="28139" y="21897"/>
                  </a:cubicBezTo>
                  <a:cubicBezTo>
                    <a:pt x="28270" y="21897"/>
                    <a:pt x="28399" y="21864"/>
                    <a:pt x="28508" y="21795"/>
                  </a:cubicBezTo>
                  <a:lnTo>
                    <a:pt x="28508" y="23037"/>
                  </a:lnTo>
                  <a:lnTo>
                    <a:pt x="24960" y="26586"/>
                  </a:lnTo>
                  <a:lnTo>
                    <a:pt x="20879" y="26586"/>
                  </a:lnTo>
                  <a:lnTo>
                    <a:pt x="20775" y="26704"/>
                  </a:lnTo>
                  <a:lnTo>
                    <a:pt x="20006" y="26704"/>
                  </a:lnTo>
                  <a:lnTo>
                    <a:pt x="17094" y="29617"/>
                  </a:lnTo>
                  <a:lnTo>
                    <a:pt x="17094" y="30386"/>
                  </a:lnTo>
                  <a:lnTo>
                    <a:pt x="16887" y="30593"/>
                  </a:lnTo>
                  <a:cubicBezTo>
                    <a:pt x="16745" y="30480"/>
                    <a:pt x="16573" y="30421"/>
                    <a:pt x="16401" y="30421"/>
                  </a:cubicBezTo>
                  <a:cubicBezTo>
                    <a:pt x="16214" y="30421"/>
                    <a:pt x="16028" y="30491"/>
                    <a:pt x="15881" y="30637"/>
                  </a:cubicBezTo>
                  <a:cubicBezTo>
                    <a:pt x="15600" y="30918"/>
                    <a:pt x="15600" y="31391"/>
                    <a:pt x="15881" y="31687"/>
                  </a:cubicBezTo>
                  <a:cubicBezTo>
                    <a:pt x="16029" y="31828"/>
                    <a:pt x="16221" y="31898"/>
                    <a:pt x="16412" y="31898"/>
                  </a:cubicBezTo>
                  <a:cubicBezTo>
                    <a:pt x="16602" y="31898"/>
                    <a:pt x="16790" y="31828"/>
                    <a:pt x="16931" y="31687"/>
                  </a:cubicBezTo>
                  <a:cubicBezTo>
                    <a:pt x="17005" y="31613"/>
                    <a:pt x="17064" y="31525"/>
                    <a:pt x="17094" y="31436"/>
                  </a:cubicBezTo>
                  <a:lnTo>
                    <a:pt x="17094" y="31924"/>
                  </a:lnTo>
                  <a:cubicBezTo>
                    <a:pt x="16960" y="32101"/>
                    <a:pt x="16931" y="32323"/>
                    <a:pt x="16975" y="32530"/>
                  </a:cubicBezTo>
                  <a:lnTo>
                    <a:pt x="14210" y="35354"/>
                  </a:lnTo>
                  <a:lnTo>
                    <a:pt x="9405" y="40160"/>
                  </a:lnTo>
                  <a:lnTo>
                    <a:pt x="9405" y="45497"/>
                  </a:lnTo>
                  <a:lnTo>
                    <a:pt x="7586" y="47316"/>
                  </a:lnTo>
                  <a:lnTo>
                    <a:pt x="7276" y="47612"/>
                  </a:lnTo>
                  <a:cubicBezTo>
                    <a:pt x="7349" y="47656"/>
                    <a:pt x="7409" y="47686"/>
                    <a:pt x="7483" y="47730"/>
                  </a:cubicBezTo>
                  <a:lnTo>
                    <a:pt x="7793" y="47420"/>
                  </a:lnTo>
                  <a:lnTo>
                    <a:pt x="9627" y="45586"/>
                  </a:lnTo>
                  <a:lnTo>
                    <a:pt x="9627" y="40248"/>
                  </a:lnTo>
                  <a:lnTo>
                    <a:pt x="14373" y="35502"/>
                  </a:lnTo>
                  <a:lnTo>
                    <a:pt x="17064" y="32752"/>
                  </a:lnTo>
                  <a:cubicBezTo>
                    <a:pt x="17094" y="32796"/>
                    <a:pt x="17123" y="32840"/>
                    <a:pt x="17167" y="32870"/>
                  </a:cubicBezTo>
                  <a:cubicBezTo>
                    <a:pt x="17308" y="33018"/>
                    <a:pt x="17496" y="33092"/>
                    <a:pt x="17687" y="33092"/>
                  </a:cubicBezTo>
                  <a:cubicBezTo>
                    <a:pt x="17877" y="33092"/>
                    <a:pt x="18069" y="33018"/>
                    <a:pt x="18217" y="32870"/>
                  </a:cubicBezTo>
                  <a:cubicBezTo>
                    <a:pt x="18483" y="32604"/>
                    <a:pt x="18498" y="32190"/>
                    <a:pt x="18276" y="31909"/>
                  </a:cubicBezTo>
                  <a:lnTo>
                    <a:pt x="19238" y="30933"/>
                  </a:lnTo>
                  <a:cubicBezTo>
                    <a:pt x="19355" y="31001"/>
                    <a:pt x="19487" y="31035"/>
                    <a:pt x="19619" y="31035"/>
                  </a:cubicBezTo>
                  <a:cubicBezTo>
                    <a:pt x="19803" y="31035"/>
                    <a:pt x="19987" y="30968"/>
                    <a:pt x="20125" y="30830"/>
                  </a:cubicBezTo>
                  <a:cubicBezTo>
                    <a:pt x="20361" y="30578"/>
                    <a:pt x="20406" y="30223"/>
                    <a:pt x="20243" y="29928"/>
                  </a:cubicBezTo>
                  <a:lnTo>
                    <a:pt x="21027" y="29144"/>
                  </a:lnTo>
                  <a:lnTo>
                    <a:pt x="21086" y="29144"/>
                  </a:lnTo>
                  <a:cubicBezTo>
                    <a:pt x="21212" y="29225"/>
                    <a:pt x="21356" y="29266"/>
                    <a:pt x="21498" y="29266"/>
                  </a:cubicBezTo>
                  <a:cubicBezTo>
                    <a:pt x="21640" y="29266"/>
                    <a:pt x="21781" y="29225"/>
                    <a:pt x="21899" y="29144"/>
                  </a:cubicBezTo>
                  <a:lnTo>
                    <a:pt x="25773" y="29144"/>
                  </a:lnTo>
                  <a:lnTo>
                    <a:pt x="30726" y="24191"/>
                  </a:lnTo>
                  <a:lnTo>
                    <a:pt x="30726" y="22076"/>
                  </a:lnTo>
                  <a:cubicBezTo>
                    <a:pt x="30830" y="22061"/>
                    <a:pt x="30919" y="22032"/>
                    <a:pt x="30993" y="21973"/>
                  </a:cubicBezTo>
                  <a:lnTo>
                    <a:pt x="30993" y="26261"/>
                  </a:lnTo>
                  <a:lnTo>
                    <a:pt x="25877" y="31377"/>
                  </a:lnTo>
                  <a:lnTo>
                    <a:pt x="21603" y="31377"/>
                  </a:lnTo>
                  <a:cubicBezTo>
                    <a:pt x="21574" y="31214"/>
                    <a:pt x="21515" y="31081"/>
                    <a:pt x="21396" y="30963"/>
                  </a:cubicBezTo>
                  <a:cubicBezTo>
                    <a:pt x="21248" y="30815"/>
                    <a:pt x="21060" y="30741"/>
                    <a:pt x="20871" y="30741"/>
                  </a:cubicBezTo>
                  <a:cubicBezTo>
                    <a:pt x="20683" y="30741"/>
                    <a:pt x="20494" y="30815"/>
                    <a:pt x="20347" y="30963"/>
                  </a:cubicBezTo>
                  <a:cubicBezTo>
                    <a:pt x="20066" y="31244"/>
                    <a:pt x="20066" y="31717"/>
                    <a:pt x="20347" y="31998"/>
                  </a:cubicBezTo>
                  <a:cubicBezTo>
                    <a:pt x="20376" y="32042"/>
                    <a:pt x="20420" y="32072"/>
                    <a:pt x="20465" y="32101"/>
                  </a:cubicBezTo>
                  <a:lnTo>
                    <a:pt x="19755" y="32101"/>
                  </a:lnTo>
                  <a:lnTo>
                    <a:pt x="11844" y="39997"/>
                  </a:lnTo>
                  <a:lnTo>
                    <a:pt x="11844" y="45616"/>
                  </a:lnTo>
                  <a:lnTo>
                    <a:pt x="9065" y="48396"/>
                  </a:lnTo>
                  <a:lnTo>
                    <a:pt x="8665" y="48795"/>
                  </a:lnTo>
                  <a:cubicBezTo>
                    <a:pt x="8725" y="48854"/>
                    <a:pt x="8754" y="48913"/>
                    <a:pt x="8798" y="48972"/>
                  </a:cubicBezTo>
                  <a:lnTo>
                    <a:pt x="9227" y="48558"/>
                  </a:lnTo>
                  <a:lnTo>
                    <a:pt x="12066" y="45704"/>
                  </a:lnTo>
                  <a:lnTo>
                    <a:pt x="12066" y="40101"/>
                  </a:lnTo>
                  <a:lnTo>
                    <a:pt x="19859" y="32308"/>
                  </a:lnTo>
                  <a:lnTo>
                    <a:pt x="25256" y="32308"/>
                  </a:lnTo>
                  <a:lnTo>
                    <a:pt x="25980" y="31584"/>
                  </a:lnTo>
                  <a:lnTo>
                    <a:pt x="25995" y="31584"/>
                  </a:lnTo>
                  <a:lnTo>
                    <a:pt x="31214" y="26379"/>
                  </a:lnTo>
                  <a:lnTo>
                    <a:pt x="31214" y="26349"/>
                  </a:lnTo>
                  <a:lnTo>
                    <a:pt x="31761" y="25802"/>
                  </a:lnTo>
                  <a:cubicBezTo>
                    <a:pt x="31873" y="25881"/>
                    <a:pt x="32011" y="25917"/>
                    <a:pt x="32148" y="25917"/>
                  </a:cubicBezTo>
                  <a:cubicBezTo>
                    <a:pt x="32192" y="25917"/>
                    <a:pt x="32236" y="25913"/>
                    <a:pt x="32279" y="25906"/>
                  </a:cubicBezTo>
                  <a:cubicBezTo>
                    <a:pt x="32309" y="25950"/>
                    <a:pt x="32338" y="25994"/>
                    <a:pt x="32368" y="26024"/>
                  </a:cubicBezTo>
                  <a:cubicBezTo>
                    <a:pt x="32516" y="26172"/>
                    <a:pt x="32678" y="26231"/>
                    <a:pt x="32856" y="26246"/>
                  </a:cubicBezTo>
                  <a:cubicBezTo>
                    <a:pt x="32796" y="26275"/>
                    <a:pt x="32737" y="26320"/>
                    <a:pt x="32678" y="26364"/>
                  </a:cubicBezTo>
                  <a:cubicBezTo>
                    <a:pt x="32412" y="26645"/>
                    <a:pt x="32397" y="27059"/>
                    <a:pt x="32634" y="27355"/>
                  </a:cubicBezTo>
                  <a:lnTo>
                    <a:pt x="25093" y="34881"/>
                  </a:lnTo>
                  <a:lnTo>
                    <a:pt x="19888" y="34881"/>
                  </a:lnTo>
                  <a:lnTo>
                    <a:pt x="14669" y="40101"/>
                  </a:lnTo>
                  <a:lnTo>
                    <a:pt x="14669" y="42008"/>
                  </a:lnTo>
                  <a:cubicBezTo>
                    <a:pt x="14550" y="42037"/>
                    <a:pt x="14432" y="42111"/>
                    <a:pt x="14343" y="42200"/>
                  </a:cubicBezTo>
                  <a:cubicBezTo>
                    <a:pt x="14048" y="42481"/>
                    <a:pt x="14048" y="42954"/>
                    <a:pt x="14343" y="43250"/>
                  </a:cubicBezTo>
                  <a:cubicBezTo>
                    <a:pt x="14484" y="43390"/>
                    <a:pt x="14672" y="43461"/>
                    <a:pt x="14861" y="43461"/>
                  </a:cubicBezTo>
                  <a:cubicBezTo>
                    <a:pt x="15049" y="43461"/>
                    <a:pt x="15238" y="43390"/>
                    <a:pt x="15378" y="43250"/>
                  </a:cubicBezTo>
                  <a:cubicBezTo>
                    <a:pt x="15674" y="42954"/>
                    <a:pt x="15674" y="42481"/>
                    <a:pt x="15393" y="42200"/>
                  </a:cubicBezTo>
                  <a:cubicBezTo>
                    <a:pt x="15245" y="42067"/>
                    <a:pt x="15068" y="41993"/>
                    <a:pt x="14890" y="41993"/>
                  </a:cubicBezTo>
                  <a:lnTo>
                    <a:pt x="14890" y="40189"/>
                  </a:lnTo>
                  <a:lnTo>
                    <a:pt x="19977" y="35103"/>
                  </a:lnTo>
                  <a:lnTo>
                    <a:pt x="25182" y="35103"/>
                  </a:lnTo>
                  <a:lnTo>
                    <a:pt x="32796" y="27503"/>
                  </a:lnTo>
                  <a:cubicBezTo>
                    <a:pt x="32918" y="27586"/>
                    <a:pt x="33062" y="27628"/>
                    <a:pt x="33207" y="27628"/>
                  </a:cubicBezTo>
                  <a:cubicBezTo>
                    <a:pt x="33396" y="27628"/>
                    <a:pt x="33586" y="27556"/>
                    <a:pt x="33728" y="27414"/>
                  </a:cubicBezTo>
                  <a:cubicBezTo>
                    <a:pt x="34009" y="27133"/>
                    <a:pt x="34009" y="26660"/>
                    <a:pt x="33728" y="26364"/>
                  </a:cubicBezTo>
                  <a:cubicBezTo>
                    <a:pt x="33595" y="26231"/>
                    <a:pt x="33418" y="26172"/>
                    <a:pt x="33240" y="26157"/>
                  </a:cubicBezTo>
                  <a:cubicBezTo>
                    <a:pt x="33299" y="26128"/>
                    <a:pt x="33358" y="26083"/>
                    <a:pt x="33418" y="26024"/>
                  </a:cubicBezTo>
                  <a:cubicBezTo>
                    <a:pt x="33713" y="25743"/>
                    <a:pt x="33713" y="25270"/>
                    <a:pt x="33418" y="24989"/>
                  </a:cubicBezTo>
                  <a:cubicBezTo>
                    <a:pt x="33284" y="24841"/>
                    <a:pt x="33092" y="24782"/>
                    <a:pt x="32915" y="24767"/>
                  </a:cubicBezTo>
                  <a:lnTo>
                    <a:pt x="32915" y="21810"/>
                  </a:lnTo>
                  <a:lnTo>
                    <a:pt x="39214" y="15496"/>
                  </a:lnTo>
                  <a:lnTo>
                    <a:pt x="42910" y="15496"/>
                  </a:lnTo>
                  <a:lnTo>
                    <a:pt x="42910" y="18587"/>
                  </a:lnTo>
                  <a:lnTo>
                    <a:pt x="36700" y="24797"/>
                  </a:lnTo>
                  <a:cubicBezTo>
                    <a:pt x="36577" y="24706"/>
                    <a:pt x="36432" y="24661"/>
                    <a:pt x="36284" y="24661"/>
                  </a:cubicBezTo>
                  <a:cubicBezTo>
                    <a:pt x="36095" y="24661"/>
                    <a:pt x="35903" y="24736"/>
                    <a:pt x="35754" y="24886"/>
                  </a:cubicBezTo>
                  <a:cubicBezTo>
                    <a:pt x="35473" y="25166"/>
                    <a:pt x="35473" y="25640"/>
                    <a:pt x="35754" y="25921"/>
                  </a:cubicBezTo>
                  <a:cubicBezTo>
                    <a:pt x="35902" y="26068"/>
                    <a:pt x="36090" y="26142"/>
                    <a:pt x="36279" y="26142"/>
                  </a:cubicBezTo>
                  <a:cubicBezTo>
                    <a:pt x="36467" y="26142"/>
                    <a:pt x="36656" y="26068"/>
                    <a:pt x="36804" y="25921"/>
                  </a:cubicBezTo>
                  <a:cubicBezTo>
                    <a:pt x="37070" y="25654"/>
                    <a:pt x="37084" y="25240"/>
                    <a:pt x="36863" y="24959"/>
                  </a:cubicBezTo>
                  <a:lnTo>
                    <a:pt x="43132" y="18675"/>
                  </a:lnTo>
                  <a:lnTo>
                    <a:pt x="43132" y="15289"/>
                  </a:lnTo>
                  <a:lnTo>
                    <a:pt x="39125" y="15289"/>
                  </a:lnTo>
                  <a:lnTo>
                    <a:pt x="32693" y="21706"/>
                  </a:lnTo>
                  <a:lnTo>
                    <a:pt x="32693" y="24679"/>
                  </a:lnTo>
                  <a:cubicBezTo>
                    <a:pt x="32693" y="24664"/>
                    <a:pt x="32678" y="24664"/>
                    <a:pt x="32678" y="24649"/>
                  </a:cubicBezTo>
                  <a:cubicBezTo>
                    <a:pt x="32538" y="24508"/>
                    <a:pt x="32349" y="24438"/>
                    <a:pt x="32159" y="24438"/>
                  </a:cubicBezTo>
                  <a:cubicBezTo>
                    <a:pt x="31968" y="24438"/>
                    <a:pt x="31776" y="24508"/>
                    <a:pt x="31628" y="24649"/>
                  </a:cubicBezTo>
                  <a:cubicBezTo>
                    <a:pt x="31362" y="24930"/>
                    <a:pt x="31347" y="25359"/>
                    <a:pt x="31599" y="25654"/>
                  </a:cubicBezTo>
                  <a:lnTo>
                    <a:pt x="31214" y="26039"/>
                  </a:lnTo>
                  <a:lnTo>
                    <a:pt x="31214" y="21751"/>
                  </a:lnTo>
                  <a:cubicBezTo>
                    <a:pt x="31347" y="21544"/>
                    <a:pt x="31377" y="21278"/>
                    <a:pt x="31274" y="21056"/>
                  </a:cubicBezTo>
                  <a:lnTo>
                    <a:pt x="38814" y="13515"/>
                  </a:lnTo>
                  <a:lnTo>
                    <a:pt x="44049" y="13515"/>
                  </a:lnTo>
                  <a:lnTo>
                    <a:pt x="48706" y="8857"/>
                  </a:lnTo>
                  <a:cubicBezTo>
                    <a:pt x="48840" y="8961"/>
                    <a:pt x="49002" y="9005"/>
                    <a:pt x="49165" y="9005"/>
                  </a:cubicBezTo>
                  <a:cubicBezTo>
                    <a:pt x="49372" y="8990"/>
                    <a:pt x="49549" y="8916"/>
                    <a:pt x="49682" y="8769"/>
                  </a:cubicBezTo>
                  <a:cubicBezTo>
                    <a:pt x="49815" y="8621"/>
                    <a:pt x="49889" y="8428"/>
                    <a:pt x="49875" y="8236"/>
                  </a:cubicBezTo>
                  <a:cubicBezTo>
                    <a:pt x="49875" y="8044"/>
                    <a:pt x="49801" y="7867"/>
                    <a:pt x="49668" y="7748"/>
                  </a:cubicBezTo>
                  <a:cubicBezTo>
                    <a:pt x="49653" y="7734"/>
                    <a:pt x="49653" y="7734"/>
                    <a:pt x="49638" y="7719"/>
                  </a:cubicBezTo>
                  <a:cubicBezTo>
                    <a:pt x="49503" y="7597"/>
                    <a:pt x="49342" y="7525"/>
                    <a:pt x="49158" y="7525"/>
                  </a:cubicBezTo>
                  <a:cubicBezTo>
                    <a:pt x="49140" y="7525"/>
                    <a:pt x="49123" y="7525"/>
                    <a:pt x="49106" y="7527"/>
                  </a:cubicBezTo>
                  <a:cubicBezTo>
                    <a:pt x="49032" y="7527"/>
                    <a:pt x="48973" y="7541"/>
                    <a:pt x="48899" y="7571"/>
                  </a:cubicBezTo>
                  <a:lnTo>
                    <a:pt x="51885" y="4584"/>
                  </a:lnTo>
                  <a:cubicBezTo>
                    <a:pt x="52004" y="4673"/>
                    <a:pt x="52152" y="4702"/>
                    <a:pt x="52299" y="4702"/>
                  </a:cubicBezTo>
                  <a:cubicBezTo>
                    <a:pt x="52492" y="4688"/>
                    <a:pt x="52669" y="4614"/>
                    <a:pt x="52802" y="4466"/>
                  </a:cubicBezTo>
                  <a:cubicBezTo>
                    <a:pt x="52935" y="4318"/>
                    <a:pt x="53009" y="4126"/>
                    <a:pt x="53009" y="3933"/>
                  </a:cubicBezTo>
                  <a:cubicBezTo>
                    <a:pt x="52994" y="3741"/>
                    <a:pt x="52921" y="3564"/>
                    <a:pt x="52787" y="3446"/>
                  </a:cubicBezTo>
                  <a:cubicBezTo>
                    <a:pt x="52787" y="3431"/>
                    <a:pt x="52773" y="3431"/>
                    <a:pt x="52773" y="3416"/>
                  </a:cubicBezTo>
                  <a:cubicBezTo>
                    <a:pt x="52637" y="3294"/>
                    <a:pt x="52465" y="3222"/>
                    <a:pt x="52289" y="3222"/>
                  </a:cubicBezTo>
                  <a:cubicBezTo>
                    <a:pt x="52273" y="3222"/>
                    <a:pt x="52257" y="3222"/>
                    <a:pt x="52240" y="3224"/>
                  </a:cubicBezTo>
                  <a:cubicBezTo>
                    <a:pt x="52033" y="3224"/>
                    <a:pt x="51856" y="3312"/>
                    <a:pt x="51723" y="3460"/>
                  </a:cubicBezTo>
                  <a:cubicBezTo>
                    <a:pt x="51590" y="3608"/>
                    <a:pt x="51516" y="3786"/>
                    <a:pt x="51531" y="3993"/>
                  </a:cubicBezTo>
                  <a:cubicBezTo>
                    <a:pt x="51531" y="4155"/>
                    <a:pt x="51605" y="4318"/>
                    <a:pt x="51708" y="4436"/>
                  </a:cubicBezTo>
                  <a:lnTo>
                    <a:pt x="48751" y="7408"/>
                  </a:lnTo>
                  <a:cubicBezTo>
                    <a:pt x="48618" y="7275"/>
                    <a:pt x="48425" y="7216"/>
                    <a:pt x="48233" y="7216"/>
                  </a:cubicBezTo>
                  <a:cubicBezTo>
                    <a:pt x="48041" y="7231"/>
                    <a:pt x="47864" y="7305"/>
                    <a:pt x="47731" y="7453"/>
                  </a:cubicBezTo>
                  <a:cubicBezTo>
                    <a:pt x="47597" y="7600"/>
                    <a:pt x="47524" y="7793"/>
                    <a:pt x="47538" y="7985"/>
                  </a:cubicBezTo>
                  <a:cubicBezTo>
                    <a:pt x="47538" y="8014"/>
                    <a:pt x="47538" y="8044"/>
                    <a:pt x="47538" y="8074"/>
                  </a:cubicBezTo>
                  <a:cubicBezTo>
                    <a:pt x="47509" y="8029"/>
                    <a:pt x="47479" y="7985"/>
                    <a:pt x="47435" y="7941"/>
                  </a:cubicBezTo>
                  <a:cubicBezTo>
                    <a:pt x="47435" y="7941"/>
                    <a:pt x="47435" y="7926"/>
                    <a:pt x="47420" y="7926"/>
                  </a:cubicBezTo>
                  <a:cubicBezTo>
                    <a:pt x="47285" y="7804"/>
                    <a:pt x="47125" y="7732"/>
                    <a:pt x="46940" y="7732"/>
                  </a:cubicBezTo>
                  <a:cubicBezTo>
                    <a:pt x="46923" y="7732"/>
                    <a:pt x="46905" y="7732"/>
                    <a:pt x="46888" y="7734"/>
                  </a:cubicBezTo>
                  <a:cubicBezTo>
                    <a:pt x="46696" y="7734"/>
                    <a:pt x="46503" y="7822"/>
                    <a:pt x="46370" y="7970"/>
                  </a:cubicBezTo>
                  <a:cubicBezTo>
                    <a:pt x="46282" y="8059"/>
                    <a:pt x="46222" y="8192"/>
                    <a:pt x="46193" y="8325"/>
                  </a:cubicBezTo>
                  <a:lnTo>
                    <a:pt x="41299" y="8325"/>
                  </a:lnTo>
                  <a:lnTo>
                    <a:pt x="40574" y="9049"/>
                  </a:lnTo>
                  <a:lnTo>
                    <a:pt x="40574" y="10839"/>
                  </a:lnTo>
                  <a:cubicBezTo>
                    <a:pt x="40426" y="10868"/>
                    <a:pt x="40293" y="10942"/>
                    <a:pt x="40190" y="11046"/>
                  </a:cubicBezTo>
                  <a:cubicBezTo>
                    <a:pt x="40057" y="11193"/>
                    <a:pt x="39983" y="11386"/>
                    <a:pt x="39997" y="11578"/>
                  </a:cubicBezTo>
                  <a:cubicBezTo>
                    <a:pt x="39997" y="11770"/>
                    <a:pt x="40086" y="11962"/>
                    <a:pt x="40234" y="12095"/>
                  </a:cubicBezTo>
                  <a:cubicBezTo>
                    <a:pt x="40369" y="12217"/>
                    <a:pt x="40529" y="12290"/>
                    <a:pt x="40714" y="12290"/>
                  </a:cubicBezTo>
                  <a:cubicBezTo>
                    <a:pt x="40731" y="12290"/>
                    <a:pt x="40749" y="12289"/>
                    <a:pt x="40766" y="12288"/>
                  </a:cubicBezTo>
                  <a:cubicBezTo>
                    <a:pt x="40958" y="12288"/>
                    <a:pt x="41136" y="12199"/>
                    <a:pt x="41269" y="12051"/>
                  </a:cubicBezTo>
                  <a:cubicBezTo>
                    <a:pt x="41402" y="11903"/>
                    <a:pt x="41476" y="11726"/>
                    <a:pt x="41476" y="11519"/>
                  </a:cubicBezTo>
                  <a:cubicBezTo>
                    <a:pt x="41461" y="11341"/>
                    <a:pt x="41387" y="11164"/>
                    <a:pt x="41254" y="11031"/>
                  </a:cubicBezTo>
                  <a:cubicBezTo>
                    <a:pt x="41254" y="11016"/>
                    <a:pt x="41239" y="11016"/>
                    <a:pt x="41239" y="11016"/>
                  </a:cubicBezTo>
                  <a:cubicBezTo>
                    <a:pt x="41106" y="10898"/>
                    <a:pt x="40958" y="10824"/>
                    <a:pt x="40796" y="10824"/>
                  </a:cubicBezTo>
                  <a:lnTo>
                    <a:pt x="40796" y="9138"/>
                  </a:lnTo>
                  <a:lnTo>
                    <a:pt x="41387" y="8532"/>
                  </a:lnTo>
                  <a:lnTo>
                    <a:pt x="46193" y="8532"/>
                  </a:lnTo>
                  <a:cubicBezTo>
                    <a:pt x="46208" y="8724"/>
                    <a:pt x="46282" y="8887"/>
                    <a:pt x="46415" y="9005"/>
                  </a:cubicBezTo>
                  <a:cubicBezTo>
                    <a:pt x="46562" y="9138"/>
                    <a:pt x="46755" y="9212"/>
                    <a:pt x="46947" y="9212"/>
                  </a:cubicBezTo>
                  <a:cubicBezTo>
                    <a:pt x="47139" y="9197"/>
                    <a:pt x="47331" y="9109"/>
                    <a:pt x="47464" y="8976"/>
                  </a:cubicBezTo>
                  <a:cubicBezTo>
                    <a:pt x="47597" y="8828"/>
                    <a:pt x="47671" y="8635"/>
                    <a:pt x="47657" y="8443"/>
                  </a:cubicBezTo>
                  <a:cubicBezTo>
                    <a:pt x="47657" y="8399"/>
                    <a:pt x="47657" y="8369"/>
                    <a:pt x="47642" y="8340"/>
                  </a:cubicBezTo>
                  <a:lnTo>
                    <a:pt x="47642" y="8340"/>
                  </a:lnTo>
                  <a:cubicBezTo>
                    <a:pt x="47686" y="8399"/>
                    <a:pt x="47716" y="8458"/>
                    <a:pt x="47775" y="8502"/>
                  </a:cubicBezTo>
                  <a:cubicBezTo>
                    <a:pt x="47897" y="8624"/>
                    <a:pt x="48068" y="8696"/>
                    <a:pt x="48244" y="8696"/>
                  </a:cubicBezTo>
                  <a:cubicBezTo>
                    <a:pt x="48260" y="8696"/>
                    <a:pt x="48276" y="8696"/>
                    <a:pt x="48292" y="8695"/>
                  </a:cubicBezTo>
                  <a:cubicBezTo>
                    <a:pt x="48366" y="8695"/>
                    <a:pt x="48440" y="8680"/>
                    <a:pt x="48514" y="8650"/>
                  </a:cubicBezTo>
                  <a:cubicBezTo>
                    <a:pt x="48529" y="8665"/>
                    <a:pt x="48544" y="8680"/>
                    <a:pt x="48544" y="8695"/>
                  </a:cubicBezTo>
                  <a:lnTo>
                    <a:pt x="43960" y="13293"/>
                  </a:lnTo>
                  <a:lnTo>
                    <a:pt x="38711" y="13293"/>
                  </a:lnTo>
                  <a:lnTo>
                    <a:pt x="31140" y="20864"/>
                  </a:lnTo>
                  <a:cubicBezTo>
                    <a:pt x="31140" y="20849"/>
                    <a:pt x="31126" y="20834"/>
                    <a:pt x="31126" y="20834"/>
                  </a:cubicBezTo>
                  <a:cubicBezTo>
                    <a:pt x="30978" y="20686"/>
                    <a:pt x="30786" y="20612"/>
                    <a:pt x="30595" y="20612"/>
                  </a:cubicBezTo>
                  <a:cubicBezTo>
                    <a:pt x="30405" y="20612"/>
                    <a:pt x="30216" y="20686"/>
                    <a:pt x="30076" y="20834"/>
                  </a:cubicBezTo>
                  <a:cubicBezTo>
                    <a:pt x="29780" y="21115"/>
                    <a:pt x="29780" y="21588"/>
                    <a:pt x="30076" y="21869"/>
                  </a:cubicBezTo>
                  <a:cubicBezTo>
                    <a:pt x="30194" y="22002"/>
                    <a:pt x="30357" y="22061"/>
                    <a:pt x="30505" y="22076"/>
                  </a:cubicBezTo>
                  <a:lnTo>
                    <a:pt x="30505" y="24102"/>
                  </a:lnTo>
                  <a:lnTo>
                    <a:pt x="25684" y="28922"/>
                  </a:lnTo>
                  <a:lnTo>
                    <a:pt x="22121" y="28922"/>
                  </a:lnTo>
                  <a:cubicBezTo>
                    <a:pt x="22298" y="28641"/>
                    <a:pt x="22269" y="28257"/>
                    <a:pt x="22017" y="28005"/>
                  </a:cubicBezTo>
                  <a:cubicBezTo>
                    <a:pt x="21877" y="27865"/>
                    <a:pt x="21688" y="27795"/>
                    <a:pt x="21498" y="27795"/>
                  </a:cubicBezTo>
                  <a:cubicBezTo>
                    <a:pt x="21308" y="27795"/>
                    <a:pt x="21115" y="27865"/>
                    <a:pt x="20968" y="28005"/>
                  </a:cubicBezTo>
                  <a:cubicBezTo>
                    <a:pt x="20731" y="28257"/>
                    <a:pt x="20687" y="28641"/>
                    <a:pt x="20879" y="28922"/>
                  </a:cubicBezTo>
                  <a:lnTo>
                    <a:pt x="20849" y="28922"/>
                  </a:lnTo>
                  <a:lnTo>
                    <a:pt x="20051" y="29721"/>
                  </a:lnTo>
                  <a:cubicBezTo>
                    <a:pt x="19914" y="29618"/>
                    <a:pt x="19752" y="29566"/>
                    <a:pt x="19591" y="29566"/>
                  </a:cubicBezTo>
                  <a:cubicBezTo>
                    <a:pt x="19404" y="29566"/>
                    <a:pt x="19218" y="29637"/>
                    <a:pt x="19075" y="29780"/>
                  </a:cubicBezTo>
                  <a:cubicBezTo>
                    <a:pt x="18794" y="30061"/>
                    <a:pt x="18794" y="30519"/>
                    <a:pt x="19060" y="30800"/>
                  </a:cubicBezTo>
                  <a:lnTo>
                    <a:pt x="18114" y="31746"/>
                  </a:lnTo>
                  <a:cubicBezTo>
                    <a:pt x="17987" y="31659"/>
                    <a:pt x="17839" y="31614"/>
                    <a:pt x="17690" y="31614"/>
                  </a:cubicBezTo>
                  <a:cubicBezTo>
                    <a:pt x="17562" y="31614"/>
                    <a:pt x="17432" y="31648"/>
                    <a:pt x="17315" y="31717"/>
                  </a:cubicBezTo>
                  <a:lnTo>
                    <a:pt x="17315" y="30475"/>
                  </a:lnTo>
                  <a:lnTo>
                    <a:pt x="20864" y="26926"/>
                  </a:lnTo>
                  <a:lnTo>
                    <a:pt x="24945" y="26926"/>
                  </a:lnTo>
                  <a:lnTo>
                    <a:pt x="25049" y="26808"/>
                  </a:lnTo>
                  <a:lnTo>
                    <a:pt x="25817" y="26808"/>
                  </a:lnTo>
                  <a:lnTo>
                    <a:pt x="28730" y="23895"/>
                  </a:lnTo>
                  <a:lnTo>
                    <a:pt x="28730" y="23126"/>
                  </a:lnTo>
                  <a:lnTo>
                    <a:pt x="28937" y="22919"/>
                  </a:lnTo>
                  <a:cubicBezTo>
                    <a:pt x="29079" y="23032"/>
                    <a:pt x="29251" y="23091"/>
                    <a:pt x="29422" y="23091"/>
                  </a:cubicBezTo>
                  <a:cubicBezTo>
                    <a:pt x="29610" y="23091"/>
                    <a:pt x="29796" y="23021"/>
                    <a:pt x="29943" y="22875"/>
                  </a:cubicBezTo>
                  <a:cubicBezTo>
                    <a:pt x="30224" y="22594"/>
                    <a:pt x="30224" y="22120"/>
                    <a:pt x="29943" y="21825"/>
                  </a:cubicBezTo>
                  <a:cubicBezTo>
                    <a:pt x="29795" y="21684"/>
                    <a:pt x="29606" y="21614"/>
                    <a:pt x="29418" y="21614"/>
                  </a:cubicBezTo>
                  <a:cubicBezTo>
                    <a:pt x="29229" y="21614"/>
                    <a:pt x="29041" y="21684"/>
                    <a:pt x="28893" y="21825"/>
                  </a:cubicBezTo>
                  <a:cubicBezTo>
                    <a:pt x="28819" y="21899"/>
                    <a:pt x="28775" y="21987"/>
                    <a:pt x="28730" y="22076"/>
                  </a:cubicBezTo>
                  <a:lnTo>
                    <a:pt x="28730" y="21588"/>
                  </a:lnTo>
                  <a:cubicBezTo>
                    <a:pt x="28863" y="21411"/>
                    <a:pt x="28908" y="21189"/>
                    <a:pt x="28849" y="20982"/>
                  </a:cubicBezTo>
                  <a:lnTo>
                    <a:pt x="31614" y="18158"/>
                  </a:lnTo>
                  <a:lnTo>
                    <a:pt x="36419" y="13352"/>
                  </a:lnTo>
                  <a:lnTo>
                    <a:pt x="36419" y="8014"/>
                  </a:lnTo>
                  <a:lnTo>
                    <a:pt x="38844" y="5604"/>
                  </a:lnTo>
                  <a:lnTo>
                    <a:pt x="46592" y="5604"/>
                  </a:lnTo>
                  <a:lnTo>
                    <a:pt x="48706" y="3490"/>
                  </a:lnTo>
                  <a:cubicBezTo>
                    <a:pt x="48840" y="3593"/>
                    <a:pt x="49002" y="3638"/>
                    <a:pt x="49165" y="3638"/>
                  </a:cubicBezTo>
                  <a:cubicBezTo>
                    <a:pt x="49372" y="3623"/>
                    <a:pt x="49549" y="3549"/>
                    <a:pt x="49682" y="3401"/>
                  </a:cubicBezTo>
                  <a:cubicBezTo>
                    <a:pt x="49815" y="3253"/>
                    <a:pt x="49889" y="3061"/>
                    <a:pt x="49875" y="2869"/>
                  </a:cubicBezTo>
                  <a:cubicBezTo>
                    <a:pt x="49875" y="2677"/>
                    <a:pt x="49801" y="2514"/>
                    <a:pt x="49668" y="2381"/>
                  </a:cubicBezTo>
                  <a:cubicBezTo>
                    <a:pt x="49653" y="2366"/>
                    <a:pt x="49653" y="2366"/>
                    <a:pt x="49638" y="2351"/>
                  </a:cubicBezTo>
                  <a:cubicBezTo>
                    <a:pt x="49490" y="2218"/>
                    <a:pt x="49313" y="2159"/>
                    <a:pt x="49106" y="2159"/>
                  </a:cubicBezTo>
                  <a:cubicBezTo>
                    <a:pt x="48913" y="2174"/>
                    <a:pt x="48736" y="2248"/>
                    <a:pt x="48603" y="2396"/>
                  </a:cubicBezTo>
                  <a:cubicBezTo>
                    <a:pt x="48470" y="2544"/>
                    <a:pt x="48396" y="2736"/>
                    <a:pt x="48396" y="2928"/>
                  </a:cubicBezTo>
                  <a:cubicBezTo>
                    <a:pt x="48411" y="3076"/>
                    <a:pt x="48455" y="3224"/>
                    <a:pt x="48544" y="3342"/>
                  </a:cubicBezTo>
                  <a:lnTo>
                    <a:pt x="46503" y="5383"/>
                  </a:lnTo>
                  <a:lnTo>
                    <a:pt x="38755" y="5383"/>
                  </a:lnTo>
                  <a:lnTo>
                    <a:pt x="36197" y="7926"/>
                  </a:lnTo>
                  <a:lnTo>
                    <a:pt x="36197" y="13264"/>
                  </a:lnTo>
                  <a:lnTo>
                    <a:pt x="31466" y="18010"/>
                  </a:lnTo>
                  <a:lnTo>
                    <a:pt x="28760" y="20760"/>
                  </a:lnTo>
                  <a:cubicBezTo>
                    <a:pt x="28730" y="20716"/>
                    <a:pt x="28701" y="20671"/>
                    <a:pt x="28656" y="20642"/>
                  </a:cubicBezTo>
                  <a:cubicBezTo>
                    <a:pt x="28516" y="20494"/>
                    <a:pt x="28327" y="20420"/>
                    <a:pt x="28139" y="20420"/>
                  </a:cubicBezTo>
                  <a:cubicBezTo>
                    <a:pt x="27950" y="20420"/>
                    <a:pt x="27762" y="20494"/>
                    <a:pt x="27621" y="20642"/>
                  </a:cubicBezTo>
                  <a:cubicBezTo>
                    <a:pt x="27355" y="20908"/>
                    <a:pt x="27326" y="21322"/>
                    <a:pt x="27562" y="21603"/>
                  </a:cubicBezTo>
                  <a:lnTo>
                    <a:pt x="26586" y="22579"/>
                  </a:lnTo>
                  <a:cubicBezTo>
                    <a:pt x="26469" y="22511"/>
                    <a:pt x="26339" y="22477"/>
                    <a:pt x="26210" y="22477"/>
                  </a:cubicBezTo>
                  <a:cubicBezTo>
                    <a:pt x="26028" y="22477"/>
                    <a:pt x="25846" y="22544"/>
                    <a:pt x="25699" y="22682"/>
                  </a:cubicBezTo>
                  <a:cubicBezTo>
                    <a:pt x="25463" y="22934"/>
                    <a:pt x="25433" y="23289"/>
                    <a:pt x="25596" y="23584"/>
                  </a:cubicBezTo>
                  <a:lnTo>
                    <a:pt x="24797" y="24368"/>
                  </a:lnTo>
                  <a:lnTo>
                    <a:pt x="24738" y="24368"/>
                  </a:lnTo>
                  <a:cubicBezTo>
                    <a:pt x="24612" y="24287"/>
                    <a:pt x="24472" y="24246"/>
                    <a:pt x="24331" y="24246"/>
                  </a:cubicBezTo>
                  <a:cubicBezTo>
                    <a:pt x="24191" y="24246"/>
                    <a:pt x="24050" y="24287"/>
                    <a:pt x="23925" y="24368"/>
                  </a:cubicBezTo>
                  <a:lnTo>
                    <a:pt x="20051" y="24368"/>
                  </a:lnTo>
                  <a:lnTo>
                    <a:pt x="15097" y="29321"/>
                  </a:lnTo>
                  <a:lnTo>
                    <a:pt x="15097" y="31436"/>
                  </a:lnTo>
                  <a:cubicBezTo>
                    <a:pt x="15009" y="31451"/>
                    <a:pt x="14920" y="31480"/>
                    <a:pt x="14831" y="31539"/>
                  </a:cubicBezTo>
                  <a:lnTo>
                    <a:pt x="14831" y="27251"/>
                  </a:lnTo>
                  <a:lnTo>
                    <a:pt x="19947" y="22150"/>
                  </a:lnTo>
                  <a:lnTo>
                    <a:pt x="24235" y="22150"/>
                  </a:lnTo>
                  <a:cubicBezTo>
                    <a:pt x="24250" y="22298"/>
                    <a:pt x="24324" y="22446"/>
                    <a:pt x="24428" y="22549"/>
                  </a:cubicBezTo>
                  <a:cubicBezTo>
                    <a:pt x="24575" y="22697"/>
                    <a:pt x="24768" y="22771"/>
                    <a:pt x="24958" y="22771"/>
                  </a:cubicBezTo>
                  <a:cubicBezTo>
                    <a:pt x="25148" y="22771"/>
                    <a:pt x="25337" y="22697"/>
                    <a:pt x="25477" y="22549"/>
                  </a:cubicBezTo>
                  <a:cubicBezTo>
                    <a:pt x="25773" y="22268"/>
                    <a:pt x="25773" y="21795"/>
                    <a:pt x="25477" y="21514"/>
                  </a:cubicBezTo>
                  <a:cubicBezTo>
                    <a:pt x="25448" y="21470"/>
                    <a:pt x="25403" y="21440"/>
                    <a:pt x="25374" y="21426"/>
                  </a:cubicBezTo>
                  <a:lnTo>
                    <a:pt x="26069" y="21426"/>
                  </a:lnTo>
                  <a:lnTo>
                    <a:pt x="33979" y="13515"/>
                  </a:lnTo>
                  <a:lnTo>
                    <a:pt x="33979" y="7896"/>
                  </a:lnTo>
                  <a:lnTo>
                    <a:pt x="38859" y="3017"/>
                  </a:lnTo>
                  <a:lnTo>
                    <a:pt x="46784" y="3017"/>
                  </a:lnTo>
                  <a:lnTo>
                    <a:pt x="48440" y="1361"/>
                  </a:lnTo>
                  <a:cubicBezTo>
                    <a:pt x="48546" y="1427"/>
                    <a:pt x="48676" y="1481"/>
                    <a:pt x="48819" y="1481"/>
                  </a:cubicBezTo>
                  <a:cubicBezTo>
                    <a:pt x="48835" y="1481"/>
                    <a:pt x="48852" y="1480"/>
                    <a:pt x="48869" y="1479"/>
                  </a:cubicBezTo>
                  <a:cubicBezTo>
                    <a:pt x="49283" y="1464"/>
                    <a:pt x="49608" y="1124"/>
                    <a:pt x="49579" y="710"/>
                  </a:cubicBezTo>
                  <a:cubicBezTo>
                    <a:pt x="49579" y="518"/>
                    <a:pt x="49490" y="355"/>
                    <a:pt x="49372" y="222"/>
                  </a:cubicBezTo>
                  <a:cubicBezTo>
                    <a:pt x="49239" y="89"/>
                    <a:pt x="49047" y="0"/>
                    <a:pt x="4884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9" name="Shape 969"/>
        <p:cNvGrpSpPr/>
        <p:nvPr/>
      </p:nvGrpSpPr>
      <p:grpSpPr>
        <a:xfrm>
          <a:off x="0" y="0"/>
          <a:ext cx="0" cy="0"/>
          <a:chOff x="0" y="0"/>
          <a:chExt cx="0" cy="0"/>
        </a:xfrm>
      </p:grpSpPr>
      <p:pic>
        <p:nvPicPr>
          <p:cNvPr id="970" name="Google Shape;970;p77"/>
          <p:cNvPicPr preferRelativeResize="0"/>
          <p:nvPr/>
        </p:nvPicPr>
        <p:blipFill>
          <a:blip r:embed="rId3">
            <a:alphaModFix/>
          </a:blip>
          <a:stretch>
            <a:fillRect/>
          </a:stretch>
        </p:blipFill>
        <p:spPr>
          <a:xfrm>
            <a:off x="2010465" y="0"/>
            <a:ext cx="5123068" cy="5143499"/>
          </a:xfrm>
          <a:prstGeom prst="rect">
            <a:avLst/>
          </a:prstGeom>
          <a:noFill/>
          <a:ln>
            <a:noFill/>
          </a:ln>
        </p:spPr>
      </p:pic>
      <p:sp>
        <p:nvSpPr>
          <p:cNvPr id="971" name="Google Shape;971;p77"/>
          <p:cNvSpPr txBox="1"/>
          <p:nvPr>
            <p:ph type="title"/>
          </p:nvPr>
        </p:nvSpPr>
        <p:spPr>
          <a:xfrm>
            <a:off x="0" y="87575"/>
            <a:ext cx="37083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100"/>
              <a:t>Physical Design</a:t>
            </a:r>
            <a:endParaRPr sz="2100"/>
          </a:p>
        </p:txBody>
      </p:sp>
      <p:grpSp>
        <p:nvGrpSpPr>
          <p:cNvPr id="972" name="Google Shape;972;p77"/>
          <p:cNvGrpSpPr/>
          <p:nvPr/>
        </p:nvGrpSpPr>
        <p:grpSpPr>
          <a:xfrm>
            <a:off x="8092953" y="4019885"/>
            <a:ext cx="1123603" cy="1123603"/>
            <a:chOff x="8092953" y="4019885"/>
            <a:chExt cx="1123603" cy="1123603"/>
          </a:xfrm>
        </p:grpSpPr>
        <p:sp>
          <p:nvSpPr>
            <p:cNvPr id="973" name="Google Shape;973;p77"/>
            <p:cNvSpPr/>
            <p:nvPr/>
          </p:nvSpPr>
          <p:spPr>
            <a:xfrm rot="8100000">
              <a:off x="8546967" y="4588782"/>
              <a:ext cx="374076" cy="364909"/>
            </a:xfrm>
            <a:custGeom>
              <a:rect b="b" l="l" r="r" t="t"/>
              <a:pathLst>
                <a:path extrusionOk="0" h="5294" w="5427">
                  <a:moveTo>
                    <a:pt x="4628" y="0"/>
                  </a:moveTo>
                  <a:cubicBezTo>
                    <a:pt x="4436" y="0"/>
                    <a:pt x="4244" y="74"/>
                    <a:pt x="4096" y="207"/>
                  </a:cubicBezTo>
                  <a:cubicBezTo>
                    <a:pt x="3830" y="474"/>
                    <a:pt x="3815" y="902"/>
                    <a:pt x="4037" y="1183"/>
                  </a:cubicBezTo>
                  <a:lnTo>
                    <a:pt x="1257" y="3963"/>
                  </a:lnTo>
                  <a:cubicBezTo>
                    <a:pt x="1123" y="3869"/>
                    <a:pt x="968" y="3821"/>
                    <a:pt x="813" y="3821"/>
                  </a:cubicBezTo>
                  <a:cubicBezTo>
                    <a:pt x="627" y="3821"/>
                    <a:pt x="441" y="3891"/>
                    <a:pt x="296" y="4037"/>
                  </a:cubicBezTo>
                  <a:cubicBezTo>
                    <a:pt x="0" y="4318"/>
                    <a:pt x="0" y="4791"/>
                    <a:pt x="296" y="5072"/>
                  </a:cubicBezTo>
                  <a:cubicBezTo>
                    <a:pt x="436" y="5220"/>
                    <a:pt x="625" y="5294"/>
                    <a:pt x="813" y="5294"/>
                  </a:cubicBezTo>
                  <a:cubicBezTo>
                    <a:pt x="1002" y="5294"/>
                    <a:pt x="1190" y="5220"/>
                    <a:pt x="1331" y="5072"/>
                  </a:cubicBezTo>
                  <a:cubicBezTo>
                    <a:pt x="1597" y="4821"/>
                    <a:pt x="1627" y="4421"/>
                    <a:pt x="1420" y="4126"/>
                  </a:cubicBezTo>
                  <a:lnTo>
                    <a:pt x="4199" y="1346"/>
                  </a:lnTo>
                  <a:cubicBezTo>
                    <a:pt x="4321" y="1429"/>
                    <a:pt x="4468" y="1471"/>
                    <a:pt x="4615" y="1471"/>
                  </a:cubicBezTo>
                  <a:cubicBezTo>
                    <a:pt x="4809" y="1471"/>
                    <a:pt x="5003" y="1400"/>
                    <a:pt x="5146" y="1257"/>
                  </a:cubicBezTo>
                  <a:cubicBezTo>
                    <a:pt x="5427" y="961"/>
                    <a:pt x="5427" y="503"/>
                    <a:pt x="5146" y="207"/>
                  </a:cubicBezTo>
                  <a:cubicBezTo>
                    <a:pt x="4998" y="74"/>
                    <a:pt x="4806" y="0"/>
                    <a:pt x="4628"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4" name="Google Shape;974;p77"/>
            <p:cNvSpPr/>
            <p:nvPr/>
          </p:nvSpPr>
          <p:spPr>
            <a:xfrm rot="8100000">
              <a:off x="8219538" y="4222395"/>
              <a:ext cx="870432" cy="718582"/>
            </a:xfrm>
            <a:custGeom>
              <a:rect b="b" l="l" r="r" t="t"/>
              <a:pathLst>
                <a:path extrusionOk="0" h="10425" w="12628">
                  <a:moveTo>
                    <a:pt x="11815" y="1"/>
                  </a:moveTo>
                  <a:cubicBezTo>
                    <a:pt x="11622" y="1"/>
                    <a:pt x="11430" y="75"/>
                    <a:pt x="11297" y="208"/>
                  </a:cubicBezTo>
                  <a:cubicBezTo>
                    <a:pt x="11001" y="503"/>
                    <a:pt x="11001" y="977"/>
                    <a:pt x="11297" y="1257"/>
                  </a:cubicBezTo>
                  <a:cubicBezTo>
                    <a:pt x="11415" y="1376"/>
                    <a:pt x="11563" y="1450"/>
                    <a:pt x="11726" y="1464"/>
                  </a:cubicBezTo>
                  <a:lnTo>
                    <a:pt x="11726" y="3475"/>
                  </a:lnTo>
                  <a:lnTo>
                    <a:pt x="6891" y="8310"/>
                  </a:lnTo>
                  <a:lnTo>
                    <a:pt x="2056" y="8310"/>
                  </a:lnTo>
                  <a:lnTo>
                    <a:pt x="1272" y="9109"/>
                  </a:lnTo>
                  <a:cubicBezTo>
                    <a:pt x="1137" y="9001"/>
                    <a:pt x="978" y="8948"/>
                    <a:pt x="819" y="8948"/>
                  </a:cubicBezTo>
                  <a:cubicBezTo>
                    <a:pt x="630" y="8948"/>
                    <a:pt x="441" y="9023"/>
                    <a:pt x="296" y="9168"/>
                  </a:cubicBezTo>
                  <a:cubicBezTo>
                    <a:pt x="0" y="9449"/>
                    <a:pt x="0" y="9922"/>
                    <a:pt x="296" y="10203"/>
                  </a:cubicBezTo>
                  <a:cubicBezTo>
                    <a:pt x="437" y="10351"/>
                    <a:pt x="625" y="10425"/>
                    <a:pt x="814" y="10425"/>
                  </a:cubicBezTo>
                  <a:cubicBezTo>
                    <a:pt x="1002" y="10425"/>
                    <a:pt x="1191" y="10351"/>
                    <a:pt x="1331" y="10203"/>
                  </a:cubicBezTo>
                  <a:cubicBezTo>
                    <a:pt x="1597" y="9952"/>
                    <a:pt x="1627" y="9553"/>
                    <a:pt x="1420" y="9257"/>
                  </a:cubicBezTo>
                  <a:lnTo>
                    <a:pt x="2144" y="8532"/>
                  </a:lnTo>
                  <a:lnTo>
                    <a:pt x="6994" y="8532"/>
                  </a:lnTo>
                  <a:lnTo>
                    <a:pt x="11948" y="3579"/>
                  </a:lnTo>
                  <a:lnTo>
                    <a:pt x="11948" y="1464"/>
                  </a:lnTo>
                  <a:cubicBezTo>
                    <a:pt x="12096" y="1435"/>
                    <a:pt x="12229" y="1376"/>
                    <a:pt x="12332" y="1257"/>
                  </a:cubicBezTo>
                  <a:cubicBezTo>
                    <a:pt x="12628" y="977"/>
                    <a:pt x="12628" y="503"/>
                    <a:pt x="12332" y="208"/>
                  </a:cubicBezTo>
                  <a:cubicBezTo>
                    <a:pt x="12184" y="75"/>
                    <a:pt x="12007" y="1"/>
                    <a:pt x="1181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75" name="Google Shape;975;p77"/>
          <p:cNvSpPr txBox="1"/>
          <p:nvPr/>
        </p:nvSpPr>
        <p:spPr>
          <a:xfrm>
            <a:off x="720000" y="1290625"/>
            <a:ext cx="7584600" cy="3281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t/>
            </a:r>
            <a:endParaRPr sz="1600">
              <a:solidFill>
                <a:schemeClr val="dk1"/>
              </a:solidFill>
              <a:latin typeface="Albert Sans"/>
              <a:ea typeface="Albert Sans"/>
              <a:cs typeface="Albert Sans"/>
              <a:sym typeface="Albert Sans"/>
            </a:endParaRPr>
          </a:p>
        </p:txBody>
      </p:sp>
      <p:pic>
        <p:nvPicPr>
          <p:cNvPr id="976" name="Google Shape;976;p77" title="Headshot_Anna_Craig.jpg"/>
          <p:cNvPicPr preferRelativeResize="0"/>
          <p:nvPr/>
        </p:nvPicPr>
        <p:blipFill rotWithShape="1">
          <a:blip r:embed="rId4">
            <a:alphaModFix/>
          </a:blip>
          <a:srcRect b="15521" l="8909" r="13823" t="5044"/>
          <a:stretch/>
        </p:blipFill>
        <p:spPr>
          <a:xfrm>
            <a:off x="7980800" y="87575"/>
            <a:ext cx="1077600" cy="1077600"/>
          </a:xfrm>
          <a:prstGeom prst="ellipse">
            <a:avLst/>
          </a:prstGeom>
          <a:noFill/>
          <a:ln cap="flat" cmpd="sng" w="28575">
            <a:solidFill>
              <a:schemeClr val="accent4"/>
            </a:solidFill>
            <a:prstDash val="solid"/>
            <a:round/>
            <a:headEnd len="sm" w="sm" type="none"/>
            <a:tailEnd len="sm" w="sm" type="none"/>
          </a:ln>
        </p:spPr>
      </p:pic>
      <p:sp>
        <p:nvSpPr>
          <p:cNvPr id="977" name="Google Shape;977;p77"/>
          <p:cNvSpPr/>
          <p:nvPr/>
        </p:nvSpPr>
        <p:spPr>
          <a:xfrm rot="-973">
            <a:off x="1021676" y="2573978"/>
            <a:ext cx="1059900" cy="318000"/>
          </a:xfrm>
          <a:prstGeom prst="rightArrow">
            <a:avLst>
              <a:gd fmla="val 50000" name="adj1"/>
              <a:gd fmla="val 50000" name="adj2"/>
            </a:avLst>
          </a:prstGeom>
          <a:solidFill>
            <a:srgbClr val="00483F"/>
          </a:solidFill>
          <a:ln cap="flat" cmpd="sng" w="10800">
            <a:solidFill>
              <a:srgbClr val="F5F5F5"/>
            </a:solidFill>
            <a:prstDash val="solid"/>
            <a:round/>
            <a:headEnd len="sm" w="sm" type="none"/>
            <a:tailEnd len="sm" w="sm" type="none"/>
          </a:ln>
        </p:spPr>
        <p:txBody>
          <a:bodyPr anchorCtr="0" anchor="ctr" bIns="103625" lIns="103625" spcFirstLastPara="1" rIns="103625" wrap="square" tIns="103625">
            <a:noAutofit/>
          </a:bodyPr>
          <a:lstStyle/>
          <a:p>
            <a:pPr indent="0" lvl="0" marL="0" rtl="0" algn="ctr">
              <a:spcBef>
                <a:spcPts val="0"/>
              </a:spcBef>
              <a:spcAft>
                <a:spcPts val="0"/>
              </a:spcAft>
              <a:buNone/>
            </a:pPr>
            <a:r>
              <a:rPr lang="en" sz="793">
                <a:solidFill>
                  <a:srgbClr val="F5F5F5"/>
                </a:solidFill>
                <a:latin typeface="Albert Sans"/>
                <a:ea typeface="Albert Sans"/>
                <a:cs typeface="Albert Sans"/>
                <a:sym typeface="Albert Sans"/>
              </a:rPr>
              <a:t>Input pins</a:t>
            </a:r>
            <a:endParaRPr sz="793">
              <a:solidFill>
                <a:srgbClr val="F5F5F5"/>
              </a:solidFill>
              <a:latin typeface="Albert Sans"/>
              <a:ea typeface="Albert Sans"/>
              <a:cs typeface="Albert Sans"/>
              <a:sym typeface="Albert Sans"/>
            </a:endParaRPr>
          </a:p>
        </p:txBody>
      </p:sp>
      <p:sp>
        <p:nvSpPr>
          <p:cNvPr id="978" name="Google Shape;978;p77"/>
          <p:cNvSpPr/>
          <p:nvPr/>
        </p:nvSpPr>
        <p:spPr>
          <a:xfrm>
            <a:off x="7227920" y="2455293"/>
            <a:ext cx="1059900" cy="318300"/>
          </a:xfrm>
          <a:prstGeom prst="leftArrow">
            <a:avLst>
              <a:gd fmla="val 50000" name="adj1"/>
              <a:gd fmla="val 50000" name="adj2"/>
            </a:avLst>
          </a:prstGeom>
          <a:solidFill>
            <a:srgbClr val="00483F"/>
          </a:solidFill>
          <a:ln cap="flat" cmpd="sng" w="10800">
            <a:solidFill>
              <a:srgbClr val="F5F5F5"/>
            </a:solidFill>
            <a:prstDash val="solid"/>
            <a:round/>
            <a:headEnd len="sm" w="sm" type="none"/>
            <a:tailEnd len="sm" w="sm" type="none"/>
          </a:ln>
        </p:spPr>
        <p:txBody>
          <a:bodyPr anchorCtr="0" anchor="ctr" bIns="103625" lIns="103625" spcFirstLastPara="1" rIns="103625" wrap="square" tIns="103625">
            <a:noAutofit/>
          </a:bodyPr>
          <a:lstStyle/>
          <a:p>
            <a:pPr indent="0" lvl="0" marL="0" rtl="0" algn="ctr">
              <a:spcBef>
                <a:spcPts val="0"/>
              </a:spcBef>
              <a:spcAft>
                <a:spcPts val="0"/>
              </a:spcAft>
              <a:buNone/>
            </a:pPr>
            <a:r>
              <a:rPr lang="en" sz="793">
                <a:solidFill>
                  <a:srgbClr val="F5F5F5"/>
                </a:solidFill>
                <a:latin typeface="Albert Sans"/>
                <a:ea typeface="Albert Sans"/>
                <a:cs typeface="Albert Sans"/>
                <a:sym typeface="Albert Sans"/>
              </a:rPr>
              <a:t>Output pins</a:t>
            </a:r>
            <a:endParaRPr sz="793">
              <a:solidFill>
                <a:srgbClr val="F5F5F5"/>
              </a:solidFill>
              <a:latin typeface="Albert Sans"/>
              <a:ea typeface="Albert Sans"/>
              <a:cs typeface="Albert Sans"/>
              <a:sym typeface="Albert Sans"/>
            </a:endParaRPr>
          </a:p>
        </p:txBody>
      </p:sp>
      <p:sp>
        <p:nvSpPr>
          <p:cNvPr id="979" name="Google Shape;979;p77"/>
          <p:cNvSpPr/>
          <p:nvPr/>
        </p:nvSpPr>
        <p:spPr>
          <a:xfrm>
            <a:off x="6515395" y="114143"/>
            <a:ext cx="1059900" cy="318300"/>
          </a:xfrm>
          <a:prstGeom prst="leftArrow">
            <a:avLst>
              <a:gd fmla="val 50000" name="adj1"/>
              <a:gd fmla="val 50000" name="adj2"/>
            </a:avLst>
          </a:prstGeom>
          <a:solidFill>
            <a:srgbClr val="00483F"/>
          </a:solidFill>
          <a:ln cap="flat" cmpd="sng" w="10800">
            <a:solidFill>
              <a:srgbClr val="F5F5F5"/>
            </a:solidFill>
            <a:prstDash val="solid"/>
            <a:round/>
            <a:headEnd len="sm" w="sm" type="none"/>
            <a:tailEnd len="sm" w="sm" type="none"/>
          </a:ln>
        </p:spPr>
        <p:txBody>
          <a:bodyPr anchorCtr="0" anchor="ctr" bIns="103625" lIns="103625" spcFirstLastPara="1" rIns="103625" wrap="square" tIns="103625">
            <a:noAutofit/>
          </a:bodyPr>
          <a:lstStyle/>
          <a:p>
            <a:pPr indent="0" lvl="0" marL="0" rtl="0" algn="ctr">
              <a:spcBef>
                <a:spcPts val="0"/>
              </a:spcBef>
              <a:spcAft>
                <a:spcPts val="0"/>
              </a:spcAft>
              <a:buNone/>
            </a:pPr>
            <a:r>
              <a:rPr lang="en" sz="793">
                <a:solidFill>
                  <a:srgbClr val="F5F5F5"/>
                </a:solidFill>
                <a:latin typeface="Albert Sans"/>
                <a:ea typeface="Albert Sans"/>
                <a:cs typeface="Albert Sans"/>
                <a:sym typeface="Albert Sans"/>
              </a:rPr>
              <a:t>VDD / VSS pins</a:t>
            </a:r>
            <a:endParaRPr sz="793">
              <a:solidFill>
                <a:srgbClr val="F5F5F5"/>
              </a:solidFill>
              <a:latin typeface="Albert Sans"/>
              <a:ea typeface="Albert Sans"/>
              <a:cs typeface="Albert Sans"/>
              <a:sym typeface="Albert Sans"/>
            </a:endParaRPr>
          </a:p>
        </p:txBody>
      </p:sp>
      <p:sp>
        <p:nvSpPr>
          <p:cNvPr id="980" name="Google Shape;980;p77"/>
          <p:cNvSpPr/>
          <p:nvPr/>
        </p:nvSpPr>
        <p:spPr>
          <a:xfrm rot="-896700">
            <a:off x="3345567" y="4694275"/>
            <a:ext cx="1059747" cy="317930"/>
          </a:xfrm>
          <a:prstGeom prst="rightArrow">
            <a:avLst>
              <a:gd fmla="val 50000" name="adj1"/>
              <a:gd fmla="val 50000" name="adj2"/>
            </a:avLst>
          </a:prstGeom>
          <a:solidFill>
            <a:srgbClr val="00483F"/>
          </a:solidFill>
          <a:ln cap="flat" cmpd="sng" w="10800">
            <a:solidFill>
              <a:srgbClr val="F5F5F5"/>
            </a:solidFill>
            <a:prstDash val="solid"/>
            <a:round/>
            <a:headEnd len="sm" w="sm" type="none"/>
            <a:tailEnd len="sm" w="sm" type="none"/>
          </a:ln>
        </p:spPr>
        <p:txBody>
          <a:bodyPr anchorCtr="0" anchor="ctr" bIns="103625" lIns="103625" spcFirstLastPara="1" rIns="103625" wrap="square" tIns="103625">
            <a:noAutofit/>
          </a:bodyPr>
          <a:lstStyle/>
          <a:p>
            <a:pPr indent="0" lvl="0" marL="0" rtl="0" algn="ctr">
              <a:spcBef>
                <a:spcPts val="0"/>
              </a:spcBef>
              <a:spcAft>
                <a:spcPts val="0"/>
              </a:spcAft>
              <a:buNone/>
            </a:pPr>
            <a:r>
              <a:rPr lang="en" sz="793">
                <a:solidFill>
                  <a:srgbClr val="F5F5F5"/>
                </a:solidFill>
                <a:latin typeface="Albert Sans"/>
                <a:ea typeface="Albert Sans"/>
                <a:cs typeface="Albert Sans"/>
                <a:sym typeface="Albert Sans"/>
              </a:rPr>
              <a:t>Power stripes</a:t>
            </a:r>
            <a:endParaRPr sz="793">
              <a:solidFill>
                <a:srgbClr val="F5F5F5"/>
              </a:solidFill>
              <a:latin typeface="Albert Sans"/>
              <a:ea typeface="Albert Sans"/>
              <a:cs typeface="Albert Sans"/>
              <a:sym typeface="Albert Sans"/>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4" name="Shape 984"/>
        <p:cNvGrpSpPr/>
        <p:nvPr/>
      </p:nvGrpSpPr>
      <p:grpSpPr>
        <a:xfrm>
          <a:off x="0" y="0"/>
          <a:ext cx="0" cy="0"/>
          <a:chOff x="0" y="0"/>
          <a:chExt cx="0" cy="0"/>
        </a:xfrm>
      </p:grpSpPr>
      <p:sp>
        <p:nvSpPr>
          <p:cNvPr id="985" name="Google Shape;985;p78"/>
          <p:cNvSpPr txBox="1"/>
          <p:nvPr>
            <p:ph type="title"/>
          </p:nvPr>
        </p:nvSpPr>
        <p:spPr>
          <a:xfrm>
            <a:off x="193225" y="87575"/>
            <a:ext cx="37083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100"/>
              <a:t>IR Drop </a:t>
            </a:r>
            <a:endParaRPr sz="2100"/>
          </a:p>
        </p:txBody>
      </p:sp>
      <p:grpSp>
        <p:nvGrpSpPr>
          <p:cNvPr id="986" name="Google Shape;986;p78"/>
          <p:cNvGrpSpPr/>
          <p:nvPr/>
        </p:nvGrpSpPr>
        <p:grpSpPr>
          <a:xfrm>
            <a:off x="8092953" y="4019885"/>
            <a:ext cx="1123603" cy="1123603"/>
            <a:chOff x="8092953" y="4019885"/>
            <a:chExt cx="1123603" cy="1123603"/>
          </a:xfrm>
        </p:grpSpPr>
        <p:sp>
          <p:nvSpPr>
            <p:cNvPr id="987" name="Google Shape;987;p78"/>
            <p:cNvSpPr/>
            <p:nvPr/>
          </p:nvSpPr>
          <p:spPr>
            <a:xfrm rot="8100000">
              <a:off x="8546967" y="4588782"/>
              <a:ext cx="374076" cy="364909"/>
            </a:xfrm>
            <a:custGeom>
              <a:rect b="b" l="l" r="r" t="t"/>
              <a:pathLst>
                <a:path extrusionOk="0" h="5294" w="5427">
                  <a:moveTo>
                    <a:pt x="4628" y="0"/>
                  </a:moveTo>
                  <a:cubicBezTo>
                    <a:pt x="4436" y="0"/>
                    <a:pt x="4244" y="74"/>
                    <a:pt x="4096" y="207"/>
                  </a:cubicBezTo>
                  <a:cubicBezTo>
                    <a:pt x="3830" y="474"/>
                    <a:pt x="3815" y="902"/>
                    <a:pt x="4037" y="1183"/>
                  </a:cubicBezTo>
                  <a:lnTo>
                    <a:pt x="1257" y="3963"/>
                  </a:lnTo>
                  <a:cubicBezTo>
                    <a:pt x="1123" y="3869"/>
                    <a:pt x="968" y="3821"/>
                    <a:pt x="813" y="3821"/>
                  </a:cubicBezTo>
                  <a:cubicBezTo>
                    <a:pt x="627" y="3821"/>
                    <a:pt x="441" y="3891"/>
                    <a:pt x="296" y="4037"/>
                  </a:cubicBezTo>
                  <a:cubicBezTo>
                    <a:pt x="0" y="4318"/>
                    <a:pt x="0" y="4791"/>
                    <a:pt x="296" y="5072"/>
                  </a:cubicBezTo>
                  <a:cubicBezTo>
                    <a:pt x="436" y="5220"/>
                    <a:pt x="625" y="5294"/>
                    <a:pt x="813" y="5294"/>
                  </a:cubicBezTo>
                  <a:cubicBezTo>
                    <a:pt x="1002" y="5294"/>
                    <a:pt x="1190" y="5220"/>
                    <a:pt x="1331" y="5072"/>
                  </a:cubicBezTo>
                  <a:cubicBezTo>
                    <a:pt x="1597" y="4821"/>
                    <a:pt x="1627" y="4421"/>
                    <a:pt x="1420" y="4126"/>
                  </a:cubicBezTo>
                  <a:lnTo>
                    <a:pt x="4199" y="1346"/>
                  </a:lnTo>
                  <a:cubicBezTo>
                    <a:pt x="4321" y="1429"/>
                    <a:pt x="4468" y="1471"/>
                    <a:pt x="4615" y="1471"/>
                  </a:cubicBezTo>
                  <a:cubicBezTo>
                    <a:pt x="4809" y="1471"/>
                    <a:pt x="5003" y="1400"/>
                    <a:pt x="5146" y="1257"/>
                  </a:cubicBezTo>
                  <a:cubicBezTo>
                    <a:pt x="5427" y="961"/>
                    <a:pt x="5427" y="503"/>
                    <a:pt x="5146" y="207"/>
                  </a:cubicBezTo>
                  <a:cubicBezTo>
                    <a:pt x="4998" y="74"/>
                    <a:pt x="4806" y="0"/>
                    <a:pt x="4628"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p78"/>
            <p:cNvSpPr/>
            <p:nvPr/>
          </p:nvSpPr>
          <p:spPr>
            <a:xfrm rot="8100000">
              <a:off x="8219538" y="4222395"/>
              <a:ext cx="870432" cy="718582"/>
            </a:xfrm>
            <a:custGeom>
              <a:rect b="b" l="l" r="r" t="t"/>
              <a:pathLst>
                <a:path extrusionOk="0" h="10425" w="12628">
                  <a:moveTo>
                    <a:pt x="11815" y="1"/>
                  </a:moveTo>
                  <a:cubicBezTo>
                    <a:pt x="11622" y="1"/>
                    <a:pt x="11430" y="75"/>
                    <a:pt x="11297" y="208"/>
                  </a:cubicBezTo>
                  <a:cubicBezTo>
                    <a:pt x="11001" y="503"/>
                    <a:pt x="11001" y="977"/>
                    <a:pt x="11297" y="1257"/>
                  </a:cubicBezTo>
                  <a:cubicBezTo>
                    <a:pt x="11415" y="1376"/>
                    <a:pt x="11563" y="1450"/>
                    <a:pt x="11726" y="1464"/>
                  </a:cubicBezTo>
                  <a:lnTo>
                    <a:pt x="11726" y="3475"/>
                  </a:lnTo>
                  <a:lnTo>
                    <a:pt x="6891" y="8310"/>
                  </a:lnTo>
                  <a:lnTo>
                    <a:pt x="2056" y="8310"/>
                  </a:lnTo>
                  <a:lnTo>
                    <a:pt x="1272" y="9109"/>
                  </a:lnTo>
                  <a:cubicBezTo>
                    <a:pt x="1137" y="9001"/>
                    <a:pt x="978" y="8948"/>
                    <a:pt x="819" y="8948"/>
                  </a:cubicBezTo>
                  <a:cubicBezTo>
                    <a:pt x="630" y="8948"/>
                    <a:pt x="441" y="9023"/>
                    <a:pt x="296" y="9168"/>
                  </a:cubicBezTo>
                  <a:cubicBezTo>
                    <a:pt x="0" y="9449"/>
                    <a:pt x="0" y="9922"/>
                    <a:pt x="296" y="10203"/>
                  </a:cubicBezTo>
                  <a:cubicBezTo>
                    <a:pt x="437" y="10351"/>
                    <a:pt x="625" y="10425"/>
                    <a:pt x="814" y="10425"/>
                  </a:cubicBezTo>
                  <a:cubicBezTo>
                    <a:pt x="1002" y="10425"/>
                    <a:pt x="1191" y="10351"/>
                    <a:pt x="1331" y="10203"/>
                  </a:cubicBezTo>
                  <a:cubicBezTo>
                    <a:pt x="1597" y="9952"/>
                    <a:pt x="1627" y="9553"/>
                    <a:pt x="1420" y="9257"/>
                  </a:cubicBezTo>
                  <a:lnTo>
                    <a:pt x="2144" y="8532"/>
                  </a:lnTo>
                  <a:lnTo>
                    <a:pt x="6994" y="8532"/>
                  </a:lnTo>
                  <a:lnTo>
                    <a:pt x="11948" y="3579"/>
                  </a:lnTo>
                  <a:lnTo>
                    <a:pt x="11948" y="1464"/>
                  </a:lnTo>
                  <a:cubicBezTo>
                    <a:pt x="12096" y="1435"/>
                    <a:pt x="12229" y="1376"/>
                    <a:pt x="12332" y="1257"/>
                  </a:cubicBezTo>
                  <a:cubicBezTo>
                    <a:pt x="12628" y="977"/>
                    <a:pt x="12628" y="503"/>
                    <a:pt x="12332" y="208"/>
                  </a:cubicBezTo>
                  <a:cubicBezTo>
                    <a:pt x="12184" y="75"/>
                    <a:pt x="12007" y="1"/>
                    <a:pt x="1181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89" name="Google Shape;989;p78"/>
          <p:cNvSpPr txBox="1"/>
          <p:nvPr/>
        </p:nvSpPr>
        <p:spPr>
          <a:xfrm>
            <a:off x="720000" y="1290625"/>
            <a:ext cx="7584600" cy="3281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t/>
            </a:r>
            <a:endParaRPr sz="1600">
              <a:solidFill>
                <a:schemeClr val="dk1"/>
              </a:solidFill>
              <a:latin typeface="Albert Sans"/>
              <a:ea typeface="Albert Sans"/>
              <a:cs typeface="Albert Sans"/>
              <a:sym typeface="Albert Sans"/>
            </a:endParaRPr>
          </a:p>
        </p:txBody>
      </p:sp>
      <p:pic>
        <p:nvPicPr>
          <p:cNvPr id="990" name="Google Shape;990;p78" title="Headshot_Anna_Craig.jpg"/>
          <p:cNvPicPr preferRelativeResize="0"/>
          <p:nvPr/>
        </p:nvPicPr>
        <p:blipFill rotWithShape="1">
          <a:blip r:embed="rId3">
            <a:alphaModFix/>
          </a:blip>
          <a:srcRect b="15521" l="8909" r="13823" t="5044"/>
          <a:stretch/>
        </p:blipFill>
        <p:spPr>
          <a:xfrm>
            <a:off x="7980800" y="87575"/>
            <a:ext cx="1077600" cy="1077600"/>
          </a:xfrm>
          <a:prstGeom prst="ellipse">
            <a:avLst/>
          </a:prstGeom>
          <a:noFill/>
          <a:ln cap="flat" cmpd="sng" w="28575">
            <a:solidFill>
              <a:schemeClr val="accent4"/>
            </a:solidFill>
            <a:prstDash val="solid"/>
            <a:round/>
            <a:headEnd len="sm" w="sm" type="none"/>
            <a:tailEnd len="sm" w="sm" type="none"/>
          </a:ln>
        </p:spPr>
      </p:pic>
      <p:pic>
        <p:nvPicPr>
          <p:cNvPr id="991" name="Google Shape;991;p78"/>
          <p:cNvPicPr preferRelativeResize="0"/>
          <p:nvPr/>
        </p:nvPicPr>
        <p:blipFill>
          <a:blip r:embed="rId4">
            <a:alphaModFix/>
          </a:blip>
          <a:stretch>
            <a:fillRect/>
          </a:stretch>
        </p:blipFill>
        <p:spPr>
          <a:xfrm>
            <a:off x="1451773" y="0"/>
            <a:ext cx="6240456" cy="5143501"/>
          </a:xfrm>
          <a:prstGeom prst="rect">
            <a:avLst/>
          </a:prstGeom>
          <a:noFill/>
          <a:ln>
            <a:noFill/>
          </a:ln>
        </p:spPr>
      </p:pic>
      <p:sp>
        <p:nvSpPr>
          <p:cNvPr id="992" name="Google Shape;992;p78"/>
          <p:cNvSpPr txBox="1"/>
          <p:nvPr/>
        </p:nvSpPr>
        <p:spPr>
          <a:xfrm>
            <a:off x="6730200" y="2146950"/>
            <a:ext cx="1123500" cy="849600"/>
          </a:xfrm>
          <a:prstGeom prst="rect">
            <a:avLst/>
          </a:prstGeom>
          <a:solidFill>
            <a:schemeClr val="lt2"/>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Albert Sans"/>
                <a:ea typeface="Albert Sans"/>
                <a:cs typeface="Albert Sans"/>
                <a:sym typeface="Albert Sans"/>
              </a:rPr>
              <a:t>Max IR Drop </a:t>
            </a:r>
            <a:endParaRPr sz="1200">
              <a:solidFill>
                <a:schemeClr val="dk1"/>
              </a:solidFill>
              <a:latin typeface="Albert Sans"/>
              <a:ea typeface="Albert Sans"/>
              <a:cs typeface="Albert Sans"/>
              <a:sym typeface="Albert Sans"/>
            </a:endParaRPr>
          </a:p>
          <a:p>
            <a:pPr indent="0" lvl="0" marL="0" rtl="0" algn="l">
              <a:spcBef>
                <a:spcPts val="0"/>
              </a:spcBef>
              <a:spcAft>
                <a:spcPts val="0"/>
              </a:spcAft>
              <a:buNone/>
            </a:pPr>
            <a:r>
              <a:rPr lang="en" sz="1200">
                <a:solidFill>
                  <a:schemeClr val="dk1"/>
                </a:solidFill>
                <a:latin typeface="Albert Sans"/>
                <a:ea typeface="Albert Sans"/>
                <a:cs typeface="Albert Sans"/>
                <a:sym typeface="Albert Sans"/>
              </a:rPr>
              <a:t>&lt; .899V</a:t>
            </a:r>
            <a:endParaRPr sz="1200">
              <a:solidFill>
                <a:schemeClr val="dk1"/>
              </a:solidFill>
              <a:latin typeface="Albert Sans"/>
              <a:ea typeface="Albert Sans"/>
              <a:cs typeface="Albert Sans"/>
              <a:sym typeface="Albert Sans"/>
            </a:endParaRPr>
          </a:p>
          <a:p>
            <a:pPr indent="0" lvl="0" marL="0" rtl="0" algn="l">
              <a:spcBef>
                <a:spcPts val="0"/>
              </a:spcBef>
              <a:spcAft>
                <a:spcPts val="0"/>
              </a:spcAft>
              <a:buNone/>
            </a:pPr>
            <a:r>
              <a:t/>
            </a:r>
            <a:endParaRPr sz="1200">
              <a:solidFill>
                <a:schemeClr val="dk1"/>
              </a:solidFill>
              <a:latin typeface="Albert Sans"/>
              <a:ea typeface="Albert Sans"/>
              <a:cs typeface="Albert Sans"/>
              <a:sym typeface="Albert Sans"/>
            </a:endParaRPr>
          </a:p>
          <a:p>
            <a:pPr indent="0" lvl="0" marL="0" rtl="0" algn="l">
              <a:spcBef>
                <a:spcPts val="0"/>
              </a:spcBef>
              <a:spcAft>
                <a:spcPts val="0"/>
              </a:spcAft>
              <a:buNone/>
            </a:pPr>
            <a:r>
              <a:rPr lang="en" sz="1200">
                <a:solidFill>
                  <a:schemeClr val="dk1"/>
                </a:solidFill>
                <a:latin typeface="Albert Sans"/>
                <a:ea typeface="Albert Sans"/>
                <a:cs typeface="Albert Sans"/>
                <a:sym typeface="Albert Sans"/>
              </a:rPr>
              <a:t>= .22 %</a:t>
            </a:r>
            <a:endParaRPr sz="1200">
              <a:solidFill>
                <a:schemeClr val="dk1"/>
              </a:solidFill>
              <a:latin typeface="Albert Sans"/>
              <a:ea typeface="Albert Sans"/>
              <a:cs typeface="Albert Sans"/>
              <a:sym typeface="Albert Sans"/>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6" name="Shape 996"/>
        <p:cNvGrpSpPr/>
        <p:nvPr/>
      </p:nvGrpSpPr>
      <p:grpSpPr>
        <a:xfrm>
          <a:off x="0" y="0"/>
          <a:ext cx="0" cy="0"/>
          <a:chOff x="0" y="0"/>
          <a:chExt cx="0" cy="0"/>
        </a:xfrm>
      </p:grpSpPr>
      <p:sp>
        <p:nvSpPr>
          <p:cNvPr id="997" name="Google Shape;997;p79"/>
          <p:cNvSpPr txBox="1"/>
          <p:nvPr>
            <p:ph type="title"/>
          </p:nvPr>
        </p:nvSpPr>
        <p:spPr>
          <a:xfrm>
            <a:off x="193225" y="87575"/>
            <a:ext cx="37083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300"/>
              <a:t>Chip Density</a:t>
            </a:r>
            <a:endParaRPr sz="2300"/>
          </a:p>
        </p:txBody>
      </p:sp>
      <p:grpSp>
        <p:nvGrpSpPr>
          <p:cNvPr id="998" name="Google Shape;998;p79"/>
          <p:cNvGrpSpPr/>
          <p:nvPr/>
        </p:nvGrpSpPr>
        <p:grpSpPr>
          <a:xfrm>
            <a:off x="8092953" y="4019885"/>
            <a:ext cx="1123603" cy="1123603"/>
            <a:chOff x="8092953" y="4019885"/>
            <a:chExt cx="1123603" cy="1123603"/>
          </a:xfrm>
        </p:grpSpPr>
        <p:sp>
          <p:nvSpPr>
            <p:cNvPr id="999" name="Google Shape;999;p79"/>
            <p:cNvSpPr/>
            <p:nvPr/>
          </p:nvSpPr>
          <p:spPr>
            <a:xfrm rot="8100000">
              <a:off x="8546967" y="4588782"/>
              <a:ext cx="374076" cy="364909"/>
            </a:xfrm>
            <a:custGeom>
              <a:rect b="b" l="l" r="r" t="t"/>
              <a:pathLst>
                <a:path extrusionOk="0" h="5294" w="5427">
                  <a:moveTo>
                    <a:pt x="4628" y="0"/>
                  </a:moveTo>
                  <a:cubicBezTo>
                    <a:pt x="4436" y="0"/>
                    <a:pt x="4244" y="74"/>
                    <a:pt x="4096" y="207"/>
                  </a:cubicBezTo>
                  <a:cubicBezTo>
                    <a:pt x="3830" y="474"/>
                    <a:pt x="3815" y="902"/>
                    <a:pt x="4037" y="1183"/>
                  </a:cubicBezTo>
                  <a:lnTo>
                    <a:pt x="1257" y="3963"/>
                  </a:lnTo>
                  <a:cubicBezTo>
                    <a:pt x="1123" y="3869"/>
                    <a:pt x="968" y="3821"/>
                    <a:pt x="813" y="3821"/>
                  </a:cubicBezTo>
                  <a:cubicBezTo>
                    <a:pt x="627" y="3821"/>
                    <a:pt x="441" y="3891"/>
                    <a:pt x="296" y="4037"/>
                  </a:cubicBezTo>
                  <a:cubicBezTo>
                    <a:pt x="0" y="4318"/>
                    <a:pt x="0" y="4791"/>
                    <a:pt x="296" y="5072"/>
                  </a:cubicBezTo>
                  <a:cubicBezTo>
                    <a:pt x="436" y="5220"/>
                    <a:pt x="625" y="5294"/>
                    <a:pt x="813" y="5294"/>
                  </a:cubicBezTo>
                  <a:cubicBezTo>
                    <a:pt x="1002" y="5294"/>
                    <a:pt x="1190" y="5220"/>
                    <a:pt x="1331" y="5072"/>
                  </a:cubicBezTo>
                  <a:cubicBezTo>
                    <a:pt x="1597" y="4821"/>
                    <a:pt x="1627" y="4421"/>
                    <a:pt x="1420" y="4126"/>
                  </a:cubicBezTo>
                  <a:lnTo>
                    <a:pt x="4199" y="1346"/>
                  </a:lnTo>
                  <a:cubicBezTo>
                    <a:pt x="4321" y="1429"/>
                    <a:pt x="4468" y="1471"/>
                    <a:pt x="4615" y="1471"/>
                  </a:cubicBezTo>
                  <a:cubicBezTo>
                    <a:pt x="4809" y="1471"/>
                    <a:pt x="5003" y="1400"/>
                    <a:pt x="5146" y="1257"/>
                  </a:cubicBezTo>
                  <a:cubicBezTo>
                    <a:pt x="5427" y="961"/>
                    <a:pt x="5427" y="503"/>
                    <a:pt x="5146" y="207"/>
                  </a:cubicBezTo>
                  <a:cubicBezTo>
                    <a:pt x="4998" y="74"/>
                    <a:pt x="4806" y="0"/>
                    <a:pt x="4628"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0" name="Google Shape;1000;p79"/>
            <p:cNvSpPr/>
            <p:nvPr/>
          </p:nvSpPr>
          <p:spPr>
            <a:xfrm rot="8100000">
              <a:off x="8219538" y="4222395"/>
              <a:ext cx="870432" cy="718582"/>
            </a:xfrm>
            <a:custGeom>
              <a:rect b="b" l="l" r="r" t="t"/>
              <a:pathLst>
                <a:path extrusionOk="0" h="10425" w="12628">
                  <a:moveTo>
                    <a:pt x="11815" y="1"/>
                  </a:moveTo>
                  <a:cubicBezTo>
                    <a:pt x="11622" y="1"/>
                    <a:pt x="11430" y="75"/>
                    <a:pt x="11297" y="208"/>
                  </a:cubicBezTo>
                  <a:cubicBezTo>
                    <a:pt x="11001" y="503"/>
                    <a:pt x="11001" y="977"/>
                    <a:pt x="11297" y="1257"/>
                  </a:cubicBezTo>
                  <a:cubicBezTo>
                    <a:pt x="11415" y="1376"/>
                    <a:pt x="11563" y="1450"/>
                    <a:pt x="11726" y="1464"/>
                  </a:cubicBezTo>
                  <a:lnTo>
                    <a:pt x="11726" y="3475"/>
                  </a:lnTo>
                  <a:lnTo>
                    <a:pt x="6891" y="8310"/>
                  </a:lnTo>
                  <a:lnTo>
                    <a:pt x="2056" y="8310"/>
                  </a:lnTo>
                  <a:lnTo>
                    <a:pt x="1272" y="9109"/>
                  </a:lnTo>
                  <a:cubicBezTo>
                    <a:pt x="1137" y="9001"/>
                    <a:pt x="978" y="8948"/>
                    <a:pt x="819" y="8948"/>
                  </a:cubicBezTo>
                  <a:cubicBezTo>
                    <a:pt x="630" y="8948"/>
                    <a:pt x="441" y="9023"/>
                    <a:pt x="296" y="9168"/>
                  </a:cubicBezTo>
                  <a:cubicBezTo>
                    <a:pt x="0" y="9449"/>
                    <a:pt x="0" y="9922"/>
                    <a:pt x="296" y="10203"/>
                  </a:cubicBezTo>
                  <a:cubicBezTo>
                    <a:pt x="437" y="10351"/>
                    <a:pt x="625" y="10425"/>
                    <a:pt x="814" y="10425"/>
                  </a:cubicBezTo>
                  <a:cubicBezTo>
                    <a:pt x="1002" y="10425"/>
                    <a:pt x="1191" y="10351"/>
                    <a:pt x="1331" y="10203"/>
                  </a:cubicBezTo>
                  <a:cubicBezTo>
                    <a:pt x="1597" y="9952"/>
                    <a:pt x="1627" y="9553"/>
                    <a:pt x="1420" y="9257"/>
                  </a:cubicBezTo>
                  <a:lnTo>
                    <a:pt x="2144" y="8532"/>
                  </a:lnTo>
                  <a:lnTo>
                    <a:pt x="6994" y="8532"/>
                  </a:lnTo>
                  <a:lnTo>
                    <a:pt x="11948" y="3579"/>
                  </a:lnTo>
                  <a:lnTo>
                    <a:pt x="11948" y="1464"/>
                  </a:lnTo>
                  <a:cubicBezTo>
                    <a:pt x="12096" y="1435"/>
                    <a:pt x="12229" y="1376"/>
                    <a:pt x="12332" y="1257"/>
                  </a:cubicBezTo>
                  <a:cubicBezTo>
                    <a:pt x="12628" y="977"/>
                    <a:pt x="12628" y="503"/>
                    <a:pt x="12332" y="208"/>
                  </a:cubicBezTo>
                  <a:cubicBezTo>
                    <a:pt x="12184" y="75"/>
                    <a:pt x="12007" y="1"/>
                    <a:pt x="1181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1001" name="Google Shape;1001;p79" title="Headshot_Anna_Craig.jpg"/>
          <p:cNvPicPr preferRelativeResize="0"/>
          <p:nvPr/>
        </p:nvPicPr>
        <p:blipFill rotWithShape="1">
          <a:blip r:embed="rId3">
            <a:alphaModFix/>
          </a:blip>
          <a:srcRect b="15521" l="8909" r="13823" t="5044"/>
          <a:stretch/>
        </p:blipFill>
        <p:spPr>
          <a:xfrm>
            <a:off x="7980800" y="87575"/>
            <a:ext cx="1077600" cy="1077600"/>
          </a:xfrm>
          <a:prstGeom prst="ellipse">
            <a:avLst/>
          </a:prstGeom>
          <a:noFill/>
          <a:ln cap="flat" cmpd="sng" w="28575">
            <a:solidFill>
              <a:schemeClr val="accent4"/>
            </a:solidFill>
            <a:prstDash val="solid"/>
            <a:round/>
            <a:headEnd len="sm" w="sm" type="none"/>
            <a:tailEnd len="sm" w="sm" type="none"/>
          </a:ln>
        </p:spPr>
      </p:pic>
      <p:pic>
        <p:nvPicPr>
          <p:cNvPr id="1002" name="Google Shape;1002;p79"/>
          <p:cNvPicPr preferRelativeResize="0"/>
          <p:nvPr/>
        </p:nvPicPr>
        <p:blipFill rotWithShape="1">
          <a:blip r:embed="rId4">
            <a:alphaModFix/>
          </a:blip>
          <a:srcRect b="0" l="705" r="0" t="0"/>
          <a:stretch/>
        </p:blipFill>
        <p:spPr>
          <a:xfrm>
            <a:off x="1119500" y="1960225"/>
            <a:ext cx="6904975" cy="1223050"/>
          </a:xfrm>
          <a:prstGeom prst="rect">
            <a:avLst/>
          </a:prstGeom>
          <a:noFill/>
          <a:ln>
            <a:noFill/>
          </a:ln>
        </p:spPr>
      </p:pic>
      <p:sp>
        <p:nvSpPr>
          <p:cNvPr id="1003" name="Google Shape;1003;p79"/>
          <p:cNvSpPr txBox="1"/>
          <p:nvPr/>
        </p:nvSpPr>
        <p:spPr>
          <a:xfrm>
            <a:off x="3490788" y="3327800"/>
            <a:ext cx="21624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Albert Sans"/>
                <a:ea typeface="Albert Sans"/>
                <a:cs typeface="Albert Sans"/>
                <a:sym typeface="Albert Sans"/>
              </a:rPr>
              <a:t>Core utilization = 61.958%</a:t>
            </a:r>
            <a:endParaRPr sz="1200">
              <a:solidFill>
                <a:schemeClr val="dk1"/>
              </a:solidFill>
              <a:latin typeface="Albert Sans"/>
              <a:ea typeface="Albert Sans"/>
              <a:cs typeface="Albert Sans"/>
              <a:sym typeface="Albert Sans"/>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7" name="Shape 1007"/>
        <p:cNvGrpSpPr/>
        <p:nvPr/>
      </p:nvGrpSpPr>
      <p:grpSpPr>
        <a:xfrm>
          <a:off x="0" y="0"/>
          <a:ext cx="0" cy="0"/>
          <a:chOff x="0" y="0"/>
          <a:chExt cx="0" cy="0"/>
        </a:xfrm>
      </p:grpSpPr>
      <p:sp>
        <p:nvSpPr>
          <p:cNvPr id="1008" name="Google Shape;1008;p8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Functional Coverage Results</a:t>
            </a:r>
            <a:endParaRPr/>
          </a:p>
        </p:txBody>
      </p:sp>
      <p:sp>
        <p:nvSpPr>
          <p:cNvPr id="1009" name="Google Shape;1009;p80"/>
          <p:cNvSpPr txBox="1"/>
          <p:nvPr>
            <p:ph idx="1" type="body"/>
          </p:nvPr>
        </p:nvSpPr>
        <p:spPr>
          <a:xfrm>
            <a:off x="720000" y="1017725"/>
            <a:ext cx="7704000" cy="37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258 / 294 (87.76%) Functional Bins through all covergroups prior to Unreachability Analysis</a:t>
            </a:r>
            <a:endParaRPr/>
          </a:p>
        </p:txBody>
      </p:sp>
      <p:pic>
        <p:nvPicPr>
          <p:cNvPr id="1010" name="Google Shape;1010;p80"/>
          <p:cNvPicPr preferRelativeResize="0"/>
          <p:nvPr/>
        </p:nvPicPr>
        <p:blipFill>
          <a:blip r:embed="rId3">
            <a:alphaModFix/>
          </a:blip>
          <a:stretch>
            <a:fillRect/>
          </a:stretch>
        </p:blipFill>
        <p:spPr>
          <a:xfrm>
            <a:off x="859688" y="1394225"/>
            <a:ext cx="7424626" cy="3588569"/>
          </a:xfrm>
          <a:prstGeom prst="rect">
            <a:avLst/>
          </a:prstGeom>
          <a:noFill/>
          <a:ln>
            <a:noFill/>
          </a:ln>
        </p:spPr>
      </p:pic>
      <p:sp>
        <p:nvSpPr>
          <p:cNvPr id="1011" name="Google Shape;1011;p80"/>
          <p:cNvSpPr txBox="1"/>
          <p:nvPr/>
        </p:nvSpPr>
        <p:spPr>
          <a:xfrm>
            <a:off x="983431" y="1517969"/>
            <a:ext cx="2436000" cy="2436000"/>
          </a:xfrm>
          <a:prstGeom prst="rect">
            <a:avLst/>
          </a:prstGeom>
          <a:noFill/>
          <a:ln>
            <a:noFill/>
          </a:ln>
        </p:spPr>
        <p:txBody>
          <a:bodyPr anchorCtr="0" anchor="ctr" bIns="74225" lIns="74225" spcFirstLastPara="1" rIns="74225" wrap="square" tIns="74225">
            <a:noAutofit/>
          </a:bodyPr>
          <a:lstStyle/>
          <a:p>
            <a:pPr indent="0" lvl="0" marL="0" rtl="0" algn="l">
              <a:spcBef>
                <a:spcPts val="0"/>
              </a:spcBef>
              <a:spcAft>
                <a:spcPts val="0"/>
              </a:spcAft>
              <a:buNone/>
            </a:pPr>
            <a:r>
              <a:rPr lang="en" sz="1137"/>
              <a:t> </a:t>
            </a:r>
            <a:endParaRPr sz="1137"/>
          </a:p>
        </p:txBody>
      </p:sp>
      <p:pic>
        <p:nvPicPr>
          <p:cNvPr id="1012" name="Google Shape;1012;p80" title="AlexanderDeFalcoirisFrontFacing (2).jpg"/>
          <p:cNvPicPr preferRelativeResize="0"/>
          <p:nvPr/>
        </p:nvPicPr>
        <p:blipFill rotWithShape="1">
          <a:blip r:embed="rId4">
            <a:alphaModFix/>
          </a:blip>
          <a:srcRect b="16676" l="0" r="0" t="16676"/>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6" name="Shape 1016"/>
        <p:cNvGrpSpPr/>
        <p:nvPr/>
      </p:nvGrpSpPr>
      <p:grpSpPr>
        <a:xfrm>
          <a:off x="0" y="0"/>
          <a:ext cx="0" cy="0"/>
          <a:chOff x="0" y="0"/>
          <a:chExt cx="0" cy="0"/>
        </a:xfrm>
      </p:grpSpPr>
      <p:sp>
        <p:nvSpPr>
          <p:cNvPr id="1017" name="Google Shape;1017;p8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Post-Route Timing Analysis</a:t>
            </a:r>
            <a:endParaRPr/>
          </a:p>
        </p:txBody>
      </p:sp>
      <p:sp>
        <p:nvSpPr>
          <p:cNvPr id="1018" name="Google Shape;1018;p81"/>
          <p:cNvSpPr txBox="1"/>
          <p:nvPr>
            <p:ph idx="1" type="body"/>
          </p:nvPr>
        </p:nvSpPr>
        <p:spPr>
          <a:xfrm>
            <a:off x="588425" y="1340300"/>
            <a:ext cx="2880600" cy="35301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600"/>
              <a:t>opt_design resolves violations through buffer insertion and cell resizing</a:t>
            </a:r>
            <a:endParaRPr sz="1600"/>
          </a:p>
          <a:p>
            <a:pPr indent="-342900" lvl="0" marL="457200" rtl="0" algn="l">
              <a:spcBef>
                <a:spcPts val="0"/>
              </a:spcBef>
              <a:spcAft>
                <a:spcPts val="0"/>
              </a:spcAft>
              <a:buSzPts val="1800"/>
              <a:buChar char="●"/>
            </a:pPr>
            <a:r>
              <a:rPr lang="en" sz="1600"/>
              <a:t>Post-PnR STA confirms zero setup and hold violations across all timing paths</a:t>
            </a:r>
            <a:endParaRPr sz="1600"/>
          </a:p>
          <a:p>
            <a:pPr indent="-342900" lvl="0" marL="457200" rtl="0" algn="l">
              <a:spcBef>
                <a:spcPts val="0"/>
              </a:spcBef>
              <a:spcAft>
                <a:spcPts val="0"/>
              </a:spcAft>
              <a:buSzPts val="1800"/>
              <a:buChar char="●"/>
            </a:pPr>
            <a:r>
              <a:rPr lang="en" sz="1600"/>
              <a:t>WNS of 0.000ns, no paths are late</a:t>
            </a:r>
            <a:endParaRPr sz="1600"/>
          </a:p>
          <a:p>
            <a:pPr indent="-342900" lvl="0" marL="457200" rtl="0" algn="l">
              <a:spcBef>
                <a:spcPts val="0"/>
              </a:spcBef>
              <a:spcAft>
                <a:spcPts val="0"/>
              </a:spcAft>
              <a:buSzPts val="1800"/>
              <a:buChar char="●"/>
            </a:pPr>
            <a:r>
              <a:rPr lang="en" sz="1600"/>
              <a:t>Meets specifications of zero timing failures</a:t>
            </a:r>
            <a:endParaRPr sz="1600"/>
          </a:p>
        </p:txBody>
      </p:sp>
      <p:pic>
        <p:nvPicPr>
          <p:cNvPr id="1019" name="Google Shape;1019;p81" title="alyssa_headshot.PNG"/>
          <p:cNvPicPr preferRelativeResize="0"/>
          <p:nvPr/>
        </p:nvPicPr>
        <p:blipFill rotWithShape="1">
          <a:blip r:embed="rId3">
            <a:alphaModFix/>
          </a:blip>
          <a:srcRect b="2107" l="0" r="0" t="2098"/>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pic>
        <p:nvPicPr>
          <p:cNvPr id="1020" name="Google Shape;1020;p81"/>
          <p:cNvPicPr preferRelativeResize="0"/>
          <p:nvPr/>
        </p:nvPicPr>
        <p:blipFill>
          <a:blip r:embed="rId4">
            <a:alphaModFix/>
          </a:blip>
          <a:stretch>
            <a:fillRect/>
          </a:stretch>
        </p:blipFill>
        <p:spPr>
          <a:xfrm>
            <a:off x="3688425" y="1340300"/>
            <a:ext cx="4582850" cy="3398300"/>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4" name="Shape 1024"/>
        <p:cNvGrpSpPr/>
        <p:nvPr/>
      </p:nvGrpSpPr>
      <p:grpSpPr>
        <a:xfrm>
          <a:off x="0" y="0"/>
          <a:ext cx="0" cy="0"/>
          <a:chOff x="0" y="0"/>
          <a:chExt cx="0" cy="0"/>
        </a:xfrm>
      </p:grpSpPr>
      <p:sp>
        <p:nvSpPr>
          <p:cNvPr id="1025" name="Google Shape;1025;p8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Our Challenges &amp; Solutions</a:t>
            </a:r>
            <a:endParaRPr/>
          </a:p>
        </p:txBody>
      </p:sp>
      <p:grpSp>
        <p:nvGrpSpPr>
          <p:cNvPr id="1026" name="Google Shape;1026;p82"/>
          <p:cNvGrpSpPr/>
          <p:nvPr/>
        </p:nvGrpSpPr>
        <p:grpSpPr>
          <a:xfrm>
            <a:off x="8092953" y="4019885"/>
            <a:ext cx="1123603" cy="1123603"/>
            <a:chOff x="8092953" y="4019885"/>
            <a:chExt cx="1123603" cy="1123603"/>
          </a:xfrm>
        </p:grpSpPr>
        <p:sp>
          <p:nvSpPr>
            <p:cNvPr id="1027" name="Google Shape;1027;p82"/>
            <p:cNvSpPr/>
            <p:nvPr/>
          </p:nvSpPr>
          <p:spPr>
            <a:xfrm rot="8100000">
              <a:off x="8546967" y="4588782"/>
              <a:ext cx="374076" cy="364909"/>
            </a:xfrm>
            <a:custGeom>
              <a:rect b="b" l="l" r="r" t="t"/>
              <a:pathLst>
                <a:path extrusionOk="0" h="5294" w="5427">
                  <a:moveTo>
                    <a:pt x="4628" y="0"/>
                  </a:moveTo>
                  <a:cubicBezTo>
                    <a:pt x="4436" y="0"/>
                    <a:pt x="4244" y="74"/>
                    <a:pt x="4096" y="207"/>
                  </a:cubicBezTo>
                  <a:cubicBezTo>
                    <a:pt x="3830" y="474"/>
                    <a:pt x="3815" y="902"/>
                    <a:pt x="4037" y="1183"/>
                  </a:cubicBezTo>
                  <a:lnTo>
                    <a:pt x="1257" y="3963"/>
                  </a:lnTo>
                  <a:cubicBezTo>
                    <a:pt x="1123" y="3869"/>
                    <a:pt x="968" y="3821"/>
                    <a:pt x="813" y="3821"/>
                  </a:cubicBezTo>
                  <a:cubicBezTo>
                    <a:pt x="627" y="3821"/>
                    <a:pt x="441" y="3891"/>
                    <a:pt x="296" y="4037"/>
                  </a:cubicBezTo>
                  <a:cubicBezTo>
                    <a:pt x="0" y="4318"/>
                    <a:pt x="0" y="4791"/>
                    <a:pt x="296" y="5072"/>
                  </a:cubicBezTo>
                  <a:cubicBezTo>
                    <a:pt x="436" y="5220"/>
                    <a:pt x="625" y="5294"/>
                    <a:pt x="813" y="5294"/>
                  </a:cubicBezTo>
                  <a:cubicBezTo>
                    <a:pt x="1002" y="5294"/>
                    <a:pt x="1190" y="5220"/>
                    <a:pt x="1331" y="5072"/>
                  </a:cubicBezTo>
                  <a:cubicBezTo>
                    <a:pt x="1597" y="4821"/>
                    <a:pt x="1627" y="4421"/>
                    <a:pt x="1420" y="4126"/>
                  </a:cubicBezTo>
                  <a:lnTo>
                    <a:pt x="4199" y="1346"/>
                  </a:lnTo>
                  <a:cubicBezTo>
                    <a:pt x="4321" y="1429"/>
                    <a:pt x="4468" y="1471"/>
                    <a:pt x="4615" y="1471"/>
                  </a:cubicBezTo>
                  <a:cubicBezTo>
                    <a:pt x="4809" y="1471"/>
                    <a:pt x="5003" y="1400"/>
                    <a:pt x="5146" y="1257"/>
                  </a:cubicBezTo>
                  <a:cubicBezTo>
                    <a:pt x="5427" y="961"/>
                    <a:pt x="5427" y="503"/>
                    <a:pt x="5146" y="207"/>
                  </a:cubicBezTo>
                  <a:cubicBezTo>
                    <a:pt x="4998" y="74"/>
                    <a:pt x="4806" y="0"/>
                    <a:pt x="4628"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8" name="Google Shape;1028;p82"/>
            <p:cNvSpPr/>
            <p:nvPr/>
          </p:nvSpPr>
          <p:spPr>
            <a:xfrm rot="8100000">
              <a:off x="8219538" y="4222395"/>
              <a:ext cx="870432" cy="718582"/>
            </a:xfrm>
            <a:custGeom>
              <a:rect b="b" l="l" r="r" t="t"/>
              <a:pathLst>
                <a:path extrusionOk="0" h="10425" w="12628">
                  <a:moveTo>
                    <a:pt x="11815" y="1"/>
                  </a:moveTo>
                  <a:cubicBezTo>
                    <a:pt x="11622" y="1"/>
                    <a:pt x="11430" y="75"/>
                    <a:pt x="11297" y="208"/>
                  </a:cubicBezTo>
                  <a:cubicBezTo>
                    <a:pt x="11001" y="503"/>
                    <a:pt x="11001" y="977"/>
                    <a:pt x="11297" y="1257"/>
                  </a:cubicBezTo>
                  <a:cubicBezTo>
                    <a:pt x="11415" y="1376"/>
                    <a:pt x="11563" y="1450"/>
                    <a:pt x="11726" y="1464"/>
                  </a:cubicBezTo>
                  <a:lnTo>
                    <a:pt x="11726" y="3475"/>
                  </a:lnTo>
                  <a:lnTo>
                    <a:pt x="6891" y="8310"/>
                  </a:lnTo>
                  <a:lnTo>
                    <a:pt x="2056" y="8310"/>
                  </a:lnTo>
                  <a:lnTo>
                    <a:pt x="1272" y="9109"/>
                  </a:lnTo>
                  <a:cubicBezTo>
                    <a:pt x="1137" y="9001"/>
                    <a:pt x="978" y="8948"/>
                    <a:pt x="819" y="8948"/>
                  </a:cubicBezTo>
                  <a:cubicBezTo>
                    <a:pt x="630" y="8948"/>
                    <a:pt x="441" y="9023"/>
                    <a:pt x="296" y="9168"/>
                  </a:cubicBezTo>
                  <a:cubicBezTo>
                    <a:pt x="0" y="9449"/>
                    <a:pt x="0" y="9922"/>
                    <a:pt x="296" y="10203"/>
                  </a:cubicBezTo>
                  <a:cubicBezTo>
                    <a:pt x="437" y="10351"/>
                    <a:pt x="625" y="10425"/>
                    <a:pt x="814" y="10425"/>
                  </a:cubicBezTo>
                  <a:cubicBezTo>
                    <a:pt x="1002" y="10425"/>
                    <a:pt x="1191" y="10351"/>
                    <a:pt x="1331" y="10203"/>
                  </a:cubicBezTo>
                  <a:cubicBezTo>
                    <a:pt x="1597" y="9952"/>
                    <a:pt x="1627" y="9553"/>
                    <a:pt x="1420" y="9257"/>
                  </a:cubicBezTo>
                  <a:lnTo>
                    <a:pt x="2144" y="8532"/>
                  </a:lnTo>
                  <a:lnTo>
                    <a:pt x="6994" y="8532"/>
                  </a:lnTo>
                  <a:lnTo>
                    <a:pt x="11948" y="3579"/>
                  </a:lnTo>
                  <a:lnTo>
                    <a:pt x="11948" y="1464"/>
                  </a:lnTo>
                  <a:cubicBezTo>
                    <a:pt x="12096" y="1435"/>
                    <a:pt x="12229" y="1376"/>
                    <a:pt x="12332" y="1257"/>
                  </a:cubicBezTo>
                  <a:cubicBezTo>
                    <a:pt x="12628" y="977"/>
                    <a:pt x="12628" y="503"/>
                    <a:pt x="12332" y="208"/>
                  </a:cubicBezTo>
                  <a:cubicBezTo>
                    <a:pt x="12184" y="75"/>
                    <a:pt x="12007" y="1"/>
                    <a:pt x="1181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1029" name="Google Shape;1029;p82" title="alyssa_headshot.PNG"/>
          <p:cNvPicPr preferRelativeResize="0"/>
          <p:nvPr/>
        </p:nvPicPr>
        <p:blipFill rotWithShape="1">
          <a:blip r:embed="rId3">
            <a:alphaModFix/>
          </a:blip>
          <a:srcRect b="2107" l="0" r="0" t="2098"/>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graphicFrame>
        <p:nvGraphicFramePr>
          <p:cNvPr id="1030" name="Google Shape;1030;p82"/>
          <p:cNvGraphicFramePr/>
          <p:nvPr/>
        </p:nvGraphicFramePr>
        <p:xfrm>
          <a:off x="841125" y="1273625"/>
          <a:ext cx="3000000" cy="3000000"/>
        </p:xfrm>
        <a:graphic>
          <a:graphicData uri="http://schemas.openxmlformats.org/drawingml/2006/table">
            <a:tbl>
              <a:tblPr>
                <a:noFill/>
                <a:tableStyleId>{41FDE5D3-24AC-4629-B887-D3F714990582}</a:tableStyleId>
              </a:tblPr>
              <a:tblGrid>
                <a:gridCol w="3062400"/>
                <a:gridCol w="4189425"/>
              </a:tblGrid>
              <a:tr h="353925">
                <a:tc>
                  <a:txBody>
                    <a:bodyPr/>
                    <a:lstStyle/>
                    <a:p>
                      <a:pPr indent="0" lvl="0" marL="0" rtl="0" algn="l">
                        <a:spcBef>
                          <a:spcPts val="0"/>
                        </a:spcBef>
                        <a:spcAft>
                          <a:spcPts val="0"/>
                        </a:spcAft>
                        <a:buNone/>
                      </a:pPr>
                      <a:r>
                        <a:rPr b="1" lang="en" sz="1600">
                          <a:solidFill>
                            <a:schemeClr val="accent6"/>
                          </a:solidFill>
                        </a:rPr>
                        <a:t>Challenges</a:t>
                      </a:r>
                      <a:endParaRPr b="1" sz="1600">
                        <a:solidFill>
                          <a:schemeClr val="accent6"/>
                        </a:solidFill>
                      </a:endParaRPr>
                    </a:p>
                  </a:txBody>
                  <a:tcPr marT="19050" marB="19050" marR="28575" marL="2857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b="1" lang="en" sz="1600">
                          <a:solidFill>
                            <a:schemeClr val="accent6"/>
                          </a:solidFill>
                        </a:rPr>
                        <a:t>Solutions</a:t>
                      </a:r>
                      <a:endParaRPr b="1" sz="1600">
                        <a:solidFill>
                          <a:schemeClr val="accent6"/>
                        </a:solidFill>
                      </a:endParaRPr>
                    </a:p>
                  </a:txBody>
                  <a:tcPr marT="19050" marB="1905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r h="857450">
                <a:tc>
                  <a:txBody>
                    <a:bodyPr/>
                    <a:lstStyle/>
                    <a:p>
                      <a:pPr indent="0" lvl="0" marL="0" rtl="0" algn="l">
                        <a:spcBef>
                          <a:spcPts val="0"/>
                        </a:spcBef>
                        <a:spcAft>
                          <a:spcPts val="0"/>
                        </a:spcAft>
                        <a:buNone/>
                      </a:pPr>
                      <a:r>
                        <a:rPr lang="en">
                          <a:solidFill>
                            <a:schemeClr val="accent6"/>
                          </a:solidFill>
                        </a:rPr>
                        <a:t>Gate-level simulation with coverage metrics significantly increased execution time</a:t>
                      </a:r>
                      <a:endParaRPr>
                        <a:solidFill>
                          <a:schemeClr val="accent6"/>
                        </a:solidFill>
                      </a:endParaRPr>
                    </a:p>
                  </a:txBody>
                  <a:tcPr marT="19050" marB="19050" marR="28575" marL="2857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a:solidFill>
                            <a:schemeClr val="accent6"/>
                          </a:solidFill>
                        </a:rPr>
                        <a:t>Carefully </a:t>
                      </a:r>
                      <a:r>
                        <a:rPr lang="en">
                          <a:solidFill>
                            <a:schemeClr val="accent6"/>
                          </a:solidFill>
                        </a:rPr>
                        <a:t>selecting test stimulus and prioritizing targeted inputs allowed for more efficient use of simulation time.</a:t>
                      </a:r>
                      <a:endParaRPr>
                        <a:solidFill>
                          <a:schemeClr val="accent6"/>
                        </a:solidFill>
                      </a:endParaRPr>
                    </a:p>
                  </a:txBody>
                  <a:tcPr marT="19050" marB="1905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r h="794100">
                <a:tc>
                  <a:txBody>
                    <a:bodyPr/>
                    <a:lstStyle/>
                    <a:p>
                      <a:pPr indent="0" lvl="0" marL="0" rtl="0" algn="l">
                        <a:spcBef>
                          <a:spcPts val="0"/>
                        </a:spcBef>
                        <a:spcAft>
                          <a:spcPts val="0"/>
                        </a:spcAft>
                        <a:buNone/>
                      </a:pPr>
                      <a:r>
                        <a:rPr lang="en">
                          <a:solidFill>
                            <a:schemeClr val="accent6"/>
                          </a:solidFill>
                        </a:rPr>
                        <a:t>Uneven IR drop areas found during physical design</a:t>
                      </a:r>
                      <a:endParaRPr>
                        <a:solidFill>
                          <a:schemeClr val="accent6"/>
                        </a:solidFill>
                      </a:endParaRPr>
                    </a:p>
                  </a:txBody>
                  <a:tcPr marT="19050" marB="19050" marR="28575" marL="2857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a:solidFill>
                            <a:schemeClr val="accent6"/>
                          </a:solidFill>
                        </a:rPr>
                        <a:t>Widening power stripes and adding vertical power routing helped distribute power more evenly across the core</a:t>
                      </a:r>
                      <a:endParaRPr>
                        <a:solidFill>
                          <a:schemeClr val="accent6"/>
                        </a:solidFill>
                      </a:endParaRPr>
                    </a:p>
                  </a:txBody>
                  <a:tcPr marT="19050" marB="1905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r h="1174825">
                <a:tc>
                  <a:txBody>
                    <a:bodyPr/>
                    <a:lstStyle/>
                    <a:p>
                      <a:pPr indent="0" lvl="0" marL="0" rtl="0" algn="l">
                        <a:spcBef>
                          <a:spcPts val="0"/>
                        </a:spcBef>
                        <a:spcAft>
                          <a:spcPts val="0"/>
                        </a:spcAft>
                        <a:buNone/>
                      </a:pPr>
                      <a:r>
                        <a:rPr lang="en">
                          <a:solidFill>
                            <a:schemeClr val="accent6"/>
                          </a:solidFill>
                        </a:rPr>
                        <a:t>Managing version control and sequencing across team members, since some steps depended on completed outputs from prior stages</a:t>
                      </a:r>
                      <a:endParaRPr>
                        <a:solidFill>
                          <a:schemeClr val="accent6"/>
                        </a:solidFill>
                      </a:endParaRPr>
                    </a:p>
                  </a:txBody>
                  <a:tcPr marT="19050" marB="19050" marR="28575" marL="2857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a:solidFill>
                            <a:schemeClr val="accent6"/>
                          </a:solidFill>
                        </a:rPr>
                        <a:t>Shared VLSI server directory and regular communication to keep database updates synchronized</a:t>
                      </a:r>
                      <a:endParaRPr>
                        <a:solidFill>
                          <a:schemeClr val="accent6"/>
                        </a:solidFill>
                      </a:endParaRPr>
                    </a:p>
                    <a:p>
                      <a:pPr indent="0" lvl="0" marL="0" rtl="0" algn="l">
                        <a:spcBef>
                          <a:spcPts val="0"/>
                        </a:spcBef>
                        <a:spcAft>
                          <a:spcPts val="0"/>
                        </a:spcAft>
                        <a:buNone/>
                      </a:pPr>
                      <a:r>
                        <a:t/>
                      </a:r>
                      <a:endParaRPr>
                        <a:solidFill>
                          <a:schemeClr val="accent6"/>
                        </a:solidFill>
                      </a:endParaRPr>
                    </a:p>
                    <a:p>
                      <a:pPr indent="0" lvl="0" marL="0" rtl="0" algn="l">
                        <a:spcBef>
                          <a:spcPts val="0"/>
                        </a:spcBef>
                        <a:spcAft>
                          <a:spcPts val="0"/>
                        </a:spcAft>
                        <a:buNone/>
                      </a:pPr>
                      <a:r>
                        <a:t/>
                      </a:r>
                      <a:endParaRPr>
                        <a:solidFill>
                          <a:schemeClr val="accent6"/>
                        </a:solidFill>
                      </a:endParaRPr>
                    </a:p>
                    <a:p>
                      <a:pPr indent="0" lvl="0" marL="0" rtl="0" algn="l">
                        <a:spcBef>
                          <a:spcPts val="0"/>
                        </a:spcBef>
                        <a:spcAft>
                          <a:spcPts val="0"/>
                        </a:spcAft>
                        <a:buNone/>
                      </a:pPr>
                      <a:r>
                        <a:t/>
                      </a:r>
                      <a:endParaRPr>
                        <a:solidFill>
                          <a:schemeClr val="accent6"/>
                        </a:solidFill>
                      </a:endParaRPr>
                    </a:p>
                  </a:txBody>
                  <a:tcPr marT="19050" marB="1905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lt2"/>
            </a:gs>
            <a:gs pos="100000">
              <a:schemeClr val="lt1"/>
            </a:gs>
          </a:gsLst>
          <a:path path="circle">
            <a:fillToRect b="50%" l="50%" r="50%" t="50%"/>
          </a:path>
          <a:tileRect/>
        </a:gradFill>
      </p:bgPr>
    </p:bg>
    <p:spTree>
      <p:nvGrpSpPr>
        <p:cNvPr id="1034" name="Shape 1034"/>
        <p:cNvGrpSpPr/>
        <p:nvPr/>
      </p:nvGrpSpPr>
      <p:grpSpPr>
        <a:xfrm>
          <a:off x="0" y="0"/>
          <a:ext cx="0" cy="0"/>
          <a:chOff x="0" y="0"/>
          <a:chExt cx="0" cy="0"/>
        </a:xfrm>
      </p:grpSpPr>
      <p:grpSp>
        <p:nvGrpSpPr>
          <p:cNvPr id="1035" name="Google Shape;1035;p83"/>
          <p:cNvGrpSpPr/>
          <p:nvPr/>
        </p:nvGrpSpPr>
        <p:grpSpPr>
          <a:xfrm>
            <a:off x="1987434" y="3408507"/>
            <a:ext cx="5006600" cy="2547208"/>
            <a:chOff x="1977334" y="3761457"/>
            <a:chExt cx="5006600" cy="2547208"/>
          </a:xfrm>
        </p:grpSpPr>
        <p:sp>
          <p:nvSpPr>
            <p:cNvPr id="1036" name="Google Shape;1036;p83"/>
            <p:cNvSpPr/>
            <p:nvPr/>
          </p:nvSpPr>
          <p:spPr>
            <a:xfrm rot="10800000">
              <a:off x="1977334" y="3761457"/>
              <a:ext cx="2757183" cy="2547208"/>
            </a:xfrm>
            <a:custGeom>
              <a:rect b="b" l="l" r="r" t="t"/>
              <a:pathLst>
                <a:path extrusionOk="0" h="48973" w="53010">
                  <a:moveTo>
                    <a:pt x="24546" y="21426"/>
                  </a:moveTo>
                  <a:cubicBezTo>
                    <a:pt x="24501" y="21440"/>
                    <a:pt x="24472" y="21470"/>
                    <a:pt x="24428" y="21514"/>
                  </a:cubicBezTo>
                  <a:cubicBezTo>
                    <a:pt x="24324" y="21633"/>
                    <a:pt x="24250" y="21766"/>
                    <a:pt x="24235" y="21928"/>
                  </a:cubicBezTo>
                  <a:lnTo>
                    <a:pt x="20169" y="21928"/>
                  </a:lnTo>
                  <a:lnTo>
                    <a:pt x="20672" y="21426"/>
                  </a:lnTo>
                  <a:close/>
                  <a:moveTo>
                    <a:pt x="28730" y="22623"/>
                  </a:moveTo>
                  <a:cubicBezTo>
                    <a:pt x="28745" y="22668"/>
                    <a:pt x="28775" y="22712"/>
                    <a:pt x="28789" y="22756"/>
                  </a:cubicBezTo>
                  <a:lnTo>
                    <a:pt x="28730" y="22815"/>
                  </a:lnTo>
                  <a:lnTo>
                    <a:pt x="28730" y="22623"/>
                  </a:lnTo>
                  <a:close/>
                  <a:moveTo>
                    <a:pt x="28508" y="23348"/>
                  </a:moveTo>
                  <a:lnTo>
                    <a:pt x="28508" y="23806"/>
                  </a:lnTo>
                  <a:lnTo>
                    <a:pt x="25729" y="26586"/>
                  </a:lnTo>
                  <a:lnTo>
                    <a:pt x="25270" y="26586"/>
                  </a:lnTo>
                  <a:lnTo>
                    <a:pt x="28508" y="23348"/>
                  </a:lnTo>
                  <a:close/>
                  <a:moveTo>
                    <a:pt x="20554" y="26926"/>
                  </a:moveTo>
                  <a:lnTo>
                    <a:pt x="17315" y="30164"/>
                  </a:lnTo>
                  <a:lnTo>
                    <a:pt x="17315" y="29706"/>
                  </a:lnTo>
                  <a:lnTo>
                    <a:pt x="20110" y="26926"/>
                  </a:lnTo>
                  <a:close/>
                  <a:moveTo>
                    <a:pt x="17094" y="30696"/>
                  </a:moveTo>
                  <a:lnTo>
                    <a:pt x="17094" y="30889"/>
                  </a:lnTo>
                  <a:cubicBezTo>
                    <a:pt x="17079" y="30844"/>
                    <a:pt x="17049" y="30800"/>
                    <a:pt x="17034" y="30756"/>
                  </a:cubicBezTo>
                  <a:lnTo>
                    <a:pt x="17094" y="30696"/>
                  </a:lnTo>
                  <a:close/>
                  <a:moveTo>
                    <a:pt x="25655" y="31584"/>
                  </a:moveTo>
                  <a:lnTo>
                    <a:pt x="25152" y="32086"/>
                  </a:lnTo>
                  <a:lnTo>
                    <a:pt x="21278" y="32101"/>
                  </a:lnTo>
                  <a:cubicBezTo>
                    <a:pt x="21322" y="32072"/>
                    <a:pt x="21352" y="32042"/>
                    <a:pt x="21396" y="31998"/>
                  </a:cubicBezTo>
                  <a:cubicBezTo>
                    <a:pt x="21515" y="31879"/>
                    <a:pt x="21574" y="31746"/>
                    <a:pt x="21603" y="31584"/>
                  </a:cubicBezTo>
                  <a:close/>
                  <a:moveTo>
                    <a:pt x="48825" y="0"/>
                  </a:moveTo>
                  <a:cubicBezTo>
                    <a:pt x="48411" y="30"/>
                    <a:pt x="48100" y="370"/>
                    <a:pt x="48115" y="769"/>
                  </a:cubicBezTo>
                  <a:cubicBezTo>
                    <a:pt x="48115" y="932"/>
                    <a:pt x="48174" y="1095"/>
                    <a:pt x="48278" y="1213"/>
                  </a:cubicBezTo>
                  <a:lnTo>
                    <a:pt x="46681" y="2795"/>
                  </a:lnTo>
                  <a:lnTo>
                    <a:pt x="38770" y="2795"/>
                  </a:lnTo>
                  <a:lnTo>
                    <a:pt x="33758" y="7807"/>
                  </a:lnTo>
                  <a:lnTo>
                    <a:pt x="33758" y="13411"/>
                  </a:lnTo>
                  <a:lnTo>
                    <a:pt x="25980" y="21204"/>
                  </a:lnTo>
                  <a:lnTo>
                    <a:pt x="20583" y="21204"/>
                  </a:lnTo>
                  <a:lnTo>
                    <a:pt x="19859" y="21928"/>
                  </a:lnTo>
                  <a:lnTo>
                    <a:pt x="19829" y="21928"/>
                  </a:lnTo>
                  <a:lnTo>
                    <a:pt x="14609" y="27133"/>
                  </a:lnTo>
                  <a:lnTo>
                    <a:pt x="14609" y="27163"/>
                  </a:lnTo>
                  <a:lnTo>
                    <a:pt x="14062" y="27710"/>
                  </a:lnTo>
                  <a:cubicBezTo>
                    <a:pt x="13945" y="27639"/>
                    <a:pt x="13801" y="27597"/>
                    <a:pt x="13665" y="27597"/>
                  </a:cubicBezTo>
                  <a:cubicBezTo>
                    <a:pt x="13629" y="27597"/>
                    <a:pt x="13594" y="27600"/>
                    <a:pt x="13560" y="27606"/>
                  </a:cubicBezTo>
                  <a:cubicBezTo>
                    <a:pt x="13530" y="27562"/>
                    <a:pt x="13486" y="27517"/>
                    <a:pt x="13456" y="27488"/>
                  </a:cubicBezTo>
                  <a:cubicBezTo>
                    <a:pt x="13323" y="27340"/>
                    <a:pt x="13146" y="27281"/>
                    <a:pt x="12968" y="27266"/>
                  </a:cubicBezTo>
                  <a:cubicBezTo>
                    <a:pt x="13027" y="27237"/>
                    <a:pt x="13086" y="27192"/>
                    <a:pt x="13146" y="27148"/>
                  </a:cubicBezTo>
                  <a:cubicBezTo>
                    <a:pt x="13412" y="26867"/>
                    <a:pt x="13427" y="26453"/>
                    <a:pt x="13190" y="26157"/>
                  </a:cubicBezTo>
                  <a:lnTo>
                    <a:pt x="20731" y="18631"/>
                  </a:lnTo>
                  <a:lnTo>
                    <a:pt x="25936" y="18631"/>
                  </a:lnTo>
                  <a:lnTo>
                    <a:pt x="31155" y="13411"/>
                  </a:lnTo>
                  <a:lnTo>
                    <a:pt x="31155" y="11504"/>
                  </a:lnTo>
                  <a:cubicBezTo>
                    <a:pt x="31274" y="11474"/>
                    <a:pt x="31392" y="11415"/>
                    <a:pt x="31481" y="11312"/>
                  </a:cubicBezTo>
                  <a:cubicBezTo>
                    <a:pt x="31776" y="11031"/>
                    <a:pt x="31776" y="10558"/>
                    <a:pt x="31481" y="10262"/>
                  </a:cubicBezTo>
                  <a:cubicBezTo>
                    <a:pt x="31340" y="10121"/>
                    <a:pt x="31152" y="10051"/>
                    <a:pt x="30963" y="10051"/>
                  </a:cubicBezTo>
                  <a:cubicBezTo>
                    <a:pt x="30774" y="10051"/>
                    <a:pt x="30586" y="10121"/>
                    <a:pt x="30445" y="10262"/>
                  </a:cubicBezTo>
                  <a:cubicBezTo>
                    <a:pt x="30150" y="10558"/>
                    <a:pt x="30150" y="11031"/>
                    <a:pt x="30445" y="11312"/>
                  </a:cubicBezTo>
                  <a:cubicBezTo>
                    <a:pt x="30579" y="11445"/>
                    <a:pt x="30756" y="11519"/>
                    <a:pt x="30933" y="11519"/>
                  </a:cubicBezTo>
                  <a:lnTo>
                    <a:pt x="30933" y="13323"/>
                  </a:lnTo>
                  <a:lnTo>
                    <a:pt x="25847" y="18409"/>
                  </a:lnTo>
                  <a:lnTo>
                    <a:pt x="20642" y="18409"/>
                  </a:lnTo>
                  <a:lnTo>
                    <a:pt x="13042" y="26009"/>
                  </a:lnTo>
                  <a:cubicBezTo>
                    <a:pt x="12914" y="25926"/>
                    <a:pt x="12766" y="25884"/>
                    <a:pt x="12620" y="25884"/>
                  </a:cubicBezTo>
                  <a:cubicBezTo>
                    <a:pt x="12428" y="25884"/>
                    <a:pt x="12238" y="25956"/>
                    <a:pt x="12096" y="26098"/>
                  </a:cubicBezTo>
                  <a:cubicBezTo>
                    <a:pt x="11815" y="26379"/>
                    <a:pt x="11815" y="26852"/>
                    <a:pt x="12096" y="27148"/>
                  </a:cubicBezTo>
                  <a:cubicBezTo>
                    <a:pt x="12229" y="27281"/>
                    <a:pt x="12406" y="27340"/>
                    <a:pt x="12584" y="27355"/>
                  </a:cubicBezTo>
                  <a:cubicBezTo>
                    <a:pt x="12525" y="27384"/>
                    <a:pt x="12465" y="27429"/>
                    <a:pt x="12406" y="27488"/>
                  </a:cubicBezTo>
                  <a:cubicBezTo>
                    <a:pt x="12125" y="27769"/>
                    <a:pt x="12125" y="28242"/>
                    <a:pt x="12406" y="28523"/>
                  </a:cubicBezTo>
                  <a:cubicBezTo>
                    <a:pt x="12554" y="28671"/>
                    <a:pt x="12732" y="28730"/>
                    <a:pt x="12909" y="28745"/>
                  </a:cubicBezTo>
                  <a:lnTo>
                    <a:pt x="12909" y="31702"/>
                  </a:lnTo>
                  <a:lnTo>
                    <a:pt x="6610" y="38016"/>
                  </a:lnTo>
                  <a:lnTo>
                    <a:pt x="2914" y="38016"/>
                  </a:lnTo>
                  <a:lnTo>
                    <a:pt x="2914" y="34925"/>
                  </a:lnTo>
                  <a:lnTo>
                    <a:pt x="9124" y="28715"/>
                  </a:lnTo>
                  <a:cubicBezTo>
                    <a:pt x="9247" y="28806"/>
                    <a:pt x="9392" y="28851"/>
                    <a:pt x="9539" y="28851"/>
                  </a:cubicBezTo>
                  <a:cubicBezTo>
                    <a:pt x="9729" y="28851"/>
                    <a:pt x="9920" y="28776"/>
                    <a:pt x="10070" y="28626"/>
                  </a:cubicBezTo>
                  <a:cubicBezTo>
                    <a:pt x="10351" y="28345"/>
                    <a:pt x="10351" y="27872"/>
                    <a:pt x="10070" y="27591"/>
                  </a:cubicBezTo>
                  <a:cubicBezTo>
                    <a:pt x="9922" y="27444"/>
                    <a:pt x="9734" y="27370"/>
                    <a:pt x="9545" y="27370"/>
                  </a:cubicBezTo>
                  <a:cubicBezTo>
                    <a:pt x="9357" y="27370"/>
                    <a:pt x="9168" y="27444"/>
                    <a:pt x="9020" y="27591"/>
                  </a:cubicBezTo>
                  <a:cubicBezTo>
                    <a:pt x="8754" y="27858"/>
                    <a:pt x="8739" y="28272"/>
                    <a:pt x="8961" y="28552"/>
                  </a:cubicBezTo>
                  <a:lnTo>
                    <a:pt x="2692" y="34837"/>
                  </a:lnTo>
                  <a:lnTo>
                    <a:pt x="2692" y="38223"/>
                  </a:lnTo>
                  <a:lnTo>
                    <a:pt x="6699" y="38223"/>
                  </a:lnTo>
                  <a:lnTo>
                    <a:pt x="13131" y="31805"/>
                  </a:lnTo>
                  <a:lnTo>
                    <a:pt x="13131" y="28833"/>
                  </a:lnTo>
                  <a:cubicBezTo>
                    <a:pt x="13131" y="28848"/>
                    <a:pt x="13146" y="28848"/>
                    <a:pt x="13146" y="28863"/>
                  </a:cubicBezTo>
                  <a:cubicBezTo>
                    <a:pt x="13293" y="29003"/>
                    <a:pt x="13482" y="29074"/>
                    <a:pt x="13671" y="29074"/>
                  </a:cubicBezTo>
                  <a:cubicBezTo>
                    <a:pt x="13859" y="29074"/>
                    <a:pt x="14048" y="29003"/>
                    <a:pt x="14195" y="28863"/>
                  </a:cubicBezTo>
                  <a:cubicBezTo>
                    <a:pt x="14462" y="28582"/>
                    <a:pt x="14476" y="28153"/>
                    <a:pt x="14225" y="27858"/>
                  </a:cubicBezTo>
                  <a:lnTo>
                    <a:pt x="14609" y="27473"/>
                  </a:lnTo>
                  <a:lnTo>
                    <a:pt x="14609" y="31761"/>
                  </a:lnTo>
                  <a:cubicBezTo>
                    <a:pt x="14476" y="31968"/>
                    <a:pt x="14462" y="32234"/>
                    <a:pt x="14550" y="32456"/>
                  </a:cubicBezTo>
                  <a:lnTo>
                    <a:pt x="7024" y="39997"/>
                  </a:lnTo>
                  <a:lnTo>
                    <a:pt x="1775" y="39997"/>
                  </a:lnTo>
                  <a:lnTo>
                    <a:pt x="45" y="41727"/>
                  </a:lnTo>
                  <a:lnTo>
                    <a:pt x="1" y="41771"/>
                  </a:lnTo>
                  <a:cubicBezTo>
                    <a:pt x="89" y="41786"/>
                    <a:pt x="178" y="41801"/>
                    <a:pt x="267" y="41816"/>
                  </a:cubicBezTo>
                  <a:lnTo>
                    <a:pt x="1864" y="40219"/>
                  </a:lnTo>
                  <a:lnTo>
                    <a:pt x="7113" y="40219"/>
                  </a:lnTo>
                  <a:lnTo>
                    <a:pt x="14683" y="32648"/>
                  </a:lnTo>
                  <a:cubicBezTo>
                    <a:pt x="14683" y="32663"/>
                    <a:pt x="14698" y="32678"/>
                    <a:pt x="14713" y="32678"/>
                  </a:cubicBezTo>
                  <a:cubicBezTo>
                    <a:pt x="14853" y="32826"/>
                    <a:pt x="15042" y="32900"/>
                    <a:pt x="15230" y="32900"/>
                  </a:cubicBezTo>
                  <a:cubicBezTo>
                    <a:pt x="15419" y="32900"/>
                    <a:pt x="15608" y="32826"/>
                    <a:pt x="15748" y="32678"/>
                  </a:cubicBezTo>
                  <a:cubicBezTo>
                    <a:pt x="16044" y="32397"/>
                    <a:pt x="16044" y="31924"/>
                    <a:pt x="15748" y="31643"/>
                  </a:cubicBezTo>
                  <a:cubicBezTo>
                    <a:pt x="15630" y="31510"/>
                    <a:pt x="15482" y="31451"/>
                    <a:pt x="15319" y="31436"/>
                  </a:cubicBezTo>
                  <a:lnTo>
                    <a:pt x="15319" y="29410"/>
                  </a:lnTo>
                  <a:lnTo>
                    <a:pt x="20140" y="24590"/>
                  </a:lnTo>
                  <a:lnTo>
                    <a:pt x="23703" y="24590"/>
                  </a:lnTo>
                  <a:cubicBezTo>
                    <a:pt x="23526" y="24871"/>
                    <a:pt x="23555" y="25255"/>
                    <a:pt x="23806" y="25507"/>
                  </a:cubicBezTo>
                  <a:cubicBezTo>
                    <a:pt x="23954" y="25647"/>
                    <a:pt x="24143" y="25717"/>
                    <a:pt x="24331" y="25717"/>
                  </a:cubicBezTo>
                  <a:cubicBezTo>
                    <a:pt x="24520" y="25717"/>
                    <a:pt x="24708" y="25647"/>
                    <a:pt x="24856" y="25507"/>
                  </a:cubicBezTo>
                  <a:cubicBezTo>
                    <a:pt x="25108" y="25255"/>
                    <a:pt x="25137" y="24871"/>
                    <a:pt x="24945" y="24590"/>
                  </a:cubicBezTo>
                  <a:lnTo>
                    <a:pt x="24989" y="24590"/>
                  </a:lnTo>
                  <a:lnTo>
                    <a:pt x="25773" y="23791"/>
                  </a:lnTo>
                  <a:cubicBezTo>
                    <a:pt x="25910" y="23894"/>
                    <a:pt x="26072" y="23946"/>
                    <a:pt x="26232" y="23946"/>
                  </a:cubicBezTo>
                  <a:cubicBezTo>
                    <a:pt x="26420" y="23946"/>
                    <a:pt x="26606" y="23875"/>
                    <a:pt x="26749" y="23732"/>
                  </a:cubicBezTo>
                  <a:cubicBezTo>
                    <a:pt x="27030" y="23451"/>
                    <a:pt x="27030" y="22993"/>
                    <a:pt x="26764" y="22712"/>
                  </a:cubicBezTo>
                  <a:lnTo>
                    <a:pt x="27710" y="21766"/>
                  </a:lnTo>
                  <a:cubicBezTo>
                    <a:pt x="27837" y="21853"/>
                    <a:pt x="27989" y="21897"/>
                    <a:pt x="28139" y="21897"/>
                  </a:cubicBezTo>
                  <a:cubicBezTo>
                    <a:pt x="28270" y="21897"/>
                    <a:pt x="28399" y="21864"/>
                    <a:pt x="28508" y="21795"/>
                  </a:cubicBezTo>
                  <a:lnTo>
                    <a:pt x="28508" y="23037"/>
                  </a:lnTo>
                  <a:lnTo>
                    <a:pt x="24960" y="26586"/>
                  </a:lnTo>
                  <a:lnTo>
                    <a:pt x="20879" y="26586"/>
                  </a:lnTo>
                  <a:lnTo>
                    <a:pt x="20775" y="26704"/>
                  </a:lnTo>
                  <a:lnTo>
                    <a:pt x="20006" y="26704"/>
                  </a:lnTo>
                  <a:lnTo>
                    <a:pt x="17094" y="29617"/>
                  </a:lnTo>
                  <a:lnTo>
                    <a:pt x="17094" y="30386"/>
                  </a:lnTo>
                  <a:lnTo>
                    <a:pt x="16887" y="30593"/>
                  </a:lnTo>
                  <a:cubicBezTo>
                    <a:pt x="16745" y="30480"/>
                    <a:pt x="16573" y="30421"/>
                    <a:pt x="16401" y="30421"/>
                  </a:cubicBezTo>
                  <a:cubicBezTo>
                    <a:pt x="16214" y="30421"/>
                    <a:pt x="16028" y="30491"/>
                    <a:pt x="15881" y="30637"/>
                  </a:cubicBezTo>
                  <a:cubicBezTo>
                    <a:pt x="15600" y="30918"/>
                    <a:pt x="15600" y="31391"/>
                    <a:pt x="15881" y="31687"/>
                  </a:cubicBezTo>
                  <a:cubicBezTo>
                    <a:pt x="16029" y="31828"/>
                    <a:pt x="16221" y="31898"/>
                    <a:pt x="16412" y="31898"/>
                  </a:cubicBezTo>
                  <a:cubicBezTo>
                    <a:pt x="16602" y="31898"/>
                    <a:pt x="16790" y="31828"/>
                    <a:pt x="16931" y="31687"/>
                  </a:cubicBezTo>
                  <a:cubicBezTo>
                    <a:pt x="17005" y="31613"/>
                    <a:pt x="17064" y="31525"/>
                    <a:pt x="17094" y="31436"/>
                  </a:cubicBezTo>
                  <a:lnTo>
                    <a:pt x="17094" y="31924"/>
                  </a:lnTo>
                  <a:cubicBezTo>
                    <a:pt x="16960" y="32101"/>
                    <a:pt x="16931" y="32323"/>
                    <a:pt x="16975" y="32530"/>
                  </a:cubicBezTo>
                  <a:lnTo>
                    <a:pt x="14210" y="35354"/>
                  </a:lnTo>
                  <a:lnTo>
                    <a:pt x="9405" y="40160"/>
                  </a:lnTo>
                  <a:lnTo>
                    <a:pt x="9405" y="45497"/>
                  </a:lnTo>
                  <a:lnTo>
                    <a:pt x="7586" y="47316"/>
                  </a:lnTo>
                  <a:lnTo>
                    <a:pt x="7276" y="47612"/>
                  </a:lnTo>
                  <a:cubicBezTo>
                    <a:pt x="7349" y="47656"/>
                    <a:pt x="7409" y="47686"/>
                    <a:pt x="7483" y="47730"/>
                  </a:cubicBezTo>
                  <a:lnTo>
                    <a:pt x="7793" y="47420"/>
                  </a:lnTo>
                  <a:lnTo>
                    <a:pt x="9627" y="45586"/>
                  </a:lnTo>
                  <a:lnTo>
                    <a:pt x="9627" y="40248"/>
                  </a:lnTo>
                  <a:lnTo>
                    <a:pt x="14373" y="35502"/>
                  </a:lnTo>
                  <a:lnTo>
                    <a:pt x="17064" y="32752"/>
                  </a:lnTo>
                  <a:cubicBezTo>
                    <a:pt x="17094" y="32796"/>
                    <a:pt x="17123" y="32840"/>
                    <a:pt x="17167" y="32870"/>
                  </a:cubicBezTo>
                  <a:cubicBezTo>
                    <a:pt x="17308" y="33018"/>
                    <a:pt x="17496" y="33092"/>
                    <a:pt x="17687" y="33092"/>
                  </a:cubicBezTo>
                  <a:cubicBezTo>
                    <a:pt x="17877" y="33092"/>
                    <a:pt x="18069" y="33018"/>
                    <a:pt x="18217" y="32870"/>
                  </a:cubicBezTo>
                  <a:cubicBezTo>
                    <a:pt x="18483" y="32604"/>
                    <a:pt x="18498" y="32190"/>
                    <a:pt x="18276" y="31909"/>
                  </a:cubicBezTo>
                  <a:lnTo>
                    <a:pt x="19238" y="30933"/>
                  </a:lnTo>
                  <a:cubicBezTo>
                    <a:pt x="19355" y="31001"/>
                    <a:pt x="19487" y="31035"/>
                    <a:pt x="19619" y="31035"/>
                  </a:cubicBezTo>
                  <a:cubicBezTo>
                    <a:pt x="19803" y="31035"/>
                    <a:pt x="19987" y="30968"/>
                    <a:pt x="20125" y="30830"/>
                  </a:cubicBezTo>
                  <a:cubicBezTo>
                    <a:pt x="20361" y="30578"/>
                    <a:pt x="20406" y="30223"/>
                    <a:pt x="20243" y="29928"/>
                  </a:cubicBezTo>
                  <a:lnTo>
                    <a:pt x="21027" y="29144"/>
                  </a:lnTo>
                  <a:lnTo>
                    <a:pt x="21086" y="29144"/>
                  </a:lnTo>
                  <a:cubicBezTo>
                    <a:pt x="21212" y="29225"/>
                    <a:pt x="21356" y="29266"/>
                    <a:pt x="21498" y="29266"/>
                  </a:cubicBezTo>
                  <a:cubicBezTo>
                    <a:pt x="21640" y="29266"/>
                    <a:pt x="21781" y="29225"/>
                    <a:pt x="21899" y="29144"/>
                  </a:cubicBezTo>
                  <a:lnTo>
                    <a:pt x="25773" y="29144"/>
                  </a:lnTo>
                  <a:lnTo>
                    <a:pt x="30726" y="24191"/>
                  </a:lnTo>
                  <a:lnTo>
                    <a:pt x="30726" y="22076"/>
                  </a:lnTo>
                  <a:cubicBezTo>
                    <a:pt x="30830" y="22061"/>
                    <a:pt x="30919" y="22032"/>
                    <a:pt x="30993" y="21973"/>
                  </a:cubicBezTo>
                  <a:lnTo>
                    <a:pt x="30993" y="26261"/>
                  </a:lnTo>
                  <a:lnTo>
                    <a:pt x="25877" y="31377"/>
                  </a:lnTo>
                  <a:lnTo>
                    <a:pt x="21603" y="31377"/>
                  </a:lnTo>
                  <a:cubicBezTo>
                    <a:pt x="21574" y="31214"/>
                    <a:pt x="21515" y="31081"/>
                    <a:pt x="21396" y="30963"/>
                  </a:cubicBezTo>
                  <a:cubicBezTo>
                    <a:pt x="21248" y="30815"/>
                    <a:pt x="21060" y="30741"/>
                    <a:pt x="20871" y="30741"/>
                  </a:cubicBezTo>
                  <a:cubicBezTo>
                    <a:pt x="20683" y="30741"/>
                    <a:pt x="20494" y="30815"/>
                    <a:pt x="20347" y="30963"/>
                  </a:cubicBezTo>
                  <a:cubicBezTo>
                    <a:pt x="20066" y="31244"/>
                    <a:pt x="20066" y="31717"/>
                    <a:pt x="20347" y="31998"/>
                  </a:cubicBezTo>
                  <a:cubicBezTo>
                    <a:pt x="20376" y="32042"/>
                    <a:pt x="20420" y="32072"/>
                    <a:pt x="20465" y="32101"/>
                  </a:cubicBezTo>
                  <a:lnTo>
                    <a:pt x="19755" y="32101"/>
                  </a:lnTo>
                  <a:lnTo>
                    <a:pt x="11844" y="39997"/>
                  </a:lnTo>
                  <a:lnTo>
                    <a:pt x="11844" y="45616"/>
                  </a:lnTo>
                  <a:lnTo>
                    <a:pt x="9065" y="48396"/>
                  </a:lnTo>
                  <a:lnTo>
                    <a:pt x="8665" y="48795"/>
                  </a:lnTo>
                  <a:cubicBezTo>
                    <a:pt x="8725" y="48854"/>
                    <a:pt x="8754" y="48913"/>
                    <a:pt x="8798" y="48972"/>
                  </a:cubicBezTo>
                  <a:lnTo>
                    <a:pt x="9227" y="48558"/>
                  </a:lnTo>
                  <a:lnTo>
                    <a:pt x="12066" y="45704"/>
                  </a:lnTo>
                  <a:lnTo>
                    <a:pt x="12066" y="40101"/>
                  </a:lnTo>
                  <a:lnTo>
                    <a:pt x="19859" y="32308"/>
                  </a:lnTo>
                  <a:lnTo>
                    <a:pt x="25256" y="32308"/>
                  </a:lnTo>
                  <a:lnTo>
                    <a:pt x="25980" y="31584"/>
                  </a:lnTo>
                  <a:lnTo>
                    <a:pt x="25995" y="31584"/>
                  </a:lnTo>
                  <a:lnTo>
                    <a:pt x="31214" y="26379"/>
                  </a:lnTo>
                  <a:lnTo>
                    <a:pt x="31214" y="26349"/>
                  </a:lnTo>
                  <a:lnTo>
                    <a:pt x="31761" y="25802"/>
                  </a:lnTo>
                  <a:cubicBezTo>
                    <a:pt x="31873" y="25881"/>
                    <a:pt x="32011" y="25917"/>
                    <a:pt x="32148" y="25917"/>
                  </a:cubicBezTo>
                  <a:cubicBezTo>
                    <a:pt x="32192" y="25917"/>
                    <a:pt x="32236" y="25913"/>
                    <a:pt x="32279" y="25906"/>
                  </a:cubicBezTo>
                  <a:cubicBezTo>
                    <a:pt x="32309" y="25950"/>
                    <a:pt x="32338" y="25994"/>
                    <a:pt x="32368" y="26024"/>
                  </a:cubicBezTo>
                  <a:cubicBezTo>
                    <a:pt x="32516" y="26172"/>
                    <a:pt x="32678" y="26231"/>
                    <a:pt x="32856" y="26246"/>
                  </a:cubicBezTo>
                  <a:cubicBezTo>
                    <a:pt x="32796" y="26275"/>
                    <a:pt x="32737" y="26320"/>
                    <a:pt x="32678" y="26364"/>
                  </a:cubicBezTo>
                  <a:cubicBezTo>
                    <a:pt x="32412" y="26645"/>
                    <a:pt x="32397" y="27059"/>
                    <a:pt x="32634" y="27355"/>
                  </a:cubicBezTo>
                  <a:lnTo>
                    <a:pt x="25093" y="34881"/>
                  </a:lnTo>
                  <a:lnTo>
                    <a:pt x="19888" y="34881"/>
                  </a:lnTo>
                  <a:lnTo>
                    <a:pt x="14669" y="40101"/>
                  </a:lnTo>
                  <a:lnTo>
                    <a:pt x="14669" y="42008"/>
                  </a:lnTo>
                  <a:cubicBezTo>
                    <a:pt x="14550" y="42037"/>
                    <a:pt x="14432" y="42111"/>
                    <a:pt x="14343" y="42200"/>
                  </a:cubicBezTo>
                  <a:cubicBezTo>
                    <a:pt x="14048" y="42481"/>
                    <a:pt x="14048" y="42954"/>
                    <a:pt x="14343" y="43250"/>
                  </a:cubicBezTo>
                  <a:cubicBezTo>
                    <a:pt x="14484" y="43390"/>
                    <a:pt x="14672" y="43461"/>
                    <a:pt x="14861" y="43461"/>
                  </a:cubicBezTo>
                  <a:cubicBezTo>
                    <a:pt x="15049" y="43461"/>
                    <a:pt x="15238" y="43390"/>
                    <a:pt x="15378" y="43250"/>
                  </a:cubicBezTo>
                  <a:cubicBezTo>
                    <a:pt x="15674" y="42954"/>
                    <a:pt x="15674" y="42481"/>
                    <a:pt x="15393" y="42200"/>
                  </a:cubicBezTo>
                  <a:cubicBezTo>
                    <a:pt x="15245" y="42067"/>
                    <a:pt x="15068" y="41993"/>
                    <a:pt x="14890" y="41993"/>
                  </a:cubicBezTo>
                  <a:lnTo>
                    <a:pt x="14890" y="40189"/>
                  </a:lnTo>
                  <a:lnTo>
                    <a:pt x="19977" y="35103"/>
                  </a:lnTo>
                  <a:lnTo>
                    <a:pt x="25182" y="35103"/>
                  </a:lnTo>
                  <a:lnTo>
                    <a:pt x="32796" y="27503"/>
                  </a:lnTo>
                  <a:cubicBezTo>
                    <a:pt x="32918" y="27586"/>
                    <a:pt x="33062" y="27628"/>
                    <a:pt x="33207" y="27628"/>
                  </a:cubicBezTo>
                  <a:cubicBezTo>
                    <a:pt x="33396" y="27628"/>
                    <a:pt x="33586" y="27556"/>
                    <a:pt x="33728" y="27414"/>
                  </a:cubicBezTo>
                  <a:cubicBezTo>
                    <a:pt x="34009" y="27133"/>
                    <a:pt x="34009" y="26660"/>
                    <a:pt x="33728" y="26364"/>
                  </a:cubicBezTo>
                  <a:cubicBezTo>
                    <a:pt x="33595" y="26231"/>
                    <a:pt x="33418" y="26172"/>
                    <a:pt x="33240" y="26157"/>
                  </a:cubicBezTo>
                  <a:cubicBezTo>
                    <a:pt x="33299" y="26128"/>
                    <a:pt x="33358" y="26083"/>
                    <a:pt x="33418" y="26024"/>
                  </a:cubicBezTo>
                  <a:cubicBezTo>
                    <a:pt x="33713" y="25743"/>
                    <a:pt x="33713" y="25270"/>
                    <a:pt x="33418" y="24989"/>
                  </a:cubicBezTo>
                  <a:cubicBezTo>
                    <a:pt x="33284" y="24841"/>
                    <a:pt x="33092" y="24782"/>
                    <a:pt x="32915" y="24767"/>
                  </a:cubicBezTo>
                  <a:lnTo>
                    <a:pt x="32915" y="21810"/>
                  </a:lnTo>
                  <a:lnTo>
                    <a:pt x="39214" y="15496"/>
                  </a:lnTo>
                  <a:lnTo>
                    <a:pt x="42910" y="15496"/>
                  </a:lnTo>
                  <a:lnTo>
                    <a:pt x="42910" y="18587"/>
                  </a:lnTo>
                  <a:lnTo>
                    <a:pt x="36700" y="24797"/>
                  </a:lnTo>
                  <a:cubicBezTo>
                    <a:pt x="36577" y="24706"/>
                    <a:pt x="36432" y="24661"/>
                    <a:pt x="36284" y="24661"/>
                  </a:cubicBezTo>
                  <a:cubicBezTo>
                    <a:pt x="36095" y="24661"/>
                    <a:pt x="35903" y="24736"/>
                    <a:pt x="35754" y="24886"/>
                  </a:cubicBezTo>
                  <a:cubicBezTo>
                    <a:pt x="35473" y="25166"/>
                    <a:pt x="35473" y="25640"/>
                    <a:pt x="35754" y="25921"/>
                  </a:cubicBezTo>
                  <a:cubicBezTo>
                    <a:pt x="35902" y="26068"/>
                    <a:pt x="36090" y="26142"/>
                    <a:pt x="36279" y="26142"/>
                  </a:cubicBezTo>
                  <a:cubicBezTo>
                    <a:pt x="36467" y="26142"/>
                    <a:pt x="36656" y="26068"/>
                    <a:pt x="36804" y="25921"/>
                  </a:cubicBezTo>
                  <a:cubicBezTo>
                    <a:pt x="37070" y="25654"/>
                    <a:pt x="37084" y="25240"/>
                    <a:pt x="36863" y="24959"/>
                  </a:cubicBezTo>
                  <a:lnTo>
                    <a:pt x="43132" y="18675"/>
                  </a:lnTo>
                  <a:lnTo>
                    <a:pt x="43132" y="15289"/>
                  </a:lnTo>
                  <a:lnTo>
                    <a:pt x="39125" y="15289"/>
                  </a:lnTo>
                  <a:lnTo>
                    <a:pt x="32693" y="21706"/>
                  </a:lnTo>
                  <a:lnTo>
                    <a:pt x="32693" y="24679"/>
                  </a:lnTo>
                  <a:cubicBezTo>
                    <a:pt x="32693" y="24664"/>
                    <a:pt x="32678" y="24664"/>
                    <a:pt x="32678" y="24649"/>
                  </a:cubicBezTo>
                  <a:cubicBezTo>
                    <a:pt x="32538" y="24508"/>
                    <a:pt x="32349" y="24438"/>
                    <a:pt x="32159" y="24438"/>
                  </a:cubicBezTo>
                  <a:cubicBezTo>
                    <a:pt x="31968" y="24438"/>
                    <a:pt x="31776" y="24508"/>
                    <a:pt x="31628" y="24649"/>
                  </a:cubicBezTo>
                  <a:cubicBezTo>
                    <a:pt x="31362" y="24930"/>
                    <a:pt x="31347" y="25359"/>
                    <a:pt x="31599" y="25654"/>
                  </a:cubicBezTo>
                  <a:lnTo>
                    <a:pt x="31214" y="26039"/>
                  </a:lnTo>
                  <a:lnTo>
                    <a:pt x="31214" y="21751"/>
                  </a:lnTo>
                  <a:cubicBezTo>
                    <a:pt x="31347" y="21544"/>
                    <a:pt x="31377" y="21278"/>
                    <a:pt x="31274" y="21056"/>
                  </a:cubicBezTo>
                  <a:lnTo>
                    <a:pt x="38814" y="13515"/>
                  </a:lnTo>
                  <a:lnTo>
                    <a:pt x="44049" y="13515"/>
                  </a:lnTo>
                  <a:lnTo>
                    <a:pt x="48706" y="8857"/>
                  </a:lnTo>
                  <a:cubicBezTo>
                    <a:pt x="48840" y="8961"/>
                    <a:pt x="49002" y="9005"/>
                    <a:pt x="49165" y="9005"/>
                  </a:cubicBezTo>
                  <a:cubicBezTo>
                    <a:pt x="49372" y="8990"/>
                    <a:pt x="49549" y="8916"/>
                    <a:pt x="49682" y="8769"/>
                  </a:cubicBezTo>
                  <a:cubicBezTo>
                    <a:pt x="49815" y="8621"/>
                    <a:pt x="49889" y="8428"/>
                    <a:pt x="49875" y="8236"/>
                  </a:cubicBezTo>
                  <a:cubicBezTo>
                    <a:pt x="49875" y="8044"/>
                    <a:pt x="49801" y="7867"/>
                    <a:pt x="49668" y="7748"/>
                  </a:cubicBezTo>
                  <a:cubicBezTo>
                    <a:pt x="49653" y="7734"/>
                    <a:pt x="49653" y="7734"/>
                    <a:pt x="49638" y="7719"/>
                  </a:cubicBezTo>
                  <a:cubicBezTo>
                    <a:pt x="49503" y="7597"/>
                    <a:pt x="49342" y="7525"/>
                    <a:pt x="49158" y="7525"/>
                  </a:cubicBezTo>
                  <a:cubicBezTo>
                    <a:pt x="49140" y="7525"/>
                    <a:pt x="49123" y="7525"/>
                    <a:pt x="49106" y="7527"/>
                  </a:cubicBezTo>
                  <a:cubicBezTo>
                    <a:pt x="49032" y="7527"/>
                    <a:pt x="48973" y="7541"/>
                    <a:pt x="48899" y="7571"/>
                  </a:cubicBezTo>
                  <a:lnTo>
                    <a:pt x="51885" y="4584"/>
                  </a:lnTo>
                  <a:cubicBezTo>
                    <a:pt x="52004" y="4673"/>
                    <a:pt x="52152" y="4702"/>
                    <a:pt x="52299" y="4702"/>
                  </a:cubicBezTo>
                  <a:cubicBezTo>
                    <a:pt x="52492" y="4688"/>
                    <a:pt x="52669" y="4614"/>
                    <a:pt x="52802" y="4466"/>
                  </a:cubicBezTo>
                  <a:cubicBezTo>
                    <a:pt x="52935" y="4318"/>
                    <a:pt x="53009" y="4126"/>
                    <a:pt x="53009" y="3933"/>
                  </a:cubicBezTo>
                  <a:cubicBezTo>
                    <a:pt x="52994" y="3741"/>
                    <a:pt x="52921" y="3564"/>
                    <a:pt x="52787" y="3446"/>
                  </a:cubicBezTo>
                  <a:cubicBezTo>
                    <a:pt x="52787" y="3431"/>
                    <a:pt x="52773" y="3431"/>
                    <a:pt x="52773" y="3416"/>
                  </a:cubicBezTo>
                  <a:cubicBezTo>
                    <a:pt x="52637" y="3294"/>
                    <a:pt x="52465" y="3222"/>
                    <a:pt x="52289" y="3222"/>
                  </a:cubicBezTo>
                  <a:cubicBezTo>
                    <a:pt x="52273" y="3222"/>
                    <a:pt x="52257" y="3222"/>
                    <a:pt x="52240" y="3224"/>
                  </a:cubicBezTo>
                  <a:cubicBezTo>
                    <a:pt x="52033" y="3224"/>
                    <a:pt x="51856" y="3312"/>
                    <a:pt x="51723" y="3460"/>
                  </a:cubicBezTo>
                  <a:cubicBezTo>
                    <a:pt x="51590" y="3608"/>
                    <a:pt x="51516" y="3786"/>
                    <a:pt x="51531" y="3993"/>
                  </a:cubicBezTo>
                  <a:cubicBezTo>
                    <a:pt x="51531" y="4155"/>
                    <a:pt x="51605" y="4318"/>
                    <a:pt x="51708" y="4436"/>
                  </a:cubicBezTo>
                  <a:lnTo>
                    <a:pt x="48751" y="7408"/>
                  </a:lnTo>
                  <a:cubicBezTo>
                    <a:pt x="48618" y="7275"/>
                    <a:pt x="48425" y="7216"/>
                    <a:pt x="48233" y="7216"/>
                  </a:cubicBezTo>
                  <a:cubicBezTo>
                    <a:pt x="48041" y="7231"/>
                    <a:pt x="47864" y="7305"/>
                    <a:pt x="47731" y="7453"/>
                  </a:cubicBezTo>
                  <a:cubicBezTo>
                    <a:pt x="47597" y="7600"/>
                    <a:pt x="47524" y="7793"/>
                    <a:pt x="47538" y="7985"/>
                  </a:cubicBezTo>
                  <a:cubicBezTo>
                    <a:pt x="47538" y="8014"/>
                    <a:pt x="47538" y="8044"/>
                    <a:pt x="47538" y="8074"/>
                  </a:cubicBezTo>
                  <a:cubicBezTo>
                    <a:pt x="47509" y="8029"/>
                    <a:pt x="47479" y="7985"/>
                    <a:pt x="47435" y="7941"/>
                  </a:cubicBezTo>
                  <a:cubicBezTo>
                    <a:pt x="47435" y="7941"/>
                    <a:pt x="47435" y="7926"/>
                    <a:pt x="47420" y="7926"/>
                  </a:cubicBezTo>
                  <a:cubicBezTo>
                    <a:pt x="47285" y="7804"/>
                    <a:pt x="47125" y="7732"/>
                    <a:pt x="46940" y="7732"/>
                  </a:cubicBezTo>
                  <a:cubicBezTo>
                    <a:pt x="46923" y="7732"/>
                    <a:pt x="46905" y="7732"/>
                    <a:pt x="46888" y="7734"/>
                  </a:cubicBezTo>
                  <a:cubicBezTo>
                    <a:pt x="46696" y="7734"/>
                    <a:pt x="46503" y="7822"/>
                    <a:pt x="46370" y="7970"/>
                  </a:cubicBezTo>
                  <a:cubicBezTo>
                    <a:pt x="46282" y="8059"/>
                    <a:pt x="46222" y="8192"/>
                    <a:pt x="46193" y="8325"/>
                  </a:cubicBezTo>
                  <a:lnTo>
                    <a:pt x="41299" y="8325"/>
                  </a:lnTo>
                  <a:lnTo>
                    <a:pt x="40574" y="9049"/>
                  </a:lnTo>
                  <a:lnTo>
                    <a:pt x="40574" y="10839"/>
                  </a:lnTo>
                  <a:cubicBezTo>
                    <a:pt x="40426" y="10868"/>
                    <a:pt x="40293" y="10942"/>
                    <a:pt x="40190" y="11046"/>
                  </a:cubicBezTo>
                  <a:cubicBezTo>
                    <a:pt x="40057" y="11193"/>
                    <a:pt x="39983" y="11386"/>
                    <a:pt x="39997" y="11578"/>
                  </a:cubicBezTo>
                  <a:cubicBezTo>
                    <a:pt x="39997" y="11770"/>
                    <a:pt x="40086" y="11962"/>
                    <a:pt x="40234" y="12095"/>
                  </a:cubicBezTo>
                  <a:cubicBezTo>
                    <a:pt x="40369" y="12217"/>
                    <a:pt x="40529" y="12290"/>
                    <a:pt x="40714" y="12290"/>
                  </a:cubicBezTo>
                  <a:cubicBezTo>
                    <a:pt x="40731" y="12290"/>
                    <a:pt x="40749" y="12289"/>
                    <a:pt x="40766" y="12288"/>
                  </a:cubicBezTo>
                  <a:cubicBezTo>
                    <a:pt x="40958" y="12288"/>
                    <a:pt x="41136" y="12199"/>
                    <a:pt x="41269" y="12051"/>
                  </a:cubicBezTo>
                  <a:cubicBezTo>
                    <a:pt x="41402" y="11903"/>
                    <a:pt x="41476" y="11726"/>
                    <a:pt x="41476" y="11519"/>
                  </a:cubicBezTo>
                  <a:cubicBezTo>
                    <a:pt x="41461" y="11341"/>
                    <a:pt x="41387" y="11164"/>
                    <a:pt x="41254" y="11031"/>
                  </a:cubicBezTo>
                  <a:cubicBezTo>
                    <a:pt x="41254" y="11016"/>
                    <a:pt x="41239" y="11016"/>
                    <a:pt x="41239" y="11016"/>
                  </a:cubicBezTo>
                  <a:cubicBezTo>
                    <a:pt x="41106" y="10898"/>
                    <a:pt x="40958" y="10824"/>
                    <a:pt x="40796" y="10824"/>
                  </a:cubicBezTo>
                  <a:lnTo>
                    <a:pt x="40796" y="9138"/>
                  </a:lnTo>
                  <a:lnTo>
                    <a:pt x="41387" y="8532"/>
                  </a:lnTo>
                  <a:lnTo>
                    <a:pt x="46193" y="8532"/>
                  </a:lnTo>
                  <a:cubicBezTo>
                    <a:pt x="46208" y="8724"/>
                    <a:pt x="46282" y="8887"/>
                    <a:pt x="46415" y="9005"/>
                  </a:cubicBezTo>
                  <a:cubicBezTo>
                    <a:pt x="46562" y="9138"/>
                    <a:pt x="46755" y="9212"/>
                    <a:pt x="46947" y="9212"/>
                  </a:cubicBezTo>
                  <a:cubicBezTo>
                    <a:pt x="47139" y="9197"/>
                    <a:pt x="47331" y="9109"/>
                    <a:pt x="47464" y="8976"/>
                  </a:cubicBezTo>
                  <a:cubicBezTo>
                    <a:pt x="47597" y="8828"/>
                    <a:pt x="47671" y="8635"/>
                    <a:pt x="47657" y="8443"/>
                  </a:cubicBezTo>
                  <a:cubicBezTo>
                    <a:pt x="47657" y="8399"/>
                    <a:pt x="47657" y="8369"/>
                    <a:pt x="47642" y="8340"/>
                  </a:cubicBezTo>
                  <a:lnTo>
                    <a:pt x="47642" y="8340"/>
                  </a:lnTo>
                  <a:cubicBezTo>
                    <a:pt x="47686" y="8399"/>
                    <a:pt x="47716" y="8458"/>
                    <a:pt x="47775" y="8502"/>
                  </a:cubicBezTo>
                  <a:cubicBezTo>
                    <a:pt x="47897" y="8624"/>
                    <a:pt x="48068" y="8696"/>
                    <a:pt x="48244" y="8696"/>
                  </a:cubicBezTo>
                  <a:cubicBezTo>
                    <a:pt x="48260" y="8696"/>
                    <a:pt x="48276" y="8696"/>
                    <a:pt x="48292" y="8695"/>
                  </a:cubicBezTo>
                  <a:cubicBezTo>
                    <a:pt x="48366" y="8695"/>
                    <a:pt x="48440" y="8680"/>
                    <a:pt x="48514" y="8650"/>
                  </a:cubicBezTo>
                  <a:cubicBezTo>
                    <a:pt x="48529" y="8665"/>
                    <a:pt x="48544" y="8680"/>
                    <a:pt x="48544" y="8695"/>
                  </a:cubicBezTo>
                  <a:lnTo>
                    <a:pt x="43960" y="13293"/>
                  </a:lnTo>
                  <a:lnTo>
                    <a:pt x="38711" y="13293"/>
                  </a:lnTo>
                  <a:lnTo>
                    <a:pt x="31140" y="20864"/>
                  </a:lnTo>
                  <a:cubicBezTo>
                    <a:pt x="31140" y="20849"/>
                    <a:pt x="31126" y="20834"/>
                    <a:pt x="31126" y="20834"/>
                  </a:cubicBezTo>
                  <a:cubicBezTo>
                    <a:pt x="30978" y="20686"/>
                    <a:pt x="30786" y="20612"/>
                    <a:pt x="30595" y="20612"/>
                  </a:cubicBezTo>
                  <a:cubicBezTo>
                    <a:pt x="30405" y="20612"/>
                    <a:pt x="30216" y="20686"/>
                    <a:pt x="30076" y="20834"/>
                  </a:cubicBezTo>
                  <a:cubicBezTo>
                    <a:pt x="29780" y="21115"/>
                    <a:pt x="29780" y="21588"/>
                    <a:pt x="30076" y="21869"/>
                  </a:cubicBezTo>
                  <a:cubicBezTo>
                    <a:pt x="30194" y="22002"/>
                    <a:pt x="30357" y="22061"/>
                    <a:pt x="30505" y="22076"/>
                  </a:cubicBezTo>
                  <a:lnTo>
                    <a:pt x="30505" y="24102"/>
                  </a:lnTo>
                  <a:lnTo>
                    <a:pt x="25684" y="28922"/>
                  </a:lnTo>
                  <a:lnTo>
                    <a:pt x="22121" y="28922"/>
                  </a:lnTo>
                  <a:cubicBezTo>
                    <a:pt x="22298" y="28641"/>
                    <a:pt x="22269" y="28257"/>
                    <a:pt x="22017" y="28005"/>
                  </a:cubicBezTo>
                  <a:cubicBezTo>
                    <a:pt x="21877" y="27865"/>
                    <a:pt x="21688" y="27795"/>
                    <a:pt x="21498" y="27795"/>
                  </a:cubicBezTo>
                  <a:cubicBezTo>
                    <a:pt x="21308" y="27795"/>
                    <a:pt x="21115" y="27865"/>
                    <a:pt x="20968" y="28005"/>
                  </a:cubicBezTo>
                  <a:cubicBezTo>
                    <a:pt x="20731" y="28257"/>
                    <a:pt x="20687" y="28641"/>
                    <a:pt x="20879" y="28922"/>
                  </a:cubicBezTo>
                  <a:lnTo>
                    <a:pt x="20849" y="28922"/>
                  </a:lnTo>
                  <a:lnTo>
                    <a:pt x="20051" y="29721"/>
                  </a:lnTo>
                  <a:cubicBezTo>
                    <a:pt x="19914" y="29618"/>
                    <a:pt x="19752" y="29566"/>
                    <a:pt x="19591" y="29566"/>
                  </a:cubicBezTo>
                  <a:cubicBezTo>
                    <a:pt x="19404" y="29566"/>
                    <a:pt x="19218" y="29637"/>
                    <a:pt x="19075" y="29780"/>
                  </a:cubicBezTo>
                  <a:cubicBezTo>
                    <a:pt x="18794" y="30061"/>
                    <a:pt x="18794" y="30519"/>
                    <a:pt x="19060" y="30800"/>
                  </a:cubicBezTo>
                  <a:lnTo>
                    <a:pt x="18114" y="31746"/>
                  </a:lnTo>
                  <a:cubicBezTo>
                    <a:pt x="17987" y="31659"/>
                    <a:pt x="17839" y="31614"/>
                    <a:pt x="17690" y="31614"/>
                  </a:cubicBezTo>
                  <a:cubicBezTo>
                    <a:pt x="17562" y="31614"/>
                    <a:pt x="17432" y="31648"/>
                    <a:pt x="17315" y="31717"/>
                  </a:cubicBezTo>
                  <a:lnTo>
                    <a:pt x="17315" y="30475"/>
                  </a:lnTo>
                  <a:lnTo>
                    <a:pt x="20864" y="26926"/>
                  </a:lnTo>
                  <a:lnTo>
                    <a:pt x="24945" y="26926"/>
                  </a:lnTo>
                  <a:lnTo>
                    <a:pt x="25049" y="26808"/>
                  </a:lnTo>
                  <a:lnTo>
                    <a:pt x="25817" y="26808"/>
                  </a:lnTo>
                  <a:lnTo>
                    <a:pt x="28730" y="23895"/>
                  </a:lnTo>
                  <a:lnTo>
                    <a:pt x="28730" y="23126"/>
                  </a:lnTo>
                  <a:lnTo>
                    <a:pt x="28937" y="22919"/>
                  </a:lnTo>
                  <a:cubicBezTo>
                    <a:pt x="29079" y="23032"/>
                    <a:pt x="29251" y="23091"/>
                    <a:pt x="29422" y="23091"/>
                  </a:cubicBezTo>
                  <a:cubicBezTo>
                    <a:pt x="29610" y="23091"/>
                    <a:pt x="29796" y="23021"/>
                    <a:pt x="29943" y="22875"/>
                  </a:cubicBezTo>
                  <a:cubicBezTo>
                    <a:pt x="30224" y="22594"/>
                    <a:pt x="30224" y="22120"/>
                    <a:pt x="29943" y="21825"/>
                  </a:cubicBezTo>
                  <a:cubicBezTo>
                    <a:pt x="29795" y="21684"/>
                    <a:pt x="29606" y="21614"/>
                    <a:pt x="29418" y="21614"/>
                  </a:cubicBezTo>
                  <a:cubicBezTo>
                    <a:pt x="29229" y="21614"/>
                    <a:pt x="29041" y="21684"/>
                    <a:pt x="28893" y="21825"/>
                  </a:cubicBezTo>
                  <a:cubicBezTo>
                    <a:pt x="28819" y="21899"/>
                    <a:pt x="28775" y="21987"/>
                    <a:pt x="28730" y="22076"/>
                  </a:cubicBezTo>
                  <a:lnTo>
                    <a:pt x="28730" y="21588"/>
                  </a:lnTo>
                  <a:cubicBezTo>
                    <a:pt x="28863" y="21411"/>
                    <a:pt x="28908" y="21189"/>
                    <a:pt x="28849" y="20982"/>
                  </a:cubicBezTo>
                  <a:lnTo>
                    <a:pt x="31614" y="18158"/>
                  </a:lnTo>
                  <a:lnTo>
                    <a:pt x="36419" y="13352"/>
                  </a:lnTo>
                  <a:lnTo>
                    <a:pt x="36419" y="8014"/>
                  </a:lnTo>
                  <a:lnTo>
                    <a:pt x="38844" y="5604"/>
                  </a:lnTo>
                  <a:lnTo>
                    <a:pt x="46592" y="5604"/>
                  </a:lnTo>
                  <a:lnTo>
                    <a:pt x="48706" y="3490"/>
                  </a:lnTo>
                  <a:cubicBezTo>
                    <a:pt x="48840" y="3593"/>
                    <a:pt x="49002" y="3638"/>
                    <a:pt x="49165" y="3638"/>
                  </a:cubicBezTo>
                  <a:cubicBezTo>
                    <a:pt x="49372" y="3623"/>
                    <a:pt x="49549" y="3549"/>
                    <a:pt x="49682" y="3401"/>
                  </a:cubicBezTo>
                  <a:cubicBezTo>
                    <a:pt x="49815" y="3253"/>
                    <a:pt x="49889" y="3061"/>
                    <a:pt x="49875" y="2869"/>
                  </a:cubicBezTo>
                  <a:cubicBezTo>
                    <a:pt x="49875" y="2677"/>
                    <a:pt x="49801" y="2514"/>
                    <a:pt x="49668" y="2381"/>
                  </a:cubicBezTo>
                  <a:cubicBezTo>
                    <a:pt x="49653" y="2366"/>
                    <a:pt x="49653" y="2366"/>
                    <a:pt x="49638" y="2351"/>
                  </a:cubicBezTo>
                  <a:cubicBezTo>
                    <a:pt x="49490" y="2218"/>
                    <a:pt x="49313" y="2159"/>
                    <a:pt x="49106" y="2159"/>
                  </a:cubicBezTo>
                  <a:cubicBezTo>
                    <a:pt x="48913" y="2174"/>
                    <a:pt x="48736" y="2248"/>
                    <a:pt x="48603" y="2396"/>
                  </a:cubicBezTo>
                  <a:cubicBezTo>
                    <a:pt x="48470" y="2544"/>
                    <a:pt x="48396" y="2736"/>
                    <a:pt x="48396" y="2928"/>
                  </a:cubicBezTo>
                  <a:cubicBezTo>
                    <a:pt x="48411" y="3076"/>
                    <a:pt x="48455" y="3224"/>
                    <a:pt x="48544" y="3342"/>
                  </a:cubicBezTo>
                  <a:lnTo>
                    <a:pt x="46503" y="5383"/>
                  </a:lnTo>
                  <a:lnTo>
                    <a:pt x="38755" y="5383"/>
                  </a:lnTo>
                  <a:lnTo>
                    <a:pt x="36197" y="7926"/>
                  </a:lnTo>
                  <a:lnTo>
                    <a:pt x="36197" y="13264"/>
                  </a:lnTo>
                  <a:lnTo>
                    <a:pt x="31466" y="18010"/>
                  </a:lnTo>
                  <a:lnTo>
                    <a:pt x="28760" y="20760"/>
                  </a:lnTo>
                  <a:cubicBezTo>
                    <a:pt x="28730" y="20716"/>
                    <a:pt x="28701" y="20671"/>
                    <a:pt x="28656" y="20642"/>
                  </a:cubicBezTo>
                  <a:cubicBezTo>
                    <a:pt x="28516" y="20494"/>
                    <a:pt x="28327" y="20420"/>
                    <a:pt x="28139" y="20420"/>
                  </a:cubicBezTo>
                  <a:cubicBezTo>
                    <a:pt x="27950" y="20420"/>
                    <a:pt x="27762" y="20494"/>
                    <a:pt x="27621" y="20642"/>
                  </a:cubicBezTo>
                  <a:cubicBezTo>
                    <a:pt x="27355" y="20908"/>
                    <a:pt x="27326" y="21322"/>
                    <a:pt x="27562" y="21603"/>
                  </a:cubicBezTo>
                  <a:lnTo>
                    <a:pt x="26586" y="22579"/>
                  </a:lnTo>
                  <a:cubicBezTo>
                    <a:pt x="26469" y="22511"/>
                    <a:pt x="26339" y="22477"/>
                    <a:pt x="26210" y="22477"/>
                  </a:cubicBezTo>
                  <a:cubicBezTo>
                    <a:pt x="26028" y="22477"/>
                    <a:pt x="25846" y="22544"/>
                    <a:pt x="25699" y="22682"/>
                  </a:cubicBezTo>
                  <a:cubicBezTo>
                    <a:pt x="25463" y="22934"/>
                    <a:pt x="25433" y="23289"/>
                    <a:pt x="25596" y="23584"/>
                  </a:cubicBezTo>
                  <a:lnTo>
                    <a:pt x="24797" y="24368"/>
                  </a:lnTo>
                  <a:lnTo>
                    <a:pt x="24738" y="24368"/>
                  </a:lnTo>
                  <a:cubicBezTo>
                    <a:pt x="24612" y="24287"/>
                    <a:pt x="24472" y="24246"/>
                    <a:pt x="24331" y="24246"/>
                  </a:cubicBezTo>
                  <a:cubicBezTo>
                    <a:pt x="24191" y="24246"/>
                    <a:pt x="24050" y="24287"/>
                    <a:pt x="23925" y="24368"/>
                  </a:cubicBezTo>
                  <a:lnTo>
                    <a:pt x="20051" y="24368"/>
                  </a:lnTo>
                  <a:lnTo>
                    <a:pt x="15097" y="29321"/>
                  </a:lnTo>
                  <a:lnTo>
                    <a:pt x="15097" y="31436"/>
                  </a:lnTo>
                  <a:cubicBezTo>
                    <a:pt x="15009" y="31451"/>
                    <a:pt x="14920" y="31480"/>
                    <a:pt x="14831" y="31539"/>
                  </a:cubicBezTo>
                  <a:lnTo>
                    <a:pt x="14831" y="27251"/>
                  </a:lnTo>
                  <a:lnTo>
                    <a:pt x="19947" y="22150"/>
                  </a:lnTo>
                  <a:lnTo>
                    <a:pt x="24235" y="22150"/>
                  </a:lnTo>
                  <a:cubicBezTo>
                    <a:pt x="24250" y="22298"/>
                    <a:pt x="24324" y="22446"/>
                    <a:pt x="24428" y="22549"/>
                  </a:cubicBezTo>
                  <a:cubicBezTo>
                    <a:pt x="24575" y="22697"/>
                    <a:pt x="24768" y="22771"/>
                    <a:pt x="24958" y="22771"/>
                  </a:cubicBezTo>
                  <a:cubicBezTo>
                    <a:pt x="25148" y="22771"/>
                    <a:pt x="25337" y="22697"/>
                    <a:pt x="25477" y="22549"/>
                  </a:cubicBezTo>
                  <a:cubicBezTo>
                    <a:pt x="25773" y="22268"/>
                    <a:pt x="25773" y="21795"/>
                    <a:pt x="25477" y="21514"/>
                  </a:cubicBezTo>
                  <a:cubicBezTo>
                    <a:pt x="25448" y="21470"/>
                    <a:pt x="25403" y="21440"/>
                    <a:pt x="25374" y="21426"/>
                  </a:cubicBezTo>
                  <a:lnTo>
                    <a:pt x="26069" y="21426"/>
                  </a:lnTo>
                  <a:lnTo>
                    <a:pt x="33979" y="13515"/>
                  </a:lnTo>
                  <a:lnTo>
                    <a:pt x="33979" y="7896"/>
                  </a:lnTo>
                  <a:lnTo>
                    <a:pt x="38859" y="3017"/>
                  </a:lnTo>
                  <a:lnTo>
                    <a:pt x="46784" y="3017"/>
                  </a:lnTo>
                  <a:lnTo>
                    <a:pt x="48440" y="1361"/>
                  </a:lnTo>
                  <a:cubicBezTo>
                    <a:pt x="48546" y="1427"/>
                    <a:pt x="48676" y="1481"/>
                    <a:pt x="48819" y="1481"/>
                  </a:cubicBezTo>
                  <a:cubicBezTo>
                    <a:pt x="48835" y="1481"/>
                    <a:pt x="48852" y="1480"/>
                    <a:pt x="48869" y="1479"/>
                  </a:cubicBezTo>
                  <a:cubicBezTo>
                    <a:pt x="49283" y="1464"/>
                    <a:pt x="49608" y="1124"/>
                    <a:pt x="49579" y="710"/>
                  </a:cubicBezTo>
                  <a:cubicBezTo>
                    <a:pt x="49579" y="518"/>
                    <a:pt x="49490" y="355"/>
                    <a:pt x="49372" y="222"/>
                  </a:cubicBezTo>
                  <a:cubicBezTo>
                    <a:pt x="49239" y="89"/>
                    <a:pt x="49047" y="0"/>
                    <a:pt x="4884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37" name="Google Shape;1037;p83"/>
            <p:cNvGrpSpPr/>
            <p:nvPr/>
          </p:nvGrpSpPr>
          <p:grpSpPr>
            <a:xfrm>
              <a:off x="4400671" y="3821498"/>
              <a:ext cx="2583262" cy="2084187"/>
              <a:chOff x="4400671" y="3821498"/>
              <a:chExt cx="2583262" cy="2084187"/>
            </a:xfrm>
          </p:grpSpPr>
          <p:sp>
            <p:nvSpPr>
              <p:cNvPr id="1038" name="Google Shape;1038;p83"/>
              <p:cNvSpPr/>
              <p:nvPr/>
            </p:nvSpPr>
            <p:spPr>
              <a:xfrm rot="10800000">
                <a:off x="5304247" y="3821498"/>
                <a:ext cx="1515904" cy="1906570"/>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9" name="Google Shape;1039;p83"/>
              <p:cNvSpPr/>
              <p:nvPr/>
            </p:nvSpPr>
            <p:spPr>
              <a:xfrm rot="10800000">
                <a:off x="4400671" y="4257528"/>
                <a:ext cx="1229784" cy="1147500"/>
              </a:xfrm>
              <a:custGeom>
                <a:rect b="b" l="l" r="r" t="t"/>
                <a:pathLst>
                  <a:path extrusionOk="0" h="22062" w="23644">
                    <a:moveTo>
                      <a:pt x="22890" y="0"/>
                    </a:moveTo>
                    <a:cubicBezTo>
                      <a:pt x="22712" y="0"/>
                      <a:pt x="22535" y="74"/>
                      <a:pt x="22387" y="192"/>
                    </a:cubicBezTo>
                    <a:cubicBezTo>
                      <a:pt x="22254" y="325"/>
                      <a:pt x="22165" y="518"/>
                      <a:pt x="22151" y="710"/>
                    </a:cubicBezTo>
                    <a:cubicBezTo>
                      <a:pt x="22151" y="887"/>
                      <a:pt x="22210" y="1050"/>
                      <a:pt x="22313" y="1183"/>
                    </a:cubicBezTo>
                    <a:lnTo>
                      <a:pt x="19474" y="4022"/>
                    </a:lnTo>
                    <a:lnTo>
                      <a:pt x="19474" y="12938"/>
                    </a:lnTo>
                    <a:lnTo>
                      <a:pt x="15009" y="17403"/>
                    </a:lnTo>
                    <a:lnTo>
                      <a:pt x="4126" y="17403"/>
                    </a:lnTo>
                    <a:lnTo>
                      <a:pt x="563" y="20952"/>
                    </a:lnTo>
                    <a:lnTo>
                      <a:pt x="1" y="21529"/>
                    </a:lnTo>
                    <a:lnTo>
                      <a:pt x="1" y="22046"/>
                    </a:lnTo>
                    <a:cubicBezTo>
                      <a:pt x="60" y="22061"/>
                      <a:pt x="134" y="22061"/>
                      <a:pt x="208" y="22061"/>
                    </a:cubicBezTo>
                    <a:lnTo>
                      <a:pt x="208" y="21618"/>
                    </a:lnTo>
                    <a:lnTo>
                      <a:pt x="1080" y="20745"/>
                    </a:lnTo>
                    <a:lnTo>
                      <a:pt x="4215" y="17625"/>
                    </a:lnTo>
                    <a:lnTo>
                      <a:pt x="15097" y="17625"/>
                    </a:lnTo>
                    <a:lnTo>
                      <a:pt x="19696" y="13042"/>
                    </a:lnTo>
                    <a:lnTo>
                      <a:pt x="19696" y="4111"/>
                    </a:lnTo>
                    <a:lnTo>
                      <a:pt x="22461" y="1346"/>
                    </a:lnTo>
                    <a:cubicBezTo>
                      <a:pt x="22579" y="1420"/>
                      <a:pt x="22727" y="1479"/>
                      <a:pt x="22860" y="1479"/>
                    </a:cubicBezTo>
                    <a:cubicBezTo>
                      <a:pt x="23067" y="1479"/>
                      <a:pt x="23245" y="1420"/>
                      <a:pt x="23393" y="1287"/>
                    </a:cubicBezTo>
                    <a:cubicBezTo>
                      <a:pt x="23540" y="1153"/>
                      <a:pt x="23629" y="961"/>
                      <a:pt x="23629" y="769"/>
                    </a:cubicBezTo>
                    <a:cubicBezTo>
                      <a:pt x="23644" y="577"/>
                      <a:pt x="23570" y="385"/>
                      <a:pt x="23437" y="237"/>
                    </a:cubicBezTo>
                    <a:cubicBezTo>
                      <a:pt x="23437" y="237"/>
                      <a:pt x="23422" y="222"/>
                      <a:pt x="23422" y="222"/>
                    </a:cubicBezTo>
                    <a:cubicBezTo>
                      <a:pt x="23289" y="89"/>
                      <a:pt x="23112" y="15"/>
                      <a:pt x="2291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0" name="Google Shape;1040;p83"/>
              <p:cNvSpPr/>
              <p:nvPr/>
            </p:nvSpPr>
            <p:spPr>
              <a:xfrm rot="10800000">
                <a:off x="5478881" y="5126541"/>
                <a:ext cx="456878" cy="669973"/>
              </a:xfrm>
              <a:custGeom>
                <a:rect b="b" l="l" r="r" t="t"/>
                <a:pathLst>
                  <a:path extrusionOk="0" h="12881" w="8784">
                    <a:moveTo>
                      <a:pt x="8030" y="1"/>
                    </a:moveTo>
                    <a:cubicBezTo>
                      <a:pt x="7852" y="1"/>
                      <a:pt x="7675" y="60"/>
                      <a:pt x="7527" y="193"/>
                    </a:cubicBezTo>
                    <a:cubicBezTo>
                      <a:pt x="7379" y="326"/>
                      <a:pt x="7305" y="504"/>
                      <a:pt x="7290" y="711"/>
                    </a:cubicBezTo>
                    <a:cubicBezTo>
                      <a:pt x="7290" y="859"/>
                      <a:pt x="7335" y="1006"/>
                      <a:pt x="7409" y="1125"/>
                    </a:cubicBezTo>
                    <a:lnTo>
                      <a:pt x="4836" y="3697"/>
                    </a:lnTo>
                    <a:lnTo>
                      <a:pt x="4836" y="3742"/>
                    </a:lnTo>
                    <a:lnTo>
                      <a:pt x="4836" y="10751"/>
                    </a:lnTo>
                    <a:lnTo>
                      <a:pt x="3535" y="12037"/>
                    </a:lnTo>
                    <a:lnTo>
                      <a:pt x="1479" y="12037"/>
                    </a:lnTo>
                    <a:cubicBezTo>
                      <a:pt x="1464" y="11889"/>
                      <a:pt x="1405" y="11756"/>
                      <a:pt x="1287" y="11638"/>
                    </a:cubicBezTo>
                    <a:cubicBezTo>
                      <a:pt x="1287" y="11638"/>
                      <a:pt x="1287" y="11623"/>
                      <a:pt x="1272" y="11623"/>
                    </a:cubicBezTo>
                    <a:cubicBezTo>
                      <a:pt x="1139" y="11490"/>
                      <a:pt x="962" y="11416"/>
                      <a:pt x="784" y="11401"/>
                    </a:cubicBezTo>
                    <a:cubicBezTo>
                      <a:pt x="775" y="11401"/>
                      <a:pt x="766" y="11401"/>
                      <a:pt x="757" y="11401"/>
                    </a:cubicBezTo>
                    <a:cubicBezTo>
                      <a:pt x="356" y="11401"/>
                      <a:pt x="30" y="11720"/>
                      <a:pt x="15" y="12111"/>
                    </a:cubicBezTo>
                    <a:cubicBezTo>
                      <a:pt x="1" y="12525"/>
                      <a:pt x="311" y="12865"/>
                      <a:pt x="725" y="12880"/>
                    </a:cubicBezTo>
                    <a:cubicBezTo>
                      <a:pt x="735" y="12880"/>
                      <a:pt x="745" y="12880"/>
                      <a:pt x="755" y="12880"/>
                    </a:cubicBezTo>
                    <a:cubicBezTo>
                      <a:pt x="1112" y="12880"/>
                      <a:pt x="1422" y="12619"/>
                      <a:pt x="1479" y="12259"/>
                    </a:cubicBezTo>
                    <a:lnTo>
                      <a:pt x="3638" y="12259"/>
                    </a:lnTo>
                    <a:lnTo>
                      <a:pt x="5058" y="10839"/>
                    </a:lnTo>
                    <a:lnTo>
                      <a:pt x="5058" y="10795"/>
                    </a:lnTo>
                    <a:lnTo>
                      <a:pt x="5058" y="3786"/>
                    </a:lnTo>
                    <a:lnTo>
                      <a:pt x="7556" y="1287"/>
                    </a:lnTo>
                    <a:cubicBezTo>
                      <a:pt x="7675" y="1406"/>
                      <a:pt x="7837" y="1465"/>
                      <a:pt x="8000" y="1480"/>
                    </a:cubicBezTo>
                    <a:cubicBezTo>
                      <a:pt x="8207" y="1480"/>
                      <a:pt x="8384" y="1406"/>
                      <a:pt x="8532" y="1273"/>
                    </a:cubicBezTo>
                    <a:cubicBezTo>
                      <a:pt x="8680" y="1139"/>
                      <a:pt x="8769" y="962"/>
                      <a:pt x="8769" y="770"/>
                    </a:cubicBezTo>
                    <a:cubicBezTo>
                      <a:pt x="8784" y="563"/>
                      <a:pt x="8710" y="385"/>
                      <a:pt x="8577" y="238"/>
                    </a:cubicBezTo>
                    <a:cubicBezTo>
                      <a:pt x="8562" y="223"/>
                      <a:pt x="8562" y="223"/>
                      <a:pt x="8547" y="208"/>
                    </a:cubicBezTo>
                    <a:cubicBezTo>
                      <a:pt x="8429" y="75"/>
                      <a:pt x="8251" y="1"/>
                      <a:pt x="805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1" name="Google Shape;1041;p83"/>
              <p:cNvSpPr/>
              <p:nvPr/>
            </p:nvSpPr>
            <p:spPr>
              <a:xfrm rot="10800000">
                <a:off x="5471930" y="4196606"/>
                <a:ext cx="1512003" cy="1709079"/>
              </a:xfrm>
              <a:custGeom>
                <a:rect b="b" l="l" r="r" t="t"/>
                <a:pathLst>
                  <a:path extrusionOk="0" h="32859" w="29070">
                    <a:moveTo>
                      <a:pt x="28330" y="0"/>
                    </a:moveTo>
                    <a:cubicBezTo>
                      <a:pt x="28138" y="0"/>
                      <a:pt x="27961" y="59"/>
                      <a:pt x="27828" y="193"/>
                    </a:cubicBezTo>
                    <a:cubicBezTo>
                      <a:pt x="27680" y="326"/>
                      <a:pt x="27591" y="503"/>
                      <a:pt x="27591" y="710"/>
                    </a:cubicBezTo>
                    <a:cubicBezTo>
                      <a:pt x="27576" y="858"/>
                      <a:pt x="27621" y="991"/>
                      <a:pt x="27695" y="1124"/>
                    </a:cubicBezTo>
                    <a:lnTo>
                      <a:pt x="24723" y="4096"/>
                    </a:lnTo>
                    <a:cubicBezTo>
                      <a:pt x="24737" y="4022"/>
                      <a:pt x="24767" y="3963"/>
                      <a:pt x="24767" y="3889"/>
                    </a:cubicBezTo>
                    <a:cubicBezTo>
                      <a:pt x="24767" y="3682"/>
                      <a:pt x="24708" y="3505"/>
                      <a:pt x="24560" y="3357"/>
                    </a:cubicBezTo>
                    <a:cubicBezTo>
                      <a:pt x="24560" y="3342"/>
                      <a:pt x="24560" y="3342"/>
                      <a:pt x="24545" y="3327"/>
                    </a:cubicBezTo>
                    <a:cubicBezTo>
                      <a:pt x="24412" y="3209"/>
                      <a:pt x="24235" y="3120"/>
                      <a:pt x="24057" y="3120"/>
                    </a:cubicBezTo>
                    <a:cubicBezTo>
                      <a:pt x="24040" y="3119"/>
                      <a:pt x="24022" y="3118"/>
                      <a:pt x="24005" y="3118"/>
                    </a:cubicBezTo>
                    <a:cubicBezTo>
                      <a:pt x="23820" y="3118"/>
                      <a:pt x="23660" y="3191"/>
                      <a:pt x="23525" y="3312"/>
                    </a:cubicBezTo>
                    <a:cubicBezTo>
                      <a:pt x="23377" y="3445"/>
                      <a:pt x="23288" y="3638"/>
                      <a:pt x="23288" y="3830"/>
                    </a:cubicBezTo>
                    <a:cubicBezTo>
                      <a:pt x="23274" y="3993"/>
                      <a:pt x="23333" y="4155"/>
                      <a:pt x="23436" y="4288"/>
                    </a:cubicBezTo>
                    <a:lnTo>
                      <a:pt x="18779" y="8946"/>
                    </a:lnTo>
                    <a:lnTo>
                      <a:pt x="18779" y="14180"/>
                    </a:lnTo>
                    <a:lnTo>
                      <a:pt x="11178" y="21780"/>
                    </a:lnTo>
                    <a:lnTo>
                      <a:pt x="5915" y="21780"/>
                    </a:lnTo>
                    <a:lnTo>
                      <a:pt x="695" y="27000"/>
                    </a:lnTo>
                    <a:lnTo>
                      <a:pt x="695" y="31391"/>
                    </a:lnTo>
                    <a:cubicBezTo>
                      <a:pt x="547" y="31421"/>
                      <a:pt x="399" y="31495"/>
                      <a:pt x="281" y="31598"/>
                    </a:cubicBezTo>
                    <a:cubicBezTo>
                      <a:pt x="0" y="31894"/>
                      <a:pt x="0" y="32367"/>
                      <a:pt x="281" y="32648"/>
                    </a:cubicBezTo>
                    <a:cubicBezTo>
                      <a:pt x="429" y="32789"/>
                      <a:pt x="617" y="32859"/>
                      <a:pt x="806" y="32859"/>
                    </a:cubicBezTo>
                    <a:cubicBezTo>
                      <a:pt x="994" y="32859"/>
                      <a:pt x="1183" y="32789"/>
                      <a:pt x="1331" y="32648"/>
                    </a:cubicBezTo>
                    <a:cubicBezTo>
                      <a:pt x="1612" y="32367"/>
                      <a:pt x="1612" y="31894"/>
                      <a:pt x="1331" y="31598"/>
                    </a:cubicBezTo>
                    <a:cubicBezTo>
                      <a:pt x="1213" y="31495"/>
                      <a:pt x="1065" y="31421"/>
                      <a:pt x="917" y="31391"/>
                    </a:cubicBezTo>
                    <a:lnTo>
                      <a:pt x="917" y="27089"/>
                    </a:lnTo>
                    <a:lnTo>
                      <a:pt x="6003" y="22002"/>
                    </a:lnTo>
                    <a:lnTo>
                      <a:pt x="11267" y="22002"/>
                    </a:lnTo>
                    <a:lnTo>
                      <a:pt x="19000" y="14284"/>
                    </a:lnTo>
                    <a:lnTo>
                      <a:pt x="19000" y="9035"/>
                    </a:lnTo>
                    <a:lnTo>
                      <a:pt x="23584" y="4451"/>
                    </a:lnTo>
                    <a:cubicBezTo>
                      <a:pt x="23599" y="4466"/>
                      <a:pt x="23614" y="4466"/>
                      <a:pt x="23643" y="4481"/>
                    </a:cubicBezTo>
                    <a:cubicBezTo>
                      <a:pt x="23614" y="4554"/>
                      <a:pt x="23599" y="4628"/>
                      <a:pt x="23599" y="4702"/>
                    </a:cubicBezTo>
                    <a:cubicBezTo>
                      <a:pt x="23584" y="4895"/>
                      <a:pt x="23658" y="5087"/>
                      <a:pt x="23791" y="5235"/>
                    </a:cubicBezTo>
                    <a:cubicBezTo>
                      <a:pt x="23835" y="5279"/>
                      <a:pt x="23895" y="5323"/>
                      <a:pt x="23939" y="5353"/>
                    </a:cubicBezTo>
                    <a:cubicBezTo>
                      <a:pt x="23909" y="5353"/>
                      <a:pt x="23880" y="5338"/>
                      <a:pt x="23850" y="5338"/>
                    </a:cubicBezTo>
                    <a:cubicBezTo>
                      <a:pt x="23658" y="5338"/>
                      <a:pt x="23466" y="5397"/>
                      <a:pt x="23318" y="5530"/>
                    </a:cubicBezTo>
                    <a:cubicBezTo>
                      <a:pt x="23170" y="5663"/>
                      <a:pt x="23096" y="5856"/>
                      <a:pt x="23081" y="6048"/>
                    </a:cubicBezTo>
                    <a:cubicBezTo>
                      <a:pt x="23081" y="6240"/>
                      <a:pt x="23140" y="6432"/>
                      <a:pt x="23274" y="6580"/>
                    </a:cubicBezTo>
                    <a:cubicBezTo>
                      <a:pt x="23407" y="6713"/>
                      <a:pt x="23569" y="6787"/>
                      <a:pt x="23747" y="6817"/>
                    </a:cubicBezTo>
                    <a:lnTo>
                      <a:pt x="23747" y="11607"/>
                    </a:lnTo>
                    <a:lnTo>
                      <a:pt x="23155" y="12214"/>
                    </a:lnTo>
                    <a:lnTo>
                      <a:pt x="21470" y="12214"/>
                    </a:lnTo>
                    <a:cubicBezTo>
                      <a:pt x="21455" y="12036"/>
                      <a:pt x="21396" y="11888"/>
                      <a:pt x="21277" y="11755"/>
                    </a:cubicBezTo>
                    <a:cubicBezTo>
                      <a:pt x="21277" y="11755"/>
                      <a:pt x="21263" y="11741"/>
                      <a:pt x="21263" y="11741"/>
                    </a:cubicBezTo>
                    <a:cubicBezTo>
                      <a:pt x="21130" y="11607"/>
                      <a:pt x="20952" y="11534"/>
                      <a:pt x="20760" y="11519"/>
                    </a:cubicBezTo>
                    <a:cubicBezTo>
                      <a:pt x="20568" y="11519"/>
                      <a:pt x="20375" y="11593"/>
                      <a:pt x="20242" y="11726"/>
                    </a:cubicBezTo>
                    <a:cubicBezTo>
                      <a:pt x="20095" y="11859"/>
                      <a:pt x="20006" y="12036"/>
                      <a:pt x="20006" y="12228"/>
                    </a:cubicBezTo>
                    <a:cubicBezTo>
                      <a:pt x="19991" y="12435"/>
                      <a:pt x="20065" y="12628"/>
                      <a:pt x="20198" y="12761"/>
                    </a:cubicBezTo>
                    <a:cubicBezTo>
                      <a:pt x="20331" y="12909"/>
                      <a:pt x="20509" y="12997"/>
                      <a:pt x="20701" y="12997"/>
                    </a:cubicBezTo>
                    <a:cubicBezTo>
                      <a:pt x="20718" y="12999"/>
                      <a:pt x="20736" y="12999"/>
                      <a:pt x="20753" y="12999"/>
                    </a:cubicBezTo>
                    <a:cubicBezTo>
                      <a:pt x="20940" y="12999"/>
                      <a:pt x="21111" y="12927"/>
                      <a:pt x="21233" y="12805"/>
                    </a:cubicBezTo>
                    <a:cubicBezTo>
                      <a:pt x="21351" y="12702"/>
                      <a:pt x="21425" y="12569"/>
                      <a:pt x="21455" y="12421"/>
                    </a:cubicBezTo>
                    <a:lnTo>
                      <a:pt x="23244" y="12421"/>
                    </a:lnTo>
                    <a:lnTo>
                      <a:pt x="23969" y="11696"/>
                    </a:lnTo>
                    <a:lnTo>
                      <a:pt x="23969" y="6802"/>
                    </a:lnTo>
                    <a:cubicBezTo>
                      <a:pt x="24102" y="6772"/>
                      <a:pt x="24220" y="6713"/>
                      <a:pt x="24323" y="6625"/>
                    </a:cubicBezTo>
                    <a:cubicBezTo>
                      <a:pt x="24471" y="6491"/>
                      <a:pt x="24545" y="6299"/>
                      <a:pt x="24560" y="6107"/>
                    </a:cubicBezTo>
                    <a:cubicBezTo>
                      <a:pt x="24560" y="5915"/>
                      <a:pt x="24501" y="5723"/>
                      <a:pt x="24368" y="5575"/>
                    </a:cubicBezTo>
                    <a:cubicBezTo>
                      <a:pt x="24353" y="5575"/>
                      <a:pt x="24353" y="5560"/>
                      <a:pt x="24338" y="5560"/>
                    </a:cubicBezTo>
                    <a:cubicBezTo>
                      <a:pt x="24309" y="5516"/>
                      <a:pt x="24264" y="5486"/>
                      <a:pt x="24205" y="5456"/>
                    </a:cubicBezTo>
                    <a:cubicBezTo>
                      <a:pt x="24235" y="5456"/>
                      <a:pt x="24264" y="5471"/>
                      <a:pt x="24309" y="5471"/>
                    </a:cubicBezTo>
                    <a:cubicBezTo>
                      <a:pt x="24501" y="5471"/>
                      <a:pt x="24693" y="5397"/>
                      <a:pt x="24826" y="5264"/>
                    </a:cubicBezTo>
                    <a:cubicBezTo>
                      <a:pt x="24974" y="5131"/>
                      <a:pt x="25063" y="4954"/>
                      <a:pt x="25063" y="4761"/>
                    </a:cubicBezTo>
                    <a:cubicBezTo>
                      <a:pt x="25077" y="4569"/>
                      <a:pt x="25018" y="4392"/>
                      <a:pt x="24885" y="4244"/>
                    </a:cubicBezTo>
                    <a:lnTo>
                      <a:pt x="27842" y="1287"/>
                    </a:lnTo>
                    <a:cubicBezTo>
                      <a:pt x="27976" y="1390"/>
                      <a:pt x="28123" y="1464"/>
                      <a:pt x="28301" y="1464"/>
                    </a:cubicBezTo>
                    <a:cubicBezTo>
                      <a:pt x="28317" y="1465"/>
                      <a:pt x="28333" y="1466"/>
                      <a:pt x="28350" y="1466"/>
                    </a:cubicBezTo>
                    <a:cubicBezTo>
                      <a:pt x="28525" y="1466"/>
                      <a:pt x="28698" y="1394"/>
                      <a:pt x="28833" y="1272"/>
                    </a:cubicBezTo>
                    <a:cubicBezTo>
                      <a:pt x="28981" y="1139"/>
                      <a:pt x="29055" y="961"/>
                      <a:pt x="29070" y="754"/>
                    </a:cubicBezTo>
                    <a:cubicBezTo>
                      <a:pt x="29070" y="562"/>
                      <a:pt x="29011" y="370"/>
                      <a:pt x="28863" y="237"/>
                    </a:cubicBezTo>
                    <a:cubicBezTo>
                      <a:pt x="28863" y="222"/>
                      <a:pt x="28863" y="222"/>
                      <a:pt x="28848" y="207"/>
                    </a:cubicBezTo>
                    <a:cubicBezTo>
                      <a:pt x="28715" y="74"/>
                      <a:pt x="28537" y="0"/>
                      <a:pt x="2836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2" name="Google Shape;1042;p83"/>
              <p:cNvSpPr/>
              <p:nvPr/>
            </p:nvSpPr>
            <p:spPr>
              <a:xfrm rot="10800000">
                <a:off x="5416537" y="3964323"/>
                <a:ext cx="1550493" cy="1779088"/>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43" name="Google Shape;1043;p83"/>
            <p:cNvSpPr/>
            <p:nvPr/>
          </p:nvSpPr>
          <p:spPr>
            <a:xfrm rot="10800000">
              <a:off x="3496279" y="5182515"/>
              <a:ext cx="470713" cy="336365"/>
            </a:xfrm>
            <a:custGeom>
              <a:rect b="b" l="l" r="r" t="t"/>
              <a:pathLst>
                <a:path extrusionOk="0" h="6467" w="9050">
                  <a:moveTo>
                    <a:pt x="8295" y="1"/>
                  </a:moveTo>
                  <a:cubicBezTo>
                    <a:pt x="8295" y="1"/>
                    <a:pt x="8281" y="1"/>
                    <a:pt x="8266" y="16"/>
                  </a:cubicBezTo>
                  <a:cubicBezTo>
                    <a:pt x="7896" y="30"/>
                    <a:pt x="7600" y="311"/>
                    <a:pt x="7571" y="681"/>
                  </a:cubicBezTo>
                  <a:lnTo>
                    <a:pt x="5693" y="681"/>
                  </a:lnTo>
                  <a:lnTo>
                    <a:pt x="1242" y="5132"/>
                  </a:lnTo>
                  <a:cubicBezTo>
                    <a:pt x="1108" y="5038"/>
                    <a:pt x="953" y="4990"/>
                    <a:pt x="799" y="4990"/>
                  </a:cubicBezTo>
                  <a:cubicBezTo>
                    <a:pt x="612" y="4990"/>
                    <a:pt x="427" y="5060"/>
                    <a:pt x="281" y="5206"/>
                  </a:cubicBezTo>
                  <a:cubicBezTo>
                    <a:pt x="0" y="5486"/>
                    <a:pt x="0" y="5960"/>
                    <a:pt x="281" y="6255"/>
                  </a:cubicBezTo>
                  <a:cubicBezTo>
                    <a:pt x="429" y="6396"/>
                    <a:pt x="618" y="6466"/>
                    <a:pt x="806" y="6466"/>
                  </a:cubicBezTo>
                  <a:cubicBezTo>
                    <a:pt x="995" y="6466"/>
                    <a:pt x="1183" y="6396"/>
                    <a:pt x="1331" y="6255"/>
                  </a:cubicBezTo>
                  <a:cubicBezTo>
                    <a:pt x="1597" y="5989"/>
                    <a:pt x="1612" y="5575"/>
                    <a:pt x="1405" y="5294"/>
                  </a:cubicBezTo>
                  <a:lnTo>
                    <a:pt x="5782" y="903"/>
                  </a:lnTo>
                  <a:lnTo>
                    <a:pt x="7586" y="903"/>
                  </a:lnTo>
                  <a:cubicBezTo>
                    <a:pt x="7615" y="1051"/>
                    <a:pt x="7689" y="1184"/>
                    <a:pt x="7793" y="1287"/>
                  </a:cubicBezTo>
                  <a:cubicBezTo>
                    <a:pt x="7928" y="1409"/>
                    <a:pt x="8101" y="1481"/>
                    <a:pt x="8276" y="1481"/>
                  </a:cubicBezTo>
                  <a:cubicBezTo>
                    <a:pt x="8292" y="1481"/>
                    <a:pt x="8309" y="1481"/>
                    <a:pt x="8325" y="1479"/>
                  </a:cubicBezTo>
                  <a:cubicBezTo>
                    <a:pt x="8532" y="1479"/>
                    <a:pt x="8709" y="1391"/>
                    <a:pt x="8842" y="1243"/>
                  </a:cubicBezTo>
                  <a:cubicBezTo>
                    <a:pt x="8976" y="1110"/>
                    <a:pt x="9049" y="918"/>
                    <a:pt x="9035" y="711"/>
                  </a:cubicBezTo>
                  <a:cubicBezTo>
                    <a:pt x="9035" y="518"/>
                    <a:pt x="8946" y="356"/>
                    <a:pt x="8828" y="223"/>
                  </a:cubicBezTo>
                  <a:cubicBezTo>
                    <a:pt x="8695" y="89"/>
                    <a:pt x="8502" y="1"/>
                    <a:pt x="829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4" name="Google Shape;1044;p83"/>
            <p:cNvSpPr/>
            <p:nvPr/>
          </p:nvSpPr>
          <p:spPr>
            <a:xfrm rot="10800000">
              <a:off x="3219407" y="5014867"/>
              <a:ext cx="1045191" cy="900804"/>
            </a:xfrm>
            <a:custGeom>
              <a:rect b="b" l="l" r="r" t="t"/>
              <a:pathLst>
                <a:path extrusionOk="0" h="17319" w="20095">
                  <a:moveTo>
                    <a:pt x="19281" y="0"/>
                  </a:moveTo>
                  <a:cubicBezTo>
                    <a:pt x="19089" y="0"/>
                    <a:pt x="18912" y="59"/>
                    <a:pt x="18764" y="207"/>
                  </a:cubicBezTo>
                  <a:cubicBezTo>
                    <a:pt x="18498" y="473"/>
                    <a:pt x="18483" y="887"/>
                    <a:pt x="18705" y="1183"/>
                  </a:cubicBezTo>
                  <a:lnTo>
                    <a:pt x="16871" y="3002"/>
                  </a:lnTo>
                  <a:lnTo>
                    <a:pt x="11238" y="3253"/>
                  </a:lnTo>
                  <a:lnTo>
                    <a:pt x="11208" y="3253"/>
                  </a:lnTo>
                  <a:lnTo>
                    <a:pt x="6210" y="8251"/>
                  </a:lnTo>
                  <a:lnTo>
                    <a:pt x="6210" y="10912"/>
                  </a:lnTo>
                  <a:lnTo>
                    <a:pt x="1183" y="15940"/>
                  </a:lnTo>
                  <a:cubicBezTo>
                    <a:pt x="1071" y="15875"/>
                    <a:pt x="945" y="15843"/>
                    <a:pt x="819" y="15843"/>
                  </a:cubicBezTo>
                  <a:cubicBezTo>
                    <a:pt x="629" y="15843"/>
                    <a:pt x="438" y="15916"/>
                    <a:pt x="296" y="16058"/>
                  </a:cubicBezTo>
                  <a:cubicBezTo>
                    <a:pt x="0" y="16339"/>
                    <a:pt x="0" y="16812"/>
                    <a:pt x="296" y="17108"/>
                  </a:cubicBezTo>
                  <a:cubicBezTo>
                    <a:pt x="436" y="17248"/>
                    <a:pt x="625" y="17318"/>
                    <a:pt x="813" y="17318"/>
                  </a:cubicBezTo>
                  <a:cubicBezTo>
                    <a:pt x="1002" y="17318"/>
                    <a:pt x="1190" y="17248"/>
                    <a:pt x="1331" y="17108"/>
                  </a:cubicBezTo>
                  <a:cubicBezTo>
                    <a:pt x="1612" y="16827"/>
                    <a:pt x="1627" y="16368"/>
                    <a:pt x="1360" y="16073"/>
                  </a:cubicBezTo>
                  <a:lnTo>
                    <a:pt x="6432" y="11001"/>
                  </a:lnTo>
                  <a:lnTo>
                    <a:pt x="6432" y="8340"/>
                  </a:lnTo>
                  <a:lnTo>
                    <a:pt x="11297" y="3475"/>
                  </a:lnTo>
                  <a:lnTo>
                    <a:pt x="16930" y="3223"/>
                  </a:lnTo>
                  <a:lnTo>
                    <a:pt x="16975" y="3223"/>
                  </a:lnTo>
                  <a:lnTo>
                    <a:pt x="18852" y="1331"/>
                  </a:lnTo>
                  <a:cubicBezTo>
                    <a:pt x="18984" y="1423"/>
                    <a:pt x="19135" y="1468"/>
                    <a:pt x="19285" y="1468"/>
                  </a:cubicBezTo>
                  <a:cubicBezTo>
                    <a:pt x="19473" y="1468"/>
                    <a:pt x="19659" y="1397"/>
                    <a:pt x="19799" y="1257"/>
                  </a:cubicBezTo>
                  <a:cubicBezTo>
                    <a:pt x="20095" y="961"/>
                    <a:pt x="20095" y="503"/>
                    <a:pt x="19799" y="207"/>
                  </a:cubicBezTo>
                  <a:cubicBezTo>
                    <a:pt x="19666" y="59"/>
                    <a:pt x="19473" y="0"/>
                    <a:pt x="19281"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5" name="Google Shape;1045;p83"/>
            <p:cNvSpPr/>
            <p:nvPr/>
          </p:nvSpPr>
          <p:spPr>
            <a:xfrm rot="10800000">
              <a:off x="4915173" y="4769739"/>
              <a:ext cx="894459" cy="916772"/>
            </a:xfrm>
            <a:custGeom>
              <a:rect b="b" l="l" r="r" t="t"/>
              <a:pathLst>
                <a:path extrusionOk="0" h="17626" w="17197">
                  <a:moveTo>
                    <a:pt x="16458" y="0"/>
                  </a:moveTo>
                  <a:cubicBezTo>
                    <a:pt x="16058" y="0"/>
                    <a:pt x="15733" y="311"/>
                    <a:pt x="15718" y="710"/>
                  </a:cubicBezTo>
                  <a:cubicBezTo>
                    <a:pt x="15718" y="873"/>
                    <a:pt x="15763" y="1021"/>
                    <a:pt x="15837" y="1154"/>
                  </a:cubicBezTo>
                  <a:lnTo>
                    <a:pt x="13589" y="3416"/>
                  </a:lnTo>
                  <a:lnTo>
                    <a:pt x="13589" y="9050"/>
                  </a:lnTo>
                  <a:lnTo>
                    <a:pt x="5841" y="16797"/>
                  </a:lnTo>
                  <a:lnTo>
                    <a:pt x="1479" y="16797"/>
                  </a:lnTo>
                  <a:cubicBezTo>
                    <a:pt x="1464" y="16650"/>
                    <a:pt x="1405" y="16502"/>
                    <a:pt x="1287" y="16383"/>
                  </a:cubicBezTo>
                  <a:cubicBezTo>
                    <a:pt x="1287" y="16369"/>
                    <a:pt x="1287" y="16369"/>
                    <a:pt x="1272" y="16369"/>
                  </a:cubicBezTo>
                  <a:cubicBezTo>
                    <a:pt x="1139" y="16236"/>
                    <a:pt x="962" y="16147"/>
                    <a:pt x="784" y="16147"/>
                  </a:cubicBezTo>
                  <a:cubicBezTo>
                    <a:pt x="767" y="16146"/>
                    <a:pt x="749" y="16145"/>
                    <a:pt x="732" y="16145"/>
                  </a:cubicBezTo>
                  <a:cubicBezTo>
                    <a:pt x="547" y="16145"/>
                    <a:pt x="387" y="16217"/>
                    <a:pt x="252" y="16339"/>
                  </a:cubicBezTo>
                  <a:cubicBezTo>
                    <a:pt x="104" y="16472"/>
                    <a:pt x="15" y="16664"/>
                    <a:pt x="15" y="16857"/>
                  </a:cubicBezTo>
                  <a:cubicBezTo>
                    <a:pt x="1" y="17049"/>
                    <a:pt x="75" y="17241"/>
                    <a:pt x="208" y="17389"/>
                  </a:cubicBezTo>
                  <a:cubicBezTo>
                    <a:pt x="341" y="17537"/>
                    <a:pt x="533" y="17611"/>
                    <a:pt x="725" y="17626"/>
                  </a:cubicBezTo>
                  <a:cubicBezTo>
                    <a:pt x="917" y="17626"/>
                    <a:pt x="1110" y="17566"/>
                    <a:pt x="1257" y="17433"/>
                  </a:cubicBezTo>
                  <a:cubicBezTo>
                    <a:pt x="1376" y="17315"/>
                    <a:pt x="1450" y="17182"/>
                    <a:pt x="1479" y="17019"/>
                  </a:cubicBezTo>
                  <a:lnTo>
                    <a:pt x="5930" y="17019"/>
                  </a:lnTo>
                  <a:lnTo>
                    <a:pt x="13811" y="9138"/>
                  </a:lnTo>
                  <a:lnTo>
                    <a:pt x="13811" y="3505"/>
                  </a:lnTo>
                  <a:lnTo>
                    <a:pt x="15984" y="1316"/>
                  </a:lnTo>
                  <a:cubicBezTo>
                    <a:pt x="16118" y="1405"/>
                    <a:pt x="16265" y="1479"/>
                    <a:pt x="16428" y="1479"/>
                  </a:cubicBezTo>
                  <a:cubicBezTo>
                    <a:pt x="16437" y="1479"/>
                    <a:pt x="16446" y="1479"/>
                    <a:pt x="16455" y="1479"/>
                  </a:cubicBezTo>
                  <a:cubicBezTo>
                    <a:pt x="16843" y="1479"/>
                    <a:pt x="17182" y="1174"/>
                    <a:pt x="17197" y="769"/>
                  </a:cubicBezTo>
                  <a:cubicBezTo>
                    <a:pt x="17197" y="562"/>
                    <a:pt x="17123" y="355"/>
                    <a:pt x="16975" y="222"/>
                  </a:cubicBezTo>
                  <a:cubicBezTo>
                    <a:pt x="16857" y="89"/>
                    <a:pt x="16679" y="15"/>
                    <a:pt x="1648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6" name="Google Shape;1046;p83"/>
            <p:cNvSpPr/>
            <p:nvPr/>
          </p:nvSpPr>
          <p:spPr>
            <a:xfrm rot="10800000">
              <a:off x="4651393" y="4877410"/>
              <a:ext cx="303805" cy="638401"/>
            </a:xfrm>
            <a:custGeom>
              <a:rect b="b" l="l" r="r" t="t"/>
              <a:pathLst>
                <a:path extrusionOk="0" h="12274" w="5841">
                  <a:moveTo>
                    <a:pt x="5087" y="1"/>
                  </a:moveTo>
                  <a:cubicBezTo>
                    <a:pt x="4702" y="1"/>
                    <a:pt x="4362" y="326"/>
                    <a:pt x="4347" y="711"/>
                  </a:cubicBezTo>
                  <a:cubicBezTo>
                    <a:pt x="4347" y="859"/>
                    <a:pt x="4392" y="992"/>
                    <a:pt x="4451" y="1110"/>
                  </a:cubicBezTo>
                  <a:lnTo>
                    <a:pt x="636" y="4925"/>
                  </a:lnTo>
                  <a:lnTo>
                    <a:pt x="636" y="10810"/>
                  </a:lnTo>
                  <a:cubicBezTo>
                    <a:pt x="296" y="10869"/>
                    <a:pt x="30" y="11150"/>
                    <a:pt x="30" y="11505"/>
                  </a:cubicBezTo>
                  <a:cubicBezTo>
                    <a:pt x="0" y="11919"/>
                    <a:pt x="325" y="12259"/>
                    <a:pt x="739" y="12273"/>
                  </a:cubicBezTo>
                  <a:cubicBezTo>
                    <a:pt x="749" y="12274"/>
                    <a:pt x="758" y="12274"/>
                    <a:pt x="767" y="12274"/>
                  </a:cubicBezTo>
                  <a:cubicBezTo>
                    <a:pt x="1154" y="12274"/>
                    <a:pt x="1479" y="11968"/>
                    <a:pt x="1493" y="11564"/>
                  </a:cubicBezTo>
                  <a:cubicBezTo>
                    <a:pt x="1508" y="11357"/>
                    <a:pt x="1420" y="11164"/>
                    <a:pt x="1286" y="11017"/>
                  </a:cubicBezTo>
                  <a:cubicBezTo>
                    <a:pt x="1168" y="10913"/>
                    <a:pt x="1020" y="10839"/>
                    <a:pt x="858" y="10810"/>
                  </a:cubicBezTo>
                  <a:lnTo>
                    <a:pt x="858" y="5013"/>
                  </a:lnTo>
                  <a:lnTo>
                    <a:pt x="4584" y="1287"/>
                  </a:lnTo>
                  <a:cubicBezTo>
                    <a:pt x="4717" y="1406"/>
                    <a:pt x="4880" y="1480"/>
                    <a:pt x="5057" y="1480"/>
                  </a:cubicBezTo>
                  <a:cubicBezTo>
                    <a:pt x="5066" y="1480"/>
                    <a:pt x="5076" y="1480"/>
                    <a:pt x="5085" y="1480"/>
                  </a:cubicBezTo>
                  <a:cubicBezTo>
                    <a:pt x="5486" y="1480"/>
                    <a:pt x="5811" y="1174"/>
                    <a:pt x="5826" y="770"/>
                  </a:cubicBezTo>
                  <a:cubicBezTo>
                    <a:pt x="5841" y="578"/>
                    <a:pt x="5767" y="385"/>
                    <a:pt x="5634" y="237"/>
                  </a:cubicBezTo>
                  <a:cubicBezTo>
                    <a:pt x="5619" y="237"/>
                    <a:pt x="5619" y="223"/>
                    <a:pt x="5619" y="223"/>
                  </a:cubicBezTo>
                  <a:cubicBezTo>
                    <a:pt x="5486" y="90"/>
                    <a:pt x="5308" y="16"/>
                    <a:pt x="511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7" name="Google Shape;1047;p83"/>
            <p:cNvSpPr/>
            <p:nvPr/>
          </p:nvSpPr>
          <p:spPr>
            <a:xfrm rot="10800000">
              <a:off x="4495243" y="4739732"/>
              <a:ext cx="728383" cy="809106"/>
            </a:xfrm>
            <a:custGeom>
              <a:rect b="b" l="l" r="r" t="t"/>
              <a:pathLst>
                <a:path extrusionOk="0" h="15556" w="14004">
                  <a:moveTo>
                    <a:pt x="13249" y="0"/>
                  </a:moveTo>
                  <a:cubicBezTo>
                    <a:pt x="12865" y="0"/>
                    <a:pt x="12525" y="311"/>
                    <a:pt x="12510" y="710"/>
                  </a:cubicBezTo>
                  <a:cubicBezTo>
                    <a:pt x="12510" y="887"/>
                    <a:pt x="12569" y="1065"/>
                    <a:pt x="12672" y="1198"/>
                  </a:cubicBezTo>
                  <a:lnTo>
                    <a:pt x="8503" y="5367"/>
                  </a:lnTo>
                  <a:lnTo>
                    <a:pt x="8503" y="5412"/>
                  </a:lnTo>
                  <a:lnTo>
                    <a:pt x="8503" y="12287"/>
                  </a:lnTo>
                  <a:lnTo>
                    <a:pt x="6048" y="14742"/>
                  </a:lnTo>
                  <a:lnTo>
                    <a:pt x="1538" y="14742"/>
                  </a:lnTo>
                  <a:cubicBezTo>
                    <a:pt x="1524" y="14579"/>
                    <a:pt x="1450" y="14417"/>
                    <a:pt x="1331" y="14298"/>
                  </a:cubicBezTo>
                  <a:cubicBezTo>
                    <a:pt x="1184" y="14150"/>
                    <a:pt x="995" y="14077"/>
                    <a:pt x="807" y="14077"/>
                  </a:cubicBezTo>
                  <a:cubicBezTo>
                    <a:pt x="618" y="14077"/>
                    <a:pt x="429" y="14150"/>
                    <a:pt x="282" y="14298"/>
                  </a:cubicBezTo>
                  <a:cubicBezTo>
                    <a:pt x="1" y="14579"/>
                    <a:pt x="1" y="15052"/>
                    <a:pt x="282" y="15333"/>
                  </a:cubicBezTo>
                  <a:cubicBezTo>
                    <a:pt x="429" y="15481"/>
                    <a:pt x="618" y="15555"/>
                    <a:pt x="807" y="15555"/>
                  </a:cubicBezTo>
                  <a:cubicBezTo>
                    <a:pt x="995" y="15555"/>
                    <a:pt x="1184" y="15481"/>
                    <a:pt x="1331" y="15333"/>
                  </a:cubicBezTo>
                  <a:cubicBezTo>
                    <a:pt x="1435" y="15230"/>
                    <a:pt x="1509" y="15097"/>
                    <a:pt x="1524" y="14949"/>
                  </a:cubicBezTo>
                  <a:lnTo>
                    <a:pt x="6137" y="14949"/>
                  </a:lnTo>
                  <a:lnTo>
                    <a:pt x="8725" y="12376"/>
                  </a:lnTo>
                  <a:lnTo>
                    <a:pt x="8725" y="12332"/>
                  </a:lnTo>
                  <a:lnTo>
                    <a:pt x="8725" y="5471"/>
                  </a:lnTo>
                  <a:lnTo>
                    <a:pt x="12835" y="1346"/>
                  </a:lnTo>
                  <a:cubicBezTo>
                    <a:pt x="12953" y="1420"/>
                    <a:pt x="13086" y="1464"/>
                    <a:pt x="13220" y="1479"/>
                  </a:cubicBezTo>
                  <a:cubicBezTo>
                    <a:pt x="13229" y="1479"/>
                    <a:pt x="13238" y="1479"/>
                    <a:pt x="13247" y="1479"/>
                  </a:cubicBezTo>
                  <a:cubicBezTo>
                    <a:pt x="13648" y="1479"/>
                    <a:pt x="13974" y="1159"/>
                    <a:pt x="13988" y="769"/>
                  </a:cubicBezTo>
                  <a:cubicBezTo>
                    <a:pt x="14003" y="547"/>
                    <a:pt x="13914" y="355"/>
                    <a:pt x="13781" y="222"/>
                  </a:cubicBezTo>
                  <a:cubicBezTo>
                    <a:pt x="13648" y="89"/>
                    <a:pt x="13471" y="0"/>
                    <a:pt x="1327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8" name="Google Shape;1048;p83"/>
            <p:cNvSpPr/>
            <p:nvPr/>
          </p:nvSpPr>
          <p:spPr>
            <a:xfrm rot="10800000">
              <a:off x="5078968" y="4813535"/>
              <a:ext cx="513779" cy="828403"/>
            </a:xfrm>
            <a:custGeom>
              <a:rect b="b" l="l" r="r" t="t"/>
              <a:pathLst>
                <a:path extrusionOk="0" h="15927" w="9878">
                  <a:moveTo>
                    <a:pt x="9138" y="1"/>
                  </a:moveTo>
                  <a:cubicBezTo>
                    <a:pt x="8946" y="1"/>
                    <a:pt x="8769" y="60"/>
                    <a:pt x="8635" y="193"/>
                  </a:cubicBezTo>
                  <a:cubicBezTo>
                    <a:pt x="8488" y="326"/>
                    <a:pt x="8399" y="504"/>
                    <a:pt x="8399" y="711"/>
                  </a:cubicBezTo>
                  <a:cubicBezTo>
                    <a:pt x="8384" y="859"/>
                    <a:pt x="8428" y="1006"/>
                    <a:pt x="8517" y="1140"/>
                  </a:cubicBezTo>
                  <a:lnTo>
                    <a:pt x="6196" y="3446"/>
                  </a:lnTo>
                  <a:lnTo>
                    <a:pt x="6196" y="9568"/>
                  </a:lnTo>
                  <a:lnTo>
                    <a:pt x="1183" y="14580"/>
                  </a:lnTo>
                  <a:cubicBezTo>
                    <a:pt x="1065" y="14491"/>
                    <a:pt x="932" y="14447"/>
                    <a:pt x="784" y="14447"/>
                  </a:cubicBezTo>
                  <a:cubicBezTo>
                    <a:pt x="775" y="14447"/>
                    <a:pt x="766" y="14447"/>
                    <a:pt x="757" y="14447"/>
                  </a:cubicBezTo>
                  <a:cubicBezTo>
                    <a:pt x="369" y="14447"/>
                    <a:pt x="44" y="14752"/>
                    <a:pt x="15" y="15157"/>
                  </a:cubicBezTo>
                  <a:cubicBezTo>
                    <a:pt x="0" y="15556"/>
                    <a:pt x="326" y="15911"/>
                    <a:pt x="725" y="15926"/>
                  </a:cubicBezTo>
                  <a:cubicBezTo>
                    <a:pt x="734" y="15926"/>
                    <a:pt x="743" y="15926"/>
                    <a:pt x="752" y="15926"/>
                  </a:cubicBezTo>
                  <a:cubicBezTo>
                    <a:pt x="1154" y="15926"/>
                    <a:pt x="1479" y="15606"/>
                    <a:pt x="1494" y="15216"/>
                  </a:cubicBezTo>
                  <a:cubicBezTo>
                    <a:pt x="1508" y="15039"/>
                    <a:pt x="1449" y="14876"/>
                    <a:pt x="1346" y="14728"/>
                  </a:cubicBezTo>
                  <a:lnTo>
                    <a:pt x="6418" y="9656"/>
                  </a:lnTo>
                  <a:lnTo>
                    <a:pt x="6418" y="3535"/>
                  </a:lnTo>
                  <a:lnTo>
                    <a:pt x="8665" y="1302"/>
                  </a:lnTo>
                  <a:cubicBezTo>
                    <a:pt x="8783" y="1406"/>
                    <a:pt x="8946" y="1465"/>
                    <a:pt x="9109" y="1465"/>
                  </a:cubicBezTo>
                  <a:cubicBezTo>
                    <a:pt x="9125" y="1466"/>
                    <a:pt x="9141" y="1467"/>
                    <a:pt x="9157" y="1467"/>
                  </a:cubicBezTo>
                  <a:cubicBezTo>
                    <a:pt x="9333" y="1467"/>
                    <a:pt x="9506" y="1394"/>
                    <a:pt x="9641" y="1273"/>
                  </a:cubicBezTo>
                  <a:cubicBezTo>
                    <a:pt x="9774" y="1140"/>
                    <a:pt x="9863" y="962"/>
                    <a:pt x="9877" y="755"/>
                  </a:cubicBezTo>
                  <a:cubicBezTo>
                    <a:pt x="9877" y="563"/>
                    <a:pt x="9804" y="371"/>
                    <a:pt x="9670" y="238"/>
                  </a:cubicBezTo>
                  <a:cubicBezTo>
                    <a:pt x="9670" y="223"/>
                    <a:pt x="9656" y="223"/>
                    <a:pt x="9656" y="208"/>
                  </a:cubicBezTo>
                  <a:cubicBezTo>
                    <a:pt x="9523" y="75"/>
                    <a:pt x="9345" y="1"/>
                    <a:pt x="9168"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9" name="Google Shape;1049;p83"/>
            <p:cNvSpPr/>
            <p:nvPr/>
          </p:nvSpPr>
          <p:spPr>
            <a:xfrm rot="10800000">
              <a:off x="6099471" y="4821864"/>
              <a:ext cx="573802" cy="570889"/>
            </a:xfrm>
            <a:custGeom>
              <a:rect b="b" l="l" r="r" t="t"/>
              <a:pathLst>
                <a:path extrusionOk="0" h="10976" w="11032">
                  <a:moveTo>
                    <a:pt x="7630" y="1"/>
                  </a:moveTo>
                  <a:lnTo>
                    <a:pt x="1361" y="6270"/>
                  </a:lnTo>
                  <a:cubicBezTo>
                    <a:pt x="1231" y="6168"/>
                    <a:pt x="1070" y="6116"/>
                    <a:pt x="908" y="6116"/>
                  </a:cubicBezTo>
                  <a:cubicBezTo>
                    <a:pt x="719" y="6116"/>
                    <a:pt x="528" y="6186"/>
                    <a:pt x="385" y="6329"/>
                  </a:cubicBezTo>
                  <a:cubicBezTo>
                    <a:pt x="104" y="6625"/>
                    <a:pt x="104" y="7083"/>
                    <a:pt x="385" y="7379"/>
                  </a:cubicBezTo>
                  <a:cubicBezTo>
                    <a:pt x="533" y="7519"/>
                    <a:pt x="725" y="7590"/>
                    <a:pt x="916" y="7590"/>
                  </a:cubicBezTo>
                  <a:cubicBezTo>
                    <a:pt x="1106" y="7590"/>
                    <a:pt x="1294" y="7519"/>
                    <a:pt x="1435" y="7379"/>
                  </a:cubicBezTo>
                  <a:cubicBezTo>
                    <a:pt x="1701" y="7113"/>
                    <a:pt x="1716" y="6714"/>
                    <a:pt x="1509" y="6433"/>
                  </a:cubicBezTo>
                  <a:lnTo>
                    <a:pt x="7719" y="222"/>
                  </a:lnTo>
                  <a:lnTo>
                    <a:pt x="10809" y="222"/>
                  </a:lnTo>
                  <a:lnTo>
                    <a:pt x="10809" y="3919"/>
                  </a:lnTo>
                  <a:lnTo>
                    <a:pt x="4510" y="10218"/>
                  </a:lnTo>
                  <a:lnTo>
                    <a:pt x="1538" y="10218"/>
                  </a:lnTo>
                  <a:cubicBezTo>
                    <a:pt x="1538" y="10041"/>
                    <a:pt x="1465" y="9848"/>
                    <a:pt x="1331" y="9715"/>
                  </a:cubicBezTo>
                  <a:cubicBezTo>
                    <a:pt x="1184" y="9575"/>
                    <a:pt x="995" y="9505"/>
                    <a:pt x="807" y="9505"/>
                  </a:cubicBezTo>
                  <a:cubicBezTo>
                    <a:pt x="618" y="9505"/>
                    <a:pt x="429" y="9575"/>
                    <a:pt x="282" y="9715"/>
                  </a:cubicBezTo>
                  <a:cubicBezTo>
                    <a:pt x="1" y="10011"/>
                    <a:pt x="1" y="10469"/>
                    <a:pt x="282" y="10765"/>
                  </a:cubicBezTo>
                  <a:cubicBezTo>
                    <a:pt x="429" y="10906"/>
                    <a:pt x="618" y="10976"/>
                    <a:pt x="807" y="10976"/>
                  </a:cubicBezTo>
                  <a:cubicBezTo>
                    <a:pt x="995" y="10976"/>
                    <a:pt x="1184" y="10906"/>
                    <a:pt x="1331" y="10765"/>
                  </a:cubicBezTo>
                  <a:cubicBezTo>
                    <a:pt x="1420" y="10662"/>
                    <a:pt x="1479" y="10558"/>
                    <a:pt x="1509" y="10440"/>
                  </a:cubicBezTo>
                  <a:lnTo>
                    <a:pt x="4599" y="10440"/>
                  </a:lnTo>
                  <a:lnTo>
                    <a:pt x="11031" y="4008"/>
                  </a:lnTo>
                  <a:lnTo>
                    <a:pt x="11031" y="1"/>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0" name="Google Shape;1050;p83"/>
            <p:cNvSpPr/>
            <p:nvPr/>
          </p:nvSpPr>
          <p:spPr>
            <a:xfrm rot="10800000">
              <a:off x="5014376" y="4731113"/>
              <a:ext cx="339226" cy="330956"/>
            </a:xfrm>
            <a:custGeom>
              <a:rect b="b" l="l" r="r" t="t"/>
              <a:pathLst>
                <a:path extrusionOk="0" h="6363" w="6522">
                  <a:moveTo>
                    <a:pt x="5782" y="1"/>
                  </a:moveTo>
                  <a:cubicBezTo>
                    <a:pt x="5590" y="1"/>
                    <a:pt x="5413" y="75"/>
                    <a:pt x="5279" y="208"/>
                  </a:cubicBezTo>
                  <a:cubicBezTo>
                    <a:pt x="5132" y="341"/>
                    <a:pt x="5043" y="518"/>
                    <a:pt x="5043" y="711"/>
                  </a:cubicBezTo>
                  <a:cubicBezTo>
                    <a:pt x="5028" y="873"/>
                    <a:pt x="5072" y="1021"/>
                    <a:pt x="5161" y="1139"/>
                  </a:cubicBezTo>
                  <a:lnTo>
                    <a:pt x="1258" y="5043"/>
                  </a:lnTo>
                  <a:cubicBezTo>
                    <a:pt x="1121" y="4940"/>
                    <a:pt x="959" y="4888"/>
                    <a:pt x="798" y="4888"/>
                  </a:cubicBezTo>
                  <a:cubicBezTo>
                    <a:pt x="611" y="4888"/>
                    <a:pt x="425" y="4959"/>
                    <a:pt x="282" y="5102"/>
                  </a:cubicBezTo>
                  <a:cubicBezTo>
                    <a:pt x="1" y="5398"/>
                    <a:pt x="1" y="5871"/>
                    <a:pt x="282" y="6152"/>
                  </a:cubicBezTo>
                  <a:cubicBezTo>
                    <a:pt x="430" y="6292"/>
                    <a:pt x="618" y="6363"/>
                    <a:pt x="807" y="6363"/>
                  </a:cubicBezTo>
                  <a:cubicBezTo>
                    <a:pt x="995" y="6363"/>
                    <a:pt x="1184" y="6292"/>
                    <a:pt x="1332" y="6152"/>
                  </a:cubicBezTo>
                  <a:cubicBezTo>
                    <a:pt x="1583" y="5900"/>
                    <a:pt x="1613" y="5486"/>
                    <a:pt x="1406" y="5206"/>
                  </a:cubicBezTo>
                  <a:lnTo>
                    <a:pt x="5309" y="1302"/>
                  </a:lnTo>
                  <a:cubicBezTo>
                    <a:pt x="5427" y="1405"/>
                    <a:pt x="5575" y="1479"/>
                    <a:pt x="5753" y="1479"/>
                  </a:cubicBezTo>
                  <a:cubicBezTo>
                    <a:pt x="5769" y="1481"/>
                    <a:pt x="5785" y="1481"/>
                    <a:pt x="5801" y="1481"/>
                  </a:cubicBezTo>
                  <a:cubicBezTo>
                    <a:pt x="5977" y="1481"/>
                    <a:pt x="6150" y="1409"/>
                    <a:pt x="6285" y="1287"/>
                  </a:cubicBezTo>
                  <a:cubicBezTo>
                    <a:pt x="6418" y="1154"/>
                    <a:pt x="6507" y="977"/>
                    <a:pt x="6522" y="770"/>
                  </a:cubicBezTo>
                  <a:cubicBezTo>
                    <a:pt x="6522" y="577"/>
                    <a:pt x="6448" y="385"/>
                    <a:pt x="6315" y="237"/>
                  </a:cubicBezTo>
                  <a:cubicBezTo>
                    <a:pt x="6315" y="237"/>
                    <a:pt x="6300" y="223"/>
                    <a:pt x="6300" y="223"/>
                  </a:cubicBezTo>
                  <a:cubicBezTo>
                    <a:pt x="6167" y="89"/>
                    <a:pt x="5989" y="16"/>
                    <a:pt x="5812"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51" name="Google Shape;1051;p83"/>
          <p:cNvSpPr/>
          <p:nvPr/>
        </p:nvSpPr>
        <p:spPr>
          <a:xfrm>
            <a:off x="3441700" y="763263"/>
            <a:ext cx="2260800" cy="22608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2" name="Google Shape;1052;p83"/>
          <p:cNvSpPr txBox="1"/>
          <p:nvPr>
            <p:ph type="title"/>
          </p:nvPr>
        </p:nvSpPr>
        <p:spPr>
          <a:xfrm>
            <a:off x="914650" y="2150850"/>
            <a:ext cx="7314900" cy="841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Administrative Content</a:t>
            </a:r>
            <a:endParaRPr/>
          </a:p>
        </p:txBody>
      </p:sp>
      <p:grpSp>
        <p:nvGrpSpPr>
          <p:cNvPr id="1053" name="Google Shape;1053;p83"/>
          <p:cNvGrpSpPr/>
          <p:nvPr/>
        </p:nvGrpSpPr>
        <p:grpSpPr>
          <a:xfrm>
            <a:off x="1904048" y="-1529480"/>
            <a:ext cx="2837890" cy="3551859"/>
            <a:chOff x="1904048" y="-1529480"/>
            <a:chExt cx="2837890" cy="3551859"/>
          </a:xfrm>
        </p:grpSpPr>
        <p:sp>
          <p:nvSpPr>
            <p:cNvPr id="1054" name="Google Shape;1054;p83"/>
            <p:cNvSpPr/>
            <p:nvPr/>
          </p:nvSpPr>
          <p:spPr>
            <a:xfrm rot="10800000">
              <a:off x="3467455" y="-66827"/>
              <a:ext cx="484492" cy="346211"/>
            </a:xfrm>
            <a:custGeom>
              <a:rect b="b" l="l" r="r" t="t"/>
              <a:pathLst>
                <a:path extrusionOk="0" h="6467" w="9050">
                  <a:moveTo>
                    <a:pt x="8295" y="1"/>
                  </a:moveTo>
                  <a:cubicBezTo>
                    <a:pt x="8295" y="1"/>
                    <a:pt x="8281" y="1"/>
                    <a:pt x="8266" y="16"/>
                  </a:cubicBezTo>
                  <a:cubicBezTo>
                    <a:pt x="7896" y="30"/>
                    <a:pt x="7600" y="311"/>
                    <a:pt x="7571" y="681"/>
                  </a:cubicBezTo>
                  <a:lnTo>
                    <a:pt x="5693" y="681"/>
                  </a:lnTo>
                  <a:lnTo>
                    <a:pt x="1242" y="5132"/>
                  </a:lnTo>
                  <a:cubicBezTo>
                    <a:pt x="1108" y="5038"/>
                    <a:pt x="953" y="4990"/>
                    <a:pt x="799" y="4990"/>
                  </a:cubicBezTo>
                  <a:cubicBezTo>
                    <a:pt x="612" y="4990"/>
                    <a:pt x="427" y="5060"/>
                    <a:pt x="281" y="5206"/>
                  </a:cubicBezTo>
                  <a:cubicBezTo>
                    <a:pt x="0" y="5486"/>
                    <a:pt x="0" y="5960"/>
                    <a:pt x="281" y="6255"/>
                  </a:cubicBezTo>
                  <a:cubicBezTo>
                    <a:pt x="429" y="6396"/>
                    <a:pt x="618" y="6466"/>
                    <a:pt x="806" y="6466"/>
                  </a:cubicBezTo>
                  <a:cubicBezTo>
                    <a:pt x="995" y="6466"/>
                    <a:pt x="1183" y="6396"/>
                    <a:pt x="1331" y="6255"/>
                  </a:cubicBezTo>
                  <a:cubicBezTo>
                    <a:pt x="1597" y="5989"/>
                    <a:pt x="1612" y="5575"/>
                    <a:pt x="1405" y="5294"/>
                  </a:cubicBezTo>
                  <a:lnTo>
                    <a:pt x="5782" y="903"/>
                  </a:lnTo>
                  <a:lnTo>
                    <a:pt x="7586" y="903"/>
                  </a:lnTo>
                  <a:cubicBezTo>
                    <a:pt x="7615" y="1051"/>
                    <a:pt x="7689" y="1184"/>
                    <a:pt x="7793" y="1287"/>
                  </a:cubicBezTo>
                  <a:cubicBezTo>
                    <a:pt x="7928" y="1409"/>
                    <a:pt x="8101" y="1481"/>
                    <a:pt x="8276" y="1481"/>
                  </a:cubicBezTo>
                  <a:cubicBezTo>
                    <a:pt x="8292" y="1481"/>
                    <a:pt x="8309" y="1481"/>
                    <a:pt x="8325" y="1479"/>
                  </a:cubicBezTo>
                  <a:cubicBezTo>
                    <a:pt x="8532" y="1479"/>
                    <a:pt x="8709" y="1391"/>
                    <a:pt x="8842" y="1243"/>
                  </a:cubicBezTo>
                  <a:cubicBezTo>
                    <a:pt x="8976" y="1110"/>
                    <a:pt x="9049" y="918"/>
                    <a:pt x="9035" y="711"/>
                  </a:cubicBezTo>
                  <a:cubicBezTo>
                    <a:pt x="9035" y="518"/>
                    <a:pt x="8946" y="356"/>
                    <a:pt x="8828" y="223"/>
                  </a:cubicBezTo>
                  <a:cubicBezTo>
                    <a:pt x="8695" y="89"/>
                    <a:pt x="8502" y="1"/>
                    <a:pt x="829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5" name="Google Shape;1055;p83"/>
            <p:cNvSpPr/>
            <p:nvPr/>
          </p:nvSpPr>
          <p:spPr>
            <a:xfrm rot="10800000">
              <a:off x="3182479" y="-239382"/>
              <a:ext cx="1075786" cy="927173"/>
            </a:xfrm>
            <a:custGeom>
              <a:rect b="b" l="l" r="r" t="t"/>
              <a:pathLst>
                <a:path extrusionOk="0" h="17319" w="20095">
                  <a:moveTo>
                    <a:pt x="19281" y="0"/>
                  </a:moveTo>
                  <a:cubicBezTo>
                    <a:pt x="19089" y="0"/>
                    <a:pt x="18912" y="59"/>
                    <a:pt x="18764" y="207"/>
                  </a:cubicBezTo>
                  <a:cubicBezTo>
                    <a:pt x="18498" y="473"/>
                    <a:pt x="18483" y="887"/>
                    <a:pt x="18705" y="1183"/>
                  </a:cubicBezTo>
                  <a:lnTo>
                    <a:pt x="16871" y="3002"/>
                  </a:lnTo>
                  <a:lnTo>
                    <a:pt x="11238" y="3253"/>
                  </a:lnTo>
                  <a:lnTo>
                    <a:pt x="11208" y="3253"/>
                  </a:lnTo>
                  <a:lnTo>
                    <a:pt x="6210" y="8251"/>
                  </a:lnTo>
                  <a:lnTo>
                    <a:pt x="6210" y="10912"/>
                  </a:lnTo>
                  <a:lnTo>
                    <a:pt x="1183" y="15940"/>
                  </a:lnTo>
                  <a:cubicBezTo>
                    <a:pt x="1071" y="15875"/>
                    <a:pt x="945" y="15843"/>
                    <a:pt x="819" y="15843"/>
                  </a:cubicBezTo>
                  <a:cubicBezTo>
                    <a:pt x="629" y="15843"/>
                    <a:pt x="438" y="15916"/>
                    <a:pt x="296" y="16058"/>
                  </a:cubicBezTo>
                  <a:cubicBezTo>
                    <a:pt x="0" y="16339"/>
                    <a:pt x="0" y="16812"/>
                    <a:pt x="296" y="17108"/>
                  </a:cubicBezTo>
                  <a:cubicBezTo>
                    <a:pt x="436" y="17248"/>
                    <a:pt x="625" y="17318"/>
                    <a:pt x="813" y="17318"/>
                  </a:cubicBezTo>
                  <a:cubicBezTo>
                    <a:pt x="1002" y="17318"/>
                    <a:pt x="1190" y="17248"/>
                    <a:pt x="1331" y="17108"/>
                  </a:cubicBezTo>
                  <a:cubicBezTo>
                    <a:pt x="1612" y="16827"/>
                    <a:pt x="1627" y="16368"/>
                    <a:pt x="1360" y="16073"/>
                  </a:cubicBezTo>
                  <a:lnTo>
                    <a:pt x="6432" y="11001"/>
                  </a:lnTo>
                  <a:lnTo>
                    <a:pt x="6432" y="8340"/>
                  </a:lnTo>
                  <a:lnTo>
                    <a:pt x="11297" y="3475"/>
                  </a:lnTo>
                  <a:lnTo>
                    <a:pt x="16930" y="3223"/>
                  </a:lnTo>
                  <a:lnTo>
                    <a:pt x="16975" y="3223"/>
                  </a:lnTo>
                  <a:lnTo>
                    <a:pt x="18852" y="1331"/>
                  </a:lnTo>
                  <a:cubicBezTo>
                    <a:pt x="18984" y="1423"/>
                    <a:pt x="19135" y="1468"/>
                    <a:pt x="19285" y="1468"/>
                  </a:cubicBezTo>
                  <a:cubicBezTo>
                    <a:pt x="19473" y="1468"/>
                    <a:pt x="19659" y="1397"/>
                    <a:pt x="19799" y="1257"/>
                  </a:cubicBezTo>
                  <a:cubicBezTo>
                    <a:pt x="20095" y="961"/>
                    <a:pt x="20095" y="503"/>
                    <a:pt x="19799" y="207"/>
                  </a:cubicBezTo>
                  <a:cubicBezTo>
                    <a:pt x="19666" y="59"/>
                    <a:pt x="19473" y="0"/>
                    <a:pt x="19281"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6" name="Google Shape;1056;p83"/>
            <p:cNvSpPr/>
            <p:nvPr/>
          </p:nvSpPr>
          <p:spPr>
            <a:xfrm rot="10800000">
              <a:off x="2419388" y="-115916"/>
              <a:ext cx="1923620" cy="2138295"/>
            </a:xfrm>
            <a:custGeom>
              <a:rect b="b" l="l" r="r" t="t"/>
              <a:pathLst>
                <a:path extrusionOk="0" h="39942" w="35932">
                  <a:moveTo>
                    <a:pt x="35148" y="1"/>
                  </a:moveTo>
                  <a:cubicBezTo>
                    <a:pt x="34956" y="15"/>
                    <a:pt x="34778" y="104"/>
                    <a:pt x="34630" y="237"/>
                  </a:cubicBezTo>
                  <a:cubicBezTo>
                    <a:pt x="34497" y="385"/>
                    <a:pt x="34438" y="577"/>
                    <a:pt x="34438" y="769"/>
                  </a:cubicBezTo>
                  <a:cubicBezTo>
                    <a:pt x="34453" y="917"/>
                    <a:pt x="34497" y="1050"/>
                    <a:pt x="34586" y="1169"/>
                  </a:cubicBezTo>
                  <a:lnTo>
                    <a:pt x="31806" y="3948"/>
                  </a:lnTo>
                  <a:lnTo>
                    <a:pt x="22890" y="3948"/>
                  </a:lnTo>
                  <a:lnTo>
                    <a:pt x="18291" y="8532"/>
                  </a:lnTo>
                  <a:lnTo>
                    <a:pt x="18291" y="19430"/>
                  </a:lnTo>
                  <a:lnTo>
                    <a:pt x="14299" y="23422"/>
                  </a:lnTo>
                  <a:lnTo>
                    <a:pt x="9228" y="23422"/>
                  </a:lnTo>
                  <a:lnTo>
                    <a:pt x="578" y="32087"/>
                  </a:lnTo>
                  <a:lnTo>
                    <a:pt x="578" y="38504"/>
                  </a:lnTo>
                  <a:cubicBezTo>
                    <a:pt x="474" y="38533"/>
                    <a:pt x="371" y="38593"/>
                    <a:pt x="282" y="38681"/>
                  </a:cubicBezTo>
                  <a:cubicBezTo>
                    <a:pt x="1" y="38962"/>
                    <a:pt x="1" y="39435"/>
                    <a:pt x="282" y="39731"/>
                  </a:cubicBezTo>
                  <a:cubicBezTo>
                    <a:pt x="430" y="39872"/>
                    <a:pt x="618" y="39942"/>
                    <a:pt x="807" y="39942"/>
                  </a:cubicBezTo>
                  <a:cubicBezTo>
                    <a:pt x="995" y="39942"/>
                    <a:pt x="1184" y="39872"/>
                    <a:pt x="1332" y="39731"/>
                  </a:cubicBezTo>
                  <a:cubicBezTo>
                    <a:pt x="1613" y="39435"/>
                    <a:pt x="1613" y="38962"/>
                    <a:pt x="1332" y="38681"/>
                  </a:cubicBezTo>
                  <a:cubicBezTo>
                    <a:pt x="1184" y="38533"/>
                    <a:pt x="992" y="38459"/>
                    <a:pt x="799" y="38459"/>
                  </a:cubicBezTo>
                  <a:lnTo>
                    <a:pt x="799" y="32175"/>
                  </a:lnTo>
                  <a:lnTo>
                    <a:pt x="9331" y="23644"/>
                  </a:lnTo>
                  <a:lnTo>
                    <a:pt x="14388" y="23644"/>
                  </a:lnTo>
                  <a:lnTo>
                    <a:pt x="18513" y="19518"/>
                  </a:lnTo>
                  <a:lnTo>
                    <a:pt x="18513" y="8621"/>
                  </a:lnTo>
                  <a:lnTo>
                    <a:pt x="22979" y="4170"/>
                  </a:lnTo>
                  <a:lnTo>
                    <a:pt x="31895" y="4170"/>
                  </a:lnTo>
                  <a:lnTo>
                    <a:pt x="34734" y="1331"/>
                  </a:lnTo>
                  <a:cubicBezTo>
                    <a:pt x="34853" y="1424"/>
                    <a:pt x="34997" y="1481"/>
                    <a:pt x="35153" y="1481"/>
                  </a:cubicBezTo>
                  <a:cubicBezTo>
                    <a:pt x="35171" y="1481"/>
                    <a:pt x="35189" y="1481"/>
                    <a:pt x="35207" y="1479"/>
                  </a:cubicBezTo>
                  <a:cubicBezTo>
                    <a:pt x="35399" y="1479"/>
                    <a:pt x="35591" y="1390"/>
                    <a:pt x="35724" y="1243"/>
                  </a:cubicBezTo>
                  <a:cubicBezTo>
                    <a:pt x="35857" y="1095"/>
                    <a:pt x="35931" y="917"/>
                    <a:pt x="35917" y="710"/>
                  </a:cubicBezTo>
                  <a:cubicBezTo>
                    <a:pt x="35917" y="533"/>
                    <a:pt x="35828" y="355"/>
                    <a:pt x="35710" y="222"/>
                  </a:cubicBezTo>
                  <a:cubicBezTo>
                    <a:pt x="35695" y="222"/>
                    <a:pt x="35695" y="208"/>
                    <a:pt x="35680" y="208"/>
                  </a:cubicBezTo>
                  <a:cubicBezTo>
                    <a:pt x="35547" y="74"/>
                    <a:pt x="35370" y="1"/>
                    <a:pt x="35177"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7" name="Google Shape;1057;p83"/>
            <p:cNvSpPr/>
            <p:nvPr/>
          </p:nvSpPr>
          <p:spPr>
            <a:xfrm rot="10800000">
              <a:off x="3018609" y="-71419"/>
              <a:ext cx="1214334" cy="1778754"/>
            </a:xfrm>
            <a:custGeom>
              <a:rect b="b" l="l" r="r" t="t"/>
              <a:pathLst>
                <a:path extrusionOk="0" h="33226" w="22683">
                  <a:moveTo>
                    <a:pt x="21869" y="0"/>
                  </a:moveTo>
                  <a:cubicBezTo>
                    <a:pt x="21677" y="0"/>
                    <a:pt x="21485" y="74"/>
                    <a:pt x="21337" y="222"/>
                  </a:cubicBezTo>
                  <a:cubicBezTo>
                    <a:pt x="21085" y="488"/>
                    <a:pt x="21056" y="902"/>
                    <a:pt x="21278" y="1183"/>
                  </a:cubicBezTo>
                  <a:lnTo>
                    <a:pt x="18808" y="3667"/>
                  </a:lnTo>
                  <a:lnTo>
                    <a:pt x="18808" y="14373"/>
                  </a:lnTo>
                  <a:lnTo>
                    <a:pt x="13618" y="19577"/>
                  </a:lnTo>
                  <a:lnTo>
                    <a:pt x="8369" y="19577"/>
                  </a:lnTo>
                  <a:lnTo>
                    <a:pt x="651" y="27296"/>
                  </a:lnTo>
                  <a:lnTo>
                    <a:pt x="651" y="31761"/>
                  </a:lnTo>
                  <a:cubicBezTo>
                    <a:pt x="518" y="31791"/>
                    <a:pt x="399" y="31865"/>
                    <a:pt x="296" y="31968"/>
                  </a:cubicBezTo>
                  <a:cubicBezTo>
                    <a:pt x="0" y="32249"/>
                    <a:pt x="0" y="32722"/>
                    <a:pt x="296" y="33003"/>
                  </a:cubicBezTo>
                  <a:cubicBezTo>
                    <a:pt x="436" y="33151"/>
                    <a:pt x="625" y="33225"/>
                    <a:pt x="813" y="33225"/>
                  </a:cubicBezTo>
                  <a:cubicBezTo>
                    <a:pt x="1002" y="33225"/>
                    <a:pt x="1191" y="33151"/>
                    <a:pt x="1331" y="33003"/>
                  </a:cubicBezTo>
                  <a:cubicBezTo>
                    <a:pt x="1627" y="32722"/>
                    <a:pt x="1627" y="32249"/>
                    <a:pt x="1331" y="31968"/>
                  </a:cubicBezTo>
                  <a:cubicBezTo>
                    <a:pt x="1213" y="31835"/>
                    <a:pt x="1035" y="31761"/>
                    <a:pt x="873" y="31746"/>
                  </a:cubicBezTo>
                  <a:lnTo>
                    <a:pt x="873" y="27385"/>
                  </a:lnTo>
                  <a:lnTo>
                    <a:pt x="8458" y="19784"/>
                  </a:lnTo>
                  <a:lnTo>
                    <a:pt x="13707" y="19784"/>
                  </a:lnTo>
                  <a:lnTo>
                    <a:pt x="19030" y="14476"/>
                  </a:lnTo>
                  <a:lnTo>
                    <a:pt x="19030" y="3756"/>
                  </a:lnTo>
                  <a:lnTo>
                    <a:pt x="21440" y="1346"/>
                  </a:lnTo>
                  <a:cubicBezTo>
                    <a:pt x="21565" y="1438"/>
                    <a:pt x="21716" y="1483"/>
                    <a:pt x="21867" y="1483"/>
                  </a:cubicBezTo>
                  <a:cubicBezTo>
                    <a:pt x="22056" y="1483"/>
                    <a:pt x="22247" y="1412"/>
                    <a:pt x="22387" y="1272"/>
                  </a:cubicBezTo>
                  <a:cubicBezTo>
                    <a:pt x="22682" y="976"/>
                    <a:pt x="22682" y="503"/>
                    <a:pt x="22387" y="222"/>
                  </a:cubicBezTo>
                  <a:cubicBezTo>
                    <a:pt x="22239" y="74"/>
                    <a:pt x="22061" y="0"/>
                    <a:pt x="2186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8" name="Google Shape;1058;p83"/>
            <p:cNvSpPr/>
            <p:nvPr/>
          </p:nvSpPr>
          <p:spPr>
            <a:xfrm rot="10800000">
              <a:off x="1904048" y="-1529480"/>
              <a:ext cx="2837890" cy="2621770"/>
            </a:xfrm>
            <a:custGeom>
              <a:rect b="b" l="l" r="r" t="t"/>
              <a:pathLst>
                <a:path extrusionOk="0" h="48973" w="53010">
                  <a:moveTo>
                    <a:pt x="24546" y="21426"/>
                  </a:moveTo>
                  <a:cubicBezTo>
                    <a:pt x="24501" y="21440"/>
                    <a:pt x="24472" y="21470"/>
                    <a:pt x="24428" y="21514"/>
                  </a:cubicBezTo>
                  <a:cubicBezTo>
                    <a:pt x="24324" y="21633"/>
                    <a:pt x="24250" y="21766"/>
                    <a:pt x="24235" y="21928"/>
                  </a:cubicBezTo>
                  <a:lnTo>
                    <a:pt x="20169" y="21928"/>
                  </a:lnTo>
                  <a:lnTo>
                    <a:pt x="20672" y="21426"/>
                  </a:lnTo>
                  <a:close/>
                  <a:moveTo>
                    <a:pt x="28730" y="22623"/>
                  </a:moveTo>
                  <a:cubicBezTo>
                    <a:pt x="28745" y="22668"/>
                    <a:pt x="28775" y="22712"/>
                    <a:pt x="28789" y="22756"/>
                  </a:cubicBezTo>
                  <a:lnTo>
                    <a:pt x="28730" y="22815"/>
                  </a:lnTo>
                  <a:lnTo>
                    <a:pt x="28730" y="22623"/>
                  </a:lnTo>
                  <a:close/>
                  <a:moveTo>
                    <a:pt x="28508" y="23348"/>
                  </a:moveTo>
                  <a:lnTo>
                    <a:pt x="28508" y="23806"/>
                  </a:lnTo>
                  <a:lnTo>
                    <a:pt x="25729" y="26586"/>
                  </a:lnTo>
                  <a:lnTo>
                    <a:pt x="25270" y="26586"/>
                  </a:lnTo>
                  <a:lnTo>
                    <a:pt x="28508" y="23348"/>
                  </a:lnTo>
                  <a:close/>
                  <a:moveTo>
                    <a:pt x="20554" y="26926"/>
                  </a:moveTo>
                  <a:lnTo>
                    <a:pt x="17315" y="30164"/>
                  </a:lnTo>
                  <a:lnTo>
                    <a:pt x="17315" y="29706"/>
                  </a:lnTo>
                  <a:lnTo>
                    <a:pt x="20110" y="26926"/>
                  </a:lnTo>
                  <a:close/>
                  <a:moveTo>
                    <a:pt x="17094" y="30696"/>
                  </a:moveTo>
                  <a:lnTo>
                    <a:pt x="17094" y="30889"/>
                  </a:lnTo>
                  <a:cubicBezTo>
                    <a:pt x="17079" y="30844"/>
                    <a:pt x="17049" y="30800"/>
                    <a:pt x="17034" y="30756"/>
                  </a:cubicBezTo>
                  <a:lnTo>
                    <a:pt x="17094" y="30696"/>
                  </a:lnTo>
                  <a:close/>
                  <a:moveTo>
                    <a:pt x="25655" y="31584"/>
                  </a:moveTo>
                  <a:lnTo>
                    <a:pt x="25152" y="32086"/>
                  </a:lnTo>
                  <a:lnTo>
                    <a:pt x="21278" y="32101"/>
                  </a:lnTo>
                  <a:cubicBezTo>
                    <a:pt x="21322" y="32072"/>
                    <a:pt x="21352" y="32042"/>
                    <a:pt x="21396" y="31998"/>
                  </a:cubicBezTo>
                  <a:cubicBezTo>
                    <a:pt x="21515" y="31879"/>
                    <a:pt x="21574" y="31746"/>
                    <a:pt x="21603" y="31584"/>
                  </a:cubicBezTo>
                  <a:close/>
                  <a:moveTo>
                    <a:pt x="48825" y="0"/>
                  </a:moveTo>
                  <a:cubicBezTo>
                    <a:pt x="48411" y="30"/>
                    <a:pt x="48100" y="370"/>
                    <a:pt x="48115" y="769"/>
                  </a:cubicBezTo>
                  <a:cubicBezTo>
                    <a:pt x="48115" y="932"/>
                    <a:pt x="48174" y="1095"/>
                    <a:pt x="48278" y="1213"/>
                  </a:cubicBezTo>
                  <a:lnTo>
                    <a:pt x="46681" y="2795"/>
                  </a:lnTo>
                  <a:lnTo>
                    <a:pt x="38770" y="2795"/>
                  </a:lnTo>
                  <a:lnTo>
                    <a:pt x="33758" y="7807"/>
                  </a:lnTo>
                  <a:lnTo>
                    <a:pt x="33758" y="13411"/>
                  </a:lnTo>
                  <a:lnTo>
                    <a:pt x="25980" y="21204"/>
                  </a:lnTo>
                  <a:lnTo>
                    <a:pt x="20583" y="21204"/>
                  </a:lnTo>
                  <a:lnTo>
                    <a:pt x="19859" y="21928"/>
                  </a:lnTo>
                  <a:lnTo>
                    <a:pt x="19829" y="21928"/>
                  </a:lnTo>
                  <a:lnTo>
                    <a:pt x="14609" y="27133"/>
                  </a:lnTo>
                  <a:lnTo>
                    <a:pt x="14609" y="27163"/>
                  </a:lnTo>
                  <a:lnTo>
                    <a:pt x="14062" y="27710"/>
                  </a:lnTo>
                  <a:cubicBezTo>
                    <a:pt x="13945" y="27639"/>
                    <a:pt x="13801" y="27597"/>
                    <a:pt x="13665" y="27597"/>
                  </a:cubicBezTo>
                  <a:cubicBezTo>
                    <a:pt x="13629" y="27597"/>
                    <a:pt x="13594" y="27600"/>
                    <a:pt x="13560" y="27606"/>
                  </a:cubicBezTo>
                  <a:cubicBezTo>
                    <a:pt x="13530" y="27562"/>
                    <a:pt x="13486" y="27517"/>
                    <a:pt x="13456" y="27488"/>
                  </a:cubicBezTo>
                  <a:cubicBezTo>
                    <a:pt x="13323" y="27340"/>
                    <a:pt x="13146" y="27281"/>
                    <a:pt x="12968" y="27266"/>
                  </a:cubicBezTo>
                  <a:cubicBezTo>
                    <a:pt x="13027" y="27237"/>
                    <a:pt x="13086" y="27192"/>
                    <a:pt x="13146" y="27148"/>
                  </a:cubicBezTo>
                  <a:cubicBezTo>
                    <a:pt x="13412" y="26867"/>
                    <a:pt x="13427" y="26453"/>
                    <a:pt x="13190" y="26157"/>
                  </a:cubicBezTo>
                  <a:lnTo>
                    <a:pt x="20731" y="18631"/>
                  </a:lnTo>
                  <a:lnTo>
                    <a:pt x="25936" y="18631"/>
                  </a:lnTo>
                  <a:lnTo>
                    <a:pt x="31155" y="13411"/>
                  </a:lnTo>
                  <a:lnTo>
                    <a:pt x="31155" y="11504"/>
                  </a:lnTo>
                  <a:cubicBezTo>
                    <a:pt x="31274" y="11474"/>
                    <a:pt x="31392" y="11415"/>
                    <a:pt x="31481" y="11312"/>
                  </a:cubicBezTo>
                  <a:cubicBezTo>
                    <a:pt x="31776" y="11031"/>
                    <a:pt x="31776" y="10558"/>
                    <a:pt x="31481" y="10262"/>
                  </a:cubicBezTo>
                  <a:cubicBezTo>
                    <a:pt x="31340" y="10121"/>
                    <a:pt x="31152" y="10051"/>
                    <a:pt x="30963" y="10051"/>
                  </a:cubicBezTo>
                  <a:cubicBezTo>
                    <a:pt x="30774" y="10051"/>
                    <a:pt x="30586" y="10121"/>
                    <a:pt x="30445" y="10262"/>
                  </a:cubicBezTo>
                  <a:cubicBezTo>
                    <a:pt x="30150" y="10558"/>
                    <a:pt x="30150" y="11031"/>
                    <a:pt x="30445" y="11312"/>
                  </a:cubicBezTo>
                  <a:cubicBezTo>
                    <a:pt x="30579" y="11445"/>
                    <a:pt x="30756" y="11519"/>
                    <a:pt x="30933" y="11519"/>
                  </a:cubicBezTo>
                  <a:lnTo>
                    <a:pt x="30933" y="13323"/>
                  </a:lnTo>
                  <a:lnTo>
                    <a:pt x="25847" y="18409"/>
                  </a:lnTo>
                  <a:lnTo>
                    <a:pt x="20642" y="18409"/>
                  </a:lnTo>
                  <a:lnTo>
                    <a:pt x="13042" y="26009"/>
                  </a:lnTo>
                  <a:cubicBezTo>
                    <a:pt x="12914" y="25926"/>
                    <a:pt x="12766" y="25884"/>
                    <a:pt x="12620" y="25884"/>
                  </a:cubicBezTo>
                  <a:cubicBezTo>
                    <a:pt x="12428" y="25884"/>
                    <a:pt x="12238" y="25956"/>
                    <a:pt x="12096" y="26098"/>
                  </a:cubicBezTo>
                  <a:cubicBezTo>
                    <a:pt x="11815" y="26379"/>
                    <a:pt x="11815" y="26852"/>
                    <a:pt x="12096" y="27148"/>
                  </a:cubicBezTo>
                  <a:cubicBezTo>
                    <a:pt x="12229" y="27281"/>
                    <a:pt x="12406" y="27340"/>
                    <a:pt x="12584" y="27355"/>
                  </a:cubicBezTo>
                  <a:cubicBezTo>
                    <a:pt x="12525" y="27384"/>
                    <a:pt x="12465" y="27429"/>
                    <a:pt x="12406" y="27488"/>
                  </a:cubicBezTo>
                  <a:cubicBezTo>
                    <a:pt x="12125" y="27769"/>
                    <a:pt x="12125" y="28242"/>
                    <a:pt x="12406" y="28523"/>
                  </a:cubicBezTo>
                  <a:cubicBezTo>
                    <a:pt x="12554" y="28671"/>
                    <a:pt x="12732" y="28730"/>
                    <a:pt x="12909" y="28745"/>
                  </a:cubicBezTo>
                  <a:lnTo>
                    <a:pt x="12909" y="31702"/>
                  </a:lnTo>
                  <a:lnTo>
                    <a:pt x="6610" y="38016"/>
                  </a:lnTo>
                  <a:lnTo>
                    <a:pt x="2914" y="38016"/>
                  </a:lnTo>
                  <a:lnTo>
                    <a:pt x="2914" y="34925"/>
                  </a:lnTo>
                  <a:lnTo>
                    <a:pt x="9124" y="28715"/>
                  </a:lnTo>
                  <a:cubicBezTo>
                    <a:pt x="9247" y="28806"/>
                    <a:pt x="9392" y="28851"/>
                    <a:pt x="9539" y="28851"/>
                  </a:cubicBezTo>
                  <a:cubicBezTo>
                    <a:pt x="9729" y="28851"/>
                    <a:pt x="9920" y="28776"/>
                    <a:pt x="10070" y="28626"/>
                  </a:cubicBezTo>
                  <a:cubicBezTo>
                    <a:pt x="10351" y="28345"/>
                    <a:pt x="10351" y="27872"/>
                    <a:pt x="10070" y="27591"/>
                  </a:cubicBezTo>
                  <a:cubicBezTo>
                    <a:pt x="9922" y="27444"/>
                    <a:pt x="9734" y="27370"/>
                    <a:pt x="9545" y="27370"/>
                  </a:cubicBezTo>
                  <a:cubicBezTo>
                    <a:pt x="9357" y="27370"/>
                    <a:pt x="9168" y="27444"/>
                    <a:pt x="9020" y="27591"/>
                  </a:cubicBezTo>
                  <a:cubicBezTo>
                    <a:pt x="8754" y="27858"/>
                    <a:pt x="8739" y="28272"/>
                    <a:pt x="8961" y="28552"/>
                  </a:cubicBezTo>
                  <a:lnTo>
                    <a:pt x="2692" y="34837"/>
                  </a:lnTo>
                  <a:lnTo>
                    <a:pt x="2692" y="38223"/>
                  </a:lnTo>
                  <a:lnTo>
                    <a:pt x="6699" y="38223"/>
                  </a:lnTo>
                  <a:lnTo>
                    <a:pt x="13131" y="31805"/>
                  </a:lnTo>
                  <a:lnTo>
                    <a:pt x="13131" y="28833"/>
                  </a:lnTo>
                  <a:cubicBezTo>
                    <a:pt x="13131" y="28848"/>
                    <a:pt x="13146" y="28848"/>
                    <a:pt x="13146" y="28863"/>
                  </a:cubicBezTo>
                  <a:cubicBezTo>
                    <a:pt x="13293" y="29003"/>
                    <a:pt x="13482" y="29074"/>
                    <a:pt x="13671" y="29074"/>
                  </a:cubicBezTo>
                  <a:cubicBezTo>
                    <a:pt x="13859" y="29074"/>
                    <a:pt x="14048" y="29003"/>
                    <a:pt x="14195" y="28863"/>
                  </a:cubicBezTo>
                  <a:cubicBezTo>
                    <a:pt x="14462" y="28582"/>
                    <a:pt x="14476" y="28153"/>
                    <a:pt x="14225" y="27858"/>
                  </a:cubicBezTo>
                  <a:lnTo>
                    <a:pt x="14609" y="27473"/>
                  </a:lnTo>
                  <a:lnTo>
                    <a:pt x="14609" y="31761"/>
                  </a:lnTo>
                  <a:cubicBezTo>
                    <a:pt x="14476" y="31968"/>
                    <a:pt x="14462" y="32234"/>
                    <a:pt x="14550" y="32456"/>
                  </a:cubicBezTo>
                  <a:lnTo>
                    <a:pt x="7024" y="39997"/>
                  </a:lnTo>
                  <a:lnTo>
                    <a:pt x="1775" y="39997"/>
                  </a:lnTo>
                  <a:lnTo>
                    <a:pt x="45" y="41727"/>
                  </a:lnTo>
                  <a:lnTo>
                    <a:pt x="1" y="41771"/>
                  </a:lnTo>
                  <a:cubicBezTo>
                    <a:pt x="89" y="41786"/>
                    <a:pt x="178" y="41801"/>
                    <a:pt x="267" y="41816"/>
                  </a:cubicBezTo>
                  <a:lnTo>
                    <a:pt x="1864" y="40219"/>
                  </a:lnTo>
                  <a:lnTo>
                    <a:pt x="7113" y="40219"/>
                  </a:lnTo>
                  <a:lnTo>
                    <a:pt x="14683" y="32648"/>
                  </a:lnTo>
                  <a:cubicBezTo>
                    <a:pt x="14683" y="32663"/>
                    <a:pt x="14698" y="32678"/>
                    <a:pt x="14713" y="32678"/>
                  </a:cubicBezTo>
                  <a:cubicBezTo>
                    <a:pt x="14853" y="32826"/>
                    <a:pt x="15042" y="32900"/>
                    <a:pt x="15230" y="32900"/>
                  </a:cubicBezTo>
                  <a:cubicBezTo>
                    <a:pt x="15419" y="32900"/>
                    <a:pt x="15608" y="32826"/>
                    <a:pt x="15748" y="32678"/>
                  </a:cubicBezTo>
                  <a:cubicBezTo>
                    <a:pt x="16044" y="32397"/>
                    <a:pt x="16044" y="31924"/>
                    <a:pt x="15748" y="31643"/>
                  </a:cubicBezTo>
                  <a:cubicBezTo>
                    <a:pt x="15630" y="31510"/>
                    <a:pt x="15482" y="31451"/>
                    <a:pt x="15319" y="31436"/>
                  </a:cubicBezTo>
                  <a:lnTo>
                    <a:pt x="15319" y="29410"/>
                  </a:lnTo>
                  <a:lnTo>
                    <a:pt x="20140" y="24590"/>
                  </a:lnTo>
                  <a:lnTo>
                    <a:pt x="23703" y="24590"/>
                  </a:lnTo>
                  <a:cubicBezTo>
                    <a:pt x="23526" y="24871"/>
                    <a:pt x="23555" y="25255"/>
                    <a:pt x="23806" y="25507"/>
                  </a:cubicBezTo>
                  <a:cubicBezTo>
                    <a:pt x="23954" y="25647"/>
                    <a:pt x="24143" y="25717"/>
                    <a:pt x="24331" y="25717"/>
                  </a:cubicBezTo>
                  <a:cubicBezTo>
                    <a:pt x="24520" y="25717"/>
                    <a:pt x="24708" y="25647"/>
                    <a:pt x="24856" y="25507"/>
                  </a:cubicBezTo>
                  <a:cubicBezTo>
                    <a:pt x="25108" y="25255"/>
                    <a:pt x="25137" y="24871"/>
                    <a:pt x="24945" y="24590"/>
                  </a:cubicBezTo>
                  <a:lnTo>
                    <a:pt x="24989" y="24590"/>
                  </a:lnTo>
                  <a:lnTo>
                    <a:pt x="25773" y="23791"/>
                  </a:lnTo>
                  <a:cubicBezTo>
                    <a:pt x="25910" y="23894"/>
                    <a:pt x="26072" y="23946"/>
                    <a:pt x="26232" y="23946"/>
                  </a:cubicBezTo>
                  <a:cubicBezTo>
                    <a:pt x="26420" y="23946"/>
                    <a:pt x="26606" y="23875"/>
                    <a:pt x="26749" y="23732"/>
                  </a:cubicBezTo>
                  <a:cubicBezTo>
                    <a:pt x="27030" y="23451"/>
                    <a:pt x="27030" y="22993"/>
                    <a:pt x="26764" y="22712"/>
                  </a:cubicBezTo>
                  <a:lnTo>
                    <a:pt x="27710" y="21766"/>
                  </a:lnTo>
                  <a:cubicBezTo>
                    <a:pt x="27837" y="21853"/>
                    <a:pt x="27989" y="21897"/>
                    <a:pt x="28139" y="21897"/>
                  </a:cubicBezTo>
                  <a:cubicBezTo>
                    <a:pt x="28270" y="21897"/>
                    <a:pt x="28399" y="21864"/>
                    <a:pt x="28508" y="21795"/>
                  </a:cubicBezTo>
                  <a:lnTo>
                    <a:pt x="28508" y="23037"/>
                  </a:lnTo>
                  <a:lnTo>
                    <a:pt x="24960" y="26586"/>
                  </a:lnTo>
                  <a:lnTo>
                    <a:pt x="20879" y="26586"/>
                  </a:lnTo>
                  <a:lnTo>
                    <a:pt x="20775" y="26704"/>
                  </a:lnTo>
                  <a:lnTo>
                    <a:pt x="20006" y="26704"/>
                  </a:lnTo>
                  <a:lnTo>
                    <a:pt x="17094" y="29617"/>
                  </a:lnTo>
                  <a:lnTo>
                    <a:pt x="17094" y="30386"/>
                  </a:lnTo>
                  <a:lnTo>
                    <a:pt x="16887" y="30593"/>
                  </a:lnTo>
                  <a:cubicBezTo>
                    <a:pt x="16745" y="30480"/>
                    <a:pt x="16573" y="30421"/>
                    <a:pt x="16401" y="30421"/>
                  </a:cubicBezTo>
                  <a:cubicBezTo>
                    <a:pt x="16214" y="30421"/>
                    <a:pt x="16028" y="30491"/>
                    <a:pt x="15881" y="30637"/>
                  </a:cubicBezTo>
                  <a:cubicBezTo>
                    <a:pt x="15600" y="30918"/>
                    <a:pt x="15600" y="31391"/>
                    <a:pt x="15881" y="31687"/>
                  </a:cubicBezTo>
                  <a:cubicBezTo>
                    <a:pt x="16029" y="31828"/>
                    <a:pt x="16221" y="31898"/>
                    <a:pt x="16412" y="31898"/>
                  </a:cubicBezTo>
                  <a:cubicBezTo>
                    <a:pt x="16602" y="31898"/>
                    <a:pt x="16790" y="31828"/>
                    <a:pt x="16931" y="31687"/>
                  </a:cubicBezTo>
                  <a:cubicBezTo>
                    <a:pt x="17005" y="31613"/>
                    <a:pt x="17064" y="31525"/>
                    <a:pt x="17094" y="31436"/>
                  </a:cubicBezTo>
                  <a:lnTo>
                    <a:pt x="17094" y="31924"/>
                  </a:lnTo>
                  <a:cubicBezTo>
                    <a:pt x="16960" y="32101"/>
                    <a:pt x="16931" y="32323"/>
                    <a:pt x="16975" y="32530"/>
                  </a:cubicBezTo>
                  <a:lnTo>
                    <a:pt x="14210" y="35354"/>
                  </a:lnTo>
                  <a:lnTo>
                    <a:pt x="9405" y="40160"/>
                  </a:lnTo>
                  <a:lnTo>
                    <a:pt x="9405" y="45497"/>
                  </a:lnTo>
                  <a:lnTo>
                    <a:pt x="7586" y="47316"/>
                  </a:lnTo>
                  <a:lnTo>
                    <a:pt x="7276" y="47612"/>
                  </a:lnTo>
                  <a:cubicBezTo>
                    <a:pt x="7349" y="47656"/>
                    <a:pt x="7409" y="47686"/>
                    <a:pt x="7483" y="47730"/>
                  </a:cubicBezTo>
                  <a:lnTo>
                    <a:pt x="7793" y="47420"/>
                  </a:lnTo>
                  <a:lnTo>
                    <a:pt x="9627" y="45586"/>
                  </a:lnTo>
                  <a:lnTo>
                    <a:pt x="9627" y="40248"/>
                  </a:lnTo>
                  <a:lnTo>
                    <a:pt x="14373" y="35502"/>
                  </a:lnTo>
                  <a:lnTo>
                    <a:pt x="17064" y="32752"/>
                  </a:lnTo>
                  <a:cubicBezTo>
                    <a:pt x="17094" y="32796"/>
                    <a:pt x="17123" y="32840"/>
                    <a:pt x="17167" y="32870"/>
                  </a:cubicBezTo>
                  <a:cubicBezTo>
                    <a:pt x="17308" y="33018"/>
                    <a:pt x="17496" y="33092"/>
                    <a:pt x="17687" y="33092"/>
                  </a:cubicBezTo>
                  <a:cubicBezTo>
                    <a:pt x="17877" y="33092"/>
                    <a:pt x="18069" y="33018"/>
                    <a:pt x="18217" y="32870"/>
                  </a:cubicBezTo>
                  <a:cubicBezTo>
                    <a:pt x="18483" y="32604"/>
                    <a:pt x="18498" y="32190"/>
                    <a:pt x="18276" y="31909"/>
                  </a:cubicBezTo>
                  <a:lnTo>
                    <a:pt x="19238" y="30933"/>
                  </a:lnTo>
                  <a:cubicBezTo>
                    <a:pt x="19355" y="31001"/>
                    <a:pt x="19487" y="31035"/>
                    <a:pt x="19619" y="31035"/>
                  </a:cubicBezTo>
                  <a:cubicBezTo>
                    <a:pt x="19803" y="31035"/>
                    <a:pt x="19987" y="30968"/>
                    <a:pt x="20125" y="30830"/>
                  </a:cubicBezTo>
                  <a:cubicBezTo>
                    <a:pt x="20361" y="30578"/>
                    <a:pt x="20406" y="30223"/>
                    <a:pt x="20243" y="29928"/>
                  </a:cubicBezTo>
                  <a:lnTo>
                    <a:pt x="21027" y="29144"/>
                  </a:lnTo>
                  <a:lnTo>
                    <a:pt x="21086" y="29144"/>
                  </a:lnTo>
                  <a:cubicBezTo>
                    <a:pt x="21212" y="29225"/>
                    <a:pt x="21356" y="29266"/>
                    <a:pt x="21498" y="29266"/>
                  </a:cubicBezTo>
                  <a:cubicBezTo>
                    <a:pt x="21640" y="29266"/>
                    <a:pt x="21781" y="29225"/>
                    <a:pt x="21899" y="29144"/>
                  </a:cubicBezTo>
                  <a:lnTo>
                    <a:pt x="25773" y="29144"/>
                  </a:lnTo>
                  <a:lnTo>
                    <a:pt x="30726" y="24191"/>
                  </a:lnTo>
                  <a:lnTo>
                    <a:pt x="30726" y="22076"/>
                  </a:lnTo>
                  <a:cubicBezTo>
                    <a:pt x="30830" y="22061"/>
                    <a:pt x="30919" y="22032"/>
                    <a:pt x="30993" y="21973"/>
                  </a:cubicBezTo>
                  <a:lnTo>
                    <a:pt x="30993" y="26261"/>
                  </a:lnTo>
                  <a:lnTo>
                    <a:pt x="25877" y="31377"/>
                  </a:lnTo>
                  <a:lnTo>
                    <a:pt x="21603" y="31377"/>
                  </a:lnTo>
                  <a:cubicBezTo>
                    <a:pt x="21574" y="31214"/>
                    <a:pt x="21515" y="31081"/>
                    <a:pt x="21396" y="30963"/>
                  </a:cubicBezTo>
                  <a:cubicBezTo>
                    <a:pt x="21248" y="30815"/>
                    <a:pt x="21060" y="30741"/>
                    <a:pt x="20871" y="30741"/>
                  </a:cubicBezTo>
                  <a:cubicBezTo>
                    <a:pt x="20683" y="30741"/>
                    <a:pt x="20494" y="30815"/>
                    <a:pt x="20347" y="30963"/>
                  </a:cubicBezTo>
                  <a:cubicBezTo>
                    <a:pt x="20066" y="31244"/>
                    <a:pt x="20066" y="31717"/>
                    <a:pt x="20347" y="31998"/>
                  </a:cubicBezTo>
                  <a:cubicBezTo>
                    <a:pt x="20376" y="32042"/>
                    <a:pt x="20420" y="32072"/>
                    <a:pt x="20465" y="32101"/>
                  </a:cubicBezTo>
                  <a:lnTo>
                    <a:pt x="19755" y="32101"/>
                  </a:lnTo>
                  <a:lnTo>
                    <a:pt x="11844" y="39997"/>
                  </a:lnTo>
                  <a:lnTo>
                    <a:pt x="11844" y="45616"/>
                  </a:lnTo>
                  <a:lnTo>
                    <a:pt x="9065" y="48396"/>
                  </a:lnTo>
                  <a:lnTo>
                    <a:pt x="8665" y="48795"/>
                  </a:lnTo>
                  <a:cubicBezTo>
                    <a:pt x="8725" y="48854"/>
                    <a:pt x="8754" y="48913"/>
                    <a:pt x="8798" y="48972"/>
                  </a:cubicBezTo>
                  <a:lnTo>
                    <a:pt x="9227" y="48558"/>
                  </a:lnTo>
                  <a:lnTo>
                    <a:pt x="12066" y="45704"/>
                  </a:lnTo>
                  <a:lnTo>
                    <a:pt x="12066" y="40101"/>
                  </a:lnTo>
                  <a:lnTo>
                    <a:pt x="19859" y="32308"/>
                  </a:lnTo>
                  <a:lnTo>
                    <a:pt x="25256" y="32308"/>
                  </a:lnTo>
                  <a:lnTo>
                    <a:pt x="25980" y="31584"/>
                  </a:lnTo>
                  <a:lnTo>
                    <a:pt x="25995" y="31584"/>
                  </a:lnTo>
                  <a:lnTo>
                    <a:pt x="31214" y="26379"/>
                  </a:lnTo>
                  <a:lnTo>
                    <a:pt x="31214" y="26349"/>
                  </a:lnTo>
                  <a:lnTo>
                    <a:pt x="31761" y="25802"/>
                  </a:lnTo>
                  <a:cubicBezTo>
                    <a:pt x="31873" y="25881"/>
                    <a:pt x="32011" y="25917"/>
                    <a:pt x="32148" y="25917"/>
                  </a:cubicBezTo>
                  <a:cubicBezTo>
                    <a:pt x="32192" y="25917"/>
                    <a:pt x="32236" y="25913"/>
                    <a:pt x="32279" y="25906"/>
                  </a:cubicBezTo>
                  <a:cubicBezTo>
                    <a:pt x="32309" y="25950"/>
                    <a:pt x="32338" y="25994"/>
                    <a:pt x="32368" y="26024"/>
                  </a:cubicBezTo>
                  <a:cubicBezTo>
                    <a:pt x="32516" y="26172"/>
                    <a:pt x="32678" y="26231"/>
                    <a:pt x="32856" y="26246"/>
                  </a:cubicBezTo>
                  <a:cubicBezTo>
                    <a:pt x="32796" y="26275"/>
                    <a:pt x="32737" y="26320"/>
                    <a:pt x="32678" y="26364"/>
                  </a:cubicBezTo>
                  <a:cubicBezTo>
                    <a:pt x="32412" y="26645"/>
                    <a:pt x="32397" y="27059"/>
                    <a:pt x="32634" y="27355"/>
                  </a:cubicBezTo>
                  <a:lnTo>
                    <a:pt x="25093" y="34881"/>
                  </a:lnTo>
                  <a:lnTo>
                    <a:pt x="19888" y="34881"/>
                  </a:lnTo>
                  <a:lnTo>
                    <a:pt x="14669" y="40101"/>
                  </a:lnTo>
                  <a:lnTo>
                    <a:pt x="14669" y="42008"/>
                  </a:lnTo>
                  <a:cubicBezTo>
                    <a:pt x="14550" y="42037"/>
                    <a:pt x="14432" y="42111"/>
                    <a:pt x="14343" y="42200"/>
                  </a:cubicBezTo>
                  <a:cubicBezTo>
                    <a:pt x="14048" y="42481"/>
                    <a:pt x="14048" y="42954"/>
                    <a:pt x="14343" y="43250"/>
                  </a:cubicBezTo>
                  <a:cubicBezTo>
                    <a:pt x="14484" y="43390"/>
                    <a:pt x="14672" y="43461"/>
                    <a:pt x="14861" y="43461"/>
                  </a:cubicBezTo>
                  <a:cubicBezTo>
                    <a:pt x="15049" y="43461"/>
                    <a:pt x="15238" y="43390"/>
                    <a:pt x="15378" y="43250"/>
                  </a:cubicBezTo>
                  <a:cubicBezTo>
                    <a:pt x="15674" y="42954"/>
                    <a:pt x="15674" y="42481"/>
                    <a:pt x="15393" y="42200"/>
                  </a:cubicBezTo>
                  <a:cubicBezTo>
                    <a:pt x="15245" y="42067"/>
                    <a:pt x="15068" y="41993"/>
                    <a:pt x="14890" y="41993"/>
                  </a:cubicBezTo>
                  <a:lnTo>
                    <a:pt x="14890" y="40189"/>
                  </a:lnTo>
                  <a:lnTo>
                    <a:pt x="19977" y="35103"/>
                  </a:lnTo>
                  <a:lnTo>
                    <a:pt x="25182" y="35103"/>
                  </a:lnTo>
                  <a:lnTo>
                    <a:pt x="32796" y="27503"/>
                  </a:lnTo>
                  <a:cubicBezTo>
                    <a:pt x="32918" y="27586"/>
                    <a:pt x="33062" y="27628"/>
                    <a:pt x="33207" y="27628"/>
                  </a:cubicBezTo>
                  <a:cubicBezTo>
                    <a:pt x="33396" y="27628"/>
                    <a:pt x="33586" y="27556"/>
                    <a:pt x="33728" y="27414"/>
                  </a:cubicBezTo>
                  <a:cubicBezTo>
                    <a:pt x="34009" y="27133"/>
                    <a:pt x="34009" y="26660"/>
                    <a:pt x="33728" y="26364"/>
                  </a:cubicBezTo>
                  <a:cubicBezTo>
                    <a:pt x="33595" y="26231"/>
                    <a:pt x="33418" y="26172"/>
                    <a:pt x="33240" y="26157"/>
                  </a:cubicBezTo>
                  <a:cubicBezTo>
                    <a:pt x="33299" y="26128"/>
                    <a:pt x="33358" y="26083"/>
                    <a:pt x="33418" y="26024"/>
                  </a:cubicBezTo>
                  <a:cubicBezTo>
                    <a:pt x="33713" y="25743"/>
                    <a:pt x="33713" y="25270"/>
                    <a:pt x="33418" y="24989"/>
                  </a:cubicBezTo>
                  <a:cubicBezTo>
                    <a:pt x="33284" y="24841"/>
                    <a:pt x="33092" y="24782"/>
                    <a:pt x="32915" y="24767"/>
                  </a:cubicBezTo>
                  <a:lnTo>
                    <a:pt x="32915" y="21810"/>
                  </a:lnTo>
                  <a:lnTo>
                    <a:pt x="39214" y="15496"/>
                  </a:lnTo>
                  <a:lnTo>
                    <a:pt x="42910" y="15496"/>
                  </a:lnTo>
                  <a:lnTo>
                    <a:pt x="42910" y="18587"/>
                  </a:lnTo>
                  <a:lnTo>
                    <a:pt x="36700" y="24797"/>
                  </a:lnTo>
                  <a:cubicBezTo>
                    <a:pt x="36577" y="24706"/>
                    <a:pt x="36432" y="24661"/>
                    <a:pt x="36284" y="24661"/>
                  </a:cubicBezTo>
                  <a:cubicBezTo>
                    <a:pt x="36095" y="24661"/>
                    <a:pt x="35903" y="24736"/>
                    <a:pt x="35754" y="24886"/>
                  </a:cubicBezTo>
                  <a:cubicBezTo>
                    <a:pt x="35473" y="25166"/>
                    <a:pt x="35473" y="25640"/>
                    <a:pt x="35754" y="25921"/>
                  </a:cubicBezTo>
                  <a:cubicBezTo>
                    <a:pt x="35902" y="26068"/>
                    <a:pt x="36090" y="26142"/>
                    <a:pt x="36279" y="26142"/>
                  </a:cubicBezTo>
                  <a:cubicBezTo>
                    <a:pt x="36467" y="26142"/>
                    <a:pt x="36656" y="26068"/>
                    <a:pt x="36804" y="25921"/>
                  </a:cubicBezTo>
                  <a:cubicBezTo>
                    <a:pt x="37070" y="25654"/>
                    <a:pt x="37084" y="25240"/>
                    <a:pt x="36863" y="24959"/>
                  </a:cubicBezTo>
                  <a:lnTo>
                    <a:pt x="43132" y="18675"/>
                  </a:lnTo>
                  <a:lnTo>
                    <a:pt x="43132" y="15289"/>
                  </a:lnTo>
                  <a:lnTo>
                    <a:pt x="39125" y="15289"/>
                  </a:lnTo>
                  <a:lnTo>
                    <a:pt x="32693" y="21706"/>
                  </a:lnTo>
                  <a:lnTo>
                    <a:pt x="32693" y="24679"/>
                  </a:lnTo>
                  <a:cubicBezTo>
                    <a:pt x="32693" y="24664"/>
                    <a:pt x="32678" y="24664"/>
                    <a:pt x="32678" y="24649"/>
                  </a:cubicBezTo>
                  <a:cubicBezTo>
                    <a:pt x="32538" y="24508"/>
                    <a:pt x="32349" y="24438"/>
                    <a:pt x="32159" y="24438"/>
                  </a:cubicBezTo>
                  <a:cubicBezTo>
                    <a:pt x="31968" y="24438"/>
                    <a:pt x="31776" y="24508"/>
                    <a:pt x="31628" y="24649"/>
                  </a:cubicBezTo>
                  <a:cubicBezTo>
                    <a:pt x="31362" y="24930"/>
                    <a:pt x="31347" y="25359"/>
                    <a:pt x="31599" y="25654"/>
                  </a:cubicBezTo>
                  <a:lnTo>
                    <a:pt x="31214" y="26039"/>
                  </a:lnTo>
                  <a:lnTo>
                    <a:pt x="31214" y="21751"/>
                  </a:lnTo>
                  <a:cubicBezTo>
                    <a:pt x="31347" y="21544"/>
                    <a:pt x="31377" y="21278"/>
                    <a:pt x="31274" y="21056"/>
                  </a:cubicBezTo>
                  <a:lnTo>
                    <a:pt x="38814" y="13515"/>
                  </a:lnTo>
                  <a:lnTo>
                    <a:pt x="44049" y="13515"/>
                  </a:lnTo>
                  <a:lnTo>
                    <a:pt x="48706" y="8857"/>
                  </a:lnTo>
                  <a:cubicBezTo>
                    <a:pt x="48840" y="8961"/>
                    <a:pt x="49002" y="9005"/>
                    <a:pt x="49165" y="9005"/>
                  </a:cubicBezTo>
                  <a:cubicBezTo>
                    <a:pt x="49372" y="8990"/>
                    <a:pt x="49549" y="8916"/>
                    <a:pt x="49682" y="8769"/>
                  </a:cubicBezTo>
                  <a:cubicBezTo>
                    <a:pt x="49815" y="8621"/>
                    <a:pt x="49889" y="8428"/>
                    <a:pt x="49875" y="8236"/>
                  </a:cubicBezTo>
                  <a:cubicBezTo>
                    <a:pt x="49875" y="8044"/>
                    <a:pt x="49801" y="7867"/>
                    <a:pt x="49668" y="7748"/>
                  </a:cubicBezTo>
                  <a:cubicBezTo>
                    <a:pt x="49653" y="7734"/>
                    <a:pt x="49653" y="7734"/>
                    <a:pt x="49638" y="7719"/>
                  </a:cubicBezTo>
                  <a:cubicBezTo>
                    <a:pt x="49503" y="7597"/>
                    <a:pt x="49342" y="7525"/>
                    <a:pt x="49158" y="7525"/>
                  </a:cubicBezTo>
                  <a:cubicBezTo>
                    <a:pt x="49140" y="7525"/>
                    <a:pt x="49123" y="7525"/>
                    <a:pt x="49106" y="7527"/>
                  </a:cubicBezTo>
                  <a:cubicBezTo>
                    <a:pt x="49032" y="7527"/>
                    <a:pt x="48973" y="7541"/>
                    <a:pt x="48899" y="7571"/>
                  </a:cubicBezTo>
                  <a:lnTo>
                    <a:pt x="51885" y="4584"/>
                  </a:lnTo>
                  <a:cubicBezTo>
                    <a:pt x="52004" y="4673"/>
                    <a:pt x="52152" y="4702"/>
                    <a:pt x="52299" y="4702"/>
                  </a:cubicBezTo>
                  <a:cubicBezTo>
                    <a:pt x="52492" y="4688"/>
                    <a:pt x="52669" y="4614"/>
                    <a:pt x="52802" y="4466"/>
                  </a:cubicBezTo>
                  <a:cubicBezTo>
                    <a:pt x="52935" y="4318"/>
                    <a:pt x="53009" y="4126"/>
                    <a:pt x="53009" y="3933"/>
                  </a:cubicBezTo>
                  <a:cubicBezTo>
                    <a:pt x="52994" y="3741"/>
                    <a:pt x="52921" y="3564"/>
                    <a:pt x="52787" y="3446"/>
                  </a:cubicBezTo>
                  <a:cubicBezTo>
                    <a:pt x="52787" y="3431"/>
                    <a:pt x="52773" y="3431"/>
                    <a:pt x="52773" y="3416"/>
                  </a:cubicBezTo>
                  <a:cubicBezTo>
                    <a:pt x="52637" y="3294"/>
                    <a:pt x="52465" y="3222"/>
                    <a:pt x="52289" y="3222"/>
                  </a:cubicBezTo>
                  <a:cubicBezTo>
                    <a:pt x="52273" y="3222"/>
                    <a:pt x="52257" y="3222"/>
                    <a:pt x="52240" y="3224"/>
                  </a:cubicBezTo>
                  <a:cubicBezTo>
                    <a:pt x="52033" y="3224"/>
                    <a:pt x="51856" y="3312"/>
                    <a:pt x="51723" y="3460"/>
                  </a:cubicBezTo>
                  <a:cubicBezTo>
                    <a:pt x="51590" y="3608"/>
                    <a:pt x="51516" y="3786"/>
                    <a:pt x="51531" y="3993"/>
                  </a:cubicBezTo>
                  <a:cubicBezTo>
                    <a:pt x="51531" y="4155"/>
                    <a:pt x="51605" y="4318"/>
                    <a:pt x="51708" y="4436"/>
                  </a:cubicBezTo>
                  <a:lnTo>
                    <a:pt x="48751" y="7408"/>
                  </a:lnTo>
                  <a:cubicBezTo>
                    <a:pt x="48618" y="7275"/>
                    <a:pt x="48425" y="7216"/>
                    <a:pt x="48233" y="7216"/>
                  </a:cubicBezTo>
                  <a:cubicBezTo>
                    <a:pt x="48041" y="7231"/>
                    <a:pt x="47864" y="7305"/>
                    <a:pt x="47731" y="7453"/>
                  </a:cubicBezTo>
                  <a:cubicBezTo>
                    <a:pt x="47597" y="7600"/>
                    <a:pt x="47524" y="7793"/>
                    <a:pt x="47538" y="7985"/>
                  </a:cubicBezTo>
                  <a:cubicBezTo>
                    <a:pt x="47538" y="8014"/>
                    <a:pt x="47538" y="8044"/>
                    <a:pt x="47538" y="8074"/>
                  </a:cubicBezTo>
                  <a:cubicBezTo>
                    <a:pt x="47509" y="8029"/>
                    <a:pt x="47479" y="7985"/>
                    <a:pt x="47435" y="7941"/>
                  </a:cubicBezTo>
                  <a:cubicBezTo>
                    <a:pt x="47435" y="7941"/>
                    <a:pt x="47435" y="7926"/>
                    <a:pt x="47420" y="7926"/>
                  </a:cubicBezTo>
                  <a:cubicBezTo>
                    <a:pt x="47285" y="7804"/>
                    <a:pt x="47125" y="7732"/>
                    <a:pt x="46940" y="7732"/>
                  </a:cubicBezTo>
                  <a:cubicBezTo>
                    <a:pt x="46923" y="7732"/>
                    <a:pt x="46905" y="7732"/>
                    <a:pt x="46888" y="7734"/>
                  </a:cubicBezTo>
                  <a:cubicBezTo>
                    <a:pt x="46696" y="7734"/>
                    <a:pt x="46503" y="7822"/>
                    <a:pt x="46370" y="7970"/>
                  </a:cubicBezTo>
                  <a:cubicBezTo>
                    <a:pt x="46282" y="8059"/>
                    <a:pt x="46222" y="8192"/>
                    <a:pt x="46193" y="8325"/>
                  </a:cubicBezTo>
                  <a:lnTo>
                    <a:pt x="41299" y="8325"/>
                  </a:lnTo>
                  <a:lnTo>
                    <a:pt x="40574" y="9049"/>
                  </a:lnTo>
                  <a:lnTo>
                    <a:pt x="40574" y="10839"/>
                  </a:lnTo>
                  <a:cubicBezTo>
                    <a:pt x="40426" y="10868"/>
                    <a:pt x="40293" y="10942"/>
                    <a:pt x="40190" y="11046"/>
                  </a:cubicBezTo>
                  <a:cubicBezTo>
                    <a:pt x="40057" y="11193"/>
                    <a:pt x="39983" y="11386"/>
                    <a:pt x="39997" y="11578"/>
                  </a:cubicBezTo>
                  <a:cubicBezTo>
                    <a:pt x="39997" y="11770"/>
                    <a:pt x="40086" y="11962"/>
                    <a:pt x="40234" y="12095"/>
                  </a:cubicBezTo>
                  <a:cubicBezTo>
                    <a:pt x="40369" y="12217"/>
                    <a:pt x="40529" y="12290"/>
                    <a:pt x="40714" y="12290"/>
                  </a:cubicBezTo>
                  <a:cubicBezTo>
                    <a:pt x="40731" y="12290"/>
                    <a:pt x="40749" y="12289"/>
                    <a:pt x="40766" y="12288"/>
                  </a:cubicBezTo>
                  <a:cubicBezTo>
                    <a:pt x="40958" y="12288"/>
                    <a:pt x="41136" y="12199"/>
                    <a:pt x="41269" y="12051"/>
                  </a:cubicBezTo>
                  <a:cubicBezTo>
                    <a:pt x="41402" y="11903"/>
                    <a:pt x="41476" y="11726"/>
                    <a:pt x="41476" y="11519"/>
                  </a:cubicBezTo>
                  <a:cubicBezTo>
                    <a:pt x="41461" y="11341"/>
                    <a:pt x="41387" y="11164"/>
                    <a:pt x="41254" y="11031"/>
                  </a:cubicBezTo>
                  <a:cubicBezTo>
                    <a:pt x="41254" y="11016"/>
                    <a:pt x="41239" y="11016"/>
                    <a:pt x="41239" y="11016"/>
                  </a:cubicBezTo>
                  <a:cubicBezTo>
                    <a:pt x="41106" y="10898"/>
                    <a:pt x="40958" y="10824"/>
                    <a:pt x="40796" y="10824"/>
                  </a:cubicBezTo>
                  <a:lnTo>
                    <a:pt x="40796" y="9138"/>
                  </a:lnTo>
                  <a:lnTo>
                    <a:pt x="41387" y="8532"/>
                  </a:lnTo>
                  <a:lnTo>
                    <a:pt x="46193" y="8532"/>
                  </a:lnTo>
                  <a:cubicBezTo>
                    <a:pt x="46208" y="8724"/>
                    <a:pt x="46282" y="8887"/>
                    <a:pt x="46415" y="9005"/>
                  </a:cubicBezTo>
                  <a:cubicBezTo>
                    <a:pt x="46562" y="9138"/>
                    <a:pt x="46755" y="9212"/>
                    <a:pt x="46947" y="9212"/>
                  </a:cubicBezTo>
                  <a:cubicBezTo>
                    <a:pt x="47139" y="9197"/>
                    <a:pt x="47331" y="9109"/>
                    <a:pt x="47464" y="8976"/>
                  </a:cubicBezTo>
                  <a:cubicBezTo>
                    <a:pt x="47597" y="8828"/>
                    <a:pt x="47671" y="8635"/>
                    <a:pt x="47657" y="8443"/>
                  </a:cubicBezTo>
                  <a:cubicBezTo>
                    <a:pt x="47657" y="8399"/>
                    <a:pt x="47657" y="8369"/>
                    <a:pt x="47642" y="8340"/>
                  </a:cubicBezTo>
                  <a:lnTo>
                    <a:pt x="47642" y="8340"/>
                  </a:lnTo>
                  <a:cubicBezTo>
                    <a:pt x="47686" y="8399"/>
                    <a:pt x="47716" y="8458"/>
                    <a:pt x="47775" y="8502"/>
                  </a:cubicBezTo>
                  <a:cubicBezTo>
                    <a:pt x="47897" y="8624"/>
                    <a:pt x="48068" y="8696"/>
                    <a:pt x="48244" y="8696"/>
                  </a:cubicBezTo>
                  <a:cubicBezTo>
                    <a:pt x="48260" y="8696"/>
                    <a:pt x="48276" y="8696"/>
                    <a:pt x="48292" y="8695"/>
                  </a:cubicBezTo>
                  <a:cubicBezTo>
                    <a:pt x="48366" y="8695"/>
                    <a:pt x="48440" y="8680"/>
                    <a:pt x="48514" y="8650"/>
                  </a:cubicBezTo>
                  <a:cubicBezTo>
                    <a:pt x="48529" y="8665"/>
                    <a:pt x="48544" y="8680"/>
                    <a:pt x="48544" y="8695"/>
                  </a:cubicBezTo>
                  <a:lnTo>
                    <a:pt x="43960" y="13293"/>
                  </a:lnTo>
                  <a:lnTo>
                    <a:pt x="38711" y="13293"/>
                  </a:lnTo>
                  <a:lnTo>
                    <a:pt x="31140" y="20864"/>
                  </a:lnTo>
                  <a:cubicBezTo>
                    <a:pt x="31140" y="20849"/>
                    <a:pt x="31126" y="20834"/>
                    <a:pt x="31126" y="20834"/>
                  </a:cubicBezTo>
                  <a:cubicBezTo>
                    <a:pt x="30978" y="20686"/>
                    <a:pt x="30786" y="20612"/>
                    <a:pt x="30595" y="20612"/>
                  </a:cubicBezTo>
                  <a:cubicBezTo>
                    <a:pt x="30405" y="20612"/>
                    <a:pt x="30216" y="20686"/>
                    <a:pt x="30076" y="20834"/>
                  </a:cubicBezTo>
                  <a:cubicBezTo>
                    <a:pt x="29780" y="21115"/>
                    <a:pt x="29780" y="21588"/>
                    <a:pt x="30076" y="21869"/>
                  </a:cubicBezTo>
                  <a:cubicBezTo>
                    <a:pt x="30194" y="22002"/>
                    <a:pt x="30357" y="22061"/>
                    <a:pt x="30505" y="22076"/>
                  </a:cubicBezTo>
                  <a:lnTo>
                    <a:pt x="30505" y="24102"/>
                  </a:lnTo>
                  <a:lnTo>
                    <a:pt x="25684" y="28922"/>
                  </a:lnTo>
                  <a:lnTo>
                    <a:pt x="22121" y="28922"/>
                  </a:lnTo>
                  <a:cubicBezTo>
                    <a:pt x="22298" y="28641"/>
                    <a:pt x="22269" y="28257"/>
                    <a:pt x="22017" y="28005"/>
                  </a:cubicBezTo>
                  <a:cubicBezTo>
                    <a:pt x="21877" y="27865"/>
                    <a:pt x="21688" y="27795"/>
                    <a:pt x="21498" y="27795"/>
                  </a:cubicBezTo>
                  <a:cubicBezTo>
                    <a:pt x="21308" y="27795"/>
                    <a:pt x="21115" y="27865"/>
                    <a:pt x="20968" y="28005"/>
                  </a:cubicBezTo>
                  <a:cubicBezTo>
                    <a:pt x="20731" y="28257"/>
                    <a:pt x="20687" y="28641"/>
                    <a:pt x="20879" y="28922"/>
                  </a:cubicBezTo>
                  <a:lnTo>
                    <a:pt x="20849" y="28922"/>
                  </a:lnTo>
                  <a:lnTo>
                    <a:pt x="20051" y="29721"/>
                  </a:lnTo>
                  <a:cubicBezTo>
                    <a:pt x="19914" y="29618"/>
                    <a:pt x="19752" y="29566"/>
                    <a:pt x="19591" y="29566"/>
                  </a:cubicBezTo>
                  <a:cubicBezTo>
                    <a:pt x="19404" y="29566"/>
                    <a:pt x="19218" y="29637"/>
                    <a:pt x="19075" y="29780"/>
                  </a:cubicBezTo>
                  <a:cubicBezTo>
                    <a:pt x="18794" y="30061"/>
                    <a:pt x="18794" y="30519"/>
                    <a:pt x="19060" y="30800"/>
                  </a:cubicBezTo>
                  <a:lnTo>
                    <a:pt x="18114" y="31746"/>
                  </a:lnTo>
                  <a:cubicBezTo>
                    <a:pt x="17987" y="31659"/>
                    <a:pt x="17839" y="31614"/>
                    <a:pt x="17690" y="31614"/>
                  </a:cubicBezTo>
                  <a:cubicBezTo>
                    <a:pt x="17562" y="31614"/>
                    <a:pt x="17432" y="31648"/>
                    <a:pt x="17315" y="31717"/>
                  </a:cubicBezTo>
                  <a:lnTo>
                    <a:pt x="17315" y="30475"/>
                  </a:lnTo>
                  <a:lnTo>
                    <a:pt x="20864" y="26926"/>
                  </a:lnTo>
                  <a:lnTo>
                    <a:pt x="24945" y="26926"/>
                  </a:lnTo>
                  <a:lnTo>
                    <a:pt x="25049" y="26808"/>
                  </a:lnTo>
                  <a:lnTo>
                    <a:pt x="25817" y="26808"/>
                  </a:lnTo>
                  <a:lnTo>
                    <a:pt x="28730" y="23895"/>
                  </a:lnTo>
                  <a:lnTo>
                    <a:pt x="28730" y="23126"/>
                  </a:lnTo>
                  <a:lnTo>
                    <a:pt x="28937" y="22919"/>
                  </a:lnTo>
                  <a:cubicBezTo>
                    <a:pt x="29079" y="23032"/>
                    <a:pt x="29251" y="23091"/>
                    <a:pt x="29422" y="23091"/>
                  </a:cubicBezTo>
                  <a:cubicBezTo>
                    <a:pt x="29610" y="23091"/>
                    <a:pt x="29796" y="23021"/>
                    <a:pt x="29943" y="22875"/>
                  </a:cubicBezTo>
                  <a:cubicBezTo>
                    <a:pt x="30224" y="22594"/>
                    <a:pt x="30224" y="22120"/>
                    <a:pt x="29943" y="21825"/>
                  </a:cubicBezTo>
                  <a:cubicBezTo>
                    <a:pt x="29795" y="21684"/>
                    <a:pt x="29606" y="21614"/>
                    <a:pt x="29418" y="21614"/>
                  </a:cubicBezTo>
                  <a:cubicBezTo>
                    <a:pt x="29229" y="21614"/>
                    <a:pt x="29041" y="21684"/>
                    <a:pt x="28893" y="21825"/>
                  </a:cubicBezTo>
                  <a:cubicBezTo>
                    <a:pt x="28819" y="21899"/>
                    <a:pt x="28775" y="21987"/>
                    <a:pt x="28730" y="22076"/>
                  </a:cubicBezTo>
                  <a:lnTo>
                    <a:pt x="28730" y="21588"/>
                  </a:lnTo>
                  <a:cubicBezTo>
                    <a:pt x="28863" y="21411"/>
                    <a:pt x="28908" y="21189"/>
                    <a:pt x="28849" y="20982"/>
                  </a:cubicBezTo>
                  <a:lnTo>
                    <a:pt x="31614" y="18158"/>
                  </a:lnTo>
                  <a:lnTo>
                    <a:pt x="36419" y="13352"/>
                  </a:lnTo>
                  <a:lnTo>
                    <a:pt x="36419" y="8014"/>
                  </a:lnTo>
                  <a:lnTo>
                    <a:pt x="38844" y="5604"/>
                  </a:lnTo>
                  <a:lnTo>
                    <a:pt x="46592" y="5604"/>
                  </a:lnTo>
                  <a:lnTo>
                    <a:pt x="48706" y="3490"/>
                  </a:lnTo>
                  <a:cubicBezTo>
                    <a:pt x="48840" y="3593"/>
                    <a:pt x="49002" y="3638"/>
                    <a:pt x="49165" y="3638"/>
                  </a:cubicBezTo>
                  <a:cubicBezTo>
                    <a:pt x="49372" y="3623"/>
                    <a:pt x="49549" y="3549"/>
                    <a:pt x="49682" y="3401"/>
                  </a:cubicBezTo>
                  <a:cubicBezTo>
                    <a:pt x="49815" y="3253"/>
                    <a:pt x="49889" y="3061"/>
                    <a:pt x="49875" y="2869"/>
                  </a:cubicBezTo>
                  <a:cubicBezTo>
                    <a:pt x="49875" y="2677"/>
                    <a:pt x="49801" y="2514"/>
                    <a:pt x="49668" y="2381"/>
                  </a:cubicBezTo>
                  <a:cubicBezTo>
                    <a:pt x="49653" y="2366"/>
                    <a:pt x="49653" y="2366"/>
                    <a:pt x="49638" y="2351"/>
                  </a:cubicBezTo>
                  <a:cubicBezTo>
                    <a:pt x="49490" y="2218"/>
                    <a:pt x="49313" y="2159"/>
                    <a:pt x="49106" y="2159"/>
                  </a:cubicBezTo>
                  <a:cubicBezTo>
                    <a:pt x="48913" y="2174"/>
                    <a:pt x="48736" y="2248"/>
                    <a:pt x="48603" y="2396"/>
                  </a:cubicBezTo>
                  <a:cubicBezTo>
                    <a:pt x="48470" y="2544"/>
                    <a:pt x="48396" y="2736"/>
                    <a:pt x="48396" y="2928"/>
                  </a:cubicBezTo>
                  <a:cubicBezTo>
                    <a:pt x="48411" y="3076"/>
                    <a:pt x="48455" y="3224"/>
                    <a:pt x="48544" y="3342"/>
                  </a:cubicBezTo>
                  <a:lnTo>
                    <a:pt x="46503" y="5383"/>
                  </a:lnTo>
                  <a:lnTo>
                    <a:pt x="38755" y="5383"/>
                  </a:lnTo>
                  <a:lnTo>
                    <a:pt x="36197" y="7926"/>
                  </a:lnTo>
                  <a:lnTo>
                    <a:pt x="36197" y="13264"/>
                  </a:lnTo>
                  <a:lnTo>
                    <a:pt x="31466" y="18010"/>
                  </a:lnTo>
                  <a:lnTo>
                    <a:pt x="28760" y="20760"/>
                  </a:lnTo>
                  <a:cubicBezTo>
                    <a:pt x="28730" y="20716"/>
                    <a:pt x="28701" y="20671"/>
                    <a:pt x="28656" y="20642"/>
                  </a:cubicBezTo>
                  <a:cubicBezTo>
                    <a:pt x="28516" y="20494"/>
                    <a:pt x="28327" y="20420"/>
                    <a:pt x="28139" y="20420"/>
                  </a:cubicBezTo>
                  <a:cubicBezTo>
                    <a:pt x="27950" y="20420"/>
                    <a:pt x="27762" y="20494"/>
                    <a:pt x="27621" y="20642"/>
                  </a:cubicBezTo>
                  <a:cubicBezTo>
                    <a:pt x="27355" y="20908"/>
                    <a:pt x="27326" y="21322"/>
                    <a:pt x="27562" y="21603"/>
                  </a:cubicBezTo>
                  <a:lnTo>
                    <a:pt x="26586" y="22579"/>
                  </a:lnTo>
                  <a:cubicBezTo>
                    <a:pt x="26469" y="22511"/>
                    <a:pt x="26339" y="22477"/>
                    <a:pt x="26210" y="22477"/>
                  </a:cubicBezTo>
                  <a:cubicBezTo>
                    <a:pt x="26028" y="22477"/>
                    <a:pt x="25846" y="22544"/>
                    <a:pt x="25699" y="22682"/>
                  </a:cubicBezTo>
                  <a:cubicBezTo>
                    <a:pt x="25463" y="22934"/>
                    <a:pt x="25433" y="23289"/>
                    <a:pt x="25596" y="23584"/>
                  </a:cubicBezTo>
                  <a:lnTo>
                    <a:pt x="24797" y="24368"/>
                  </a:lnTo>
                  <a:lnTo>
                    <a:pt x="24738" y="24368"/>
                  </a:lnTo>
                  <a:cubicBezTo>
                    <a:pt x="24612" y="24287"/>
                    <a:pt x="24472" y="24246"/>
                    <a:pt x="24331" y="24246"/>
                  </a:cubicBezTo>
                  <a:cubicBezTo>
                    <a:pt x="24191" y="24246"/>
                    <a:pt x="24050" y="24287"/>
                    <a:pt x="23925" y="24368"/>
                  </a:cubicBezTo>
                  <a:lnTo>
                    <a:pt x="20051" y="24368"/>
                  </a:lnTo>
                  <a:lnTo>
                    <a:pt x="15097" y="29321"/>
                  </a:lnTo>
                  <a:lnTo>
                    <a:pt x="15097" y="31436"/>
                  </a:lnTo>
                  <a:cubicBezTo>
                    <a:pt x="15009" y="31451"/>
                    <a:pt x="14920" y="31480"/>
                    <a:pt x="14831" y="31539"/>
                  </a:cubicBezTo>
                  <a:lnTo>
                    <a:pt x="14831" y="27251"/>
                  </a:lnTo>
                  <a:lnTo>
                    <a:pt x="19947" y="22150"/>
                  </a:lnTo>
                  <a:lnTo>
                    <a:pt x="24235" y="22150"/>
                  </a:lnTo>
                  <a:cubicBezTo>
                    <a:pt x="24250" y="22298"/>
                    <a:pt x="24324" y="22446"/>
                    <a:pt x="24428" y="22549"/>
                  </a:cubicBezTo>
                  <a:cubicBezTo>
                    <a:pt x="24575" y="22697"/>
                    <a:pt x="24768" y="22771"/>
                    <a:pt x="24958" y="22771"/>
                  </a:cubicBezTo>
                  <a:cubicBezTo>
                    <a:pt x="25148" y="22771"/>
                    <a:pt x="25337" y="22697"/>
                    <a:pt x="25477" y="22549"/>
                  </a:cubicBezTo>
                  <a:cubicBezTo>
                    <a:pt x="25773" y="22268"/>
                    <a:pt x="25773" y="21795"/>
                    <a:pt x="25477" y="21514"/>
                  </a:cubicBezTo>
                  <a:cubicBezTo>
                    <a:pt x="25448" y="21470"/>
                    <a:pt x="25403" y="21440"/>
                    <a:pt x="25374" y="21426"/>
                  </a:cubicBezTo>
                  <a:lnTo>
                    <a:pt x="26069" y="21426"/>
                  </a:lnTo>
                  <a:lnTo>
                    <a:pt x="33979" y="13515"/>
                  </a:lnTo>
                  <a:lnTo>
                    <a:pt x="33979" y="7896"/>
                  </a:lnTo>
                  <a:lnTo>
                    <a:pt x="38859" y="3017"/>
                  </a:lnTo>
                  <a:lnTo>
                    <a:pt x="46784" y="3017"/>
                  </a:lnTo>
                  <a:lnTo>
                    <a:pt x="48440" y="1361"/>
                  </a:lnTo>
                  <a:cubicBezTo>
                    <a:pt x="48546" y="1427"/>
                    <a:pt x="48676" y="1481"/>
                    <a:pt x="48819" y="1481"/>
                  </a:cubicBezTo>
                  <a:cubicBezTo>
                    <a:pt x="48835" y="1481"/>
                    <a:pt x="48852" y="1480"/>
                    <a:pt x="48869" y="1479"/>
                  </a:cubicBezTo>
                  <a:cubicBezTo>
                    <a:pt x="49283" y="1464"/>
                    <a:pt x="49608" y="1124"/>
                    <a:pt x="49579" y="710"/>
                  </a:cubicBezTo>
                  <a:cubicBezTo>
                    <a:pt x="49579" y="518"/>
                    <a:pt x="49490" y="355"/>
                    <a:pt x="49372" y="222"/>
                  </a:cubicBezTo>
                  <a:cubicBezTo>
                    <a:pt x="49239" y="89"/>
                    <a:pt x="49047" y="0"/>
                    <a:pt x="4884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2" name="Shape 1062"/>
        <p:cNvGrpSpPr/>
        <p:nvPr/>
      </p:nvGrpSpPr>
      <p:grpSpPr>
        <a:xfrm>
          <a:off x="0" y="0"/>
          <a:ext cx="0" cy="0"/>
          <a:chOff x="0" y="0"/>
          <a:chExt cx="0" cy="0"/>
        </a:xfrm>
      </p:grpSpPr>
      <p:sp>
        <p:nvSpPr>
          <p:cNvPr id="1063" name="Google Shape;1063;p8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Bill of Materials</a:t>
            </a:r>
            <a:endParaRPr/>
          </a:p>
        </p:txBody>
      </p:sp>
      <p:grpSp>
        <p:nvGrpSpPr>
          <p:cNvPr id="1064" name="Google Shape;1064;p84"/>
          <p:cNvGrpSpPr/>
          <p:nvPr/>
        </p:nvGrpSpPr>
        <p:grpSpPr>
          <a:xfrm>
            <a:off x="8092953" y="4019885"/>
            <a:ext cx="1123603" cy="1123603"/>
            <a:chOff x="8092953" y="4019885"/>
            <a:chExt cx="1123603" cy="1123603"/>
          </a:xfrm>
        </p:grpSpPr>
        <p:sp>
          <p:nvSpPr>
            <p:cNvPr id="1065" name="Google Shape;1065;p84"/>
            <p:cNvSpPr/>
            <p:nvPr/>
          </p:nvSpPr>
          <p:spPr>
            <a:xfrm rot="8100000">
              <a:off x="8546967" y="4588782"/>
              <a:ext cx="374076" cy="364909"/>
            </a:xfrm>
            <a:custGeom>
              <a:rect b="b" l="l" r="r" t="t"/>
              <a:pathLst>
                <a:path extrusionOk="0" h="5294" w="5427">
                  <a:moveTo>
                    <a:pt x="4628" y="0"/>
                  </a:moveTo>
                  <a:cubicBezTo>
                    <a:pt x="4436" y="0"/>
                    <a:pt x="4244" y="74"/>
                    <a:pt x="4096" y="207"/>
                  </a:cubicBezTo>
                  <a:cubicBezTo>
                    <a:pt x="3830" y="474"/>
                    <a:pt x="3815" y="902"/>
                    <a:pt x="4037" y="1183"/>
                  </a:cubicBezTo>
                  <a:lnTo>
                    <a:pt x="1257" y="3963"/>
                  </a:lnTo>
                  <a:cubicBezTo>
                    <a:pt x="1123" y="3869"/>
                    <a:pt x="968" y="3821"/>
                    <a:pt x="813" y="3821"/>
                  </a:cubicBezTo>
                  <a:cubicBezTo>
                    <a:pt x="627" y="3821"/>
                    <a:pt x="441" y="3891"/>
                    <a:pt x="296" y="4037"/>
                  </a:cubicBezTo>
                  <a:cubicBezTo>
                    <a:pt x="0" y="4318"/>
                    <a:pt x="0" y="4791"/>
                    <a:pt x="296" y="5072"/>
                  </a:cubicBezTo>
                  <a:cubicBezTo>
                    <a:pt x="436" y="5220"/>
                    <a:pt x="625" y="5294"/>
                    <a:pt x="813" y="5294"/>
                  </a:cubicBezTo>
                  <a:cubicBezTo>
                    <a:pt x="1002" y="5294"/>
                    <a:pt x="1190" y="5220"/>
                    <a:pt x="1331" y="5072"/>
                  </a:cubicBezTo>
                  <a:cubicBezTo>
                    <a:pt x="1597" y="4821"/>
                    <a:pt x="1627" y="4421"/>
                    <a:pt x="1420" y="4126"/>
                  </a:cubicBezTo>
                  <a:lnTo>
                    <a:pt x="4199" y="1346"/>
                  </a:lnTo>
                  <a:cubicBezTo>
                    <a:pt x="4321" y="1429"/>
                    <a:pt x="4468" y="1471"/>
                    <a:pt x="4615" y="1471"/>
                  </a:cubicBezTo>
                  <a:cubicBezTo>
                    <a:pt x="4809" y="1471"/>
                    <a:pt x="5003" y="1400"/>
                    <a:pt x="5146" y="1257"/>
                  </a:cubicBezTo>
                  <a:cubicBezTo>
                    <a:pt x="5427" y="961"/>
                    <a:pt x="5427" y="503"/>
                    <a:pt x="5146" y="207"/>
                  </a:cubicBezTo>
                  <a:cubicBezTo>
                    <a:pt x="4998" y="74"/>
                    <a:pt x="4806" y="0"/>
                    <a:pt x="4628"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6" name="Google Shape;1066;p84"/>
            <p:cNvSpPr/>
            <p:nvPr/>
          </p:nvSpPr>
          <p:spPr>
            <a:xfrm rot="8100000">
              <a:off x="8219538" y="4222395"/>
              <a:ext cx="870432" cy="718582"/>
            </a:xfrm>
            <a:custGeom>
              <a:rect b="b" l="l" r="r" t="t"/>
              <a:pathLst>
                <a:path extrusionOk="0" h="10425" w="12628">
                  <a:moveTo>
                    <a:pt x="11815" y="1"/>
                  </a:moveTo>
                  <a:cubicBezTo>
                    <a:pt x="11622" y="1"/>
                    <a:pt x="11430" y="75"/>
                    <a:pt x="11297" y="208"/>
                  </a:cubicBezTo>
                  <a:cubicBezTo>
                    <a:pt x="11001" y="503"/>
                    <a:pt x="11001" y="977"/>
                    <a:pt x="11297" y="1257"/>
                  </a:cubicBezTo>
                  <a:cubicBezTo>
                    <a:pt x="11415" y="1376"/>
                    <a:pt x="11563" y="1450"/>
                    <a:pt x="11726" y="1464"/>
                  </a:cubicBezTo>
                  <a:lnTo>
                    <a:pt x="11726" y="3475"/>
                  </a:lnTo>
                  <a:lnTo>
                    <a:pt x="6891" y="8310"/>
                  </a:lnTo>
                  <a:lnTo>
                    <a:pt x="2056" y="8310"/>
                  </a:lnTo>
                  <a:lnTo>
                    <a:pt x="1272" y="9109"/>
                  </a:lnTo>
                  <a:cubicBezTo>
                    <a:pt x="1137" y="9001"/>
                    <a:pt x="978" y="8948"/>
                    <a:pt x="819" y="8948"/>
                  </a:cubicBezTo>
                  <a:cubicBezTo>
                    <a:pt x="630" y="8948"/>
                    <a:pt x="441" y="9023"/>
                    <a:pt x="296" y="9168"/>
                  </a:cubicBezTo>
                  <a:cubicBezTo>
                    <a:pt x="0" y="9449"/>
                    <a:pt x="0" y="9922"/>
                    <a:pt x="296" y="10203"/>
                  </a:cubicBezTo>
                  <a:cubicBezTo>
                    <a:pt x="437" y="10351"/>
                    <a:pt x="625" y="10425"/>
                    <a:pt x="814" y="10425"/>
                  </a:cubicBezTo>
                  <a:cubicBezTo>
                    <a:pt x="1002" y="10425"/>
                    <a:pt x="1191" y="10351"/>
                    <a:pt x="1331" y="10203"/>
                  </a:cubicBezTo>
                  <a:cubicBezTo>
                    <a:pt x="1597" y="9952"/>
                    <a:pt x="1627" y="9553"/>
                    <a:pt x="1420" y="9257"/>
                  </a:cubicBezTo>
                  <a:lnTo>
                    <a:pt x="2144" y="8532"/>
                  </a:lnTo>
                  <a:lnTo>
                    <a:pt x="6994" y="8532"/>
                  </a:lnTo>
                  <a:lnTo>
                    <a:pt x="11948" y="3579"/>
                  </a:lnTo>
                  <a:lnTo>
                    <a:pt x="11948" y="1464"/>
                  </a:lnTo>
                  <a:cubicBezTo>
                    <a:pt x="12096" y="1435"/>
                    <a:pt x="12229" y="1376"/>
                    <a:pt x="12332" y="1257"/>
                  </a:cubicBezTo>
                  <a:cubicBezTo>
                    <a:pt x="12628" y="977"/>
                    <a:pt x="12628" y="503"/>
                    <a:pt x="12332" y="208"/>
                  </a:cubicBezTo>
                  <a:cubicBezTo>
                    <a:pt x="12184" y="75"/>
                    <a:pt x="12007" y="1"/>
                    <a:pt x="1181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aphicFrame>
        <p:nvGraphicFramePr>
          <p:cNvPr id="1067" name="Google Shape;1067;p84"/>
          <p:cNvGraphicFramePr/>
          <p:nvPr/>
        </p:nvGraphicFramePr>
        <p:xfrm>
          <a:off x="1446913" y="915935"/>
          <a:ext cx="3000000" cy="3000000"/>
        </p:xfrm>
        <a:graphic>
          <a:graphicData uri="http://schemas.openxmlformats.org/drawingml/2006/table">
            <a:tbl>
              <a:tblPr>
                <a:noFill/>
                <a:tableStyleId>{41FDE5D3-24AC-4629-B887-D3F714990582}</a:tableStyleId>
              </a:tblPr>
              <a:tblGrid>
                <a:gridCol w="2250150"/>
                <a:gridCol w="2622825"/>
                <a:gridCol w="1377200"/>
              </a:tblGrid>
              <a:tr h="269075">
                <a:tc>
                  <a:txBody>
                    <a:bodyPr/>
                    <a:lstStyle/>
                    <a:p>
                      <a:pPr indent="0" lvl="0" marL="0" rtl="0" algn="l">
                        <a:spcBef>
                          <a:spcPts val="0"/>
                        </a:spcBef>
                        <a:spcAft>
                          <a:spcPts val="0"/>
                        </a:spcAft>
                        <a:buNone/>
                      </a:pPr>
                      <a:r>
                        <a:rPr b="1" lang="en" sz="1100">
                          <a:solidFill>
                            <a:schemeClr val="dk1"/>
                          </a:solidFill>
                        </a:rPr>
                        <a:t>Category</a:t>
                      </a:r>
                      <a:endParaRPr b="1"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b="1" lang="en" sz="1100">
                          <a:solidFill>
                            <a:schemeClr val="dk1"/>
                          </a:solidFill>
                        </a:rPr>
                        <a:t>Item</a:t>
                      </a:r>
                      <a:endParaRPr b="1"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b="1" lang="en" sz="1100">
                          <a:solidFill>
                            <a:schemeClr val="dk1"/>
                          </a:solidFill>
                        </a:rPr>
                        <a:t>Source / Cost</a:t>
                      </a:r>
                      <a:endParaRPr b="1"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r h="244925">
                <a:tc>
                  <a:txBody>
                    <a:bodyPr/>
                    <a:lstStyle/>
                    <a:p>
                      <a:pPr indent="0" lvl="0" marL="0" rtl="0" algn="l">
                        <a:spcBef>
                          <a:spcPts val="0"/>
                        </a:spcBef>
                        <a:spcAft>
                          <a:spcPts val="0"/>
                        </a:spcAft>
                        <a:buNone/>
                      </a:pPr>
                      <a:r>
                        <a:rPr lang="en" sz="1100">
                          <a:solidFill>
                            <a:schemeClr val="dk1"/>
                          </a:solidFill>
                        </a:rPr>
                        <a:t>EDA Tools</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1100">
                          <a:solidFill>
                            <a:schemeClr val="dk1"/>
                          </a:solidFill>
                        </a:rPr>
                        <a:t>Cadence Xcelium, Genus, and Innovus.</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1100">
                          <a:solidFill>
                            <a:schemeClr val="dk1"/>
                          </a:solidFill>
                        </a:rPr>
                        <a:t>Provided via project sponsor</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r h="244925">
                <a:tc>
                  <a:txBody>
                    <a:bodyPr/>
                    <a:lstStyle/>
                    <a:p>
                      <a:pPr indent="0" lvl="0" marL="0" rtl="0" algn="l">
                        <a:spcBef>
                          <a:spcPts val="0"/>
                        </a:spcBef>
                        <a:spcAft>
                          <a:spcPts val="0"/>
                        </a:spcAft>
                        <a:buNone/>
                      </a:pPr>
                      <a:r>
                        <a:rPr lang="en" sz="1100">
                          <a:solidFill>
                            <a:schemeClr val="dk1"/>
                          </a:solidFill>
                        </a:rPr>
                        <a:t>HDL Design Environment</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1100">
                          <a:solidFill>
                            <a:schemeClr val="dk1"/>
                          </a:solidFill>
                        </a:rPr>
                        <a:t>SystemVerilog and UVM.</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1100">
                          <a:solidFill>
                            <a:schemeClr val="dk1"/>
                          </a:solidFill>
                        </a:rPr>
                        <a:t>Open Source</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r h="244925">
                <a:tc>
                  <a:txBody>
                    <a:bodyPr/>
                    <a:lstStyle/>
                    <a:p>
                      <a:pPr indent="0" lvl="0" marL="0" rtl="0" algn="l">
                        <a:spcBef>
                          <a:spcPts val="0"/>
                        </a:spcBef>
                        <a:spcAft>
                          <a:spcPts val="0"/>
                        </a:spcAft>
                        <a:buNone/>
                      </a:pPr>
                      <a:r>
                        <a:rPr lang="en" sz="1100">
                          <a:solidFill>
                            <a:schemeClr val="dk1"/>
                          </a:solidFill>
                        </a:rPr>
                        <a:t>Open-Source Core</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1100">
                          <a:solidFill>
                            <a:schemeClr val="dk1"/>
                          </a:solidFill>
                        </a:rPr>
                        <a:t>Ibex RISC-V Core, baseline RTL.</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1100">
                          <a:solidFill>
                            <a:schemeClr val="dk1"/>
                          </a:solidFill>
                        </a:rPr>
                        <a:t>Open Source</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r h="244925">
                <a:tc>
                  <a:txBody>
                    <a:bodyPr/>
                    <a:lstStyle/>
                    <a:p>
                      <a:pPr indent="0" lvl="0" marL="0" rtl="0" algn="l">
                        <a:spcBef>
                          <a:spcPts val="0"/>
                        </a:spcBef>
                        <a:spcAft>
                          <a:spcPts val="0"/>
                        </a:spcAft>
                        <a:buNone/>
                      </a:pPr>
                      <a:r>
                        <a:rPr lang="en" sz="1100">
                          <a:solidFill>
                            <a:schemeClr val="dk1"/>
                          </a:solidFill>
                        </a:rPr>
                        <a:t>RISC-V Toolchain</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1100">
                          <a:solidFill>
                            <a:schemeClr val="dk1"/>
                          </a:solidFill>
                        </a:rPr>
                        <a:t>GCC / LLVM with </a:t>
                      </a:r>
                      <a:r>
                        <a:rPr lang="en" sz="1100">
                          <a:solidFill>
                            <a:schemeClr val="dk1"/>
                          </a:solidFill>
                        </a:rPr>
                        <a:t>custom ISA extensions.</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1100">
                          <a:solidFill>
                            <a:schemeClr val="dk1"/>
                          </a:solidFill>
                        </a:rPr>
                        <a:t>Open Source</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r h="244925">
                <a:tc>
                  <a:txBody>
                    <a:bodyPr/>
                    <a:lstStyle/>
                    <a:p>
                      <a:pPr indent="0" lvl="0" marL="0" rtl="0" algn="l">
                        <a:spcBef>
                          <a:spcPts val="0"/>
                        </a:spcBef>
                        <a:spcAft>
                          <a:spcPts val="0"/>
                        </a:spcAft>
                        <a:buNone/>
                      </a:pPr>
                      <a:r>
                        <a:rPr lang="en" sz="1100">
                          <a:solidFill>
                            <a:schemeClr val="dk1"/>
                          </a:solidFill>
                        </a:rPr>
                        <a:t>Computing Resources</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1100">
                          <a:solidFill>
                            <a:schemeClr val="dk1"/>
                          </a:solidFill>
                        </a:rPr>
                        <a:t>UCF HPC Servers and department workstations.</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1100">
                          <a:solidFill>
                            <a:schemeClr val="dk1"/>
                          </a:solidFill>
                        </a:rPr>
                        <a:t>Provided by University</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r h="244925">
                <a:tc>
                  <a:txBody>
                    <a:bodyPr/>
                    <a:lstStyle/>
                    <a:p>
                      <a:pPr indent="0" lvl="0" marL="0" rtl="0" algn="l">
                        <a:spcBef>
                          <a:spcPts val="0"/>
                        </a:spcBef>
                        <a:spcAft>
                          <a:spcPts val="0"/>
                        </a:spcAft>
                        <a:buNone/>
                      </a:pPr>
                      <a:r>
                        <a:rPr lang="en" sz="1100">
                          <a:solidFill>
                            <a:schemeClr val="dk1"/>
                          </a:solidFill>
                        </a:rPr>
                        <a:t>Documentation Tools</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1100">
                          <a:solidFill>
                            <a:schemeClr val="dk1"/>
                          </a:solidFill>
                        </a:rPr>
                        <a:t>Overleaf (LaTeX) &amp; Github.</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1100">
                          <a:solidFill>
                            <a:schemeClr val="dk1"/>
                          </a:solidFill>
                        </a:rPr>
                        <a:t>Free Academic Access</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r h="244925">
                <a:tc>
                  <a:txBody>
                    <a:bodyPr/>
                    <a:lstStyle/>
                    <a:p>
                      <a:pPr indent="0" lvl="0" marL="0" rtl="0" algn="l">
                        <a:spcBef>
                          <a:spcPts val="0"/>
                        </a:spcBef>
                        <a:spcAft>
                          <a:spcPts val="0"/>
                        </a:spcAft>
                        <a:buNone/>
                      </a:pPr>
                      <a:r>
                        <a:rPr lang="en" sz="1100">
                          <a:solidFill>
                            <a:schemeClr val="dk1"/>
                          </a:solidFill>
                        </a:rPr>
                        <a:t>Training Resources</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1100">
                          <a:solidFill>
                            <a:schemeClr val="dk1"/>
                          </a:solidFill>
                        </a:rPr>
                        <a:t>Cadence Training portal, online ASIC flow modules.</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1100">
                          <a:solidFill>
                            <a:schemeClr val="dk1"/>
                          </a:solidFill>
                        </a:rPr>
                        <a:t>Provided via project sponsor</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r h="244925">
                <a:tc>
                  <a:txBody>
                    <a:bodyPr/>
                    <a:lstStyle/>
                    <a:p>
                      <a:pPr indent="0" lvl="0" marL="0" rtl="0" algn="l">
                        <a:spcBef>
                          <a:spcPts val="0"/>
                        </a:spcBef>
                        <a:spcAft>
                          <a:spcPts val="0"/>
                        </a:spcAft>
                        <a:buNone/>
                      </a:pPr>
                      <a:r>
                        <a:rPr lang="en" sz="1100">
                          <a:solidFill>
                            <a:schemeClr val="dk1"/>
                          </a:solidFill>
                        </a:rPr>
                        <a:t>Demo Hardware</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1100">
                          <a:solidFill>
                            <a:schemeClr val="dk1"/>
                          </a:solidFill>
                        </a:rPr>
                        <a:t>ChipWhisperer Husky</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1100">
                          <a:solidFill>
                            <a:schemeClr val="dk1"/>
                          </a:solidFill>
                        </a:rPr>
                        <a:t>Free, on loan from University</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bl>
          </a:graphicData>
        </a:graphic>
      </p:graphicFrame>
      <p:pic>
        <p:nvPicPr>
          <p:cNvPr id="1068" name="Google Shape;1068;p84" title="Headshot_Anna_Craig.jpg"/>
          <p:cNvPicPr preferRelativeResize="0"/>
          <p:nvPr/>
        </p:nvPicPr>
        <p:blipFill rotWithShape="1">
          <a:blip r:embed="rId3">
            <a:alphaModFix/>
          </a:blip>
          <a:srcRect b="15521" l="8909" r="13823" t="5044"/>
          <a:stretch/>
        </p:blipFill>
        <p:spPr>
          <a:xfrm>
            <a:off x="7980800" y="8757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2" name="Shape 1072"/>
        <p:cNvGrpSpPr/>
        <p:nvPr/>
      </p:nvGrpSpPr>
      <p:grpSpPr>
        <a:xfrm>
          <a:off x="0" y="0"/>
          <a:ext cx="0" cy="0"/>
          <a:chOff x="0" y="0"/>
          <a:chExt cx="0" cy="0"/>
        </a:xfrm>
      </p:grpSpPr>
      <p:sp>
        <p:nvSpPr>
          <p:cNvPr id="1073" name="Google Shape;1073;p8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Work </a:t>
            </a:r>
            <a:r>
              <a:rPr lang="en"/>
              <a:t>Distribution</a:t>
            </a:r>
            <a:r>
              <a:rPr lang="en"/>
              <a:t>:</a:t>
            </a:r>
            <a:endParaRPr/>
          </a:p>
        </p:txBody>
      </p:sp>
      <p:graphicFrame>
        <p:nvGraphicFramePr>
          <p:cNvPr id="1074" name="Google Shape;1074;p85"/>
          <p:cNvGraphicFramePr/>
          <p:nvPr/>
        </p:nvGraphicFramePr>
        <p:xfrm>
          <a:off x="1437550" y="1416338"/>
          <a:ext cx="3000000" cy="3000000"/>
        </p:xfrm>
        <a:graphic>
          <a:graphicData uri="http://schemas.openxmlformats.org/drawingml/2006/table">
            <a:tbl>
              <a:tblPr>
                <a:noFill/>
                <a:tableStyleId>{41FDE5D3-24AC-4629-B887-D3F714990582}</a:tableStyleId>
              </a:tblPr>
              <a:tblGrid>
                <a:gridCol w="3134450"/>
                <a:gridCol w="3134450"/>
              </a:tblGrid>
              <a:tr h="519725">
                <a:tc>
                  <a:txBody>
                    <a:bodyPr/>
                    <a:lstStyle/>
                    <a:p>
                      <a:pPr indent="0" lvl="0" marL="0" rtl="0" algn="l">
                        <a:spcBef>
                          <a:spcPts val="0"/>
                        </a:spcBef>
                        <a:spcAft>
                          <a:spcPts val="0"/>
                        </a:spcAft>
                        <a:buNone/>
                      </a:pPr>
                      <a:r>
                        <a:rPr b="1" lang="en">
                          <a:solidFill>
                            <a:schemeClr val="accent6"/>
                          </a:solidFill>
                        </a:rPr>
                        <a:t>SD 1 - Front End VLSI</a:t>
                      </a:r>
                      <a:endParaRPr b="1">
                        <a:solidFill>
                          <a:schemeClr val="accent6"/>
                        </a:solidFill>
                      </a:endParaRPr>
                    </a:p>
                  </a:txBody>
                  <a:tcPr marT="91425" marB="91425" marR="91425" marL="91425">
                    <a:solidFill>
                      <a:schemeClr val="lt2"/>
                    </a:solidFill>
                  </a:tcPr>
                </a:tc>
                <a:tc>
                  <a:txBody>
                    <a:bodyPr/>
                    <a:lstStyle/>
                    <a:p>
                      <a:pPr indent="0" lvl="0" marL="0" rtl="0" algn="l">
                        <a:spcBef>
                          <a:spcPts val="0"/>
                        </a:spcBef>
                        <a:spcAft>
                          <a:spcPts val="0"/>
                        </a:spcAft>
                        <a:buNone/>
                      </a:pPr>
                      <a:r>
                        <a:rPr b="1" lang="en">
                          <a:solidFill>
                            <a:schemeClr val="accent6"/>
                          </a:solidFill>
                        </a:rPr>
                        <a:t>SD 2 - Back-End VLSI</a:t>
                      </a:r>
                      <a:endParaRPr b="1">
                        <a:solidFill>
                          <a:schemeClr val="accent6"/>
                        </a:solidFill>
                      </a:endParaRPr>
                    </a:p>
                  </a:txBody>
                  <a:tcPr marT="91425" marB="91425" marR="91425" marL="91425">
                    <a:solidFill>
                      <a:schemeClr val="lt2"/>
                    </a:solidFill>
                  </a:tcPr>
                </a:tc>
              </a:tr>
              <a:tr h="1079475">
                <a:tc>
                  <a:txBody>
                    <a:bodyPr/>
                    <a:lstStyle/>
                    <a:p>
                      <a:pPr indent="0" lvl="0" marL="0" rtl="0" algn="l">
                        <a:spcBef>
                          <a:spcPts val="0"/>
                        </a:spcBef>
                        <a:spcAft>
                          <a:spcPts val="0"/>
                        </a:spcAft>
                        <a:buNone/>
                      </a:pPr>
                      <a:r>
                        <a:rPr lang="en" u="sng">
                          <a:solidFill>
                            <a:schemeClr val="accent6"/>
                          </a:solidFill>
                        </a:rPr>
                        <a:t>RTL Design: </a:t>
                      </a:r>
                      <a:endParaRPr u="sng">
                        <a:solidFill>
                          <a:schemeClr val="accent6"/>
                        </a:solidFill>
                      </a:endParaRPr>
                    </a:p>
                    <a:p>
                      <a:pPr indent="0" lvl="0" marL="0" rtl="0" algn="l">
                        <a:spcBef>
                          <a:spcPts val="0"/>
                        </a:spcBef>
                        <a:spcAft>
                          <a:spcPts val="0"/>
                        </a:spcAft>
                        <a:buNone/>
                      </a:pPr>
                      <a:r>
                        <a:rPr lang="en">
                          <a:solidFill>
                            <a:schemeClr val="accent6"/>
                          </a:solidFill>
                        </a:rPr>
                        <a:t>Joshua </a:t>
                      </a:r>
                      <a:endParaRPr>
                        <a:solidFill>
                          <a:schemeClr val="accent6"/>
                        </a:solidFill>
                      </a:endParaRPr>
                    </a:p>
                    <a:p>
                      <a:pPr indent="0" lvl="0" marL="0" rtl="0" algn="l">
                        <a:spcBef>
                          <a:spcPts val="0"/>
                        </a:spcBef>
                        <a:spcAft>
                          <a:spcPts val="0"/>
                        </a:spcAft>
                        <a:buNone/>
                      </a:pPr>
                      <a:r>
                        <a:rPr lang="en">
                          <a:solidFill>
                            <a:schemeClr val="accent6"/>
                          </a:solidFill>
                        </a:rPr>
                        <a:t>Daniel</a:t>
                      </a:r>
                      <a:endParaRPr>
                        <a:solidFill>
                          <a:schemeClr val="accent6"/>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u="sng">
                          <a:solidFill>
                            <a:schemeClr val="accent6"/>
                          </a:solidFill>
                        </a:rPr>
                        <a:t>Physical Design:</a:t>
                      </a:r>
                      <a:endParaRPr u="sng">
                        <a:solidFill>
                          <a:schemeClr val="accent6"/>
                        </a:solidFill>
                      </a:endParaRPr>
                    </a:p>
                    <a:p>
                      <a:pPr indent="0" lvl="0" marL="0" rtl="0" algn="l">
                        <a:spcBef>
                          <a:spcPts val="0"/>
                        </a:spcBef>
                        <a:spcAft>
                          <a:spcPts val="0"/>
                        </a:spcAft>
                        <a:buNone/>
                      </a:pPr>
                      <a:r>
                        <a:rPr lang="en">
                          <a:solidFill>
                            <a:schemeClr val="accent6"/>
                          </a:solidFill>
                        </a:rPr>
                        <a:t>Everyone</a:t>
                      </a:r>
                      <a:endParaRPr>
                        <a:solidFill>
                          <a:schemeClr val="accent6"/>
                        </a:solidFill>
                      </a:endParaRPr>
                    </a:p>
                  </a:txBody>
                  <a:tcPr marT="91425" marB="91425" marR="91425" marL="91425">
                    <a:solidFill>
                      <a:schemeClr val="lt2"/>
                    </a:solidFill>
                  </a:tcPr>
                </a:tc>
              </a:tr>
              <a:tr h="1359350">
                <a:tc>
                  <a:txBody>
                    <a:bodyPr/>
                    <a:lstStyle/>
                    <a:p>
                      <a:pPr indent="0" lvl="0" marL="0" rtl="0" algn="l">
                        <a:spcBef>
                          <a:spcPts val="0"/>
                        </a:spcBef>
                        <a:spcAft>
                          <a:spcPts val="0"/>
                        </a:spcAft>
                        <a:buNone/>
                      </a:pPr>
                      <a:r>
                        <a:rPr lang="en" u="sng">
                          <a:solidFill>
                            <a:schemeClr val="accent6"/>
                          </a:solidFill>
                        </a:rPr>
                        <a:t>Verification:</a:t>
                      </a:r>
                      <a:endParaRPr u="sng">
                        <a:solidFill>
                          <a:schemeClr val="accent6"/>
                        </a:solidFill>
                      </a:endParaRPr>
                    </a:p>
                    <a:p>
                      <a:pPr indent="0" lvl="0" marL="0" rtl="0" algn="l">
                        <a:spcBef>
                          <a:spcPts val="0"/>
                        </a:spcBef>
                        <a:spcAft>
                          <a:spcPts val="0"/>
                        </a:spcAft>
                        <a:buNone/>
                      </a:pPr>
                      <a:r>
                        <a:rPr lang="en">
                          <a:solidFill>
                            <a:schemeClr val="accent6"/>
                          </a:solidFill>
                        </a:rPr>
                        <a:t>Alex</a:t>
                      </a:r>
                      <a:endParaRPr>
                        <a:solidFill>
                          <a:schemeClr val="accent6"/>
                        </a:solidFill>
                      </a:endParaRPr>
                    </a:p>
                    <a:p>
                      <a:pPr indent="0" lvl="0" marL="0" rtl="0" algn="l">
                        <a:spcBef>
                          <a:spcPts val="0"/>
                        </a:spcBef>
                        <a:spcAft>
                          <a:spcPts val="0"/>
                        </a:spcAft>
                        <a:buNone/>
                      </a:pPr>
                      <a:r>
                        <a:rPr lang="en">
                          <a:solidFill>
                            <a:schemeClr val="accent6"/>
                          </a:solidFill>
                        </a:rPr>
                        <a:t>Anna</a:t>
                      </a:r>
                      <a:endParaRPr>
                        <a:solidFill>
                          <a:schemeClr val="accent6"/>
                        </a:solidFill>
                      </a:endParaRPr>
                    </a:p>
                    <a:p>
                      <a:pPr indent="0" lvl="0" marL="0" rtl="0" algn="l">
                        <a:spcBef>
                          <a:spcPts val="0"/>
                        </a:spcBef>
                        <a:spcAft>
                          <a:spcPts val="0"/>
                        </a:spcAft>
                        <a:buNone/>
                      </a:pPr>
                      <a:r>
                        <a:rPr lang="en">
                          <a:solidFill>
                            <a:schemeClr val="accent6"/>
                          </a:solidFill>
                        </a:rPr>
                        <a:t>Alyssa</a:t>
                      </a:r>
                      <a:endParaRPr>
                        <a:solidFill>
                          <a:schemeClr val="accent6"/>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u="sng">
                          <a:solidFill>
                            <a:schemeClr val="accent6"/>
                          </a:solidFill>
                        </a:rPr>
                        <a:t>Final </a:t>
                      </a:r>
                      <a:r>
                        <a:rPr lang="en" u="sng">
                          <a:solidFill>
                            <a:schemeClr val="accent6"/>
                          </a:solidFill>
                        </a:rPr>
                        <a:t>Verification:</a:t>
                      </a:r>
                      <a:endParaRPr u="sng">
                        <a:solidFill>
                          <a:schemeClr val="accent6"/>
                        </a:solidFill>
                      </a:endParaRPr>
                    </a:p>
                    <a:p>
                      <a:pPr indent="0" lvl="0" marL="0" rtl="0" algn="l">
                        <a:spcBef>
                          <a:spcPts val="0"/>
                        </a:spcBef>
                        <a:spcAft>
                          <a:spcPts val="0"/>
                        </a:spcAft>
                        <a:buNone/>
                      </a:pPr>
                      <a:r>
                        <a:rPr lang="en">
                          <a:solidFill>
                            <a:schemeClr val="accent6"/>
                          </a:solidFill>
                        </a:rPr>
                        <a:t>Everyone</a:t>
                      </a:r>
                      <a:endParaRPr>
                        <a:solidFill>
                          <a:schemeClr val="accent6"/>
                        </a:solidFill>
                      </a:endParaRPr>
                    </a:p>
                  </a:txBody>
                  <a:tcPr marT="91425" marB="91425" marR="91425" marL="91425">
                    <a:solidFill>
                      <a:schemeClr val="lt2"/>
                    </a:solidFill>
                  </a:tcPr>
                </a:tc>
              </a:tr>
            </a:tbl>
          </a:graphicData>
        </a:graphic>
      </p:graphicFrame>
      <p:pic>
        <p:nvPicPr>
          <p:cNvPr id="1075" name="Google Shape;1075;p85" title="Headshot_Anna_Craig.jpg"/>
          <p:cNvPicPr preferRelativeResize="0"/>
          <p:nvPr/>
        </p:nvPicPr>
        <p:blipFill rotWithShape="1">
          <a:blip r:embed="rId3">
            <a:alphaModFix/>
          </a:blip>
          <a:srcRect b="15521" l="8909" r="13823" t="5044"/>
          <a:stretch/>
        </p:blipFill>
        <p:spPr>
          <a:xfrm>
            <a:off x="7980800" y="8757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9" name="Shape 1079"/>
        <p:cNvGrpSpPr/>
        <p:nvPr/>
      </p:nvGrpSpPr>
      <p:grpSpPr>
        <a:xfrm>
          <a:off x="0" y="0"/>
          <a:ext cx="0" cy="0"/>
          <a:chOff x="0" y="0"/>
          <a:chExt cx="0" cy="0"/>
        </a:xfrm>
      </p:grpSpPr>
      <p:sp>
        <p:nvSpPr>
          <p:cNvPr id="1080" name="Google Shape;1080;p86"/>
          <p:cNvSpPr txBox="1"/>
          <p:nvPr>
            <p:ph type="title"/>
          </p:nvPr>
        </p:nvSpPr>
        <p:spPr>
          <a:xfrm>
            <a:off x="2207400" y="513175"/>
            <a:ext cx="4729200" cy="1163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700"/>
              <a:t>THANK YOU!</a:t>
            </a:r>
            <a:endParaRPr sz="3700"/>
          </a:p>
        </p:txBody>
      </p:sp>
      <p:sp>
        <p:nvSpPr>
          <p:cNvPr id="1081" name="Google Shape;1081;p86"/>
          <p:cNvSpPr txBox="1"/>
          <p:nvPr>
            <p:ph idx="4294967295" type="subTitle"/>
          </p:nvPr>
        </p:nvSpPr>
        <p:spPr>
          <a:xfrm>
            <a:off x="1870200" y="1473350"/>
            <a:ext cx="5403600" cy="551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1400"/>
              <a:t>OUR SPONSOR:</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t/>
            </a:r>
            <a:endParaRPr sz="1400"/>
          </a:p>
        </p:txBody>
      </p:sp>
      <p:pic>
        <p:nvPicPr>
          <p:cNvPr id="1082" name="Google Shape;1082;p86"/>
          <p:cNvPicPr preferRelativeResize="0"/>
          <p:nvPr/>
        </p:nvPicPr>
        <p:blipFill>
          <a:blip r:embed="rId3">
            <a:alphaModFix/>
          </a:blip>
          <a:stretch>
            <a:fillRect/>
          </a:stretch>
        </p:blipFill>
        <p:spPr>
          <a:xfrm>
            <a:off x="6999075" y="3244750"/>
            <a:ext cx="1984125" cy="1769901"/>
          </a:xfrm>
          <a:prstGeom prst="rect">
            <a:avLst/>
          </a:prstGeom>
          <a:noFill/>
          <a:ln>
            <a:noFill/>
          </a:ln>
        </p:spPr>
      </p:pic>
      <p:pic>
        <p:nvPicPr>
          <p:cNvPr id="1083" name="Google Shape;1083;p86"/>
          <p:cNvPicPr preferRelativeResize="0"/>
          <p:nvPr/>
        </p:nvPicPr>
        <p:blipFill>
          <a:blip r:embed="rId4">
            <a:alphaModFix/>
          </a:blip>
          <a:stretch>
            <a:fillRect/>
          </a:stretch>
        </p:blipFill>
        <p:spPr>
          <a:xfrm>
            <a:off x="3633325" y="2032289"/>
            <a:ext cx="1877346" cy="638300"/>
          </a:xfrm>
          <a:prstGeom prst="rect">
            <a:avLst/>
          </a:prstGeom>
          <a:noFill/>
          <a:ln>
            <a:noFill/>
          </a:ln>
        </p:spPr>
      </p:pic>
      <p:sp>
        <p:nvSpPr>
          <p:cNvPr id="1084" name="Google Shape;1084;p86"/>
          <p:cNvSpPr txBox="1"/>
          <p:nvPr/>
        </p:nvSpPr>
        <p:spPr>
          <a:xfrm>
            <a:off x="3043625" y="2960175"/>
            <a:ext cx="3000000" cy="26304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t/>
            </a:r>
            <a:endParaRPr b="1">
              <a:solidFill>
                <a:schemeClr val="dk1"/>
              </a:solidFill>
              <a:latin typeface="Albert Sans"/>
              <a:ea typeface="Albert Sans"/>
              <a:cs typeface="Albert Sans"/>
              <a:sym typeface="Albert Sans"/>
            </a:endParaRPr>
          </a:p>
          <a:p>
            <a:pPr indent="0" lvl="0" marL="0" rtl="0" algn="ctr">
              <a:lnSpc>
                <a:spcPct val="115000"/>
              </a:lnSpc>
              <a:spcBef>
                <a:spcPts val="0"/>
              </a:spcBef>
              <a:spcAft>
                <a:spcPts val="0"/>
              </a:spcAft>
              <a:buNone/>
            </a:pPr>
            <a:r>
              <a:rPr lang="en">
                <a:solidFill>
                  <a:schemeClr val="dk1"/>
                </a:solidFill>
                <a:latin typeface="Albert Sans"/>
                <a:ea typeface="Albert Sans"/>
                <a:cs typeface="Albert Sans"/>
                <a:sym typeface="Albert Sans"/>
              </a:rPr>
              <a:t>Dr. Chung Yong Chan</a:t>
            </a:r>
            <a:endParaRPr>
              <a:solidFill>
                <a:schemeClr val="dk1"/>
              </a:solidFill>
              <a:latin typeface="Albert Sans"/>
              <a:ea typeface="Albert Sans"/>
              <a:cs typeface="Albert Sans"/>
              <a:sym typeface="Albert Sans"/>
            </a:endParaRPr>
          </a:p>
          <a:p>
            <a:pPr indent="0" lvl="0" marL="0" rtl="0" algn="ctr">
              <a:lnSpc>
                <a:spcPct val="115000"/>
              </a:lnSpc>
              <a:spcBef>
                <a:spcPts val="0"/>
              </a:spcBef>
              <a:spcAft>
                <a:spcPts val="0"/>
              </a:spcAft>
              <a:buNone/>
            </a:pPr>
            <a:r>
              <a:rPr lang="en">
                <a:solidFill>
                  <a:schemeClr val="dk1"/>
                </a:solidFill>
                <a:latin typeface="Albert Sans"/>
                <a:ea typeface="Albert Sans"/>
                <a:cs typeface="Albert Sans"/>
                <a:sym typeface="Albert Sans"/>
              </a:rPr>
              <a:t>Dr. Mike Borowczak</a:t>
            </a:r>
            <a:endParaRPr>
              <a:solidFill>
                <a:schemeClr val="dk1"/>
              </a:solidFill>
              <a:latin typeface="Albert Sans"/>
              <a:ea typeface="Albert Sans"/>
              <a:cs typeface="Albert Sans"/>
              <a:sym typeface="Albert Sans"/>
            </a:endParaRPr>
          </a:p>
          <a:p>
            <a:pPr indent="0" lvl="0" marL="0" rtl="0" algn="ctr">
              <a:lnSpc>
                <a:spcPct val="115000"/>
              </a:lnSpc>
              <a:spcBef>
                <a:spcPts val="0"/>
              </a:spcBef>
              <a:spcAft>
                <a:spcPts val="0"/>
              </a:spcAft>
              <a:buNone/>
            </a:pPr>
            <a:r>
              <a:rPr lang="en">
                <a:solidFill>
                  <a:schemeClr val="dk1"/>
                </a:solidFill>
                <a:latin typeface="Albert Sans"/>
                <a:ea typeface="Albert Sans"/>
                <a:cs typeface="Albert Sans"/>
                <a:sym typeface="Albert Sans"/>
              </a:rPr>
              <a:t>Brian McNulty</a:t>
            </a:r>
            <a:endParaRPr>
              <a:solidFill>
                <a:schemeClr val="dk1"/>
              </a:solidFill>
              <a:latin typeface="Albert Sans"/>
              <a:ea typeface="Albert Sans"/>
              <a:cs typeface="Albert Sans"/>
              <a:sym typeface="Albert Sans"/>
            </a:endParaRPr>
          </a:p>
          <a:p>
            <a:pPr indent="0" lvl="0" marL="0" rtl="0" algn="ctr">
              <a:lnSpc>
                <a:spcPct val="115000"/>
              </a:lnSpc>
              <a:spcBef>
                <a:spcPts val="0"/>
              </a:spcBef>
              <a:spcAft>
                <a:spcPts val="0"/>
              </a:spcAft>
              <a:buNone/>
            </a:pPr>
            <a:r>
              <a:rPr lang="en">
                <a:solidFill>
                  <a:schemeClr val="dk1"/>
                </a:solidFill>
                <a:latin typeface="Albert Sans"/>
                <a:ea typeface="Albert Sans"/>
                <a:cs typeface="Albert Sans"/>
                <a:sym typeface="Albert Sans"/>
              </a:rPr>
              <a:t>Steve Leonard</a:t>
            </a:r>
            <a:endParaRPr>
              <a:solidFill>
                <a:schemeClr val="dk1"/>
              </a:solidFill>
              <a:latin typeface="Albert Sans"/>
              <a:ea typeface="Albert Sans"/>
              <a:cs typeface="Albert Sans"/>
              <a:sym typeface="Albert Sans"/>
            </a:endParaRPr>
          </a:p>
          <a:p>
            <a:pPr indent="0" lvl="0" marL="0" rtl="0" algn="ctr">
              <a:lnSpc>
                <a:spcPct val="115000"/>
              </a:lnSpc>
              <a:spcBef>
                <a:spcPts val="0"/>
              </a:spcBef>
              <a:spcAft>
                <a:spcPts val="0"/>
              </a:spcAft>
              <a:buNone/>
            </a:pPr>
            <a:r>
              <a:rPr lang="en">
                <a:solidFill>
                  <a:schemeClr val="dk1"/>
                </a:solidFill>
                <a:latin typeface="Albert Sans"/>
                <a:ea typeface="Albert Sans"/>
                <a:cs typeface="Albert Sans"/>
                <a:sym typeface="Albert Sans"/>
              </a:rPr>
              <a:t>Marlon J Fuentes</a:t>
            </a:r>
            <a:endParaRPr>
              <a:solidFill>
                <a:schemeClr val="dk1"/>
              </a:solidFill>
              <a:latin typeface="Albert Sans"/>
              <a:ea typeface="Albert Sans"/>
              <a:cs typeface="Albert Sans"/>
              <a:sym typeface="Albert Sans"/>
            </a:endParaRPr>
          </a:p>
          <a:p>
            <a:pPr indent="0" lvl="0" marL="0" rtl="0" algn="ctr">
              <a:lnSpc>
                <a:spcPct val="115000"/>
              </a:lnSpc>
              <a:spcBef>
                <a:spcPts val="0"/>
              </a:spcBef>
              <a:spcAft>
                <a:spcPts val="0"/>
              </a:spcAft>
              <a:buNone/>
            </a:pPr>
            <a:r>
              <a:rPr lang="en">
                <a:solidFill>
                  <a:schemeClr val="dk1"/>
                </a:solidFill>
                <a:latin typeface="Albert Sans"/>
                <a:ea typeface="Albert Sans"/>
                <a:cs typeface="Albert Sans"/>
                <a:sym typeface="Albert Sans"/>
              </a:rPr>
              <a:t>Aaron Lingerfelt</a:t>
            </a:r>
            <a:endParaRPr>
              <a:solidFill>
                <a:schemeClr val="dk1"/>
              </a:solidFill>
              <a:latin typeface="Albert Sans"/>
              <a:ea typeface="Albert Sans"/>
              <a:cs typeface="Albert Sans"/>
              <a:sym typeface="Albert Sans"/>
            </a:endParaRPr>
          </a:p>
          <a:p>
            <a:pPr indent="0" lvl="0" marL="0" rtl="0" algn="ctr">
              <a:lnSpc>
                <a:spcPct val="115000"/>
              </a:lnSpc>
              <a:spcBef>
                <a:spcPts val="0"/>
              </a:spcBef>
              <a:spcAft>
                <a:spcPts val="0"/>
              </a:spcAft>
              <a:buNone/>
            </a:pPr>
            <a:r>
              <a:rPr lang="en">
                <a:solidFill>
                  <a:schemeClr val="dk1"/>
                </a:solidFill>
                <a:latin typeface="Albert Sans"/>
                <a:ea typeface="Albert Sans"/>
                <a:cs typeface="Albert Sans"/>
                <a:sym typeface="Albert Sans"/>
              </a:rPr>
              <a:t>Alberto Reategui</a:t>
            </a:r>
            <a:endParaRPr/>
          </a:p>
          <a:p>
            <a:pPr indent="0" lvl="0" marL="0" rtl="0" algn="ctr">
              <a:lnSpc>
                <a:spcPct val="115000"/>
              </a:lnSpc>
              <a:spcBef>
                <a:spcPts val="0"/>
              </a:spcBef>
              <a:spcAft>
                <a:spcPts val="0"/>
              </a:spcAft>
              <a:buNone/>
            </a:pPr>
            <a:r>
              <a:t/>
            </a:r>
            <a:endParaRPr>
              <a:solidFill>
                <a:schemeClr val="dk1"/>
              </a:solidFill>
              <a:latin typeface="Albert Sans"/>
              <a:ea typeface="Albert Sans"/>
              <a:cs typeface="Albert Sans"/>
              <a:sym typeface="Albert Sans"/>
            </a:endParaRPr>
          </a:p>
          <a:p>
            <a:pPr indent="0" lvl="0" marL="0" rtl="0" algn="ctr">
              <a:lnSpc>
                <a:spcPct val="115000"/>
              </a:lnSpc>
              <a:spcBef>
                <a:spcPts val="0"/>
              </a:spcBef>
              <a:spcAft>
                <a:spcPts val="0"/>
              </a:spcAft>
              <a:buNone/>
            </a:pPr>
            <a:r>
              <a:t/>
            </a:r>
            <a:endParaRPr/>
          </a:p>
        </p:txBody>
      </p:sp>
      <p:sp>
        <p:nvSpPr>
          <p:cNvPr id="1085" name="Google Shape;1085;p86"/>
          <p:cNvSpPr txBox="1"/>
          <p:nvPr/>
        </p:nvSpPr>
        <p:spPr>
          <a:xfrm>
            <a:off x="3043625" y="2844550"/>
            <a:ext cx="3000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1"/>
                </a:solidFill>
                <a:latin typeface="Albert Sans"/>
                <a:ea typeface="Albert Sans"/>
                <a:cs typeface="Albert Sans"/>
                <a:sym typeface="Albert Sans"/>
              </a:rPr>
              <a:t>OUR REVIEWERS:</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ch Startup Newsletter by Slidesgo ">
  <a:themeElements>
    <a:clrScheme name="Simple Light">
      <a:dk1>
        <a:srgbClr val="F5F5F5"/>
      </a:dk1>
      <a:lt1>
        <a:srgbClr val="00211A"/>
      </a:lt1>
      <a:dk2>
        <a:srgbClr val="0D1B17"/>
      </a:dk2>
      <a:lt2>
        <a:srgbClr val="00483F"/>
      </a:lt2>
      <a:accent1>
        <a:srgbClr val="03AB6F"/>
      </a:accent1>
      <a:accent2>
        <a:srgbClr val="00B491"/>
      </a:accent2>
      <a:accent3>
        <a:srgbClr val="21C79D"/>
      </a:accent3>
      <a:accent4>
        <a:srgbClr val="5FFFF1"/>
      </a:accent4>
      <a:accent5>
        <a:srgbClr val="FFFFFF"/>
      </a:accent5>
      <a:accent6>
        <a:srgbClr val="FFFFFF"/>
      </a:accent6>
      <a:hlink>
        <a:srgbClr val="F5F5F5"/>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