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55"/>
  </p:notesMasterIdLst>
  <p:sldIdLst>
    <p:sldId id="256" r:id="rId2"/>
    <p:sldId id="312" r:id="rId3"/>
    <p:sldId id="347" r:id="rId4"/>
    <p:sldId id="318" r:id="rId5"/>
    <p:sldId id="313" r:id="rId6"/>
    <p:sldId id="314" r:id="rId7"/>
    <p:sldId id="315" r:id="rId8"/>
    <p:sldId id="316" r:id="rId9"/>
    <p:sldId id="317" r:id="rId10"/>
    <p:sldId id="319" r:id="rId11"/>
    <p:sldId id="320" r:id="rId12"/>
    <p:sldId id="321" r:id="rId13"/>
    <p:sldId id="322" r:id="rId14"/>
    <p:sldId id="324" r:id="rId15"/>
    <p:sldId id="326" r:id="rId16"/>
    <p:sldId id="327" r:id="rId17"/>
    <p:sldId id="329" r:id="rId18"/>
    <p:sldId id="377" r:id="rId19"/>
    <p:sldId id="331" r:id="rId20"/>
    <p:sldId id="380" r:id="rId21"/>
    <p:sldId id="333" r:id="rId22"/>
    <p:sldId id="381" r:id="rId23"/>
    <p:sldId id="369" r:id="rId24"/>
    <p:sldId id="370" r:id="rId25"/>
    <p:sldId id="354" r:id="rId26"/>
    <p:sldId id="337" r:id="rId27"/>
    <p:sldId id="341" r:id="rId28"/>
    <p:sldId id="378" r:id="rId29"/>
    <p:sldId id="379" r:id="rId30"/>
    <p:sldId id="340" r:id="rId31"/>
    <p:sldId id="356" r:id="rId32"/>
    <p:sldId id="342" r:id="rId33"/>
    <p:sldId id="343" r:id="rId34"/>
    <p:sldId id="344" r:id="rId35"/>
    <p:sldId id="357" r:id="rId36"/>
    <p:sldId id="382" r:id="rId37"/>
    <p:sldId id="364" r:id="rId38"/>
    <p:sldId id="361" r:id="rId39"/>
    <p:sldId id="375" r:id="rId40"/>
    <p:sldId id="371" r:id="rId41"/>
    <p:sldId id="373" r:id="rId42"/>
    <p:sldId id="372" r:id="rId43"/>
    <p:sldId id="376" r:id="rId44"/>
    <p:sldId id="345" r:id="rId45"/>
    <p:sldId id="365" r:id="rId46"/>
    <p:sldId id="350" r:id="rId47"/>
    <p:sldId id="348" r:id="rId48"/>
    <p:sldId id="349" r:id="rId49"/>
    <p:sldId id="346" r:id="rId50"/>
    <p:sldId id="353" r:id="rId51"/>
    <p:sldId id="352" r:id="rId52"/>
    <p:sldId id="351" r:id="rId53"/>
    <p:sldId id="290" r:id="rId54"/>
  </p:sldIdLst>
  <p:sldSz cx="9144000" cy="5143500" type="screen16x9"/>
  <p:notesSz cx="6858000" cy="9144000"/>
  <p:embeddedFontLst>
    <p:embeddedFont>
      <p:font typeface="Anton" pitchFamily="2" charset="0"/>
      <p:regular r:id="rId56"/>
    </p:embeddedFont>
    <p:embeddedFont>
      <p:font typeface="Cambria Math" panose="02040503050406030204" pitchFamily="18" charset="0"/>
      <p:regular r:id="rId57"/>
    </p:embeddedFont>
    <p:embeddedFont>
      <p:font typeface="Fira Sans" panose="020B0503050000020004" pitchFamily="34" charset="0"/>
      <p:regular r:id="rId58"/>
      <p:bold r:id="rId59"/>
      <p:italic r:id="rId60"/>
      <p:boldItalic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Introduction" id="{34166602-74E1-4096-A141-53599E1E3B30}">
          <p14:sldIdLst>
            <p14:sldId id="256"/>
            <p14:sldId id="312"/>
            <p14:sldId id="347"/>
          </p14:sldIdLst>
        </p14:section>
        <p14:section name="Background &amp; Administration" id="{41CD38AC-06DE-4376-AEE4-34DD27C4C0DD}">
          <p14:sldIdLst>
            <p14:sldId id="318"/>
            <p14:sldId id="313"/>
            <p14:sldId id="314"/>
            <p14:sldId id="315"/>
            <p14:sldId id="316"/>
            <p14:sldId id="317"/>
          </p14:sldIdLst>
        </p14:section>
        <p14:section name="System Design &amp; Hardware Selection" id="{5ABC46BC-3E40-4396-ACB8-4FDAD8F99FF8}">
          <p14:sldIdLst>
            <p14:sldId id="319"/>
            <p14:sldId id="320"/>
            <p14:sldId id="321"/>
            <p14:sldId id="322"/>
            <p14:sldId id="324"/>
            <p14:sldId id="326"/>
            <p14:sldId id="327"/>
            <p14:sldId id="329"/>
            <p14:sldId id="377"/>
            <p14:sldId id="331"/>
            <p14:sldId id="380"/>
            <p14:sldId id="333"/>
            <p14:sldId id="381"/>
            <p14:sldId id="369"/>
            <p14:sldId id="370"/>
            <p14:sldId id="354"/>
          </p14:sldIdLst>
        </p14:section>
        <p14:section name="Schematics &amp; PCB Layouts" id="{91FD456D-69C1-4CB7-A34E-7A4EB4C69604}">
          <p14:sldIdLst>
            <p14:sldId id="337"/>
            <p14:sldId id="341"/>
            <p14:sldId id="378"/>
            <p14:sldId id="379"/>
            <p14:sldId id="340"/>
            <p14:sldId id="356"/>
            <p14:sldId id="342"/>
            <p14:sldId id="343"/>
          </p14:sldIdLst>
        </p14:section>
        <p14:section name="Software Design" id="{2C144D82-D2E1-4968-BCDE-BFF16B33F449}">
          <p14:sldIdLst>
            <p14:sldId id="344"/>
            <p14:sldId id="357"/>
            <p14:sldId id="382"/>
            <p14:sldId id="364"/>
          </p14:sldIdLst>
        </p14:section>
        <p14:section name="Configuration Phase" id="{7FE6F523-03EC-46F8-BAC1-B55BFD8192E2}">
          <p14:sldIdLst>
            <p14:sldId id="361"/>
            <p14:sldId id="375"/>
          </p14:sldIdLst>
        </p14:section>
        <p14:section name="Discharge Phase" id="{A5A4B279-3570-4063-B5C1-785ADEFE3672}">
          <p14:sldIdLst>
            <p14:sldId id="371"/>
            <p14:sldId id="373"/>
          </p14:sldIdLst>
        </p14:section>
        <p14:section name="Completion Phase" id="{91CC5E1C-12C3-4335-841B-55A3433D8FEE}">
          <p14:sldIdLst>
            <p14:sldId id="372"/>
            <p14:sldId id="376"/>
          </p14:sldIdLst>
        </p14:section>
        <p14:section name="Prototyping &amp; Testing" id="{A6B5E055-3989-44E0-B671-C52FF54B8D38}">
          <p14:sldIdLst>
            <p14:sldId id="345"/>
            <p14:sldId id="365"/>
            <p14:sldId id="350"/>
            <p14:sldId id="348"/>
            <p14:sldId id="349"/>
          </p14:sldIdLst>
        </p14:section>
        <p14:section name="Future Plans" id="{03BDD9AC-AFF7-4952-9EB5-9A941DBBA821}">
          <p14:sldIdLst>
            <p14:sldId id="346"/>
            <p14:sldId id="353"/>
            <p14:sldId id="352"/>
            <p14:sldId id="351"/>
            <p14:sldId id="2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C239"/>
    <a:srgbClr val="C5DFAB"/>
    <a:srgbClr val="A6C4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46169E-58C7-9CFC-9E3F-7D3453CBA029}" v="114" dt="2026-03-05T21:51:23.961"/>
  </p1510:revLst>
</p1510:revInfo>
</file>

<file path=ppt/tableStyles.xml><?xml version="1.0" encoding="utf-8"?>
<a:tblStyleLst xmlns:a="http://schemas.openxmlformats.org/drawingml/2006/main" def="{D594BED7-12A5-4016-A87E-F34A7A665499}">
  <a:tblStyle styleId="{D594BED7-12A5-4016-A87E-F34A7A66549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1F3A833-D0F0-4E42-BF9B-4F80B4E5858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466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66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font" Target="fonts/font6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Relationship Id="rId67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5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 Serface" userId="9c7136a7-319e-424a-ba04-835fd77a41e7" providerId="ADAL" clId="{A717D7A6-E19E-42F0-8073-8FE16F05842D}"/>
    <pc:docChg chg="undo redo custSel addSld delSld modSld sldOrd modMainMaster addSection modSection">
      <pc:chgData name="Will Serface" userId="9c7136a7-319e-424a-ba04-835fd77a41e7" providerId="ADAL" clId="{A717D7A6-E19E-42F0-8073-8FE16F05842D}" dt="2026-02-11T04:34:07.926" v="5094" actId="555"/>
      <pc:docMkLst>
        <pc:docMk/>
      </pc:docMkLst>
      <pc:sldChg chg="modSp">
        <pc:chgData name="Will Serface" userId="9c7136a7-319e-424a-ba04-835fd77a41e7" providerId="ADAL" clId="{A717D7A6-E19E-42F0-8073-8FE16F05842D}" dt="2026-02-06T23:43:51.703" v="1291"/>
        <pc:sldMkLst>
          <pc:docMk/>
          <pc:sldMk cId="0" sldId="290"/>
        </pc:sldMkLst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0" sldId="290"/>
            <ac:spMk id="948" creationId="{00000000-0000-0000-0000-000000000000}"/>
          </ac:spMkLst>
        </pc:spChg>
      </pc:sldChg>
      <pc:sldChg chg="addSp delSp modSp mod">
        <pc:chgData name="Will Serface" userId="9c7136a7-319e-424a-ba04-835fd77a41e7" providerId="ADAL" clId="{A717D7A6-E19E-42F0-8073-8FE16F05842D}" dt="2026-02-06T23:43:51.703" v="1291"/>
        <pc:sldMkLst>
          <pc:docMk/>
          <pc:sldMk cId="1172541393" sldId="312"/>
        </pc:sldMkLst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1172541393" sldId="312"/>
            <ac:spMk id="2" creationId="{C8BEAD09-C612-FB4D-E8B5-5DF0CEAF2B73}"/>
          </ac:spMkLst>
        </pc:spChg>
        <pc:spChg chg="mod">
          <ac:chgData name="Will Serface" userId="9c7136a7-319e-424a-ba04-835fd77a41e7" providerId="ADAL" clId="{A717D7A6-E19E-42F0-8073-8FE16F05842D}" dt="2026-02-06T23:20:05.843" v="1182" actId="1076"/>
          <ac:spMkLst>
            <pc:docMk/>
            <pc:sldMk cId="1172541393" sldId="312"/>
            <ac:spMk id="3" creationId="{0D3E54EB-993C-1D70-CF29-B254C17288FF}"/>
          </ac:spMkLst>
        </pc:spChg>
        <pc:spChg chg="add del mod">
          <ac:chgData name="Will Serface" userId="9c7136a7-319e-424a-ba04-835fd77a41e7" providerId="ADAL" clId="{A717D7A6-E19E-42F0-8073-8FE16F05842D}" dt="2026-02-06T23:20:39.140" v="1186" actId="1076"/>
          <ac:spMkLst>
            <pc:docMk/>
            <pc:sldMk cId="1172541393" sldId="312"/>
            <ac:spMk id="4" creationId="{7E6B0FA5-CBA3-F73B-B3E8-4EAB001CC8FF}"/>
          </ac:spMkLst>
        </pc:spChg>
        <pc:spChg chg="add del mod">
          <ac:chgData name="Will Serface" userId="9c7136a7-319e-424a-ba04-835fd77a41e7" providerId="ADAL" clId="{A717D7A6-E19E-42F0-8073-8FE16F05842D}" dt="2026-02-06T23:21:05.684" v="1189" actId="1076"/>
          <ac:spMkLst>
            <pc:docMk/>
            <pc:sldMk cId="1172541393" sldId="312"/>
            <ac:spMk id="5" creationId="{623DECBA-6E1A-BB5D-39B7-52EE59DCF1F0}"/>
          </ac:spMkLst>
        </pc:spChg>
        <pc:spChg chg="mod">
          <ac:chgData name="Will Serface" userId="9c7136a7-319e-424a-ba04-835fd77a41e7" providerId="ADAL" clId="{A717D7A6-E19E-42F0-8073-8FE16F05842D}" dt="2026-02-06T23:20:59.661" v="1188" actId="1076"/>
          <ac:spMkLst>
            <pc:docMk/>
            <pc:sldMk cId="1172541393" sldId="312"/>
            <ac:spMk id="6" creationId="{EAECCCFE-B574-0BFC-EFA3-AF9F41FCC878}"/>
          </ac:spMkLst>
        </pc:spChg>
        <pc:spChg chg="mod">
          <ac:chgData name="Will Serface" userId="9c7136a7-319e-424a-ba04-835fd77a41e7" providerId="ADAL" clId="{A717D7A6-E19E-42F0-8073-8FE16F05842D}" dt="2026-02-06T23:17:18.429" v="1143" actId="1076"/>
          <ac:spMkLst>
            <pc:docMk/>
            <pc:sldMk cId="1172541393" sldId="312"/>
            <ac:spMk id="7" creationId="{894C87B2-1BB9-77C2-CBE1-381F3F7B1602}"/>
          </ac:spMkLst>
        </pc:spChg>
        <pc:spChg chg="mod">
          <ac:chgData name="Will Serface" userId="9c7136a7-319e-424a-ba04-835fd77a41e7" providerId="ADAL" clId="{A717D7A6-E19E-42F0-8073-8FE16F05842D}" dt="2026-02-06T23:18:00.586" v="1148" actId="1076"/>
          <ac:spMkLst>
            <pc:docMk/>
            <pc:sldMk cId="1172541393" sldId="312"/>
            <ac:spMk id="8" creationId="{A5A4B80C-D93B-BBEC-403A-5EC5C10AB018}"/>
          </ac:spMkLst>
        </pc:spChg>
        <pc:spChg chg="mod">
          <ac:chgData name="Will Serface" userId="9c7136a7-319e-424a-ba04-835fd77a41e7" providerId="ADAL" clId="{A717D7A6-E19E-42F0-8073-8FE16F05842D}" dt="2026-02-06T23:17:52.088" v="1147" actId="1076"/>
          <ac:spMkLst>
            <pc:docMk/>
            <pc:sldMk cId="1172541393" sldId="312"/>
            <ac:spMk id="9" creationId="{A6123803-8DB8-A59D-B015-DD092A2E173F}"/>
          </ac:spMkLst>
        </pc:spChg>
        <pc:spChg chg="mod">
          <ac:chgData name="Will Serface" userId="9c7136a7-319e-424a-ba04-835fd77a41e7" providerId="ADAL" clId="{A717D7A6-E19E-42F0-8073-8FE16F05842D}" dt="2026-02-06T23:18:07.934" v="1149" actId="1076"/>
          <ac:spMkLst>
            <pc:docMk/>
            <pc:sldMk cId="1172541393" sldId="312"/>
            <ac:spMk id="10" creationId="{5957977E-F393-F73C-192D-0FEC765907AA}"/>
          </ac:spMkLst>
        </pc:spChg>
        <pc:picChg chg="mod">
          <ac:chgData name="Will Serface" userId="9c7136a7-319e-424a-ba04-835fd77a41e7" providerId="ADAL" clId="{A717D7A6-E19E-42F0-8073-8FE16F05842D}" dt="2026-02-06T23:15:44.959" v="1068" actId="408"/>
          <ac:picMkLst>
            <pc:docMk/>
            <pc:sldMk cId="1172541393" sldId="312"/>
            <ac:picMk id="11" creationId="{0A541C0D-D8DE-435D-80B6-4895571BADBF}"/>
          </ac:picMkLst>
        </pc:picChg>
        <pc:picChg chg="mod">
          <ac:chgData name="Will Serface" userId="9c7136a7-319e-424a-ba04-835fd77a41e7" providerId="ADAL" clId="{A717D7A6-E19E-42F0-8073-8FE16F05842D}" dt="2026-02-06T23:15:44.959" v="1068" actId="408"/>
          <ac:picMkLst>
            <pc:docMk/>
            <pc:sldMk cId="1172541393" sldId="312"/>
            <ac:picMk id="12" creationId="{B3D3461A-3B12-B961-2445-DAA16AC1DE99}"/>
          </ac:picMkLst>
        </pc:picChg>
        <pc:picChg chg="mod">
          <ac:chgData name="Will Serface" userId="9c7136a7-319e-424a-ba04-835fd77a41e7" providerId="ADAL" clId="{A717D7A6-E19E-42F0-8073-8FE16F05842D}" dt="2026-02-06T23:15:44.959" v="1068" actId="408"/>
          <ac:picMkLst>
            <pc:docMk/>
            <pc:sldMk cId="1172541393" sldId="312"/>
            <ac:picMk id="13" creationId="{F77A5112-278F-BD46-0821-D8E7182FFBC6}"/>
          </ac:picMkLst>
        </pc:picChg>
        <pc:picChg chg="mod">
          <ac:chgData name="Will Serface" userId="9c7136a7-319e-424a-ba04-835fd77a41e7" providerId="ADAL" clId="{A717D7A6-E19E-42F0-8073-8FE16F05842D}" dt="2026-02-06T23:15:44.959" v="1068" actId="408"/>
          <ac:picMkLst>
            <pc:docMk/>
            <pc:sldMk cId="1172541393" sldId="312"/>
            <ac:picMk id="14" creationId="{D6C43B2D-DCE1-18DE-EF2C-D75EB1F01680}"/>
          </ac:picMkLst>
        </pc:picChg>
      </pc:sldChg>
      <pc:sldChg chg="addSp delSp modSp mod modClrScheme chgLayout">
        <pc:chgData name="Will Serface" userId="9c7136a7-319e-424a-ba04-835fd77a41e7" providerId="ADAL" clId="{A717D7A6-E19E-42F0-8073-8FE16F05842D}" dt="2026-02-11T04:34:07.926" v="5094" actId="555"/>
        <pc:sldMkLst>
          <pc:docMk/>
          <pc:sldMk cId="3880900574" sldId="317"/>
        </pc:sldMkLst>
        <pc:spChg chg="mod ord">
          <ac:chgData name="Will Serface" userId="9c7136a7-319e-424a-ba04-835fd77a41e7" providerId="ADAL" clId="{A717D7A6-E19E-42F0-8073-8FE16F05842D}" dt="2026-02-11T00:31:10.842" v="5062" actId="6549"/>
          <ac:spMkLst>
            <pc:docMk/>
            <pc:sldMk cId="3880900574" sldId="317"/>
            <ac:spMk id="2" creationId="{42A0A2C1-FF07-829C-6D17-3104025CA803}"/>
          </ac:spMkLst>
        </pc:spChg>
        <pc:graphicFrameChg chg="add mod">
          <ac:chgData name="Will Serface" userId="9c7136a7-319e-424a-ba04-835fd77a41e7" providerId="ADAL" clId="{A717D7A6-E19E-42F0-8073-8FE16F05842D}" dt="2026-02-11T04:34:07.926" v="5094" actId="555"/>
          <ac:graphicFrameMkLst>
            <pc:docMk/>
            <pc:sldMk cId="3880900574" sldId="317"/>
            <ac:graphicFrameMk id="18" creationId="{E7F7602B-0BD6-4337-936E-E74A35A61B47}"/>
          </ac:graphicFrameMkLst>
        </pc:graphicFrameChg>
      </pc:sldChg>
      <pc:sldChg chg="modSp">
        <pc:chgData name="Will Serface" userId="9c7136a7-319e-424a-ba04-835fd77a41e7" providerId="ADAL" clId="{A717D7A6-E19E-42F0-8073-8FE16F05842D}" dt="2026-02-06T23:43:51.703" v="1291"/>
        <pc:sldMkLst>
          <pc:docMk/>
          <pc:sldMk cId="3644199106" sldId="318"/>
        </pc:sldMkLst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3644199106" sldId="318"/>
            <ac:spMk id="2" creationId="{41379B90-7D53-2DB3-DB43-DA12F5D26A00}"/>
          </ac:spMkLst>
        </pc:spChg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3644199106" sldId="318"/>
            <ac:spMk id="3" creationId="{C3CD57D6-8897-0A21-30EA-125B7E47EB14}"/>
          </ac:spMkLst>
        </pc:spChg>
      </pc:sldChg>
      <pc:sldChg chg="modSp">
        <pc:chgData name="Will Serface" userId="9c7136a7-319e-424a-ba04-835fd77a41e7" providerId="ADAL" clId="{A717D7A6-E19E-42F0-8073-8FE16F05842D}" dt="2026-02-06T23:43:51.703" v="1291"/>
        <pc:sldMkLst>
          <pc:docMk/>
          <pc:sldMk cId="956894264" sldId="319"/>
        </pc:sldMkLst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956894264" sldId="319"/>
            <ac:spMk id="3" creationId="{FB684C0E-E58C-450C-EFBF-2DB88D0BB48B}"/>
          </ac:spMkLst>
        </pc:spChg>
      </pc:sldChg>
      <pc:sldChg chg="modSp">
        <pc:chgData name="Will Serface" userId="9c7136a7-319e-424a-ba04-835fd77a41e7" providerId="ADAL" clId="{A717D7A6-E19E-42F0-8073-8FE16F05842D}" dt="2026-02-06T23:43:51.703" v="1291"/>
        <pc:sldMkLst>
          <pc:docMk/>
          <pc:sldMk cId="3417801068" sldId="337"/>
        </pc:sldMkLst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3417801068" sldId="337"/>
            <ac:spMk id="3" creationId="{76C9CFB7-DDA0-BA86-0DB4-0F552637FDCD}"/>
          </ac:spMkLst>
        </pc:spChg>
      </pc:sldChg>
      <pc:sldChg chg="modSp">
        <pc:chgData name="Will Serface" userId="9c7136a7-319e-424a-ba04-835fd77a41e7" providerId="ADAL" clId="{A717D7A6-E19E-42F0-8073-8FE16F05842D}" dt="2026-02-06T23:43:51.703" v="1291"/>
        <pc:sldMkLst>
          <pc:docMk/>
          <pc:sldMk cId="1546365121" sldId="344"/>
        </pc:sldMkLst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1546365121" sldId="344"/>
            <ac:spMk id="3" creationId="{AAD7662F-5FAE-E621-73AD-E2181FAE50AE}"/>
          </ac:spMkLst>
        </pc:spChg>
      </pc:sldChg>
      <pc:sldChg chg="modSp">
        <pc:chgData name="Will Serface" userId="9c7136a7-319e-424a-ba04-835fd77a41e7" providerId="ADAL" clId="{A717D7A6-E19E-42F0-8073-8FE16F05842D}" dt="2026-02-06T23:43:51.703" v="1291"/>
        <pc:sldMkLst>
          <pc:docMk/>
          <pc:sldMk cId="402610357" sldId="345"/>
        </pc:sldMkLst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402610357" sldId="345"/>
            <ac:spMk id="3" creationId="{9C3D0E89-8ED5-8BBF-09EA-E1C49506799E}"/>
          </ac:spMkLst>
        </pc:spChg>
      </pc:sldChg>
      <pc:sldChg chg="modSp">
        <pc:chgData name="Will Serface" userId="9c7136a7-319e-424a-ba04-835fd77a41e7" providerId="ADAL" clId="{A717D7A6-E19E-42F0-8073-8FE16F05842D}" dt="2026-02-06T23:43:51.703" v="1291"/>
        <pc:sldMkLst>
          <pc:docMk/>
          <pc:sldMk cId="592829845" sldId="346"/>
        </pc:sldMkLst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592829845" sldId="346"/>
            <ac:spMk id="3" creationId="{0723460D-65BC-B76E-80CF-6AB903A106DA}"/>
          </ac:spMkLst>
        </pc:spChg>
      </pc:sldChg>
      <pc:sldChg chg="modSp">
        <pc:chgData name="Will Serface" userId="9c7136a7-319e-424a-ba04-835fd77a41e7" providerId="ADAL" clId="{A717D7A6-E19E-42F0-8073-8FE16F05842D}" dt="2026-02-06T23:43:51.703" v="1291"/>
        <pc:sldMkLst>
          <pc:docMk/>
          <pc:sldMk cId="74457805" sldId="347"/>
        </pc:sldMkLst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74457805" sldId="347"/>
            <ac:spMk id="248" creationId="{A5D4E16D-D037-ADB3-D056-BCEA50670074}"/>
          </ac:spMkLst>
        </pc:spChg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74457805" sldId="347"/>
            <ac:spMk id="255" creationId="{B0BDD045-2F25-396F-4463-4ECC05551A58}"/>
          </ac:spMkLst>
        </pc:spChg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74457805" sldId="347"/>
            <ac:spMk id="256" creationId="{B294E5EF-C78C-C579-C2A7-E14B0FD8E373}"/>
          </ac:spMkLst>
        </pc:spChg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74457805" sldId="347"/>
            <ac:spMk id="257" creationId="{47518442-FC83-77ED-351C-9C84AB6E4C2B}"/>
          </ac:spMkLst>
        </pc:spChg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74457805" sldId="347"/>
            <ac:spMk id="258" creationId="{0655C7E5-1097-DB7B-48C7-1C235D43A970}"/>
          </ac:spMkLst>
        </pc:spChg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74457805" sldId="347"/>
            <ac:spMk id="259" creationId="{84F8A9F7-63E0-DA3F-0438-97F387352291}"/>
          </ac:spMkLst>
        </pc:spChg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74457805" sldId="347"/>
            <ac:spMk id="260" creationId="{F0B5F654-D194-E79D-967F-3E8425AF7F2D}"/>
          </ac:spMkLst>
        </pc:spChg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74457805" sldId="347"/>
            <ac:spMk id="264" creationId="{139C32E3-0DAB-85AF-67C1-14E5C1455D5C}"/>
          </ac:spMkLst>
        </pc:spChg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74457805" sldId="347"/>
            <ac:spMk id="266" creationId="{36F98317-D6C7-D82B-2366-B23B999C880C}"/>
          </ac:spMkLst>
        </pc:spChg>
      </pc:sldChg>
      <pc:sldChg chg="modSp">
        <pc:chgData name="Will Serface" userId="9c7136a7-319e-424a-ba04-835fd77a41e7" providerId="ADAL" clId="{A717D7A6-E19E-42F0-8073-8FE16F05842D}" dt="2026-02-06T23:43:51.703" v="1291"/>
        <pc:sldMkLst>
          <pc:docMk/>
          <pc:sldMk cId="4078288471" sldId="353"/>
        </pc:sldMkLst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4078288471" sldId="353"/>
            <ac:spMk id="2" creationId="{BD586831-3828-641C-ABEB-DFBE9F3112B5}"/>
          </ac:spMkLst>
        </pc:spChg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4078288471" sldId="353"/>
            <ac:spMk id="3" creationId="{8C1372CE-FBBE-5900-3AEB-3B69F907BF00}"/>
          </ac:spMkLst>
        </pc:spChg>
      </pc:sldChg>
      <pc:sldChg chg="modSp">
        <pc:chgData name="Will Serface" userId="9c7136a7-319e-424a-ba04-835fd77a41e7" providerId="ADAL" clId="{A717D7A6-E19E-42F0-8073-8FE16F05842D}" dt="2026-02-06T23:43:51.703" v="1291"/>
        <pc:sldMkLst>
          <pc:docMk/>
          <pc:sldMk cId="784932301" sldId="354"/>
        </pc:sldMkLst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784932301" sldId="354"/>
            <ac:spMk id="2" creationId="{F5C7B0DD-186B-2BA0-B9FD-C3955E98C59C}"/>
          </ac:spMkLst>
        </pc:spChg>
      </pc:sldChg>
      <pc:sldChg chg="addSp delSp modSp new mod ord modAnim">
        <pc:chgData name="Will Serface" userId="9c7136a7-319e-424a-ba04-835fd77a41e7" providerId="ADAL" clId="{A717D7A6-E19E-42F0-8073-8FE16F05842D}" dt="2026-02-06T23:43:51.703" v="1291"/>
        <pc:sldMkLst>
          <pc:docMk/>
          <pc:sldMk cId="1317137143" sldId="357"/>
        </pc:sldMkLst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1317137143" sldId="357"/>
            <ac:spMk id="2" creationId="{65696C6C-A3A1-CBFF-26DA-DDCB275874F9}"/>
          </ac:spMkLst>
        </pc:spChg>
        <pc:spChg chg="add mod">
          <ac:chgData name="Will Serface" userId="9c7136a7-319e-424a-ba04-835fd77a41e7" providerId="ADAL" clId="{A717D7A6-E19E-42F0-8073-8FE16F05842D}" dt="2026-02-06T23:29:39.667" v="1197" actId="208"/>
          <ac:spMkLst>
            <pc:docMk/>
            <pc:sldMk cId="1317137143" sldId="357"/>
            <ac:spMk id="3" creationId="{80196179-8057-9E5F-2948-9D22D17A5045}"/>
          </ac:spMkLst>
        </pc:spChg>
        <pc:spChg chg="add mod">
          <ac:chgData name="Will Serface" userId="9c7136a7-319e-424a-ba04-835fd77a41e7" providerId="ADAL" clId="{A717D7A6-E19E-42F0-8073-8FE16F05842D}" dt="2026-02-06T23:29:39.667" v="1197" actId="208"/>
          <ac:spMkLst>
            <pc:docMk/>
            <pc:sldMk cId="1317137143" sldId="357"/>
            <ac:spMk id="4" creationId="{6CE1A551-7BBB-2D63-994A-21C79211E7B2}"/>
          </ac:spMkLst>
        </pc:spChg>
        <pc:spChg chg="add mod">
          <ac:chgData name="Will Serface" userId="9c7136a7-319e-424a-ba04-835fd77a41e7" providerId="ADAL" clId="{A717D7A6-E19E-42F0-8073-8FE16F05842D}" dt="2026-02-06T23:29:39.667" v="1197" actId="208"/>
          <ac:spMkLst>
            <pc:docMk/>
            <pc:sldMk cId="1317137143" sldId="357"/>
            <ac:spMk id="5" creationId="{1D883E0C-2B1F-E3B4-AF58-FD1D4ADB9AFD}"/>
          </ac:spMkLst>
        </pc:spChg>
        <pc:spChg chg="add mod">
          <ac:chgData name="Will Serface" userId="9c7136a7-319e-424a-ba04-835fd77a41e7" providerId="ADAL" clId="{A717D7A6-E19E-42F0-8073-8FE16F05842D}" dt="2026-02-06T23:29:39.667" v="1197" actId="208"/>
          <ac:spMkLst>
            <pc:docMk/>
            <pc:sldMk cId="1317137143" sldId="357"/>
            <ac:spMk id="6" creationId="{9BCF0959-1FEC-DD02-333A-417D3CF000F7}"/>
          </ac:spMkLst>
        </pc:spChg>
        <pc:spChg chg="add mod">
          <ac:chgData name="Will Serface" userId="9c7136a7-319e-424a-ba04-835fd77a41e7" providerId="ADAL" clId="{A717D7A6-E19E-42F0-8073-8FE16F05842D}" dt="2026-02-06T23:29:39.667" v="1197" actId="208"/>
          <ac:spMkLst>
            <pc:docMk/>
            <pc:sldMk cId="1317137143" sldId="357"/>
            <ac:spMk id="7" creationId="{0AD4E993-AC1A-AEA0-9779-823A8FEAF90C}"/>
          </ac:spMkLst>
        </pc:spChg>
        <pc:spChg chg="add mod">
          <ac:chgData name="Will Serface" userId="9c7136a7-319e-424a-ba04-835fd77a41e7" providerId="ADAL" clId="{A717D7A6-E19E-42F0-8073-8FE16F05842D}" dt="2026-02-06T23:29:39.667" v="1197" actId="208"/>
          <ac:spMkLst>
            <pc:docMk/>
            <pc:sldMk cId="1317137143" sldId="357"/>
            <ac:spMk id="8" creationId="{3D441AE9-6488-0B07-D361-3A71F293D208}"/>
          </ac:spMkLst>
        </pc:spChg>
        <pc:cxnChg chg="add mod">
          <ac:chgData name="Will Serface" userId="9c7136a7-319e-424a-ba04-835fd77a41e7" providerId="ADAL" clId="{A717D7A6-E19E-42F0-8073-8FE16F05842D}" dt="2026-02-06T20:26:39.955" v="361" actId="1582"/>
          <ac:cxnSpMkLst>
            <pc:docMk/>
            <pc:sldMk cId="1317137143" sldId="357"/>
            <ac:cxnSpMk id="17" creationId="{8F7D2DDF-42A4-A01B-EF07-1BFDA02E4EE3}"/>
          </ac:cxnSpMkLst>
        </pc:cxnChg>
        <pc:cxnChg chg="add mod">
          <ac:chgData name="Will Serface" userId="9c7136a7-319e-424a-ba04-835fd77a41e7" providerId="ADAL" clId="{A717D7A6-E19E-42F0-8073-8FE16F05842D}" dt="2026-02-06T23:29:39.667" v="1197" actId="208"/>
          <ac:cxnSpMkLst>
            <pc:docMk/>
            <pc:sldMk cId="1317137143" sldId="357"/>
            <ac:cxnSpMk id="19" creationId="{4FD8B67E-9136-FA4C-CD76-039F80742487}"/>
          </ac:cxnSpMkLst>
        </pc:cxnChg>
        <pc:cxnChg chg="add mod">
          <ac:chgData name="Will Serface" userId="9c7136a7-319e-424a-ba04-835fd77a41e7" providerId="ADAL" clId="{A717D7A6-E19E-42F0-8073-8FE16F05842D}" dt="2026-02-06T20:26:39.955" v="361" actId="1582"/>
          <ac:cxnSpMkLst>
            <pc:docMk/>
            <pc:sldMk cId="1317137143" sldId="357"/>
            <ac:cxnSpMk id="21" creationId="{3D23C9F1-1A65-EE16-F3A2-A10029FF1B45}"/>
          </ac:cxnSpMkLst>
        </pc:cxnChg>
        <pc:cxnChg chg="add mod">
          <ac:chgData name="Will Serface" userId="9c7136a7-319e-424a-ba04-835fd77a41e7" providerId="ADAL" clId="{A717D7A6-E19E-42F0-8073-8FE16F05842D}" dt="2026-02-06T23:29:39.667" v="1197" actId="208"/>
          <ac:cxnSpMkLst>
            <pc:docMk/>
            <pc:sldMk cId="1317137143" sldId="357"/>
            <ac:cxnSpMk id="25" creationId="{A43E69D6-6361-86F2-F9EF-5CFA7D29EB80}"/>
          </ac:cxnSpMkLst>
        </pc:cxnChg>
        <pc:cxnChg chg="add mod">
          <ac:chgData name="Will Serface" userId="9c7136a7-319e-424a-ba04-835fd77a41e7" providerId="ADAL" clId="{A717D7A6-E19E-42F0-8073-8FE16F05842D}" dt="2026-02-06T23:29:39.667" v="1197" actId="208"/>
          <ac:cxnSpMkLst>
            <pc:docMk/>
            <pc:sldMk cId="1317137143" sldId="357"/>
            <ac:cxnSpMk id="29" creationId="{7B0757D9-02D8-B90F-64FE-4820378F2729}"/>
          </ac:cxnSpMkLst>
        </pc:cxnChg>
        <pc:cxnChg chg="add mod">
          <ac:chgData name="Will Serface" userId="9c7136a7-319e-424a-ba04-835fd77a41e7" providerId="ADAL" clId="{A717D7A6-E19E-42F0-8073-8FE16F05842D}" dt="2026-02-06T23:29:39.667" v="1197" actId="208"/>
          <ac:cxnSpMkLst>
            <pc:docMk/>
            <pc:sldMk cId="1317137143" sldId="357"/>
            <ac:cxnSpMk id="31" creationId="{BB64135F-B878-917B-9231-22797BCD92B1}"/>
          </ac:cxnSpMkLst>
        </pc:cxnChg>
      </pc:sldChg>
      <pc:sldChg chg="addSp delSp modSp add mod modTransition modClrScheme modShow chgLayout">
        <pc:chgData name="Will Serface" userId="9c7136a7-319e-424a-ba04-835fd77a41e7" providerId="ADAL" clId="{A717D7A6-E19E-42F0-8073-8FE16F05842D}" dt="2026-02-10T04:06:01.215" v="3969" actId="167"/>
        <pc:sldMkLst>
          <pc:docMk/>
          <pc:sldMk cId="630502199" sldId="361"/>
        </pc:sldMkLst>
        <pc:spChg chg="mod ord">
          <ac:chgData name="Will Serface" userId="9c7136a7-319e-424a-ba04-835fd77a41e7" providerId="ADAL" clId="{A717D7A6-E19E-42F0-8073-8FE16F05842D}" dt="2026-02-10T03:34:21.238" v="2689" actId="465"/>
          <ac:spMkLst>
            <pc:docMk/>
            <pc:sldMk cId="630502199" sldId="361"/>
            <ac:spMk id="2" creationId="{D3E2CC73-BCE7-3476-32EC-542C8264DF64}"/>
          </ac:spMkLst>
        </pc:spChg>
        <pc:spChg chg="add mod ord">
          <ac:chgData name="Will Serface" userId="9c7136a7-319e-424a-ba04-835fd77a41e7" providerId="ADAL" clId="{A717D7A6-E19E-42F0-8073-8FE16F05842D}" dt="2026-02-10T01:10:41.706" v="1700" actId="1076"/>
          <ac:spMkLst>
            <pc:docMk/>
            <pc:sldMk cId="630502199" sldId="361"/>
            <ac:spMk id="3" creationId="{39214D21-4F22-E638-BA7F-159D45C80A86}"/>
          </ac:spMkLst>
        </pc:spChg>
        <pc:spChg chg="add mod">
          <ac:chgData name="Will Serface" userId="9c7136a7-319e-424a-ba04-835fd77a41e7" providerId="ADAL" clId="{A717D7A6-E19E-42F0-8073-8FE16F05842D}" dt="2026-02-10T03:45:35.183" v="2963" actId="20577"/>
          <ac:spMkLst>
            <pc:docMk/>
            <pc:sldMk cId="630502199" sldId="361"/>
            <ac:spMk id="9" creationId="{18C10C27-87DC-4C42-B450-92DB532B3D6E}"/>
          </ac:spMkLst>
        </pc:spChg>
        <pc:spChg chg="add mod">
          <ac:chgData name="Will Serface" userId="9c7136a7-319e-424a-ba04-835fd77a41e7" providerId="ADAL" clId="{A717D7A6-E19E-42F0-8073-8FE16F05842D}" dt="2026-02-10T03:37:57.615" v="2860" actId="20577"/>
          <ac:spMkLst>
            <pc:docMk/>
            <pc:sldMk cId="630502199" sldId="361"/>
            <ac:spMk id="10" creationId="{4D9AD152-CBDC-5FDF-B8B2-DC3CE569DF07}"/>
          </ac:spMkLst>
        </pc:spChg>
        <pc:spChg chg="add mod">
          <ac:chgData name="Will Serface" userId="9c7136a7-319e-424a-ba04-835fd77a41e7" providerId="ADAL" clId="{A717D7A6-E19E-42F0-8073-8FE16F05842D}" dt="2026-02-10T03:45:51.783" v="3007" actId="20577"/>
          <ac:spMkLst>
            <pc:docMk/>
            <pc:sldMk cId="630502199" sldId="361"/>
            <ac:spMk id="12" creationId="{E0C30235-F3B1-70C2-B4B6-AFEEFB00F62F}"/>
          </ac:spMkLst>
        </pc:spChg>
        <pc:spChg chg="add mod ord">
          <ac:chgData name="Will Serface" userId="9c7136a7-319e-424a-ba04-835fd77a41e7" providerId="ADAL" clId="{A717D7A6-E19E-42F0-8073-8FE16F05842D}" dt="2026-02-10T04:06:01.215" v="3969" actId="167"/>
          <ac:spMkLst>
            <pc:docMk/>
            <pc:sldMk cId="630502199" sldId="361"/>
            <ac:spMk id="114" creationId="{D5703268-487B-944A-12EA-8C42CC0BCDC4}"/>
          </ac:spMkLst>
        </pc:spChg>
        <pc:spChg chg="add mod ord">
          <ac:chgData name="Will Serface" userId="9c7136a7-319e-424a-ba04-835fd77a41e7" providerId="ADAL" clId="{A717D7A6-E19E-42F0-8073-8FE16F05842D}" dt="2026-02-10T04:06:01.215" v="3969" actId="167"/>
          <ac:spMkLst>
            <pc:docMk/>
            <pc:sldMk cId="630502199" sldId="361"/>
            <ac:spMk id="115" creationId="{8E1B885D-CB03-6BDC-AADE-3243386712D7}"/>
          </ac:spMkLst>
        </pc:spChg>
        <pc:spChg chg="add mod ord">
          <ac:chgData name="Will Serface" userId="9c7136a7-319e-424a-ba04-835fd77a41e7" providerId="ADAL" clId="{A717D7A6-E19E-42F0-8073-8FE16F05842D}" dt="2026-02-10T04:06:01.215" v="3969" actId="167"/>
          <ac:spMkLst>
            <pc:docMk/>
            <pc:sldMk cId="630502199" sldId="361"/>
            <ac:spMk id="116" creationId="{9B86A5AE-DAE8-9BAF-B6A8-CC6EB2C4621E}"/>
          </ac:spMkLst>
        </pc:spChg>
        <pc:spChg chg="add mod ord">
          <ac:chgData name="Will Serface" userId="9c7136a7-319e-424a-ba04-835fd77a41e7" providerId="ADAL" clId="{A717D7A6-E19E-42F0-8073-8FE16F05842D}" dt="2026-02-10T04:06:01.215" v="3969" actId="167"/>
          <ac:spMkLst>
            <pc:docMk/>
            <pc:sldMk cId="630502199" sldId="361"/>
            <ac:spMk id="117" creationId="{5997DE07-FC4C-8938-90D7-A73849F97316}"/>
          </ac:spMkLst>
        </pc:spChg>
        <pc:cxnChg chg="add mod">
          <ac:chgData name="Will Serface" userId="9c7136a7-319e-424a-ba04-835fd77a41e7" providerId="ADAL" clId="{A717D7A6-E19E-42F0-8073-8FE16F05842D}" dt="2026-02-10T03:34:35.635" v="2693" actId="14100"/>
          <ac:cxnSpMkLst>
            <pc:docMk/>
            <pc:sldMk cId="630502199" sldId="361"/>
            <ac:cxnSpMk id="84" creationId="{ECFF8509-5803-79B9-8138-1D9D1C6B5EBC}"/>
          </ac:cxnSpMkLst>
        </pc:cxnChg>
        <pc:cxnChg chg="add mod">
          <ac:chgData name="Will Serface" userId="9c7136a7-319e-424a-ba04-835fd77a41e7" providerId="ADAL" clId="{A717D7A6-E19E-42F0-8073-8FE16F05842D}" dt="2026-02-10T03:34:41.829" v="2695" actId="14100"/>
          <ac:cxnSpMkLst>
            <pc:docMk/>
            <pc:sldMk cId="630502199" sldId="361"/>
            <ac:cxnSpMk id="92" creationId="{A0A5BF2D-29C2-C993-45DB-FABE168D6B67}"/>
          </ac:cxnSpMkLst>
        </pc:cxnChg>
        <pc:cxnChg chg="add mod">
          <ac:chgData name="Will Serface" userId="9c7136a7-319e-424a-ba04-835fd77a41e7" providerId="ADAL" clId="{A717D7A6-E19E-42F0-8073-8FE16F05842D}" dt="2026-02-10T03:40:37.255" v="2877"/>
          <ac:cxnSpMkLst>
            <pc:docMk/>
            <pc:sldMk cId="630502199" sldId="361"/>
            <ac:cxnSpMk id="93" creationId="{D05FD6C9-AA8E-BC1F-0AAC-34F514E5EED6}"/>
          </ac:cxnSpMkLst>
        </pc:cxnChg>
      </pc:sldChg>
      <pc:sldChg chg="addSp delSp modSp add mod modTransition">
        <pc:chgData name="Will Serface" userId="9c7136a7-319e-424a-ba04-835fd77a41e7" providerId="ADAL" clId="{A717D7A6-E19E-42F0-8073-8FE16F05842D}" dt="2026-02-10T03:42:08.294" v="2887" actId="478"/>
        <pc:sldMkLst>
          <pc:docMk/>
          <pc:sldMk cId="63936703" sldId="364"/>
        </pc:sldMkLst>
        <pc:spChg chg="mod">
          <ac:chgData name="Will Serface" userId="9c7136a7-319e-424a-ba04-835fd77a41e7" providerId="ADAL" clId="{A717D7A6-E19E-42F0-8073-8FE16F05842D}" dt="2026-02-06T23:43:51.703" v="1291"/>
          <ac:spMkLst>
            <pc:docMk/>
            <pc:sldMk cId="63936703" sldId="364"/>
            <ac:spMk id="2" creationId="{7BF94E65-DE53-B1A3-2816-7EEE2CF6E56C}"/>
          </ac:spMkLst>
        </pc:spChg>
        <pc:graphicFrameChg chg="add mod modGraphic">
          <ac:chgData name="Will Serface" userId="9c7136a7-319e-424a-ba04-835fd77a41e7" providerId="ADAL" clId="{A717D7A6-E19E-42F0-8073-8FE16F05842D}" dt="2026-02-10T03:39:54.208" v="2873" actId="12789"/>
          <ac:graphicFrameMkLst>
            <pc:docMk/>
            <pc:sldMk cId="63936703" sldId="364"/>
            <ac:graphicFrameMk id="13" creationId="{52704637-A8C1-69B0-4CD1-CC81C89811BF}"/>
          </ac:graphicFrameMkLst>
        </pc:graphicFrameChg>
        <pc:graphicFrameChg chg="add mod modGraphic">
          <ac:chgData name="Will Serface" userId="9c7136a7-319e-424a-ba04-835fd77a41e7" providerId="ADAL" clId="{A717D7A6-E19E-42F0-8073-8FE16F05842D}" dt="2026-02-10T03:39:54.208" v="2873" actId="12789"/>
          <ac:graphicFrameMkLst>
            <pc:docMk/>
            <pc:sldMk cId="63936703" sldId="364"/>
            <ac:graphicFrameMk id="15" creationId="{6DBE0516-F376-84B1-1A07-44CD7DD57621}"/>
          </ac:graphicFrameMkLst>
        </pc:graphicFrameChg>
        <pc:graphicFrameChg chg="add mod modGraphic">
          <ac:chgData name="Will Serface" userId="9c7136a7-319e-424a-ba04-835fd77a41e7" providerId="ADAL" clId="{A717D7A6-E19E-42F0-8073-8FE16F05842D}" dt="2026-02-10T03:39:54.208" v="2873" actId="12789"/>
          <ac:graphicFrameMkLst>
            <pc:docMk/>
            <pc:sldMk cId="63936703" sldId="364"/>
            <ac:graphicFrameMk id="17" creationId="{4CCE919F-EDF4-8CA3-C36E-EA2735D8D67D}"/>
          </ac:graphicFrameMkLst>
        </pc:graphicFrameChg>
      </pc:sldChg>
      <pc:sldChg chg="addSp delSp modSp add mod">
        <pc:chgData name="Will Serface" userId="9c7136a7-319e-424a-ba04-835fd77a41e7" providerId="ADAL" clId="{A717D7A6-E19E-42F0-8073-8FE16F05842D}" dt="2026-02-06T23:01:20.949" v="990" actId="20577"/>
        <pc:sldMkLst>
          <pc:docMk/>
          <pc:sldMk cId="547162929" sldId="365"/>
        </pc:sldMkLst>
        <pc:graphicFrameChg chg="add mod">
          <ac:chgData name="Will Serface" userId="9c7136a7-319e-424a-ba04-835fd77a41e7" providerId="ADAL" clId="{A717D7A6-E19E-42F0-8073-8FE16F05842D}" dt="2026-02-06T23:01:20.949" v="990" actId="20577"/>
          <ac:graphicFrameMkLst>
            <pc:docMk/>
            <pc:sldMk cId="547162929" sldId="365"/>
            <ac:graphicFrameMk id="14" creationId="{86902D5C-9847-1B07-F659-361546F45FC6}"/>
          </ac:graphicFrameMkLst>
        </pc:graphicFrameChg>
      </pc:sldChg>
      <pc:sldChg chg="addSp delSp modSp add mod">
        <pc:chgData name="Will Serface" userId="9c7136a7-319e-424a-ba04-835fd77a41e7" providerId="ADAL" clId="{A717D7A6-E19E-42F0-8073-8FE16F05842D}" dt="2026-02-10T04:40:24.226" v="4874"/>
        <pc:sldMkLst>
          <pc:docMk/>
          <pc:sldMk cId="1896045581" sldId="371"/>
        </pc:sldMkLst>
        <pc:spChg chg="mod">
          <ac:chgData name="Will Serface" userId="9c7136a7-319e-424a-ba04-835fd77a41e7" providerId="ADAL" clId="{A717D7A6-E19E-42F0-8073-8FE16F05842D}" dt="2026-02-10T01:22:16.102" v="2016" actId="465"/>
          <ac:spMkLst>
            <pc:docMk/>
            <pc:sldMk cId="1896045581" sldId="371"/>
            <ac:spMk id="2" creationId="{D9AF87A3-4B31-1837-A40C-19D33F1451EF}"/>
          </ac:spMkLst>
        </pc:spChg>
        <pc:spChg chg="mod">
          <ac:chgData name="Will Serface" userId="9c7136a7-319e-424a-ba04-835fd77a41e7" providerId="ADAL" clId="{A717D7A6-E19E-42F0-8073-8FE16F05842D}" dt="2026-02-10T04:16:26.316" v="4362" actId="1076"/>
          <ac:spMkLst>
            <pc:docMk/>
            <pc:sldMk cId="1896045581" sldId="371"/>
            <ac:spMk id="3" creationId="{95DD53A0-E97E-C5DA-23C7-E9A97B6D6C70}"/>
          </ac:spMkLst>
        </pc:spChg>
        <pc:spChg chg="mod">
          <ac:chgData name="Will Serface" userId="9c7136a7-319e-424a-ba04-835fd77a41e7" providerId="ADAL" clId="{A717D7A6-E19E-42F0-8073-8FE16F05842D}" dt="2026-02-10T01:22:16.102" v="2016" actId="465"/>
          <ac:spMkLst>
            <pc:docMk/>
            <pc:sldMk cId="1896045581" sldId="371"/>
            <ac:spMk id="9" creationId="{1D6EB79C-7BD8-66D3-C6A1-E597E807E355}"/>
          </ac:spMkLst>
        </pc:spChg>
        <pc:spChg chg="mod">
          <ac:chgData name="Will Serface" userId="9c7136a7-319e-424a-ba04-835fd77a41e7" providerId="ADAL" clId="{A717D7A6-E19E-42F0-8073-8FE16F05842D}" dt="2026-02-10T01:22:16.102" v="2016" actId="465"/>
          <ac:spMkLst>
            <pc:docMk/>
            <pc:sldMk cId="1896045581" sldId="371"/>
            <ac:spMk id="10" creationId="{850FC4F0-ACB7-CBA2-28EC-01CC982F273E}"/>
          </ac:spMkLst>
        </pc:spChg>
        <pc:spChg chg="mod">
          <ac:chgData name="Will Serface" userId="9c7136a7-319e-424a-ba04-835fd77a41e7" providerId="ADAL" clId="{A717D7A6-E19E-42F0-8073-8FE16F05842D}" dt="2026-02-10T01:22:16.102" v="2016" actId="465"/>
          <ac:spMkLst>
            <pc:docMk/>
            <pc:sldMk cId="1896045581" sldId="371"/>
            <ac:spMk id="11" creationId="{EC12A508-0C3F-4A3D-CD25-07CE0605853D}"/>
          </ac:spMkLst>
        </pc:spChg>
        <pc:cxnChg chg="add mod">
          <ac:chgData name="Will Serface" userId="9c7136a7-319e-424a-ba04-835fd77a41e7" providerId="ADAL" clId="{A717D7A6-E19E-42F0-8073-8FE16F05842D}" dt="2026-02-10T03:42:37.747" v="2892"/>
          <ac:cxnSpMkLst>
            <pc:docMk/>
            <pc:sldMk cId="1896045581" sldId="371"/>
            <ac:cxnSpMk id="14" creationId="{7EF6F238-A652-68C2-9ACB-FC7289131B9C}"/>
          </ac:cxnSpMkLst>
        </pc:cxnChg>
        <pc:cxnChg chg="add mod">
          <ac:chgData name="Will Serface" userId="9c7136a7-319e-424a-ba04-835fd77a41e7" providerId="ADAL" clId="{A717D7A6-E19E-42F0-8073-8FE16F05842D}" dt="2026-02-10T03:42:44.708" v="2895" actId="14100"/>
          <ac:cxnSpMkLst>
            <pc:docMk/>
            <pc:sldMk cId="1896045581" sldId="371"/>
            <ac:cxnSpMk id="31" creationId="{411C6700-08D2-117D-5167-C09DD84F4971}"/>
          </ac:cxnSpMkLst>
        </pc:cxnChg>
        <pc:cxnChg chg="add mod">
          <ac:chgData name="Will Serface" userId="9c7136a7-319e-424a-ba04-835fd77a41e7" providerId="ADAL" clId="{A717D7A6-E19E-42F0-8073-8FE16F05842D}" dt="2026-02-10T04:16:21.290" v="4361" actId="14100"/>
          <ac:cxnSpMkLst>
            <pc:docMk/>
            <pc:sldMk cId="1896045581" sldId="371"/>
            <ac:cxnSpMk id="34" creationId="{52139AEE-C23C-DF9B-AD35-55E078BF248B}"/>
          </ac:cxnSpMkLst>
        </pc:cxnChg>
      </pc:sldChg>
      <pc:sldChg chg="addSp delSp modSp add mod">
        <pc:chgData name="Will Serface" userId="9c7136a7-319e-424a-ba04-835fd77a41e7" providerId="ADAL" clId="{A717D7A6-E19E-42F0-8073-8FE16F05842D}" dt="2026-02-10T03:43:54.046" v="2940" actId="478"/>
        <pc:sldMkLst>
          <pc:docMk/>
          <pc:sldMk cId="1023341797" sldId="372"/>
        </pc:sldMkLst>
        <pc:spChg chg="mod">
          <ac:chgData name="Will Serface" userId="9c7136a7-319e-424a-ba04-835fd77a41e7" providerId="ADAL" clId="{A717D7A6-E19E-42F0-8073-8FE16F05842D}" dt="2026-02-10T01:28:49.708" v="2085" actId="465"/>
          <ac:spMkLst>
            <pc:docMk/>
            <pc:sldMk cId="1023341797" sldId="372"/>
            <ac:spMk id="2" creationId="{BB36175C-3555-7F05-E9E5-59EFE178155F}"/>
          </ac:spMkLst>
        </pc:spChg>
        <pc:spChg chg="mod">
          <ac:chgData name="Will Serface" userId="9c7136a7-319e-424a-ba04-835fd77a41e7" providerId="ADAL" clId="{A717D7A6-E19E-42F0-8073-8FE16F05842D}" dt="2026-02-10T01:28:49.708" v="2085" actId="465"/>
          <ac:spMkLst>
            <pc:docMk/>
            <pc:sldMk cId="1023341797" sldId="372"/>
            <ac:spMk id="9" creationId="{BA11B361-E209-7C0E-0736-2C1A065D3A78}"/>
          </ac:spMkLst>
        </pc:spChg>
        <pc:spChg chg="mod">
          <ac:chgData name="Will Serface" userId="9c7136a7-319e-424a-ba04-835fd77a41e7" providerId="ADAL" clId="{A717D7A6-E19E-42F0-8073-8FE16F05842D}" dt="2026-02-10T03:43:43.955" v="2936" actId="20577"/>
          <ac:spMkLst>
            <pc:docMk/>
            <pc:sldMk cId="1023341797" sldId="372"/>
            <ac:spMk id="10" creationId="{7751EF3F-DA75-43CC-545D-E8BE909E48CC}"/>
          </ac:spMkLst>
        </pc:spChg>
        <pc:cxnChg chg="add mod">
          <ac:chgData name="Will Serface" userId="9c7136a7-319e-424a-ba04-835fd77a41e7" providerId="ADAL" clId="{A717D7A6-E19E-42F0-8073-8FE16F05842D}" dt="2026-02-10T02:32:17.907" v="2214" actId="693"/>
          <ac:cxnSpMkLst>
            <pc:docMk/>
            <pc:sldMk cId="1023341797" sldId="372"/>
            <ac:cxnSpMk id="15" creationId="{5B3818EE-7377-0B9E-48A7-3B3D045CA2C0}"/>
          </ac:cxnSpMkLst>
        </pc:cxnChg>
      </pc:sldChg>
      <pc:sldChg chg="addSp delSp modSp add mod">
        <pc:chgData name="Will Serface" userId="9c7136a7-319e-424a-ba04-835fd77a41e7" providerId="ADAL" clId="{A717D7A6-E19E-42F0-8073-8FE16F05842D}" dt="2026-02-10T04:38:48.721" v="4869"/>
        <pc:sldMkLst>
          <pc:docMk/>
          <pc:sldMk cId="4060869464" sldId="373"/>
        </pc:sldMkLst>
        <pc:spChg chg="add mod ord">
          <ac:chgData name="Will Serface" userId="9c7136a7-319e-424a-ba04-835fd77a41e7" providerId="ADAL" clId="{A717D7A6-E19E-42F0-8073-8FE16F05842D}" dt="2026-02-10T04:33:41.077" v="4672" actId="20577"/>
          <ac:spMkLst>
            <pc:docMk/>
            <pc:sldMk cId="4060869464" sldId="373"/>
            <ac:spMk id="7" creationId="{6495C3DF-4E1C-B99D-A3CB-A8ADC0E05854}"/>
          </ac:spMkLst>
        </pc:spChg>
        <pc:spChg chg="mod ord">
          <ac:chgData name="Will Serface" userId="9c7136a7-319e-424a-ba04-835fd77a41e7" providerId="ADAL" clId="{A717D7A6-E19E-42F0-8073-8FE16F05842D}" dt="2026-02-10T04:31:24.790" v="4598" actId="166"/>
          <ac:spMkLst>
            <pc:docMk/>
            <pc:sldMk cId="4060869464" sldId="373"/>
            <ac:spMk id="9" creationId="{6A045FEB-9B76-ACCE-1552-3B6805600958}"/>
          </ac:spMkLst>
        </pc:spChg>
        <pc:spChg chg="mod ord">
          <ac:chgData name="Will Serface" userId="9c7136a7-319e-424a-ba04-835fd77a41e7" providerId="ADAL" clId="{A717D7A6-E19E-42F0-8073-8FE16F05842D}" dt="2026-02-10T04:31:24.790" v="4598" actId="166"/>
          <ac:spMkLst>
            <pc:docMk/>
            <pc:sldMk cId="4060869464" sldId="373"/>
            <ac:spMk id="10" creationId="{759849FF-3FA6-8E4E-99D0-C68347D55AC9}"/>
          </ac:spMkLst>
        </pc:spChg>
        <pc:spChg chg="mod ord">
          <ac:chgData name="Will Serface" userId="9c7136a7-319e-424a-ba04-835fd77a41e7" providerId="ADAL" clId="{A717D7A6-E19E-42F0-8073-8FE16F05842D}" dt="2026-02-10T04:31:24.790" v="4598" actId="166"/>
          <ac:spMkLst>
            <pc:docMk/>
            <pc:sldMk cId="4060869464" sldId="373"/>
            <ac:spMk id="11" creationId="{7CB05D5B-BAFE-FD55-DF92-FAEA416B9E57}"/>
          </ac:spMkLst>
        </pc:spChg>
        <pc:spChg chg="add mod ord">
          <ac:chgData name="Will Serface" userId="9c7136a7-319e-424a-ba04-835fd77a41e7" providerId="ADAL" clId="{A717D7A6-E19E-42F0-8073-8FE16F05842D}" dt="2026-02-10T04:33:46.713" v="4677" actId="20577"/>
          <ac:spMkLst>
            <pc:docMk/>
            <pc:sldMk cId="4060869464" sldId="373"/>
            <ac:spMk id="16" creationId="{0713198F-E2D2-DB56-C20E-A1BEE63CDE5E}"/>
          </ac:spMkLst>
        </pc:spChg>
        <pc:spChg chg="add mod ord">
          <ac:chgData name="Will Serface" userId="9c7136a7-319e-424a-ba04-835fd77a41e7" providerId="ADAL" clId="{A717D7A6-E19E-42F0-8073-8FE16F05842D}" dt="2026-02-10T04:34:02.131" v="4685" actId="20577"/>
          <ac:spMkLst>
            <pc:docMk/>
            <pc:sldMk cId="4060869464" sldId="373"/>
            <ac:spMk id="17" creationId="{000C8FDB-0ABF-76BC-77A9-7B390D6F5AA2}"/>
          </ac:spMkLst>
        </pc:spChg>
        <pc:spChg chg="add mod ord">
          <ac:chgData name="Will Serface" userId="9c7136a7-319e-424a-ba04-835fd77a41e7" providerId="ADAL" clId="{A717D7A6-E19E-42F0-8073-8FE16F05842D}" dt="2026-02-10T04:32:40.919" v="4650" actId="20577"/>
          <ac:spMkLst>
            <pc:docMk/>
            <pc:sldMk cId="4060869464" sldId="373"/>
            <ac:spMk id="35" creationId="{8806615A-EB6E-D107-15C3-6C7E972D36FC}"/>
          </ac:spMkLst>
        </pc:spChg>
        <pc:spChg chg="add mod ord">
          <ac:chgData name="Will Serface" userId="9c7136a7-319e-424a-ba04-835fd77a41e7" providerId="ADAL" clId="{A717D7A6-E19E-42F0-8073-8FE16F05842D}" dt="2026-02-10T04:36:30.812" v="4865" actId="20577"/>
          <ac:spMkLst>
            <pc:docMk/>
            <pc:sldMk cId="4060869464" sldId="373"/>
            <ac:spMk id="36" creationId="{30488533-4A2F-1297-6227-65F8AC5B174B}"/>
          </ac:spMkLst>
        </pc:spChg>
        <pc:spChg chg="add mod">
          <ac:chgData name="Will Serface" userId="9c7136a7-319e-424a-ba04-835fd77a41e7" providerId="ADAL" clId="{A717D7A6-E19E-42F0-8073-8FE16F05842D}" dt="2026-02-10T04:31:37.135" v="4605" actId="20577"/>
          <ac:spMkLst>
            <pc:docMk/>
            <pc:sldMk cId="4060869464" sldId="373"/>
            <ac:spMk id="64" creationId="{651F70D8-010F-8998-E379-1B066CC1598A}"/>
          </ac:spMkLst>
        </pc:spChg>
        <pc:spChg chg="add mod">
          <ac:chgData name="Will Serface" userId="9c7136a7-319e-424a-ba04-835fd77a41e7" providerId="ADAL" clId="{A717D7A6-E19E-42F0-8073-8FE16F05842D}" dt="2026-02-10T04:34:35.509" v="4735" actId="20577"/>
          <ac:spMkLst>
            <pc:docMk/>
            <pc:sldMk cId="4060869464" sldId="373"/>
            <ac:spMk id="65" creationId="{2451E6D9-8B78-5014-2B49-41DD46AADC2E}"/>
          </ac:spMkLst>
        </pc:spChg>
        <pc:spChg chg="add mod">
          <ac:chgData name="Will Serface" userId="9c7136a7-319e-424a-ba04-835fd77a41e7" providerId="ADAL" clId="{A717D7A6-E19E-42F0-8073-8FE16F05842D}" dt="2026-02-10T04:35:30.437" v="4767" actId="20577"/>
          <ac:spMkLst>
            <pc:docMk/>
            <pc:sldMk cId="4060869464" sldId="373"/>
            <ac:spMk id="69" creationId="{7964BD12-F2BE-7E8F-B311-1F70ABCD4C3C}"/>
          </ac:spMkLst>
        </pc:spChg>
        <pc:cxnChg chg="add mod">
          <ac:chgData name="Will Serface" userId="9c7136a7-319e-424a-ba04-835fd77a41e7" providerId="ADAL" clId="{A717D7A6-E19E-42F0-8073-8FE16F05842D}" dt="2026-02-10T04:38:25.352" v="4868" actId="693"/>
          <ac:cxnSpMkLst>
            <pc:docMk/>
            <pc:sldMk cId="4060869464" sldId="373"/>
            <ac:cxnSpMk id="18" creationId="{1E8FC070-3EFC-F83A-9B89-3308499CE2E7}"/>
          </ac:cxnSpMkLst>
        </pc:cxnChg>
        <pc:cxnChg chg="add mod">
          <ac:chgData name="Will Serface" userId="9c7136a7-319e-424a-ba04-835fd77a41e7" providerId="ADAL" clId="{A717D7A6-E19E-42F0-8073-8FE16F05842D}" dt="2026-02-10T04:38:25.352" v="4868" actId="693"/>
          <ac:cxnSpMkLst>
            <pc:docMk/>
            <pc:sldMk cId="4060869464" sldId="373"/>
            <ac:cxnSpMk id="22" creationId="{940693B5-2851-8860-226E-56CEEFBA7C09}"/>
          </ac:cxnSpMkLst>
        </pc:cxnChg>
        <pc:cxnChg chg="add mod">
          <ac:chgData name="Will Serface" userId="9c7136a7-319e-424a-ba04-835fd77a41e7" providerId="ADAL" clId="{A717D7A6-E19E-42F0-8073-8FE16F05842D}" dt="2026-02-10T04:38:25.352" v="4868" actId="693"/>
          <ac:cxnSpMkLst>
            <pc:docMk/>
            <pc:sldMk cId="4060869464" sldId="373"/>
            <ac:cxnSpMk id="27" creationId="{62159292-8E88-F465-C2C2-E56CEBC047DD}"/>
          </ac:cxnSpMkLst>
        </pc:cxnChg>
        <pc:cxnChg chg="add mod">
          <ac:chgData name="Will Serface" userId="9c7136a7-319e-424a-ba04-835fd77a41e7" providerId="ADAL" clId="{A717D7A6-E19E-42F0-8073-8FE16F05842D}" dt="2026-02-10T04:31:57.185" v="4607"/>
          <ac:cxnSpMkLst>
            <pc:docMk/>
            <pc:sldMk cId="4060869464" sldId="373"/>
            <ac:cxnSpMk id="30" creationId="{3CB8E4C3-6671-C16D-EDCC-B9DCBFEA1BD7}"/>
          </ac:cxnSpMkLst>
        </pc:cxnChg>
        <pc:cxnChg chg="add mod">
          <ac:chgData name="Will Serface" userId="9c7136a7-319e-424a-ba04-835fd77a41e7" providerId="ADAL" clId="{A717D7A6-E19E-42F0-8073-8FE16F05842D}" dt="2026-02-10T04:38:48.721" v="4869"/>
          <ac:cxnSpMkLst>
            <pc:docMk/>
            <pc:sldMk cId="4060869464" sldId="373"/>
            <ac:cxnSpMk id="39" creationId="{9A86481F-78AC-E6C4-CAD0-0E49EC99DCE3}"/>
          </ac:cxnSpMkLst>
        </pc:cxnChg>
        <pc:cxnChg chg="add mod">
          <ac:chgData name="Will Serface" userId="9c7136a7-319e-424a-ba04-835fd77a41e7" providerId="ADAL" clId="{A717D7A6-E19E-42F0-8073-8FE16F05842D}" dt="2026-02-10T04:38:48.721" v="4869"/>
          <ac:cxnSpMkLst>
            <pc:docMk/>
            <pc:sldMk cId="4060869464" sldId="373"/>
            <ac:cxnSpMk id="42" creationId="{757B50B9-6027-7810-0E64-90A673BDF721}"/>
          </ac:cxnSpMkLst>
        </pc:cxnChg>
        <pc:cxnChg chg="add mod">
          <ac:chgData name="Will Serface" userId="9c7136a7-319e-424a-ba04-835fd77a41e7" providerId="ADAL" clId="{A717D7A6-E19E-42F0-8073-8FE16F05842D}" dt="2026-02-10T04:38:48.721" v="4869"/>
          <ac:cxnSpMkLst>
            <pc:docMk/>
            <pc:sldMk cId="4060869464" sldId="373"/>
            <ac:cxnSpMk id="43" creationId="{182DCECC-75EA-804A-7BCA-6F313551C7FE}"/>
          </ac:cxnSpMkLst>
        </pc:cxnChg>
        <pc:cxnChg chg="add mod">
          <ac:chgData name="Will Serface" userId="9c7136a7-319e-424a-ba04-835fd77a41e7" providerId="ADAL" clId="{A717D7A6-E19E-42F0-8073-8FE16F05842D}" dt="2026-02-10T04:38:25.352" v="4868" actId="693"/>
          <ac:cxnSpMkLst>
            <pc:docMk/>
            <pc:sldMk cId="4060869464" sldId="373"/>
            <ac:cxnSpMk id="48" creationId="{6C3A1D1C-30DD-58A0-8E0F-5A9BDA66A271}"/>
          </ac:cxnSpMkLst>
        </pc:cxnChg>
        <pc:cxnChg chg="add mod">
          <ac:chgData name="Will Serface" userId="9c7136a7-319e-424a-ba04-835fd77a41e7" providerId="ADAL" clId="{A717D7A6-E19E-42F0-8073-8FE16F05842D}" dt="2026-02-10T04:38:25.352" v="4868" actId="693"/>
          <ac:cxnSpMkLst>
            <pc:docMk/>
            <pc:sldMk cId="4060869464" sldId="373"/>
            <ac:cxnSpMk id="49" creationId="{07A1A06C-62DA-C89E-8500-3EA892904C48}"/>
          </ac:cxnSpMkLst>
        </pc:cxnChg>
        <pc:cxnChg chg="add mod">
          <ac:chgData name="Will Serface" userId="9c7136a7-319e-424a-ba04-835fd77a41e7" providerId="ADAL" clId="{A717D7A6-E19E-42F0-8073-8FE16F05842D}" dt="2026-02-10T04:38:25.352" v="4868" actId="693"/>
          <ac:cxnSpMkLst>
            <pc:docMk/>
            <pc:sldMk cId="4060869464" sldId="373"/>
            <ac:cxnSpMk id="50" creationId="{7563874C-E93E-479D-E883-8F7D6A699E82}"/>
          </ac:cxnSpMkLst>
        </pc:cxnChg>
        <pc:cxnChg chg="add mod">
          <ac:chgData name="Will Serface" userId="9c7136a7-319e-424a-ba04-835fd77a41e7" providerId="ADAL" clId="{A717D7A6-E19E-42F0-8073-8FE16F05842D}" dt="2026-02-10T04:29:59.009" v="4526" actId="208"/>
          <ac:cxnSpMkLst>
            <pc:docMk/>
            <pc:sldMk cId="4060869464" sldId="373"/>
            <ac:cxnSpMk id="62" creationId="{1C22D1F8-79F2-FC85-9E52-5BB8E8EEBD04}"/>
          </ac:cxnSpMkLst>
        </pc:cxnChg>
        <pc:cxnChg chg="add mod">
          <ac:chgData name="Will Serface" userId="9c7136a7-319e-424a-ba04-835fd77a41e7" providerId="ADAL" clId="{A717D7A6-E19E-42F0-8073-8FE16F05842D}" dt="2026-02-10T04:38:25.352" v="4868" actId="693"/>
          <ac:cxnSpMkLst>
            <pc:docMk/>
            <pc:sldMk cId="4060869464" sldId="373"/>
            <ac:cxnSpMk id="63" creationId="{7BE1E3EF-F279-77CC-FD12-D6BB1D4FD607}"/>
          </ac:cxnSpMkLst>
        </pc:cxnChg>
        <pc:cxnChg chg="add mod">
          <ac:chgData name="Will Serface" userId="9c7136a7-319e-424a-ba04-835fd77a41e7" providerId="ADAL" clId="{A717D7A6-E19E-42F0-8073-8FE16F05842D}" dt="2026-02-10T04:38:25.352" v="4868" actId="693"/>
          <ac:cxnSpMkLst>
            <pc:docMk/>
            <pc:sldMk cId="4060869464" sldId="373"/>
            <ac:cxnSpMk id="68" creationId="{AD5A9189-B4CB-0022-28A6-CEC75BE65CA3}"/>
          </ac:cxnSpMkLst>
        </pc:cxnChg>
      </pc:sldChg>
      <pc:sldChg chg="addSp delSp modSp add mod">
        <pc:chgData name="Will Serface" userId="9c7136a7-319e-424a-ba04-835fd77a41e7" providerId="ADAL" clId="{A717D7A6-E19E-42F0-8073-8FE16F05842D}" dt="2026-02-10T04:05:25.637" v="3963" actId="21"/>
        <pc:sldMkLst>
          <pc:docMk/>
          <pc:sldMk cId="3352617176" sldId="375"/>
        </pc:sldMkLst>
        <pc:spChg chg="add del mod ord topLvl">
          <ac:chgData name="Will Serface" userId="9c7136a7-319e-424a-ba04-835fd77a41e7" providerId="ADAL" clId="{A717D7A6-E19E-42F0-8073-8FE16F05842D}" dt="2026-02-10T04:05:25.637" v="3963" actId="21"/>
          <ac:spMkLst>
            <pc:docMk/>
            <pc:sldMk cId="3352617176" sldId="375"/>
            <ac:spMk id="6" creationId="{8E1B885D-CB03-6BDC-AADE-3243386712D7}"/>
          </ac:spMkLst>
        </pc:spChg>
        <pc:spChg chg="add del mod ord topLvl">
          <ac:chgData name="Will Serface" userId="9c7136a7-319e-424a-ba04-835fd77a41e7" providerId="ADAL" clId="{A717D7A6-E19E-42F0-8073-8FE16F05842D}" dt="2026-02-10T04:05:25.637" v="3963" actId="21"/>
          <ac:spMkLst>
            <pc:docMk/>
            <pc:sldMk cId="3352617176" sldId="375"/>
            <ac:spMk id="7" creationId="{5997DE07-FC4C-8938-90D7-A73849F97316}"/>
          </ac:spMkLst>
        </pc:spChg>
        <pc:spChg chg="mod ord">
          <ac:chgData name="Will Serface" userId="9c7136a7-319e-424a-ba04-835fd77a41e7" providerId="ADAL" clId="{A717D7A6-E19E-42F0-8073-8FE16F05842D}" dt="2026-02-10T04:01:03.213" v="3938" actId="242"/>
          <ac:spMkLst>
            <pc:docMk/>
            <pc:sldMk cId="3352617176" sldId="375"/>
            <ac:spMk id="9" creationId="{9A0D234E-2CEB-D931-62AB-5AF66E7999DE}"/>
          </ac:spMkLst>
        </pc:spChg>
        <pc:spChg chg="add del mod ord topLvl">
          <ac:chgData name="Will Serface" userId="9c7136a7-319e-424a-ba04-835fd77a41e7" providerId="ADAL" clId="{A717D7A6-E19E-42F0-8073-8FE16F05842D}" dt="2026-02-10T04:05:25.637" v="3963" actId="21"/>
          <ac:spMkLst>
            <pc:docMk/>
            <pc:sldMk cId="3352617176" sldId="375"/>
            <ac:spMk id="10" creationId="{D5703268-487B-944A-12EA-8C42CC0BCDC4}"/>
          </ac:spMkLst>
        </pc:spChg>
        <pc:spChg chg="add del mod ord topLvl">
          <ac:chgData name="Will Serface" userId="9c7136a7-319e-424a-ba04-835fd77a41e7" providerId="ADAL" clId="{A717D7A6-E19E-42F0-8073-8FE16F05842D}" dt="2026-02-10T04:05:25.637" v="3963" actId="21"/>
          <ac:spMkLst>
            <pc:docMk/>
            <pc:sldMk cId="3352617176" sldId="375"/>
            <ac:spMk id="11" creationId="{9B86A5AE-DAE8-9BAF-B6A8-CC6EB2C4621E}"/>
          </ac:spMkLst>
        </pc:spChg>
        <pc:spChg chg="mod ord">
          <ac:chgData name="Will Serface" userId="9c7136a7-319e-424a-ba04-835fd77a41e7" providerId="ADAL" clId="{A717D7A6-E19E-42F0-8073-8FE16F05842D}" dt="2026-02-10T04:02:43.271" v="3952" actId="1076"/>
          <ac:spMkLst>
            <pc:docMk/>
            <pc:sldMk cId="3352617176" sldId="375"/>
            <ac:spMk id="12" creationId="{4811909F-E356-D4AB-0BBA-BF74C5B7FDEB}"/>
          </ac:spMkLst>
        </pc:spChg>
        <pc:spChg chg="add mod">
          <ac:chgData name="Will Serface" userId="9c7136a7-319e-424a-ba04-835fd77a41e7" providerId="ADAL" clId="{A717D7A6-E19E-42F0-8073-8FE16F05842D}" dt="2026-02-10T03:50:42.594" v="3139" actId="2711"/>
          <ac:spMkLst>
            <pc:docMk/>
            <pc:sldMk cId="3352617176" sldId="375"/>
            <ac:spMk id="82" creationId="{07AF3C45-C74D-3E75-9017-18770BE48080}"/>
          </ac:spMkLst>
        </pc:spChg>
        <pc:spChg chg="add mod">
          <ac:chgData name="Will Serface" userId="9c7136a7-319e-424a-ba04-835fd77a41e7" providerId="ADAL" clId="{A717D7A6-E19E-42F0-8073-8FE16F05842D}" dt="2026-02-10T03:50:42.594" v="3139" actId="2711"/>
          <ac:spMkLst>
            <pc:docMk/>
            <pc:sldMk cId="3352617176" sldId="375"/>
            <ac:spMk id="85" creationId="{081788AB-DBBF-0157-E5CB-A3A474552136}"/>
          </ac:spMkLst>
        </pc:spChg>
        <pc:spChg chg="add mod">
          <ac:chgData name="Will Serface" userId="9c7136a7-319e-424a-ba04-835fd77a41e7" providerId="ADAL" clId="{A717D7A6-E19E-42F0-8073-8FE16F05842D}" dt="2026-02-10T04:04:03.974" v="3960" actId="1076"/>
          <ac:spMkLst>
            <pc:docMk/>
            <pc:sldMk cId="3352617176" sldId="375"/>
            <ac:spMk id="90" creationId="{37384938-5BCE-0B2B-AB16-9033D3528E54}"/>
          </ac:spMkLst>
        </pc:spChg>
        <pc:spChg chg="add mod">
          <ac:chgData name="Will Serface" userId="9c7136a7-319e-424a-ba04-835fd77a41e7" providerId="ADAL" clId="{A717D7A6-E19E-42F0-8073-8FE16F05842D}" dt="2026-02-10T04:04:04.446" v="3961" actId="1076"/>
          <ac:spMkLst>
            <pc:docMk/>
            <pc:sldMk cId="3352617176" sldId="375"/>
            <ac:spMk id="92" creationId="{43B2A0F3-FBD7-9AA0-EF45-006255FEC211}"/>
          </ac:spMkLst>
        </pc:spChg>
        <pc:cxnChg chg="add mod">
          <ac:chgData name="Will Serface" userId="9c7136a7-319e-424a-ba04-835fd77a41e7" providerId="ADAL" clId="{A717D7A6-E19E-42F0-8073-8FE16F05842D}" dt="2026-02-10T04:05:24.159" v="3962" actId="21"/>
          <ac:cxnSpMkLst>
            <pc:docMk/>
            <pc:sldMk cId="3352617176" sldId="375"/>
            <ac:cxnSpMk id="15" creationId="{4E1FF519-E880-E09E-2312-3E8C8AC3D453}"/>
          </ac:cxnSpMkLst>
        </pc:cxnChg>
        <pc:cxnChg chg="add mod">
          <ac:chgData name="Will Serface" userId="9c7136a7-319e-424a-ba04-835fd77a41e7" providerId="ADAL" clId="{A717D7A6-E19E-42F0-8073-8FE16F05842D}" dt="2026-02-10T04:05:25.637" v="3963" actId="21"/>
          <ac:cxnSpMkLst>
            <pc:docMk/>
            <pc:sldMk cId="3352617176" sldId="375"/>
            <ac:cxnSpMk id="16" creationId="{6A3DB735-4C0E-2812-39F7-EA1B205550FC}"/>
          </ac:cxnSpMkLst>
        </pc:cxnChg>
        <pc:cxnChg chg="add mod">
          <ac:chgData name="Will Serface" userId="9c7136a7-319e-424a-ba04-835fd77a41e7" providerId="ADAL" clId="{A717D7A6-E19E-42F0-8073-8FE16F05842D}" dt="2026-02-10T04:05:25.637" v="3963" actId="21"/>
          <ac:cxnSpMkLst>
            <pc:docMk/>
            <pc:sldMk cId="3352617176" sldId="375"/>
            <ac:cxnSpMk id="19" creationId="{A3B087AE-A441-FA8E-3C5B-48F8DF7A2CB4}"/>
          </ac:cxnSpMkLst>
        </pc:cxnChg>
        <pc:cxnChg chg="add mod">
          <ac:chgData name="Will Serface" userId="9c7136a7-319e-424a-ba04-835fd77a41e7" providerId="ADAL" clId="{A717D7A6-E19E-42F0-8073-8FE16F05842D}" dt="2026-02-10T04:05:25.637" v="3963" actId="21"/>
          <ac:cxnSpMkLst>
            <pc:docMk/>
            <pc:sldMk cId="3352617176" sldId="375"/>
            <ac:cxnSpMk id="27" creationId="{F5357AD9-1706-7217-CB65-FE5037B5E7C8}"/>
          </ac:cxnSpMkLst>
        </pc:cxnChg>
        <pc:cxnChg chg="add mod">
          <ac:chgData name="Will Serface" userId="9c7136a7-319e-424a-ba04-835fd77a41e7" providerId="ADAL" clId="{A717D7A6-E19E-42F0-8073-8FE16F05842D}" dt="2026-02-10T04:05:25.637" v="3963" actId="21"/>
          <ac:cxnSpMkLst>
            <pc:docMk/>
            <pc:sldMk cId="3352617176" sldId="375"/>
            <ac:cxnSpMk id="33" creationId="{AC117160-69F4-FBD0-5467-7AB29EF77CA5}"/>
          </ac:cxnSpMkLst>
        </pc:cxnChg>
        <pc:cxnChg chg="add mod">
          <ac:chgData name="Will Serface" userId="9c7136a7-319e-424a-ba04-835fd77a41e7" providerId="ADAL" clId="{A717D7A6-E19E-42F0-8073-8FE16F05842D}" dt="2026-02-10T04:05:25.637" v="3963" actId="21"/>
          <ac:cxnSpMkLst>
            <pc:docMk/>
            <pc:sldMk cId="3352617176" sldId="375"/>
            <ac:cxnSpMk id="39" creationId="{F3A1FA1D-8488-FDF7-1962-E574E4E485D3}"/>
          </ac:cxnSpMkLst>
        </pc:cxnChg>
        <pc:cxnChg chg="add mod">
          <ac:chgData name="Will Serface" userId="9c7136a7-319e-424a-ba04-835fd77a41e7" providerId="ADAL" clId="{A717D7A6-E19E-42F0-8073-8FE16F05842D}" dt="2026-02-10T04:05:25.637" v="3963" actId="21"/>
          <ac:cxnSpMkLst>
            <pc:docMk/>
            <pc:sldMk cId="3352617176" sldId="375"/>
            <ac:cxnSpMk id="42" creationId="{34F368E9-8824-82FB-525B-2CBC250249F2}"/>
          </ac:cxnSpMkLst>
        </pc:cxnChg>
        <pc:cxnChg chg="add mod">
          <ac:chgData name="Will Serface" userId="9c7136a7-319e-424a-ba04-835fd77a41e7" providerId="ADAL" clId="{A717D7A6-E19E-42F0-8073-8FE16F05842D}" dt="2026-02-10T03:27:39.196" v="2554" actId="208"/>
          <ac:cxnSpMkLst>
            <pc:docMk/>
            <pc:sldMk cId="3352617176" sldId="375"/>
            <ac:cxnSpMk id="56" creationId="{FACAF9CC-A9D8-8A52-08E7-E609EA806520}"/>
          </ac:cxnSpMkLst>
        </pc:cxnChg>
        <pc:cxnChg chg="add mod">
          <ac:chgData name="Will Serface" userId="9c7136a7-319e-424a-ba04-835fd77a41e7" providerId="ADAL" clId="{A717D7A6-E19E-42F0-8073-8FE16F05842D}" dt="2026-02-10T04:02:43.271" v="3952" actId="1076"/>
          <ac:cxnSpMkLst>
            <pc:docMk/>
            <pc:sldMk cId="3352617176" sldId="375"/>
            <ac:cxnSpMk id="62" creationId="{36B727FF-ADCE-DEF5-A7DF-5E228914B311}"/>
          </ac:cxnSpMkLst>
        </pc:cxnChg>
        <pc:cxnChg chg="add mod">
          <ac:chgData name="Will Serface" userId="9c7136a7-319e-424a-ba04-835fd77a41e7" providerId="ADAL" clId="{A717D7A6-E19E-42F0-8073-8FE16F05842D}" dt="2026-02-10T03:27:39.196" v="2554" actId="208"/>
          <ac:cxnSpMkLst>
            <pc:docMk/>
            <pc:sldMk cId="3352617176" sldId="375"/>
            <ac:cxnSpMk id="73" creationId="{F801181E-6603-6829-0B1A-498D0A8A8B0F}"/>
          </ac:cxnSpMkLst>
        </pc:cxnChg>
        <pc:cxnChg chg="add mod">
          <ac:chgData name="Will Serface" userId="9c7136a7-319e-424a-ba04-835fd77a41e7" providerId="ADAL" clId="{A717D7A6-E19E-42F0-8073-8FE16F05842D}" dt="2026-02-10T03:48:54.802" v="3043" actId="1076"/>
          <ac:cxnSpMkLst>
            <pc:docMk/>
            <pc:sldMk cId="3352617176" sldId="375"/>
            <ac:cxnSpMk id="79" creationId="{BA28646C-0C71-411C-9170-FB9BB2D70B7E}"/>
          </ac:cxnSpMkLst>
        </pc:cxnChg>
        <pc:cxnChg chg="add mod">
          <ac:chgData name="Will Serface" userId="9c7136a7-319e-424a-ba04-835fd77a41e7" providerId="ADAL" clId="{A717D7A6-E19E-42F0-8073-8FE16F05842D}" dt="2026-02-10T03:50:42.594" v="3139" actId="2711"/>
          <ac:cxnSpMkLst>
            <pc:docMk/>
            <pc:sldMk cId="3352617176" sldId="375"/>
            <ac:cxnSpMk id="80" creationId="{E17A9135-33F8-7B5D-2C97-A5E8C73FD311}"/>
          </ac:cxnSpMkLst>
        </pc:cxnChg>
      </pc:sldChg>
      <pc:sldChg chg="addSp delSp modSp add mod">
        <pc:chgData name="Will Serface" userId="9c7136a7-319e-424a-ba04-835fd77a41e7" providerId="ADAL" clId="{A717D7A6-E19E-42F0-8073-8FE16F05842D}" dt="2026-02-10T04:46:15.048" v="5023" actId="20577"/>
        <pc:sldMkLst>
          <pc:docMk/>
          <pc:sldMk cId="3970282716" sldId="376"/>
        </pc:sldMkLst>
        <pc:spChg chg="ord">
          <ac:chgData name="Will Serface" userId="9c7136a7-319e-424a-ba04-835fd77a41e7" providerId="ADAL" clId="{A717D7A6-E19E-42F0-8073-8FE16F05842D}" dt="2026-02-10T04:43:57.757" v="4906" actId="166"/>
          <ac:spMkLst>
            <pc:docMk/>
            <pc:sldMk cId="3970282716" sldId="376"/>
            <ac:spMk id="9" creationId="{A8571470-6022-772D-A9FC-DC9F0345115A}"/>
          </ac:spMkLst>
        </pc:spChg>
        <pc:spChg chg="ord">
          <ac:chgData name="Will Serface" userId="9c7136a7-319e-424a-ba04-835fd77a41e7" providerId="ADAL" clId="{A717D7A6-E19E-42F0-8073-8FE16F05842D}" dt="2026-02-10T04:43:57.757" v="4906" actId="166"/>
          <ac:spMkLst>
            <pc:docMk/>
            <pc:sldMk cId="3970282716" sldId="376"/>
            <ac:spMk id="10" creationId="{EC7E80D4-E904-657A-173B-A2286A27FD01}"/>
          </ac:spMkLst>
        </pc:spChg>
        <pc:spChg chg="add mod">
          <ac:chgData name="Will Serface" userId="9c7136a7-319e-424a-ba04-835fd77a41e7" providerId="ADAL" clId="{A717D7A6-E19E-42F0-8073-8FE16F05842D}" dt="2026-02-10T04:46:15.048" v="5023" actId="20577"/>
          <ac:spMkLst>
            <pc:docMk/>
            <pc:sldMk cId="3970282716" sldId="376"/>
            <ac:spMk id="35" creationId="{3C4404C2-5909-A573-1CC0-FB0DF4571748}"/>
          </ac:spMkLst>
        </pc:spChg>
        <pc:spChg chg="add mod">
          <ac:chgData name="Will Serface" userId="9c7136a7-319e-424a-ba04-835fd77a41e7" providerId="ADAL" clId="{A717D7A6-E19E-42F0-8073-8FE16F05842D}" dt="2026-02-10T04:45:49.049" v="4959" actId="20577"/>
          <ac:spMkLst>
            <pc:docMk/>
            <pc:sldMk cId="3970282716" sldId="376"/>
            <ac:spMk id="36" creationId="{CCDAF7E6-F9CC-F40B-01F3-8F375B12C954}"/>
          </ac:spMkLst>
        </pc:spChg>
        <pc:spChg chg="add mod">
          <ac:chgData name="Will Serface" userId="9c7136a7-319e-424a-ba04-835fd77a41e7" providerId="ADAL" clId="{A717D7A6-E19E-42F0-8073-8FE16F05842D}" dt="2026-02-10T04:45:23.727" v="4932" actId="20577"/>
          <ac:spMkLst>
            <pc:docMk/>
            <pc:sldMk cId="3970282716" sldId="376"/>
            <ac:spMk id="38" creationId="{13EA5131-8CB5-A888-B7F6-45BAF12632F6}"/>
          </ac:spMkLst>
        </pc:spChg>
        <pc:cxnChg chg="add mod">
          <ac:chgData name="Will Serface" userId="9c7136a7-319e-424a-ba04-835fd77a41e7" providerId="ADAL" clId="{A717D7A6-E19E-42F0-8073-8FE16F05842D}" dt="2026-02-10T04:44:35.818" v="4909" actId="478"/>
          <ac:cxnSpMkLst>
            <pc:docMk/>
            <pc:sldMk cId="3970282716" sldId="376"/>
            <ac:cxnSpMk id="4" creationId="{3EFBF83B-F7E5-B923-C036-94B915129E6D}"/>
          </ac:cxnSpMkLst>
        </pc:cxnChg>
        <pc:cxnChg chg="add mod">
          <ac:chgData name="Will Serface" userId="9c7136a7-319e-424a-ba04-835fd77a41e7" providerId="ADAL" clId="{A717D7A6-E19E-42F0-8073-8FE16F05842D}" dt="2026-02-10T04:40:44.416" v="4879" actId="33986"/>
          <ac:cxnSpMkLst>
            <pc:docMk/>
            <pc:sldMk cId="3970282716" sldId="376"/>
            <ac:cxnSpMk id="5" creationId="{A038F58F-6E6A-221E-5958-D4B4372C370F}"/>
          </ac:cxnSpMkLst>
        </pc:cxnChg>
        <pc:cxnChg chg="add mod">
          <ac:chgData name="Will Serface" userId="9c7136a7-319e-424a-ba04-835fd77a41e7" providerId="ADAL" clId="{A717D7A6-E19E-42F0-8073-8FE16F05842D}" dt="2026-02-10T04:44:35.818" v="4909" actId="478"/>
          <ac:cxnSpMkLst>
            <pc:docMk/>
            <pc:sldMk cId="3970282716" sldId="376"/>
            <ac:cxnSpMk id="8" creationId="{87AF6DFD-335B-8C9E-1414-FD9565E41D49}"/>
          </ac:cxnSpMkLst>
        </pc:cxnChg>
        <pc:cxnChg chg="add mod">
          <ac:chgData name="Will Serface" userId="9c7136a7-319e-424a-ba04-835fd77a41e7" providerId="ADAL" clId="{A717D7A6-E19E-42F0-8073-8FE16F05842D}" dt="2026-02-10T04:44:30.347" v="4908" actId="478"/>
          <ac:cxnSpMkLst>
            <pc:docMk/>
            <pc:sldMk cId="3970282716" sldId="376"/>
            <ac:cxnSpMk id="24" creationId="{F92D1CDA-BE9C-520D-5596-FEC61FE9AFEF}"/>
          </ac:cxnSpMkLst>
        </pc:cxnChg>
        <pc:cxnChg chg="add mod">
          <ac:chgData name="Will Serface" userId="9c7136a7-319e-424a-ba04-835fd77a41e7" providerId="ADAL" clId="{A717D7A6-E19E-42F0-8073-8FE16F05842D}" dt="2026-02-10T04:44:30.347" v="4908" actId="478"/>
          <ac:cxnSpMkLst>
            <pc:docMk/>
            <pc:sldMk cId="3970282716" sldId="376"/>
            <ac:cxnSpMk id="30" creationId="{8199DF81-89CA-E9E7-52F0-8FD8DF1B1A4C}"/>
          </ac:cxnSpMkLst>
        </pc:cxnChg>
        <pc:cxnChg chg="add mod">
          <ac:chgData name="Will Serface" userId="9c7136a7-319e-424a-ba04-835fd77a41e7" providerId="ADAL" clId="{A717D7A6-E19E-42F0-8073-8FE16F05842D}" dt="2026-02-10T04:44:57.456" v="4911" actId="1076"/>
          <ac:cxnSpMkLst>
            <pc:docMk/>
            <pc:sldMk cId="3970282716" sldId="376"/>
            <ac:cxnSpMk id="33" creationId="{FC896D24-43A6-3EB8-9A91-1FBF55409978}"/>
          </ac:cxnSpMkLst>
        </pc:cxnChg>
        <pc:cxnChg chg="add mod">
          <ac:chgData name="Will Serface" userId="9c7136a7-319e-424a-ba04-835fd77a41e7" providerId="ADAL" clId="{A717D7A6-E19E-42F0-8073-8FE16F05842D}" dt="2026-02-10T04:45:49.049" v="4959" actId="20577"/>
          <ac:cxnSpMkLst>
            <pc:docMk/>
            <pc:sldMk cId="3970282716" sldId="376"/>
            <ac:cxnSpMk id="34" creationId="{7DAD92BA-D67B-048A-8ED3-04EF4A3F9FC6}"/>
          </ac:cxnSpMkLst>
        </pc:cxnChg>
        <pc:cxnChg chg="add mod">
          <ac:chgData name="Will Serface" userId="9c7136a7-319e-424a-ba04-835fd77a41e7" providerId="ADAL" clId="{A717D7A6-E19E-42F0-8073-8FE16F05842D}" dt="2026-02-10T04:45:23.727" v="4932" actId="20577"/>
          <ac:cxnSpMkLst>
            <pc:docMk/>
            <pc:sldMk cId="3970282716" sldId="376"/>
            <ac:cxnSpMk id="37" creationId="{61D2D175-D67F-A249-AD8B-4E6085DE699A}"/>
          </ac:cxnSpMkLst>
        </pc:cxnChg>
      </pc:sldChg>
    </pc:docChg>
  </pc:docChgLst>
  <pc:docChgLst>
    <pc:chgData name="Kealan Frost" userId="63023ef0-3f7f-4c24-bab3-b1f3c0a952dd" providerId="ADAL" clId="{6C9C301C-420A-4B3C-AA5C-E3B1D037D926}"/>
    <pc:docChg chg="undo custSel addSld modSld modSection">
      <pc:chgData name="Kealan Frost" userId="63023ef0-3f7f-4c24-bab3-b1f3c0a952dd" providerId="ADAL" clId="{6C9C301C-420A-4B3C-AA5C-E3B1D037D926}" dt="2026-02-11T12:01:04.031" v="1436"/>
      <pc:docMkLst>
        <pc:docMk/>
      </pc:docMkLst>
      <pc:sldChg chg="addSp delSp modSp mod modTransition modAnim modNotes">
        <pc:chgData name="Kealan Frost" userId="63023ef0-3f7f-4c24-bab3-b1f3c0a952dd" providerId="ADAL" clId="{6C9C301C-420A-4B3C-AA5C-E3B1D037D926}" dt="2026-02-11T10:47:44.462" v="1293"/>
        <pc:sldMkLst>
          <pc:docMk/>
          <pc:sldMk cId="329789185" sldId="315"/>
        </pc:sldMkLst>
      </pc:sldChg>
      <pc:sldChg chg="addSp delSp modSp mod modTransition modAnim">
        <pc:chgData name="Kealan Frost" userId="63023ef0-3f7f-4c24-bab3-b1f3c0a952dd" providerId="ADAL" clId="{6C9C301C-420A-4B3C-AA5C-E3B1D037D926}" dt="2026-02-11T11:05:50.970" v="1321"/>
        <pc:sldMkLst>
          <pc:docMk/>
          <pc:sldMk cId="3531055267" sldId="327"/>
        </pc:sldMkLst>
        <pc:graphicFrameChg chg="mod">
          <ac:chgData name="Kealan Frost" userId="63023ef0-3f7f-4c24-bab3-b1f3c0a952dd" providerId="ADAL" clId="{6C9C301C-420A-4B3C-AA5C-E3B1D037D926}" dt="2026-02-11T07:54:19.620" v="704"/>
          <ac:graphicFrameMkLst>
            <pc:docMk/>
            <pc:sldMk cId="3531055267" sldId="327"/>
            <ac:graphicFrameMk id="6" creationId="{EB185AB0-7CA5-0B72-8CBC-A690B63DF0D6}"/>
          </ac:graphicFrameMkLst>
        </pc:graphicFrameChg>
        <pc:picChg chg="add mod">
          <ac:chgData name="Kealan Frost" userId="63023ef0-3f7f-4c24-bab3-b1f3c0a952dd" providerId="ADAL" clId="{6C9C301C-420A-4B3C-AA5C-E3B1D037D926}" dt="2026-02-11T11:05:50.970" v="1321"/>
          <ac:picMkLst>
            <pc:docMk/>
            <pc:sldMk cId="3531055267" sldId="327"/>
            <ac:picMk id="51" creationId="{EA904243-DA01-A418-5B9A-9AA338A6A678}"/>
          </ac:picMkLst>
        </pc:picChg>
      </pc:sldChg>
      <pc:sldChg chg="addSp delSp modSp mod modTransition modAnim">
        <pc:chgData name="Kealan Frost" userId="63023ef0-3f7f-4c24-bab3-b1f3c0a952dd" providerId="ADAL" clId="{6C9C301C-420A-4B3C-AA5C-E3B1D037D926}" dt="2026-02-11T11:14:21.127" v="1334"/>
        <pc:sldMkLst>
          <pc:docMk/>
          <pc:sldMk cId="1285541045" sldId="329"/>
        </pc:sldMkLst>
        <pc:spChg chg="mod">
          <ac:chgData name="Kealan Frost" userId="63023ef0-3f7f-4c24-bab3-b1f3c0a952dd" providerId="ADAL" clId="{6C9C301C-420A-4B3C-AA5C-E3B1D037D926}" dt="2026-02-11T07:07:25.035" v="36" actId="1076"/>
          <ac:spMkLst>
            <pc:docMk/>
            <pc:sldMk cId="1285541045" sldId="329"/>
            <ac:spMk id="2" creationId="{85F97FED-6922-9D07-7409-7B1AE32BBF63}"/>
          </ac:spMkLst>
        </pc:spChg>
        <pc:spChg chg="add mod">
          <ac:chgData name="Kealan Frost" userId="63023ef0-3f7f-4c24-bab3-b1f3c0a952dd" providerId="ADAL" clId="{6C9C301C-420A-4B3C-AA5C-E3B1D037D926}" dt="2026-02-11T07:49:04.721" v="472" actId="1076"/>
          <ac:spMkLst>
            <pc:docMk/>
            <pc:sldMk cId="1285541045" sldId="329"/>
            <ac:spMk id="7" creationId="{B0A47371-CA17-47D6-2FEF-C08560E48E12}"/>
          </ac:spMkLst>
        </pc:spChg>
        <pc:graphicFrameChg chg="add del mod modGraphic">
          <ac:chgData name="Kealan Frost" userId="63023ef0-3f7f-4c24-bab3-b1f3c0a952dd" providerId="ADAL" clId="{6C9C301C-420A-4B3C-AA5C-E3B1D037D926}" dt="2026-02-11T07:54:09.141" v="703"/>
          <ac:graphicFrameMkLst>
            <pc:docMk/>
            <pc:sldMk cId="1285541045" sldId="329"/>
            <ac:graphicFrameMk id="6" creationId="{5CAEAF50-48A7-82AA-06EA-496FFEE853F4}"/>
          </ac:graphicFrameMkLst>
        </pc:graphicFrameChg>
        <pc:picChg chg="add mod">
          <ac:chgData name="Kealan Frost" userId="63023ef0-3f7f-4c24-bab3-b1f3c0a952dd" providerId="ADAL" clId="{6C9C301C-420A-4B3C-AA5C-E3B1D037D926}" dt="2026-02-11T11:14:21.127" v="1334"/>
          <ac:picMkLst>
            <pc:docMk/>
            <pc:sldMk cId="1285541045" sldId="329"/>
            <ac:picMk id="29" creationId="{D6BBF6AC-4F0D-4197-D417-C002F6A4D2F7}"/>
          </ac:picMkLst>
        </pc:picChg>
      </pc:sldChg>
      <pc:sldChg chg="addSp delSp modSp mod modTransition modAnim">
        <pc:chgData name="Kealan Frost" userId="63023ef0-3f7f-4c24-bab3-b1f3c0a952dd" providerId="ADAL" clId="{6C9C301C-420A-4B3C-AA5C-E3B1D037D926}" dt="2026-02-11T11:40:59.084" v="1381"/>
        <pc:sldMkLst>
          <pc:docMk/>
          <pc:sldMk cId="1027383043" sldId="341"/>
        </pc:sldMkLst>
        <pc:spChg chg="mod">
          <ac:chgData name="Kealan Frost" userId="63023ef0-3f7f-4c24-bab3-b1f3c0a952dd" providerId="ADAL" clId="{6C9C301C-420A-4B3C-AA5C-E3B1D037D926}" dt="2026-02-11T08:39:15.252" v="904" actId="20577"/>
          <ac:spMkLst>
            <pc:docMk/>
            <pc:sldMk cId="1027383043" sldId="341"/>
            <ac:spMk id="2" creationId="{49497CA0-478F-A8E3-CB39-C312760DA7A2}"/>
          </ac:spMkLst>
        </pc:spChg>
        <pc:picChg chg="add mod">
          <ac:chgData name="Kealan Frost" userId="63023ef0-3f7f-4c24-bab3-b1f3c0a952dd" providerId="ADAL" clId="{6C9C301C-420A-4B3C-AA5C-E3B1D037D926}" dt="2026-02-11T08:32:17.636" v="861" actId="1076"/>
          <ac:picMkLst>
            <pc:docMk/>
            <pc:sldMk cId="1027383043" sldId="341"/>
            <ac:picMk id="4" creationId="{57074C8D-98A0-0F16-354D-B506037B8DA6}"/>
          </ac:picMkLst>
        </pc:picChg>
        <pc:picChg chg="add mod">
          <ac:chgData name="Kealan Frost" userId="63023ef0-3f7f-4c24-bab3-b1f3c0a952dd" providerId="ADAL" clId="{6C9C301C-420A-4B3C-AA5C-E3B1D037D926}" dt="2026-02-11T08:35:31.190" v="868" actId="14100"/>
          <ac:picMkLst>
            <pc:docMk/>
            <pc:sldMk cId="1027383043" sldId="341"/>
            <ac:picMk id="9" creationId="{46299933-E84B-FAEC-B670-53A8B68F2C44}"/>
          </ac:picMkLst>
        </pc:picChg>
        <pc:picChg chg="add mod">
          <ac:chgData name="Kealan Frost" userId="63023ef0-3f7f-4c24-bab3-b1f3c0a952dd" providerId="ADAL" clId="{6C9C301C-420A-4B3C-AA5C-E3B1D037D926}" dt="2026-02-11T11:40:59.084" v="1381"/>
          <ac:picMkLst>
            <pc:docMk/>
            <pc:sldMk cId="1027383043" sldId="341"/>
            <ac:picMk id="53" creationId="{554E6F3D-BBC3-9718-3A4A-89166871F5F2}"/>
          </ac:picMkLst>
        </pc:picChg>
      </pc:sldChg>
      <pc:sldChg chg="addSp delSp modSp mod modTransition modAnim">
        <pc:chgData name="Kealan Frost" userId="63023ef0-3f7f-4c24-bab3-b1f3c0a952dd" providerId="ADAL" clId="{6C9C301C-420A-4B3C-AA5C-E3B1D037D926}" dt="2026-02-11T11:57:48.484" v="1426"/>
        <pc:sldMkLst>
          <pc:docMk/>
          <pc:sldMk cId="1713669617" sldId="348"/>
        </pc:sldMkLst>
        <pc:spChg chg="mod">
          <ac:chgData name="Kealan Frost" userId="63023ef0-3f7f-4c24-bab3-b1f3c0a952dd" providerId="ADAL" clId="{6C9C301C-420A-4B3C-AA5C-E3B1D037D926}" dt="2026-02-11T10:20:17.004" v="1113" actId="20577"/>
          <ac:spMkLst>
            <pc:docMk/>
            <pc:sldMk cId="1713669617" sldId="348"/>
            <ac:spMk id="2" creationId="{356FA3D9-6CF2-A3C4-9E2D-CEE3999FCEEF}"/>
          </ac:spMkLst>
        </pc:spChg>
        <pc:spChg chg="add mod">
          <ac:chgData name="Kealan Frost" userId="63023ef0-3f7f-4c24-bab3-b1f3c0a952dd" providerId="ADAL" clId="{6C9C301C-420A-4B3C-AA5C-E3B1D037D926}" dt="2026-02-11T10:20:30.742" v="1116" actId="1076"/>
          <ac:spMkLst>
            <pc:docMk/>
            <pc:sldMk cId="1713669617" sldId="348"/>
            <ac:spMk id="6" creationId="{CF48F77A-4238-8485-0344-3B5C9D215367}"/>
          </ac:spMkLst>
        </pc:spChg>
        <pc:picChg chg="add mod">
          <ac:chgData name="Kealan Frost" userId="63023ef0-3f7f-4c24-bab3-b1f3c0a952dd" providerId="ADAL" clId="{6C9C301C-420A-4B3C-AA5C-E3B1D037D926}" dt="2026-02-11T10:21:14.180" v="1130" actId="1076"/>
          <ac:picMkLst>
            <pc:docMk/>
            <pc:sldMk cId="1713669617" sldId="348"/>
            <ac:picMk id="4" creationId="{9856141D-F8D4-F02F-56A7-19D46E3626B4}"/>
          </ac:picMkLst>
        </pc:picChg>
        <pc:picChg chg="add mod">
          <ac:chgData name="Kealan Frost" userId="63023ef0-3f7f-4c24-bab3-b1f3c0a952dd" providerId="ADAL" clId="{6C9C301C-420A-4B3C-AA5C-E3B1D037D926}" dt="2026-02-11T10:21:07.608" v="1127" actId="1076"/>
          <ac:picMkLst>
            <pc:docMk/>
            <pc:sldMk cId="1713669617" sldId="348"/>
            <ac:picMk id="8" creationId="{AA5B2F9D-3259-450B-7A4D-0580F571C605}"/>
          </ac:picMkLst>
        </pc:picChg>
        <pc:picChg chg="add mod">
          <ac:chgData name="Kealan Frost" userId="63023ef0-3f7f-4c24-bab3-b1f3c0a952dd" providerId="ADAL" clId="{6C9C301C-420A-4B3C-AA5C-E3B1D037D926}" dt="2026-02-11T11:57:48.484" v="1426"/>
          <ac:picMkLst>
            <pc:docMk/>
            <pc:sldMk cId="1713669617" sldId="348"/>
            <ac:picMk id="19" creationId="{B5F90101-C594-DC9C-10B5-3CFE404958E9}"/>
          </ac:picMkLst>
        </pc:picChg>
      </pc:sldChg>
      <pc:sldChg chg="addSp delSp modSp mod modTransition modAnim">
        <pc:chgData name="Kealan Frost" userId="63023ef0-3f7f-4c24-bab3-b1f3c0a952dd" providerId="ADAL" clId="{6C9C301C-420A-4B3C-AA5C-E3B1D037D926}" dt="2026-02-11T12:01:04.031" v="1436"/>
        <pc:sldMkLst>
          <pc:docMk/>
          <pc:sldMk cId="846316198" sldId="349"/>
        </pc:sldMkLst>
        <pc:spChg chg="mod">
          <ac:chgData name="Kealan Frost" userId="63023ef0-3f7f-4c24-bab3-b1f3c0a952dd" providerId="ADAL" clId="{6C9C301C-420A-4B3C-AA5C-E3B1D037D926}" dt="2026-02-11T10:21:24.143" v="1142" actId="1076"/>
          <ac:spMkLst>
            <pc:docMk/>
            <pc:sldMk cId="846316198" sldId="349"/>
            <ac:spMk id="2" creationId="{783880AC-B733-FB6B-1F6F-C2534DB6451F}"/>
          </ac:spMkLst>
        </pc:spChg>
        <pc:spChg chg="add mod">
          <ac:chgData name="Kealan Frost" userId="63023ef0-3f7f-4c24-bab3-b1f3c0a952dd" providerId="ADAL" clId="{6C9C301C-420A-4B3C-AA5C-E3B1D037D926}" dt="2026-02-11T10:24:06.808" v="1271" actId="20577"/>
          <ac:spMkLst>
            <pc:docMk/>
            <pc:sldMk cId="846316198" sldId="349"/>
            <ac:spMk id="10" creationId="{804C13F4-6401-9C34-2032-1A8470684093}"/>
          </ac:spMkLst>
        </pc:spChg>
        <pc:picChg chg="add mod">
          <ac:chgData name="Kealan Frost" userId="63023ef0-3f7f-4c24-bab3-b1f3c0a952dd" providerId="ADAL" clId="{6C9C301C-420A-4B3C-AA5C-E3B1D037D926}" dt="2026-02-11T10:23:38.389" v="1185" actId="1076"/>
          <ac:picMkLst>
            <pc:docMk/>
            <pc:sldMk cId="846316198" sldId="349"/>
            <ac:picMk id="4" creationId="{27F0BD75-8788-40E0-27E7-4A0010DB9FE9}"/>
          </ac:picMkLst>
        </pc:picChg>
        <pc:picChg chg="add mod modCrop">
          <ac:chgData name="Kealan Frost" userId="63023ef0-3f7f-4c24-bab3-b1f3c0a952dd" providerId="ADAL" clId="{6C9C301C-420A-4B3C-AA5C-E3B1D037D926}" dt="2026-02-11T10:23:34.552" v="1183" actId="1076"/>
          <ac:picMkLst>
            <pc:docMk/>
            <pc:sldMk cId="846316198" sldId="349"/>
            <ac:picMk id="7" creationId="{EA6D0661-5A41-EFED-51C8-684F5DA6CC2E}"/>
          </ac:picMkLst>
        </pc:picChg>
        <pc:picChg chg="add mod modCrop">
          <ac:chgData name="Kealan Frost" userId="63023ef0-3f7f-4c24-bab3-b1f3c0a952dd" providerId="ADAL" clId="{6C9C301C-420A-4B3C-AA5C-E3B1D037D926}" dt="2026-02-11T10:23:36.295" v="1184" actId="1076"/>
          <ac:picMkLst>
            <pc:docMk/>
            <pc:sldMk cId="846316198" sldId="349"/>
            <ac:picMk id="9" creationId="{B1F9B4B9-ADA7-B562-397D-32610030019C}"/>
          </ac:picMkLst>
        </pc:picChg>
        <pc:picChg chg="add mod">
          <ac:chgData name="Kealan Frost" userId="63023ef0-3f7f-4c24-bab3-b1f3c0a952dd" providerId="ADAL" clId="{6C9C301C-420A-4B3C-AA5C-E3B1D037D926}" dt="2026-02-11T12:01:04.031" v="1436"/>
          <ac:picMkLst>
            <pc:docMk/>
            <pc:sldMk cId="846316198" sldId="349"/>
            <ac:picMk id="27" creationId="{9B480FB2-8005-4845-953F-D11E91206601}"/>
          </ac:picMkLst>
        </pc:picChg>
      </pc:sldChg>
      <pc:sldChg chg="addSp delSp modSp add mod modTransition modAnim">
        <pc:chgData name="Kealan Frost" userId="63023ef0-3f7f-4c24-bab3-b1f3c0a952dd" providerId="ADAL" clId="{6C9C301C-420A-4B3C-AA5C-E3B1D037D926}" dt="2026-02-11T11:24:23.420" v="1350"/>
        <pc:sldMkLst>
          <pc:docMk/>
          <pc:sldMk cId="1713603633" sldId="377"/>
        </pc:sldMkLst>
        <pc:spChg chg="mod">
          <ac:chgData name="Kealan Frost" userId="63023ef0-3f7f-4c24-bab3-b1f3c0a952dd" providerId="ADAL" clId="{6C9C301C-420A-4B3C-AA5C-E3B1D037D926}" dt="2026-02-11T07:47:13.847" v="349" actId="20577"/>
          <ac:spMkLst>
            <pc:docMk/>
            <pc:sldMk cId="1713603633" sldId="377"/>
            <ac:spMk id="2" creationId="{16D44370-BAF6-6178-DEB3-BF997F17221D}"/>
          </ac:spMkLst>
        </pc:spChg>
        <pc:spChg chg="add mod">
          <ac:chgData name="Kealan Frost" userId="63023ef0-3f7f-4c24-bab3-b1f3c0a952dd" providerId="ADAL" clId="{6C9C301C-420A-4B3C-AA5C-E3B1D037D926}" dt="2026-02-11T08:19:05.031" v="829" actId="1076"/>
          <ac:spMkLst>
            <pc:docMk/>
            <pc:sldMk cId="1713603633" sldId="377"/>
            <ac:spMk id="13" creationId="{E1D1D87D-D43C-262C-5A27-C6A90C45152F}"/>
          </ac:spMkLst>
        </pc:spChg>
        <pc:graphicFrameChg chg="add mod modGraphic">
          <ac:chgData name="Kealan Frost" userId="63023ef0-3f7f-4c24-bab3-b1f3c0a952dd" providerId="ADAL" clId="{6C9C301C-420A-4B3C-AA5C-E3B1D037D926}" dt="2026-02-11T07:58:36.651" v="742" actId="1076"/>
          <ac:graphicFrameMkLst>
            <pc:docMk/>
            <pc:sldMk cId="1713603633" sldId="377"/>
            <ac:graphicFrameMk id="3" creationId="{5C26019D-3BB2-FEE1-4ACE-785DD69915FC}"/>
          </ac:graphicFrameMkLst>
        </pc:graphicFrameChg>
        <pc:picChg chg="add mod">
          <ac:chgData name="Kealan Frost" userId="63023ef0-3f7f-4c24-bab3-b1f3c0a952dd" providerId="ADAL" clId="{6C9C301C-420A-4B3C-AA5C-E3B1D037D926}" dt="2026-02-11T07:59:02.335" v="755" actId="1076"/>
          <ac:picMkLst>
            <pc:docMk/>
            <pc:sldMk cId="1713603633" sldId="377"/>
            <ac:picMk id="7" creationId="{7F158161-08F6-1AE3-284D-739EFF0274CF}"/>
          </ac:picMkLst>
        </pc:picChg>
        <pc:picChg chg="add mod">
          <ac:chgData name="Kealan Frost" userId="63023ef0-3f7f-4c24-bab3-b1f3c0a952dd" providerId="ADAL" clId="{6C9C301C-420A-4B3C-AA5C-E3B1D037D926}" dt="2026-02-11T07:58:57.385" v="752" actId="1076"/>
          <ac:picMkLst>
            <pc:docMk/>
            <pc:sldMk cId="1713603633" sldId="377"/>
            <ac:picMk id="10" creationId="{72BD492A-25C0-6DF3-0C49-85774C69C666}"/>
          </ac:picMkLst>
        </pc:picChg>
        <pc:picChg chg="add mod">
          <ac:chgData name="Kealan Frost" userId="63023ef0-3f7f-4c24-bab3-b1f3c0a952dd" providerId="ADAL" clId="{6C9C301C-420A-4B3C-AA5C-E3B1D037D926}" dt="2026-02-11T07:59:11.298" v="756" actId="1076"/>
          <ac:picMkLst>
            <pc:docMk/>
            <pc:sldMk cId="1713603633" sldId="377"/>
            <ac:picMk id="12" creationId="{BFAB89FE-A471-B8D2-1F0D-B8062A26360C}"/>
          </ac:picMkLst>
        </pc:picChg>
        <pc:picChg chg="add mod">
          <ac:chgData name="Kealan Frost" userId="63023ef0-3f7f-4c24-bab3-b1f3c0a952dd" providerId="ADAL" clId="{6C9C301C-420A-4B3C-AA5C-E3B1D037D926}" dt="2026-02-11T11:24:23.420" v="1350"/>
          <ac:picMkLst>
            <pc:docMk/>
            <pc:sldMk cId="1713603633" sldId="377"/>
            <ac:picMk id="41" creationId="{190233BD-99D0-AACA-1A3D-6CE0D952A990}"/>
          </ac:picMkLst>
        </pc:picChg>
      </pc:sldChg>
      <pc:sldChg chg="addSp delSp modSp add mod modTransition modAnim">
        <pc:chgData name="Kealan Frost" userId="63023ef0-3f7f-4c24-bab3-b1f3c0a952dd" providerId="ADAL" clId="{6C9C301C-420A-4B3C-AA5C-E3B1D037D926}" dt="2026-02-11T11:50:36.396" v="1412"/>
        <pc:sldMkLst>
          <pc:docMk/>
          <pc:sldMk cId="1523797023" sldId="378"/>
        </pc:sldMkLst>
        <pc:spChg chg="mod">
          <ac:chgData name="Kealan Frost" userId="63023ef0-3f7f-4c24-bab3-b1f3c0a952dd" providerId="ADAL" clId="{6C9C301C-420A-4B3C-AA5C-E3B1D037D926}" dt="2026-02-11T08:48:24.866" v="952" actId="20577"/>
          <ac:spMkLst>
            <pc:docMk/>
            <pc:sldMk cId="1523797023" sldId="378"/>
            <ac:spMk id="2" creationId="{0835747E-BD60-F45A-2292-132A2DC52569}"/>
          </ac:spMkLst>
        </pc:spChg>
        <pc:picChg chg="add mod">
          <ac:chgData name="Kealan Frost" userId="63023ef0-3f7f-4c24-bab3-b1f3c0a952dd" providerId="ADAL" clId="{6C9C301C-420A-4B3C-AA5C-E3B1D037D926}" dt="2026-02-11T08:48:04.532" v="924" actId="1076"/>
          <ac:picMkLst>
            <pc:docMk/>
            <pc:sldMk cId="1523797023" sldId="378"/>
            <ac:picMk id="6" creationId="{313F41DC-2DAB-1000-CBEA-6FD74ECED989}"/>
          </ac:picMkLst>
        </pc:picChg>
        <pc:picChg chg="add mod">
          <ac:chgData name="Kealan Frost" userId="63023ef0-3f7f-4c24-bab3-b1f3c0a952dd" providerId="ADAL" clId="{6C9C301C-420A-4B3C-AA5C-E3B1D037D926}" dt="2026-02-11T08:47:58.961" v="921" actId="1076"/>
          <ac:picMkLst>
            <pc:docMk/>
            <pc:sldMk cId="1523797023" sldId="378"/>
            <ac:picMk id="8" creationId="{F70ECF42-4A75-FE61-02AE-5862F6C6C014}"/>
          </ac:picMkLst>
        </pc:picChg>
        <pc:picChg chg="add mod">
          <ac:chgData name="Kealan Frost" userId="63023ef0-3f7f-4c24-bab3-b1f3c0a952dd" providerId="ADAL" clId="{6C9C301C-420A-4B3C-AA5C-E3B1D037D926}" dt="2026-02-11T11:50:36.396" v="1412"/>
          <ac:picMkLst>
            <pc:docMk/>
            <pc:sldMk cId="1523797023" sldId="378"/>
            <ac:picMk id="55" creationId="{947C973C-E3D1-FCC0-F8A6-B70B85CE16D8}"/>
          </ac:picMkLst>
        </pc:picChg>
      </pc:sldChg>
      <pc:sldChg chg="addSp delSp modSp add mod modTransition modAnim">
        <pc:chgData name="Kealan Frost" userId="63023ef0-3f7f-4c24-bab3-b1f3c0a952dd" providerId="ADAL" clId="{6C9C301C-420A-4B3C-AA5C-E3B1D037D926}" dt="2026-02-11T11:54:03.298" v="1419"/>
        <pc:sldMkLst>
          <pc:docMk/>
          <pc:sldMk cId="3725233637" sldId="379"/>
        </pc:sldMkLst>
        <pc:spChg chg="mod">
          <ac:chgData name="Kealan Frost" userId="63023ef0-3f7f-4c24-bab3-b1f3c0a952dd" providerId="ADAL" clId="{6C9C301C-420A-4B3C-AA5C-E3B1D037D926}" dt="2026-02-11T08:50:37.865" v="991" actId="20577"/>
          <ac:spMkLst>
            <pc:docMk/>
            <pc:sldMk cId="3725233637" sldId="379"/>
            <ac:spMk id="2" creationId="{B0C3880C-8617-5440-C7FC-2B3339FC43BA}"/>
          </ac:spMkLst>
        </pc:spChg>
        <pc:picChg chg="add mod">
          <ac:chgData name="Kealan Frost" userId="63023ef0-3f7f-4c24-bab3-b1f3c0a952dd" providerId="ADAL" clId="{6C9C301C-420A-4B3C-AA5C-E3B1D037D926}" dt="2026-02-11T08:51:32.714" v="1000" actId="1076"/>
          <ac:picMkLst>
            <pc:docMk/>
            <pc:sldMk cId="3725233637" sldId="379"/>
            <ac:picMk id="4" creationId="{ACE7C3D3-123A-4358-6BD8-4B1EEC6AE27F}"/>
          </ac:picMkLst>
        </pc:picChg>
        <pc:picChg chg="add mod">
          <ac:chgData name="Kealan Frost" userId="63023ef0-3f7f-4c24-bab3-b1f3c0a952dd" providerId="ADAL" clId="{6C9C301C-420A-4B3C-AA5C-E3B1D037D926}" dt="2026-02-11T08:51:30.911" v="999" actId="1076"/>
          <ac:picMkLst>
            <pc:docMk/>
            <pc:sldMk cId="3725233637" sldId="379"/>
            <ac:picMk id="9" creationId="{3F158767-20BE-8D7B-09FD-E0FE3C7B3CD7}"/>
          </ac:picMkLst>
        </pc:picChg>
        <pc:picChg chg="add mod">
          <ac:chgData name="Kealan Frost" userId="63023ef0-3f7f-4c24-bab3-b1f3c0a952dd" providerId="ADAL" clId="{6C9C301C-420A-4B3C-AA5C-E3B1D037D926}" dt="2026-02-11T08:51:36.218" v="1001" actId="1076"/>
          <ac:picMkLst>
            <pc:docMk/>
            <pc:sldMk cId="3725233637" sldId="379"/>
            <ac:picMk id="11" creationId="{5A5405F0-C0DE-1F64-4393-6D9055500556}"/>
          </ac:picMkLst>
        </pc:picChg>
        <pc:picChg chg="add mod">
          <ac:chgData name="Kealan Frost" userId="63023ef0-3f7f-4c24-bab3-b1f3c0a952dd" providerId="ADAL" clId="{6C9C301C-420A-4B3C-AA5C-E3B1D037D926}" dt="2026-02-11T11:54:03.298" v="1419"/>
          <ac:picMkLst>
            <pc:docMk/>
            <pc:sldMk cId="3725233637" sldId="379"/>
            <ac:picMk id="26" creationId="{407BB9DF-9551-60AD-3C78-79346E30C33D}"/>
          </ac:picMkLst>
        </pc:picChg>
      </pc:sldChg>
    </pc:docChg>
  </pc:docChgLst>
  <pc:docChgLst>
    <pc:chgData name="Javier Lopez-Marrero" userId="07de30a0-ba9b-4b4e-84a6-8be8f0d00415" providerId="ADAL" clId="{04EB7281-6703-4E40-AF91-F0D653975AFB}"/>
    <pc:docChg chg="undo redo custSel addSld delSld modSld sldOrd modSection">
      <pc:chgData name="Javier Lopez-Marrero" userId="07de30a0-ba9b-4b4e-84a6-8be8f0d00415" providerId="ADAL" clId="{04EB7281-6703-4E40-AF91-F0D653975AFB}" dt="2026-02-10T20:33:31.365" v="5527" actId="208"/>
      <pc:docMkLst>
        <pc:docMk/>
      </pc:docMkLst>
      <pc:sldChg chg="modSp mod">
        <pc:chgData name="Javier Lopez-Marrero" userId="07de30a0-ba9b-4b4e-84a6-8be8f0d00415" providerId="ADAL" clId="{04EB7281-6703-4E40-AF91-F0D653975AFB}" dt="2026-02-09T15:57:32.445" v="5475" actId="1036"/>
        <pc:sldMkLst>
          <pc:docMk/>
          <pc:sldMk cId="0" sldId="256"/>
        </pc:sldMkLst>
        <pc:picChg chg="mod">
          <ac:chgData name="Javier Lopez-Marrero" userId="07de30a0-ba9b-4b4e-84a6-8be8f0d00415" providerId="ADAL" clId="{04EB7281-6703-4E40-AF91-F0D653975AFB}" dt="2026-02-09T15:57:32.445" v="5475" actId="1036"/>
          <ac:picMkLst>
            <pc:docMk/>
            <pc:sldMk cId="0" sldId="256"/>
            <ac:picMk id="2" creationId="{60316FE2-3B5A-794A-B663-F9F693689AC4}"/>
          </ac:picMkLst>
        </pc:picChg>
      </pc:sldChg>
      <pc:sldChg chg="addSp delSp modSp mod ord">
        <pc:chgData name="Javier Lopez-Marrero" userId="07de30a0-ba9b-4b4e-84a6-8be8f0d00415" providerId="ADAL" clId="{04EB7281-6703-4E40-AF91-F0D653975AFB}" dt="2026-02-10T00:40:18.403" v="5526"/>
        <pc:sldMkLst>
          <pc:docMk/>
          <pc:sldMk cId="0" sldId="290"/>
        </pc:sldMkLst>
      </pc:sldChg>
      <pc:sldChg chg="addSp delSp modSp mod">
        <pc:chgData name="Javier Lopez-Marrero" userId="07de30a0-ba9b-4b4e-84a6-8be8f0d00415" providerId="ADAL" clId="{04EB7281-6703-4E40-AF91-F0D653975AFB}" dt="2026-02-09T15:55:14.186" v="5473" actId="1076"/>
        <pc:sldMkLst>
          <pc:docMk/>
          <pc:sldMk cId="1172541393" sldId="312"/>
        </pc:sldMkLst>
        <pc:spChg chg="add del">
          <ac:chgData name="Javier Lopez-Marrero" userId="07de30a0-ba9b-4b4e-84a6-8be8f0d00415" providerId="ADAL" clId="{04EB7281-6703-4E40-AF91-F0D653975AFB}" dt="2026-02-06T22:14:12.027" v="4484" actId="478"/>
          <ac:spMkLst>
            <pc:docMk/>
            <pc:sldMk cId="1172541393" sldId="312"/>
            <ac:spMk id="2" creationId="{C8BEAD09-C612-FB4D-E8B5-5DF0CEAF2B73}"/>
          </ac:spMkLst>
        </pc:spChg>
        <pc:spChg chg="add del">
          <ac:chgData name="Javier Lopez-Marrero" userId="07de30a0-ba9b-4b4e-84a6-8be8f0d00415" providerId="ADAL" clId="{04EB7281-6703-4E40-AF91-F0D653975AFB}" dt="2026-02-06T22:14:12.027" v="4484" actId="478"/>
          <ac:spMkLst>
            <pc:docMk/>
            <pc:sldMk cId="1172541393" sldId="312"/>
            <ac:spMk id="15" creationId="{8E677B4E-81DA-5800-F4DE-12FAD905D737}"/>
          </ac:spMkLst>
        </pc:spChg>
        <pc:picChg chg="mod">
          <ac:chgData name="Javier Lopez-Marrero" userId="07de30a0-ba9b-4b4e-84a6-8be8f0d00415" providerId="ADAL" clId="{04EB7281-6703-4E40-AF91-F0D653975AFB}" dt="2026-02-06T22:17:40.608" v="4495" actId="14826"/>
          <ac:picMkLst>
            <pc:docMk/>
            <pc:sldMk cId="1172541393" sldId="312"/>
            <ac:picMk id="12" creationId="{B3D3461A-3B12-B961-2445-DAA16AC1DE99}"/>
          </ac:picMkLst>
        </pc:picChg>
        <pc:picChg chg="mod">
          <ac:chgData name="Javier Lopez-Marrero" userId="07de30a0-ba9b-4b4e-84a6-8be8f0d00415" providerId="ADAL" clId="{04EB7281-6703-4E40-AF91-F0D653975AFB}" dt="2026-02-06T22:17:44.784" v="4496" actId="14826"/>
          <ac:picMkLst>
            <pc:docMk/>
            <pc:sldMk cId="1172541393" sldId="312"/>
            <ac:picMk id="14" creationId="{D6C43B2D-DCE1-18DE-EF2C-D75EB1F01680}"/>
          </ac:picMkLst>
        </pc:picChg>
        <pc:picChg chg="mod">
          <ac:chgData name="Javier Lopez-Marrero" userId="07de30a0-ba9b-4b4e-84a6-8be8f0d00415" providerId="ADAL" clId="{04EB7281-6703-4E40-AF91-F0D653975AFB}" dt="2026-02-09T15:55:14.186" v="5473" actId="1076"/>
          <ac:picMkLst>
            <pc:docMk/>
            <pc:sldMk cId="1172541393" sldId="312"/>
            <ac:picMk id="18" creationId="{4392D9B6-44BD-091A-195F-342C7BB6B719}"/>
          </ac:picMkLst>
        </pc:picChg>
      </pc:sldChg>
      <pc:sldChg chg="addSp delSp modSp mod delAnim">
        <pc:chgData name="Javier Lopez-Marrero" userId="07de30a0-ba9b-4b4e-84a6-8be8f0d00415" providerId="ADAL" clId="{04EB7281-6703-4E40-AF91-F0D653975AFB}" dt="2026-02-09T23:48:13" v="5524" actId="1076"/>
        <pc:sldMkLst>
          <pc:docMk/>
          <pc:sldMk cId="4237270530" sldId="313"/>
        </pc:sldMkLst>
        <pc:spChg chg="mod">
          <ac:chgData name="Javier Lopez-Marrero" userId="07de30a0-ba9b-4b4e-84a6-8be8f0d00415" providerId="ADAL" clId="{04EB7281-6703-4E40-AF91-F0D653975AFB}" dt="2026-02-09T23:48:13" v="5524" actId="1076"/>
          <ac:spMkLst>
            <pc:docMk/>
            <pc:sldMk cId="4237270530" sldId="313"/>
            <ac:spMk id="4" creationId="{013A16F9-A771-DC16-A1F0-CC47A48D1C47}"/>
          </ac:spMkLst>
        </pc:spChg>
      </pc:sldChg>
      <pc:sldChg chg="addSp delSp modSp mod modNotesTx">
        <pc:chgData name="Javier Lopez-Marrero" userId="07de30a0-ba9b-4b4e-84a6-8be8f0d00415" providerId="ADAL" clId="{04EB7281-6703-4E40-AF91-F0D653975AFB}" dt="2026-02-09T14:55:33.157" v="5372" actId="1076"/>
        <pc:sldMkLst>
          <pc:docMk/>
          <pc:sldMk cId="4255584935" sldId="314"/>
        </pc:sldMkLst>
        <pc:spChg chg="mod">
          <ac:chgData name="Javier Lopez-Marrero" userId="07de30a0-ba9b-4b4e-84a6-8be8f0d00415" providerId="ADAL" clId="{04EB7281-6703-4E40-AF91-F0D653975AFB}" dt="2026-02-04T17:06:11.892" v="1911" actId="20577"/>
          <ac:spMkLst>
            <pc:docMk/>
            <pc:sldMk cId="4255584935" sldId="314"/>
            <ac:spMk id="2" creationId="{5AAD9360-8A68-8011-4BAB-6EE55CCE325C}"/>
          </ac:spMkLst>
        </pc:spChg>
        <pc:spChg chg="mod">
          <ac:chgData name="Javier Lopez-Marrero" userId="07de30a0-ba9b-4b4e-84a6-8be8f0d00415" providerId="ADAL" clId="{04EB7281-6703-4E40-AF91-F0D653975AFB}" dt="2026-02-05T00:21:09.914" v="4181" actId="113"/>
          <ac:spMkLst>
            <pc:docMk/>
            <pc:sldMk cId="4255584935" sldId="314"/>
            <ac:spMk id="4" creationId="{AD7009E3-8BAC-DA85-151B-D71638BB4F51}"/>
          </ac:spMkLst>
        </pc:spChg>
        <pc:spChg chg="add mod">
          <ac:chgData name="Javier Lopez-Marrero" userId="07de30a0-ba9b-4b4e-84a6-8be8f0d00415" providerId="ADAL" clId="{04EB7281-6703-4E40-AF91-F0D653975AFB}" dt="2026-02-05T00:21:10.960" v="4182" actId="113"/>
          <ac:spMkLst>
            <pc:docMk/>
            <pc:sldMk cId="4255584935" sldId="314"/>
            <ac:spMk id="10" creationId="{C31604EF-E891-ADE1-5170-49B214E31113}"/>
          </ac:spMkLst>
        </pc:spChg>
        <pc:spChg chg="add mod">
          <ac:chgData name="Javier Lopez-Marrero" userId="07de30a0-ba9b-4b4e-84a6-8be8f0d00415" providerId="ADAL" clId="{04EB7281-6703-4E40-AF91-F0D653975AFB}" dt="2026-02-04T18:02:54.777" v="3201" actId="1076"/>
          <ac:spMkLst>
            <pc:docMk/>
            <pc:sldMk cId="4255584935" sldId="314"/>
            <ac:spMk id="11" creationId="{48172F5F-7289-1A63-144A-28D1686EF373}"/>
          </ac:spMkLst>
        </pc:spChg>
        <pc:picChg chg="mod">
          <ac:chgData name="Javier Lopez-Marrero" userId="07de30a0-ba9b-4b4e-84a6-8be8f0d00415" providerId="ADAL" clId="{04EB7281-6703-4E40-AF91-F0D653975AFB}" dt="2026-02-09T14:55:33.157" v="5372" actId="1076"/>
          <ac:picMkLst>
            <pc:docMk/>
            <pc:sldMk cId="4255584935" sldId="314"/>
            <ac:picMk id="5" creationId="{7A7521EE-DA65-7986-7EA5-289488CA3CF4}"/>
          </ac:picMkLst>
        </pc:picChg>
      </pc:sldChg>
      <pc:sldChg chg="modSp mod">
        <pc:chgData name="Javier Lopez-Marrero" userId="07de30a0-ba9b-4b4e-84a6-8be8f0d00415" providerId="ADAL" clId="{04EB7281-6703-4E40-AF91-F0D653975AFB}" dt="2026-02-10T20:33:31.365" v="5527" actId="208"/>
        <pc:sldMkLst>
          <pc:docMk/>
          <pc:sldMk cId="329789185" sldId="315"/>
        </pc:sldMkLst>
        <pc:picChg chg="mod">
          <ac:chgData name="Javier Lopez-Marrero" userId="07de30a0-ba9b-4b4e-84a6-8be8f0d00415" providerId="ADAL" clId="{04EB7281-6703-4E40-AF91-F0D653975AFB}" dt="2026-02-10T20:33:31.365" v="5527" actId="208"/>
          <ac:picMkLst>
            <pc:docMk/>
            <pc:sldMk cId="329789185" sldId="315"/>
            <ac:picMk id="4" creationId="{6EA604C8-215D-5275-A500-E2ADDDD25161}"/>
          </ac:picMkLst>
        </pc:picChg>
      </pc:sldChg>
      <pc:sldChg chg="addSp delSp modSp mod">
        <pc:chgData name="Javier Lopez-Marrero" userId="07de30a0-ba9b-4b4e-84a6-8be8f0d00415" providerId="ADAL" clId="{04EB7281-6703-4E40-AF91-F0D653975AFB}" dt="2026-02-09T15:01:45.683" v="5373" actId="1076"/>
        <pc:sldMkLst>
          <pc:docMk/>
          <pc:sldMk cId="21259354" sldId="316"/>
        </pc:sldMkLst>
        <pc:spChg chg="mod">
          <ac:chgData name="Javier Lopez-Marrero" userId="07de30a0-ba9b-4b4e-84a6-8be8f0d00415" providerId="ADAL" clId="{04EB7281-6703-4E40-AF91-F0D653975AFB}" dt="2026-02-04T17:58:10.977" v="3163" actId="1076"/>
          <ac:spMkLst>
            <pc:docMk/>
            <pc:sldMk cId="21259354" sldId="316"/>
            <ac:spMk id="2" creationId="{7F777864-9EF3-347B-D3DB-6B43C43A9BA8}"/>
          </ac:spMkLst>
        </pc:spChg>
        <pc:spChg chg="add mod">
          <ac:chgData name="Javier Lopez-Marrero" userId="07de30a0-ba9b-4b4e-84a6-8be8f0d00415" providerId="ADAL" clId="{04EB7281-6703-4E40-AF91-F0D653975AFB}" dt="2026-02-05T00:23:22.279" v="4255" actId="20577"/>
          <ac:spMkLst>
            <pc:docMk/>
            <pc:sldMk cId="21259354" sldId="316"/>
            <ac:spMk id="7" creationId="{B5CA4EEC-4EF7-C64D-78B8-1540694727AC}"/>
          </ac:spMkLst>
        </pc:spChg>
        <pc:spChg chg="mod">
          <ac:chgData name="Javier Lopez-Marrero" userId="07de30a0-ba9b-4b4e-84a6-8be8f0d00415" providerId="ADAL" clId="{04EB7281-6703-4E40-AF91-F0D653975AFB}" dt="2026-02-04T18:02:30.494" v="3200" actId="1076"/>
          <ac:spMkLst>
            <pc:docMk/>
            <pc:sldMk cId="21259354" sldId="316"/>
            <ac:spMk id="9" creationId="{50BA6934-338F-881C-739E-4760BCC82A96}"/>
          </ac:spMkLst>
        </pc:spChg>
        <pc:spChg chg="mod">
          <ac:chgData name="Javier Lopez-Marrero" userId="07de30a0-ba9b-4b4e-84a6-8be8f0d00415" providerId="ADAL" clId="{04EB7281-6703-4E40-AF91-F0D653975AFB}" dt="2026-02-04T18:02:30.494" v="3200" actId="1076"/>
          <ac:spMkLst>
            <pc:docMk/>
            <pc:sldMk cId="21259354" sldId="316"/>
            <ac:spMk id="10" creationId="{5DDA3E83-1684-507F-3C83-A44896EBF5CA}"/>
          </ac:spMkLst>
        </pc:spChg>
        <pc:spChg chg="mod">
          <ac:chgData name="Javier Lopez-Marrero" userId="07de30a0-ba9b-4b4e-84a6-8be8f0d00415" providerId="ADAL" clId="{04EB7281-6703-4E40-AF91-F0D653975AFB}" dt="2026-02-04T18:02:30.494" v="3200" actId="1076"/>
          <ac:spMkLst>
            <pc:docMk/>
            <pc:sldMk cId="21259354" sldId="316"/>
            <ac:spMk id="11" creationId="{229FD405-279D-6438-8DF4-731CAF31F806}"/>
          </ac:spMkLst>
        </pc:spChg>
        <pc:spChg chg="mod">
          <ac:chgData name="Javier Lopez-Marrero" userId="07de30a0-ba9b-4b4e-84a6-8be8f0d00415" providerId="ADAL" clId="{04EB7281-6703-4E40-AF91-F0D653975AFB}" dt="2026-02-04T18:02:30.494" v="3200" actId="1076"/>
          <ac:spMkLst>
            <pc:docMk/>
            <pc:sldMk cId="21259354" sldId="316"/>
            <ac:spMk id="12" creationId="{107EC2B8-6FE9-DAAE-42E8-7AFB6961FFA6}"/>
          </ac:spMkLst>
        </pc:spChg>
        <pc:spChg chg="mod">
          <ac:chgData name="Javier Lopez-Marrero" userId="07de30a0-ba9b-4b4e-84a6-8be8f0d00415" providerId="ADAL" clId="{04EB7281-6703-4E40-AF91-F0D653975AFB}" dt="2026-02-04T18:02:30.494" v="3200" actId="1076"/>
          <ac:spMkLst>
            <pc:docMk/>
            <pc:sldMk cId="21259354" sldId="316"/>
            <ac:spMk id="13" creationId="{2BB65520-086C-C30B-DB99-16576335AAB7}"/>
          </ac:spMkLst>
        </pc:spChg>
        <pc:grpChg chg="add mod">
          <ac:chgData name="Javier Lopez-Marrero" userId="07de30a0-ba9b-4b4e-84a6-8be8f0d00415" providerId="ADAL" clId="{04EB7281-6703-4E40-AF91-F0D653975AFB}" dt="2026-02-04T18:02:30.494" v="3200" actId="1076"/>
          <ac:grpSpMkLst>
            <pc:docMk/>
            <pc:sldMk cId="21259354" sldId="316"/>
            <ac:grpSpMk id="8" creationId="{ED5E51FF-063F-A653-A8E1-6B094DF53190}"/>
          </ac:grpSpMkLst>
        </pc:grpChg>
        <pc:graphicFrameChg chg="add mod modGraphic">
          <ac:chgData name="Javier Lopez-Marrero" userId="07de30a0-ba9b-4b4e-84a6-8be8f0d00415" providerId="ADAL" clId="{04EB7281-6703-4E40-AF91-F0D653975AFB}" dt="2026-02-04T17:59:39.609" v="3172" actId="1076"/>
          <ac:graphicFrameMkLst>
            <pc:docMk/>
            <pc:sldMk cId="21259354" sldId="316"/>
            <ac:graphicFrameMk id="3" creationId="{75CA9A2A-5BAA-23A9-F831-D3CB40DD562C}"/>
          </ac:graphicFrameMkLst>
        </pc:graphicFrameChg>
        <pc:picChg chg="mod">
          <ac:chgData name="Javier Lopez-Marrero" userId="07de30a0-ba9b-4b4e-84a6-8be8f0d00415" providerId="ADAL" clId="{04EB7281-6703-4E40-AF91-F0D653975AFB}" dt="2026-02-09T15:01:45.683" v="5373" actId="1076"/>
          <ac:picMkLst>
            <pc:docMk/>
            <pc:sldMk cId="21259354" sldId="316"/>
            <ac:picMk id="4" creationId="{15C5A84A-5A30-27DB-2127-DE10DE9C2FC6}"/>
          </ac:picMkLst>
        </pc:picChg>
        <pc:picChg chg="add mod">
          <ac:chgData name="Javier Lopez-Marrero" userId="07de30a0-ba9b-4b4e-84a6-8be8f0d00415" providerId="ADAL" clId="{04EB7281-6703-4E40-AF91-F0D653975AFB}" dt="2026-02-04T18:02:30.494" v="3200" actId="1076"/>
          <ac:picMkLst>
            <pc:docMk/>
            <pc:sldMk cId="21259354" sldId="316"/>
            <ac:picMk id="1026" creationId="{9C854753-2CF4-3491-65E6-43E1D861D92A}"/>
          </ac:picMkLst>
        </pc:picChg>
        <pc:picChg chg="add mod">
          <ac:chgData name="Javier Lopez-Marrero" userId="07de30a0-ba9b-4b4e-84a6-8be8f0d00415" providerId="ADAL" clId="{04EB7281-6703-4E40-AF91-F0D653975AFB}" dt="2026-02-04T18:02:30.494" v="3200" actId="1076"/>
          <ac:picMkLst>
            <pc:docMk/>
            <pc:sldMk cId="21259354" sldId="316"/>
            <ac:picMk id="1028" creationId="{8F5DF1F8-3BAE-7F59-54FA-7AAF61811962}"/>
          </ac:picMkLst>
        </pc:picChg>
        <pc:picChg chg="add mod">
          <ac:chgData name="Javier Lopez-Marrero" userId="07de30a0-ba9b-4b4e-84a6-8be8f0d00415" providerId="ADAL" clId="{04EB7281-6703-4E40-AF91-F0D653975AFB}" dt="2026-02-04T18:02:30.494" v="3200" actId="1076"/>
          <ac:picMkLst>
            <pc:docMk/>
            <pc:sldMk cId="21259354" sldId="316"/>
            <ac:picMk id="1030" creationId="{5AAAF33C-CC42-3E4A-3356-9EF311202031}"/>
          </ac:picMkLst>
        </pc:picChg>
      </pc:sldChg>
      <pc:sldChg chg="addSp delSp modSp add mod modNotesTx">
        <pc:chgData name="Javier Lopez-Marrero" userId="07de30a0-ba9b-4b4e-84a6-8be8f0d00415" providerId="ADAL" clId="{04EB7281-6703-4E40-AF91-F0D653975AFB}" dt="2026-02-09T15:09:39.339" v="5374" actId="1076"/>
        <pc:sldMkLst>
          <pc:docMk/>
          <pc:sldMk cId="4250249601" sldId="320"/>
        </pc:sldMkLst>
        <pc:spChg chg="mod">
          <ac:chgData name="Javier Lopez-Marrero" userId="07de30a0-ba9b-4b4e-84a6-8be8f0d00415" providerId="ADAL" clId="{04EB7281-6703-4E40-AF91-F0D653975AFB}" dt="2026-02-04T04:41:38.995" v="1867" actId="1076"/>
          <ac:spMkLst>
            <pc:docMk/>
            <pc:sldMk cId="4250249601" sldId="320"/>
            <ac:spMk id="2" creationId="{FE84063D-C511-6335-B07B-7790B7D2EF02}"/>
          </ac:spMkLst>
        </pc:spChg>
        <pc:picChg chg="add mod">
          <ac:chgData name="Javier Lopez-Marrero" userId="07de30a0-ba9b-4b4e-84a6-8be8f0d00415" providerId="ADAL" clId="{04EB7281-6703-4E40-AF91-F0D653975AFB}" dt="2026-02-08T19:57:53.405" v="5176" actId="1076"/>
          <ac:picMkLst>
            <pc:docMk/>
            <pc:sldMk cId="4250249601" sldId="320"/>
            <ac:picMk id="13" creationId="{CA586D40-2A67-96F6-E0B3-3EF45493CBE8}"/>
          </ac:picMkLst>
        </pc:picChg>
        <pc:picChg chg="mod">
          <ac:chgData name="Javier Lopez-Marrero" userId="07de30a0-ba9b-4b4e-84a6-8be8f0d00415" providerId="ADAL" clId="{04EB7281-6703-4E40-AF91-F0D653975AFB}" dt="2026-02-09T15:09:39.339" v="5374" actId="1076"/>
          <ac:picMkLst>
            <pc:docMk/>
            <pc:sldMk cId="4250249601" sldId="320"/>
            <ac:picMk id="14" creationId="{B4F0FB10-F61E-6CE6-9986-67D4BDCB6FB0}"/>
          </ac:picMkLst>
        </pc:picChg>
      </pc:sldChg>
      <pc:sldChg chg="addSp delSp modSp add mod ord modNotesTx">
        <pc:chgData name="Javier Lopez-Marrero" userId="07de30a0-ba9b-4b4e-84a6-8be8f0d00415" providerId="ADAL" clId="{04EB7281-6703-4E40-AF91-F0D653975AFB}" dt="2026-02-09T15:18:26.105" v="5465" actId="1036"/>
        <pc:sldMkLst>
          <pc:docMk/>
          <pc:sldMk cId="505339013" sldId="321"/>
        </pc:sldMkLst>
        <pc:spChg chg="add del mod">
          <ac:chgData name="Javier Lopez-Marrero" userId="07de30a0-ba9b-4b4e-84a6-8be8f0d00415" providerId="ADAL" clId="{04EB7281-6703-4E40-AF91-F0D653975AFB}" dt="2026-02-08T20:03:05.164" v="5219" actId="478"/>
          <ac:spMkLst>
            <pc:docMk/>
            <pc:sldMk cId="505339013" sldId="321"/>
            <ac:spMk id="2" creationId="{D666C8BB-3999-FEAD-7096-C5EEC1D14363}"/>
          </ac:spMkLst>
        </pc:spChg>
        <pc:spChg chg="add mod">
          <ac:chgData name="Javier Lopez-Marrero" userId="07de30a0-ba9b-4b4e-84a6-8be8f0d00415" providerId="ADAL" clId="{04EB7281-6703-4E40-AF91-F0D653975AFB}" dt="2026-02-08T20:02:20.464" v="5206" actId="1076"/>
          <ac:spMkLst>
            <pc:docMk/>
            <pc:sldMk cId="505339013" sldId="321"/>
            <ac:spMk id="6" creationId="{A478F11A-E77C-FF41-1B14-3668934AE462}"/>
          </ac:spMkLst>
        </pc:spChg>
        <pc:spChg chg="add mod">
          <ac:chgData name="Javier Lopez-Marrero" userId="07de30a0-ba9b-4b4e-84a6-8be8f0d00415" providerId="ADAL" clId="{04EB7281-6703-4E40-AF91-F0D653975AFB}" dt="2026-02-08T20:02:50.759" v="5217" actId="1076"/>
          <ac:spMkLst>
            <pc:docMk/>
            <pc:sldMk cId="505339013" sldId="321"/>
            <ac:spMk id="8" creationId="{4E5924A4-45EF-B8B3-658B-0800AD1D7D7A}"/>
          </ac:spMkLst>
        </pc:spChg>
        <pc:spChg chg="add mod">
          <ac:chgData name="Javier Lopez-Marrero" userId="07de30a0-ba9b-4b4e-84a6-8be8f0d00415" providerId="ADAL" clId="{04EB7281-6703-4E40-AF91-F0D653975AFB}" dt="2026-02-08T20:03:27.148" v="5234" actId="1035"/>
          <ac:spMkLst>
            <pc:docMk/>
            <pc:sldMk cId="505339013" sldId="321"/>
            <ac:spMk id="12" creationId="{C6EBBC0E-9D7A-4817-D2D8-D2C770B1B18A}"/>
          </ac:spMkLst>
        </pc:spChg>
        <pc:spChg chg="add mod">
          <ac:chgData name="Javier Lopez-Marrero" userId="07de30a0-ba9b-4b4e-84a6-8be8f0d00415" providerId="ADAL" clId="{04EB7281-6703-4E40-AF91-F0D653975AFB}" dt="2026-02-08T20:03:48.305" v="5242" actId="1076"/>
          <ac:spMkLst>
            <pc:docMk/>
            <pc:sldMk cId="505339013" sldId="321"/>
            <ac:spMk id="13" creationId="{4FB08A13-8BE6-AEBA-9830-044A3BD06BC1}"/>
          </ac:spMkLst>
        </pc:spChg>
        <pc:spChg chg="add mod">
          <ac:chgData name="Javier Lopez-Marrero" userId="07de30a0-ba9b-4b4e-84a6-8be8f0d00415" providerId="ADAL" clId="{04EB7281-6703-4E40-AF91-F0D653975AFB}" dt="2026-02-08T20:04:45.317" v="5277" actId="1038"/>
          <ac:spMkLst>
            <pc:docMk/>
            <pc:sldMk cId="505339013" sldId="321"/>
            <ac:spMk id="14" creationId="{AAEA13C1-542B-C844-D0A2-A028E5E0351D}"/>
          </ac:spMkLst>
        </pc:spChg>
        <pc:spChg chg="add mod">
          <ac:chgData name="Javier Lopez-Marrero" userId="07de30a0-ba9b-4b4e-84a6-8be8f0d00415" providerId="ADAL" clId="{04EB7281-6703-4E40-AF91-F0D653975AFB}" dt="2026-02-09T15:13:13.584" v="5448" actId="1076"/>
          <ac:spMkLst>
            <pc:docMk/>
            <pc:sldMk cId="505339013" sldId="321"/>
            <ac:spMk id="15" creationId="{007C0A4D-C200-9F89-0F50-89DC7A4E6AE8}"/>
          </ac:spMkLst>
        </pc:spChg>
        <pc:spChg chg="add mod">
          <ac:chgData name="Javier Lopez-Marrero" userId="07de30a0-ba9b-4b4e-84a6-8be8f0d00415" providerId="ADAL" clId="{04EB7281-6703-4E40-AF91-F0D653975AFB}" dt="2026-02-09T15:13:07.240" v="5447" actId="1076"/>
          <ac:spMkLst>
            <pc:docMk/>
            <pc:sldMk cId="505339013" sldId="321"/>
            <ac:spMk id="16" creationId="{E2B8735E-0A7E-B742-2D03-18C099F5768D}"/>
          </ac:spMkLst>
        </pc:spChg>
        <pc:spChg chg="add mod">
          <ac:chgData name="Javier Lopez-Marrero" userId="07de30a0-ba9b-4b4e-84a6-8be8f0d00415" providerId="ADAL" clId="{04EB7281-6703-4E40-AF91-F0D653975AFB}" dt="2026-02-09T15:13:26.855" v="5463" actId="1076"/>
          <ac:spMkLst>
            <pc:docMk/>
            <pc:sldMk cId="505339013" sldId="321"/>
            <ac:spMk id="17" creationId="{E479C67A-3D50-E0F4-BA40-7EF7D66AC65D}"/>
          </ac:spMkLst>
        </pc:spChg>
        <pc:picChg chg="add mod">
          <ac:chgData name="Javier Lopez-Marrero" userId="07de30a0-ba9b-4b4e-84a6-8be8f0d00415" providerId="ADAL" clId="{04EB7281-6703-4E40-AF91-F0D653975AFB}" dt="2026-02-09T15:13:03.834" v="5446" actId="1076"/>
          <ac:picMkLst>
            <pc:docMk/>
            <pc:sldMk cId="505339013" sldId="321"/>
            <ac:picMk id="4" creationId="{9A2531D2-8A37-BCA6-F2A0-7DFF73119A50}"/>
          </ac:picMkLst>
        </pc:picChg>
        <pc:picChg chg="add mod ord">
          <ac:chgData name="Javier Lopez-Marrero" userId="07de30a0-ba9b-4b4e-84a6-8be8f0d00415" providerId="ADAL" clId="{04EB7281-6703-4E40-AF91-F0D653975AFB}" dt="2026-02-04T04:53:50.014" v="1900" actId="1076"/>
          <ac:picMkLst>
            <pc:docMk/>
            <pc:sldMk cId="505339013" sldId="321"/>
            <ac:picMk id="7" creationId="{7DEEE3D4-70BB-9491-6B38-B0125A963E8F}"/>
          </ac:picMkLst>
        </pc:picChg>
        <pc:picChg chg="add mod">
          <ac:chgData name="Javier Lopez-Marrero" userId="07de30a0-ba9b-4b4e-84a6-8be8f0d00415" providerId="ADAL" clId="{04EB7281-6703-4E40-AF91-F0D653975AFB}" dt="2026-02-04T04:53:53.183" v="1901" actId="1076"/>
          <ac:picMkLst>
            <pc:docMk/>
            <pc:sldMk cId="505339013" sldId="321"/>
            <ac:picMk id="9" creationId="{09262F81-7428-160A-04C8-981BCD23D892}"/>
          </ac:picMkLst>
        </pc:picChg>
        <pc:picChg chg="mod">
          <ac:chgData name="Javier Lopez-Marrero" userId="07de30a0-ba9b-4b4e-84a6-8be8f0d00415" providerId="ADAL" clId="{04EB7281-6703-4E40-AF91-F0D653975AFB}" dt="2026-02-09T15:18:26.105" v="5465" actId="1036"/>
          <ac:picMkLst>
            <pc:docMk/>
            <pc:sldMk cId="505339013" sldId="321"/>
            <ac:picMk id="18" creationId="{1E81D5FA-8E39-C515-4253-62D721163771}"/>
          </ac:picMkLst>
        </pc:picChg>
      </pc:sldChg>
      <pc:sldChg chg="addSp delSp modSp add mod modNotes">
        <pc:chgData name="Javier Lopez-Marrero" userId="07de30a0-ba9b-4b4e-84a6-8be8f0d00415" providerId="ADAL" clId="{04EB7281-6703-4E40-AF91-F0D653975AFB}" dt="2026-02-09T15:20:51.665" v="5466" actId="1076"/>
        <pc:sldMkLst>
          <pc:docMk/>
          <pc:sldMk cId="3028165551" sldId="322"/>
        </pc:sldMkLst>
        <pc:spChg chg="mod">
          <ac:chgData name="Javier Lopez-Marrero" userId="07de30a0-ba9b-4b4e-84a6-8be8f0d00415" providerId="ADAL" clId="{04EB7281-6703-4E40-AF91-F0D653975AFB}" dt="2026-02-04T22:48:00.215" v="3755" actId="1076"/>
          <ac:spMkLst>
            <pc:docMk/>
            <pc:sldMk cId="3028165551" sldId="322"/>
            <ac:spMk id="2" creationId="{501DD54C-9ACE-BFA4-E9E0-B97F82FEBAE7}"/>
          </ac:spMkLst>
        </pc:spChg>
        <pc:spChg chg="add mod">
          <ac:chgData name="Javier Lopez-Marrero" userId="07de30a0-ba9b-4b4e-84a6-8be8f0d00415" providerId="ADAL" clId="{04EB7281-6703-4E40-AF91-F0D653975AFB}" dt="2026-02-05T00:23:23.116" v="4256" actId="20577"/>
          <ac:spMkLst>
            <pc:docMk/>
            <pc:sldMk cId="3028165551" sldId="322"/>
            <ac:spMk id="14" creationId="{B31025DE-269D-299A-A5AD-B29097F9A209}"/>
          </ac:spMkLst>
        </pc:spChg>
        <pc:picChg chg="mod">
          <ac:chgData name="Javier Lopez-Marrero" userId="07de30a0-ba9b-4b4e-84a6-8be8f0d00415" providerId="ADAL" clId="{04EB7281-6703-4E40-AF91-F0D653975AFB}" dt="2026-02-09T15:20:51.665" v="5466" actId="1076"/>
          <ac:picMkLst>
            <pc:docMk/>
            <pc:sldMk cId="3028165551" sldId="322"/>
            <ac:picMk id="3" creationId="{4774AD58-B3F8-1126-B643-120865F9B47A}"/>
          </ac:picMkLst>
        </pc:picChg>
        <pc:picChg chg="add mod">
          <ac:chgData name="Javier Lopez-Marrero" userId="07de30a0-ba9b-4b4e-84a6-8be8f0d00415" providerId="ADAL" clId="{04EB7281-6703-4E40-AF91-F0D653975AFB}" dt="2026-02-04T22:49:53.308" v="3762" actId="1076"/>
          <ac:picMkLst>
            <pc:docMk/>
            <pc:sldMk cId="3028165551" sldId="322"/>
            <ac:picMk id="6" creationId="{CB9B0B0E-6959-93B5-1BF5-EF8253FC6FF9}"/>
          </ac:picMkLst>
        </pc:picChg>
        <pc:picChg chg="add mod">
          <ac:chgData name="Javier Lopez-Marrero" userId="07de30a0-ba9b-4b4e-84a6-8be8f0d00415" providerId="ADAL" clId="{04EB7281-6703-4E40-AF91-F0D653975AFB}" dt="2026-02-04T22:49:53.308" v="3762" actId="1076"/>
          <ac:picMkLst>
            <pc:docMk/>
            <pc:sldMk cId="3028165551" sldId="322"/>
            <ac:picMk id="9" creationId="{A0509F26-CA1E-EE0E-3072-3FED0A3AE0B9}"/>
          </ac:picMkLst>
        </pc:picChg>
        <pc:picChg chg="add mod">
          <ac:chgData name="Javier Lopez-Marrero" userId="07de30a0-ba9b-4b4e-84a6-8be8f0d00415" providerId="ADAL" clId="{04EB7281-6703-4E40-AF91-F0D653975AFB}" dt="2026-02-04T22:51:18.169" v="3767" actId="1076"/>
          <ac:picMkLst>
            <pc:docMk/>
            <pc:sldMk cId="3028165551" sldId="322"/>
            <ac:picMk id="13" creationId="{03D5F450-EBF0-8038-5F47-70D6689CEDC9}"/>
          </ac:picMkLst>
        </pc:picChg>
        <pc:picChg chg="add mod">
          <ac:chgData name="Javier Lopez-Marrero" userId="07de30a0-ba9b-4b4e-84a6-8be8f0d00415" providerId="ADAL" clId="{04EB7281-6703-4E40-AF91-F0D653975AFB}" dt="2026-02-04T22:49:53.308" v="3762" actId="1076"/>
          <ac:picMkLst>
            <pc:docMk/>
            <pc:sldMk cId="3028165551" sldId="322"/>
            <ac:picMk id="3074" creationId="{62DE9ED3-E907-776B-A5A2-F7356C47B9C6}"/>
          </ac:picMkLst>
        </pc:picChg>
        <pc:picChg chg="add mod">
          <ac:chgData name="Javier Lopez-Marrero" userId="07de30a0-ba9b-4b4e-84a6-8be8f0d00415" providerId="ADAL" clId="{04EB7281-6703-4E40-AF91-F0D653975AFB}" dt="2026-02-04T22:49:53.308" v="3762" actId="1076"/>
          <ac:picMkLst>
            <pc:docMk/>
            <pc:sldMk cId="3028165551" sldId="322"/>
            <ac:picMk id="3078" creationId="{DC1392A6-8CE6-C80D-B71A-E3FFCAFBF095}"/>
          </ac:picMkLst>
        </pc:picChg>
        <pc:picChg chg="add mod">
          <ac:chgData name="Javier Lopez-Marrero" userId="07de30a0-ba9b-4b4e-84a6-8be8f0d00415" providerId="ADAL" clId="{04EB7281-6703-4E40-AF91-F0D653975AFB}" dt="2026-02-04T22:49:53.308" v="3762" actId="1076"/>
          <ac:picMkLst>
            <pc:docMk/>
            <pc:sldMk cId="3028165551" sldId="322"/>
            <ac:picMk id="3080" creationId="{5C78AD15-5FBC-156D-85E2-17CD9BB4A67C}"/>
          </ac:picMkLst>
        </pc:picChg>
      </pc:sldChg>
      <pc:sldChg chg="addSp delSp modSp add mod">
        <pc:chgData name="Javier Lopez-Marrero" userId="07de30a0-ba9b-4b4e-84a6-8be8f0d00415" providerId="ADAL" clId="{04EB7281-6703-4E40-AF91-F0D653975AFB}" dt="2026-02-09T15:23:45.508" v="5467" actId="1076"/>
        <pc:sldMkLst>
          <pc:docMk/>
          <pc:sldMk cId="3755500481" sldId="324"/>
        </pc:sldMkLst>
        <pc:spChg chg="mod">
          <ac:chgData name="Javier Lopez-Marrero" userId="07de30a0-ba9b-4b4e-84a6-8be8f0d00415" providerId="ADAL" clId="{04EB7281-6703-4E40-AF91-F0D653975AFB}" dt="2026-02-04T22:56:21.434" v="3957" actId="1076"/>
          <ac:spMkLst>
            <pc:docMk/>
            <pc:sldMk cId="3755500481" sldId="324"/>
            <ac:spMk id="2" creationId="{3D0D0AD3-AB65-267E-4BD4-748F802414A7}"/>
          </ac:spMkLst>
        </pc:spChg>
        <pc:spChg chg="add mod">
          <ac:chgData name="Javier Lopez-Marrero" userId="07de30a0-ba9b-4b4e-84a6-8be8f0d00415" providerId="ADAL" clId="{04EB7281-6703-4E40-AF91-F0D653975AFB}" dt="2026-02-05T00:23:24.002" v="4257" actId="20577"/>
          <ac:spMkLst>
            <pc:docMk/>
            <pc:sldMk cId="3755500481" sldId="324"/>
            <ac:spMk id="13" creationId="{653BF9D6-4E11-ECC8-9AD5-BD1362DFB6CA}"/>
          </ac:spMkLst>
        </pc:spChg>
        <pc:picChg chg="mod">
          <ac:chgData name="Javier Lopez-Marrero" userId="07de30a0-ba9b-4b4e-84a6-8be8f0d00415" providerId="ADAL" clId="{04EB7281-6703-4E40-AF91-F0D653975AFB}" dt="2026-02-09T15:23:45.508" v="5467" actId="1076"/>
          <ac:picMkLst>
            <pc:docMk/>
            <pc:sldMk cId="3755500481" sldId="324"/>
            <ac:picMk id="3" creationId="{F80C5570-4CF4-83C1-3553-D6F9221E16F2}"/>
          </ac:picMkLst>
        </pc:picChg>
        <pc:picChg chg="add mod">
          <ac:chgData name="Javier Lopez-Marrero" userId="07de30a0-ba9b-4b4e-84a6-8be8f0d00415" providerId="ADAL" clId="{04EB7281-6703-4E40-AF91-F0D653975AFB}" dt="2026-02-04T23:14:20.096" v="3991" actId="1076"/>
          <ac:picMkLst>
            <pc:docMk/>
            <pc:sldMk cId="3755500481" sldId="324"/>
            <ac:picMk id="6" creationId="{E0E15F78-9668-A0AE-A84E-571C8418F67A}"/>
          </ac:picMkLst>
        </pc:picChg>
        <pc:picChg chg="add mod">
          <ac:chgData name="Javier Lopez-Marrero" userId="07de30a0-ba9b-4b4e-84a6-8be8f0d00415" providerId="ADAL" clId="{04EB7281-6703-4E40-AF91-F0D653975AFB}" dt="2026-02-04T23:14:23.101" v="3992" actId="1076"/>
          <ac:picMkLst>
            <pc:docMk/>
            <pc:sldMk cId="3755500481" sldId="324"/>
            <ac:picMk id="12" creationId="{4EE3DF15-6D08-E3A6-E281-984818C547D9}"/>
          </ac:picMkLst>
        </pc:picChg>
        <pc:picChg chg="add mod">
          <ac:chgData name="Javier Lopez-Marrero" userId="07de30a0-ba9b-4b4e-84a6-8be8f0d00415" providerId="ADAL" clId="{04EB7281-6703-4E40-AF91-F0D653975AFB}" dt="2026-02-04T23:15:49.294" v="3995" actId="1076"/>
          <ac:picMkLst>
            <pc:docMk/>
            <pc:sldMk cId="3755500481" sldId="324"/>
            <ac:picMk id="4098" creationId="{1D9B0017-1363-26ED-1179-FFA39D09A0C6}"/>
          </ac:picMkLst>
        </pc:picChg>
        <pc:picChg chg="add mod">
          <ac:chgData name="Javier Lopez-Marrero" userId="07de30a0-ba9b-4b4e-84a6-8be8f0d00415" providerId="ADAL" clId="{04EB7281-6703-4E40-AF91-F0D653975AFB}" dt="2026-02-04T23:16:37.451" v="4001" actId="1076"/>
          <ac:picMkLst>
            <pc:docMk/>
            <pc:sldMk cId="3755500481" sldId="324"/>
            <ac:picMk id="4100" creationId="{7F1162D0-747F-4C59-2561-E18BCA76C3BA}"/>
          </ac:picMkLst>
        </pc:picChg>
        <pc:picChg chg="add mod">
          <ac:chgData name="Javier Lopez-Marrero" userId="07de30a0-ba9b-4b4e-84a6-8be8f0d00415" providerId="ADAL" clId="{04EB7281-6703-4E40-AF91-F0D653975AFB}" dt="2026-02-04T23:17:18.392" v="4005" actId="1076"/>
          <ac:picMkLst>
            <pc:docMk/>
            <pc:sldMk cId="3755500481" sldId="324"/>
            <ac:picMk id="4102" creationId="{5A0B91F4-A866-A137-E630-B4A3418A9470}"/>
          </ac:picMkLst>
        </pc:picChg>
        <pc:picChg chg="add mod">
          <ac:chgData name="Javier Lopez-Marrero" userId="07de30a0-ba9b-4b4e-84a6-8be8f0d00415" providerId="ADAL" clId="{04EB7281-6703-4E40-AF91-F0D653975AFB}" dt="2026-02-04T23:18:06.435" v="4008" actId="1076"/>
          <ac:picMkLst>
            <pc:docMk/>
            <pc:sldMk cId="3755500481" sldId="324"/>
            <ac:picMk id="4104" creationId="{DB1DBD41-FEC1-E926-0322-0DEC27432F93}"/>
          </ac:picMkLst>
        </pc:picChg>
        <pc:picChg chg="add mod">
          <ac:chgData name="Javier Lopez-Marrero" userId="07de30a0-ba9b-4b4e-84a6-8be8f0d00415" providerId="ADAL" clId="{04EB7281-6703-4E40-AF91-F0D653975AFB}" dt="2026-02-04T23:18:44.433" v="4014" actId="1076"/>
          <ac:picMkLst>
            <pc:docMk/>
            <pc:sldMk cId="3755500481" sldId="324"/>
            <ac:picMk id="4106" creationId="{CB1DB466-801D-2404-D0EB-FFE0E8A842B2}"/>
          </ac:picMkLst>
        </pc:picChg>
      </pc:sldChg>
      <pc:sldChg chg="addSp delSp modSp add mod">
        <pc:chgData name="Javier Lopez-Marrero" userId="07de30a0-ba9b-4b4e-84a6-8be8f0d00415" providerId="ADAL" clId="{04EB7281-6703-4E40-AF91-F0D653975AFB}" dt="2026-02-09T15:28:18.997" v="5468" actId="1076"/>
        <pc:sldMkLst>
          <pc:docMk/>
          <pc:sldMk cId="1208648643" sldId="326"/>
        </pc:sldMkLst>
        <pc:spChg chg="mod">
          <ac:chgData name="Javier Lopez-Marrero" userId="07de30a0-ba9b-4b4e-84a6-8be8f0d00415" providerId="ADAL" clId="{04EB7281-6703-4E40-AF91-F0D653975AFB}" dt="2026-02-04T21:11:09.632" v="3286" actId="1076"/>
          <ac:spMkLst>
            <pc:docMk/>
            <pc:sldMk cId="1208648643" sldId="326"/>
            <ac:spMk id="2" creationId="{4178173D-8B34-BC1A-CF69-6041A0260FA9}"/>
          </ac:spMkLst>
        </pc:spChg>
        <pc:spChg chg="mod">
          <ac:chgData name="Javier Lopez-Marrero" userId="07de30a0-ba9b-4b4e-84a6-8be8f0d00415" providerId="ADAL" clId="{04EB7281-6703-4E40-AF91-F0D653975AFB}" dt="2026-02-08T21:12:16.409" v="5371" actId="1038"/>
          <ac:spMkLst>
            <pc:docMk/>
            <pc:sldMk cId="1208648643" sldId="326"/>
            <ac:spMk id="3" creationId="{C23F30D7-F3B2-3A96-FAA4-81C7015107AF}"/>
          </ac:spMkLst>
        </pc:spChg>
        <pc:spChg chg="mod">
          <ac:chgData name="Javier Lopez-Marrero" userId="07de30a0-ba9b-4b4e-84a6-8be8f0d00415" providerId="ADAL" clId="{04EB7281-6703-4E40-AF91-F0D653975AFB}" dt="2026-02-08T21:12:16.409" v="5371" actId="1038"/>
          <ac:spMkLst>
            <pc:docMk/>
            <pc:sldMk cId="1208648643" sldId="326"/>
            <ac:spMk id="4" creationId="{A47D3547-95D4-59AF-0B6C-ED9239941EE9}"/>
          </ac:spMkLst>
        </pc:spChg>
        <pc:picChg chg="mod">
          <ac:chgData name="Javier Lopez-Marrero" userId="07de30a0-ba9b-4b4e-84a6-8be8f0d00415" providerId="ADAL" clId="{04EB7281-6703-4E40-AF91-F0D653975AFB}" dt="2026-02-09T15:28:18.997" v="5468" actId="1076"/>
          <ac:picMkLst>
            <pc:docMk/>
            <pc:sldMk cId="1208648643" sldId="326"/>
            <ac:picMk id="5" creationId="{0F68C5B2-6843-ED1E-0EB6-5FD470BA9F2C}"/>
          </ac:picMkLst>
        </pc:picChg>
        <pc:picChg chg="add mod">
          <ac:chgData name="Javier Lopez-Marrero" userId="07de30a0-ba9b-4b4e-84a6-8be8f0d00415" providerId="ADAL" clId="{04EB7281-6703-4E40-AF91-F0D653975AFB}" dt="2026-02-06T21:30:42.060" v="4395" actId="1036"/>
          <ac:picMkLst>
            <pc:docMk/>
            <pc:sldMk cId="1208648643" sldId="326"/>
            <ac:picMk id="9" creationId="{8106DB87-8D19-A1B7-6493-2BC0EE13A56C}"/>
          </ac:picMkLst>
        </pc:picChg>
      </pc:sldChg>
      <pc:sldChg chg="modSp add mod ord">
        <pc:chgData name="Javier Lopez-Marrero" userId="07de30a0-ba9b-4b4e-84a6-8be8f0d00415" providerId="ADAL" clId="{04EB7281-6703-4E40-AF91-F0D653975AFB}" dt="2026-02-06T21:47:56.029" v="4446" actId="1076"/>
        <pc:sldMkLst>
          <pc:docMk/>
          <pc:sldMk cId="627280939" sldId="340"/>
        </pc:sldMkLst>
        <pc:picChg chg="mod">
          <ac:chgData name="Javier Lopez-Marrero" userId="07de30a0-ba9b-4b4e-84a6-8be8f0d00415" providerId="ADAL" clId="{04EB7281-6703-4E40-AF91-F0D653975AFB}" dt="2026-02-06T21:47:44.537" v="4443" actId="1076"/>
          <ac:picMkLst>
            <pc:docMk/>
            <pc:sldMk cId="627280939" sldId="340"/>
            <ac:picMk id="4" creationId="{E72BC855-B987-4E4D-8340-14D0E9D6C50D}"/>
          </ac:picMkLst>
        </pc:picChg>
      </pc:sldChg>
      <pc:sldChg chg="addSp modSp add mod">
        <pc:chgData name="Javier Lopez-Marrero" userId="07de30a0-ba9b-4b4e-84a6-8be8f0d00415" providerId="ADAL" clId="{04EB7281-6703-4E40-AF91-F0D653975AFB}" dt="2026-02-09T15:35:19.630" v="5469" actId="1076"/>
        <pc:sldMkLst>
          <pc:docMk/>
          <pc:sldMk cId="4228165136" sldId="342"/>
        </pc:sldMkLst>
        <pc:spChg chg="mod">
          <ac:chgData name="Javier Lopez-Marrero" userId="07de30a0-ba9b-4b4e-84a6-8be8f0d00415" providerId="ADAL" clId="{04EB7281-6703-4E40-AF91-F0D653975AFB}" dt="2026-02-04T18:18:32.489" v="3216" actId="20577"/>
          <ac:spMkLst>
            <pc:docMk/>
            <pc:sldMk cId="4228165136" sldId="342"/>
            <ac:spMk id="2" creationId="{5ED63394-FDB3-674A-38BD-5436434A8C33}"/>
          </ac:spMkLst>
        </pc:spChg>
        <pc:picChg chg="mod">
          <ac:chgData name="Javier Lopez-Marrero" userId="07de30a0-ba9b-4b4e-84a6-8be8f0d00415" providerId="ADAL" clId="{04EB7281-6703-4E40-AF91-F0D653975AFB}" dt="2026-02-09T15:35:19.630" v="5469" actId="1076"/>
          <ac:picMkLst>
            <pc:docMk/>
            <pc:sldMk cId="4228165136" sldId="342"/>
            <ac:picMk id="3" creationId="{5B48C62C-F869-CAA7-ABAA-8CACE733C6A0}"/>
          </ac:picMkLst>
        </pc:picChg>
        <pc:picChg chg="add mod">
          <ac:chgData name="Javier Lopez-Marrero" userId="07de30a0-ba9b-4b4e-84a6-8be8f0d00415" providerId="ADAL" clId="{04EB7281-6703-4E40-AF91-F0D653975AFB}" dt="2026-02-05T00:25:20.061" v="4262" actId="208"/>
          <ac:picMkLst>
            <pc:docMk/>
            <pc:sldMk cId="4228165136" sldId="342"/>
            <ac:picMk id="4" creationId="{319602CC-09F1-B04B-D193-045FF28D7071}"/>
          </ac:picMkLst>
        </pc:picChg>
        <pc:picChg chg="ord">
          <ac:chgData name="Javier Lopez-Marrero" userId="07de30a0-ba9b-4b4e-84a6-8be8f0d00415" providerId="ADAL" clId="{04EB7281-6703-4E40-AF91-F0D653975AFB}" dt="2026-02-04T18:22:12.914" v="3230" actId="166"/>
          <ac:picMkLst>
            <pc:docMk/>
            <pc:sldMk cId="4228165136" sldId="342"/>
            <ac:picMk id="5" creationId="{2750B065-E5E4-07FE-DDB3-B5797132CC78}"/>
          </ac:picMkLst>
        </pc:picChg>
        <pc:picChg chg="add mod">
          <ac:chgData name="Javier Lopez-Marrero" userId="07de30a0-ba9b-4b4e-84a6-8be8f0d00415" providerId="ADAL" clId="{04EB7281-6703-4E40-AF91-F0D653975AFB}" dt="2026-02-05T00:25:29.273" v="4263" actId="208"/>
          <ac:picMkLst>
            <pc:docMk/>
            <pc:sldMk cId="4228165136" sldId="342"/>
            <ac:picMk id="7" creationId="{826323F5-AF38-539B-2D7D-DC154BEBE454}"/>
          </ac:picMkLst>
        </pc:picChg>
        <pc:picChg chg="add mod">
          <ac:chgData name="Javier Lopez-Marrero" userId="07de30a0-ba9b-4b4e-84a6-8be8f0d00415" providerId="ADAL" clId="{04EB7281-6703-4E40-AF91-F0D653975AFB}" dt="2026-02-05T00:25:34.051" v="4264" actId="208"/>
          <ac:picMkLst>
            <pc:docMk/>
            <pc:sldMk cId="4228165136" sldId="342"/>
            <ac:picMk id="9" creationId="{67DFA7D9-1C83-C8F1-31AB-12B84A5B236D}"/>
          </ac:picMkLst>
        </pc:picChg>
      </pc:sldChg>
      <pc:sldChg chg="addSp delSp modSp add mod">
        <pc:chgData name="Javier Lopez-Marrero" userId="07de30a0-ba9b-4b4e-84a6-8be8f0d00415" providerId="ADAL" clId="{04EB7281-6703-4E40-AF91-F0D653975AFB}" dt="2026-02-09T15:38:45.907" v="5470" actId="1076"/>
        <pc:sldMkLst>
          <pc:docMk/>
          <pc:sldMk cId="755346849" sldId="343"/>
        </pc:sldMkLst>
        <pc:spChg chg="mod">
          <ac:chgData name="Javier Lopez-Marrero" userId="07de30a0-ba9b-4b4e-84a6-8be8f0d00415" providerId="ADAL" clId="{04EB7281-6703-4E40-AF91-F0D653975AFB}" dt="2026-02-04T18:34:32.525" v="3262" actId="14100"/>
          <ac:spMkLst>
            <pc:docMk/>
            <pc:sldMk cId="755346849" sldId="343"/>
            <ac:spMk id="2" creationId="{75EABE9F-1974-4FE4-BC99-316AC01BA6D4}"/>
          </ac:spMkLst>
        </pc:spChg>
        <pc:picChg chg="mod">
          <ac:chgData name="Javier Lopez-Marrero" userId="07de30a0-ba9b-4b4e-84a6-8be8f0d00415" providerId="ADAL" clId="{04EB7281-6703-4E40-AF91-F0D653975AFB}" dt="2026-02-09T15:38:45.907" v="5470" actId="1076"/>
          <ac:picMkLst>
            <pc:docMk/>
            <pc:sldMk cId="755346849" sldId="343"/>
            <ac:picMk id="3" creationId="{E847CC91-664E-E2B3-6C0E-6ACF0B425CBB}"/>
          </ac:picMkLst>
        </pc:picChg>
        <pc:picChg chg="ord">
          <ac:chgData name="Javier Lopez-Marrero" userId="07de30a0-ba9b-4b4e-84a6-8be8f0d00415" providerId="ADAL" clId="{04EB7281-6703-4E40-AF91-F0D653975AFB}" dt="2026-02-04T18:34:07.092" v="3259" actId="166"/>
          <ac:picMkLst>
            <pc:docMk/>
            <pc:sldMk cId="755346849" sldId="343"/>
            <ac:picMk id="5" creationId="{FA45EEA9-E9F7-BDD6-1284-520F7FDE16AB}"/>
          </ac:picMkLst>
        </pc:picChg>
        <pc:picChg chg="add mod">
          <ac:chgData name="Javier Lopez-Marrero" userId="07de30a0-ba9b-4b4e-84a6-8be8f0d00415" providerId="ADAL" clId="{04EB7281-6703-4E40-AF91-F0D653975AFB}" dt="2026-02-05T00:26:05.088" v="4265" actId="208"/>
          <ac:picMkLst>
            <pc:docMk/>
            <pc:sldMk cId="755346849" sldId="343"/>
            <ac:picMk id="7" creationId="{44251B69-9F00-BE8E-0E00-5224675C2FE0}"/>
          </ac:picMkLst>
        </pc:picChg>
        <pc:picChg chg="add mod">
          <ac:chgData name="Javier Lopez-Marrero" userId="07de30a0-ba9b-4b4e-84a6-8be8f0d00415" providerId="ADAL" clId="{04EB7281-6703-4E40-AF91-F0D653975AFB}" dt="2026-02-05T00:26:09.836" v="4266" actId="208"/>
          <ac:picMkLst>
            <pc:docMk/>
            <pc:sldMk cId="755346849" sldId="343"/>
            <ac:picMk id="9" creationId="{1E7C092A-D4E6-88E9-C66B-8CB9401E8F1D}"/>
          </ac:picMkLst>
        </pc:picChg>
        <pc:picChg chg="add mod">
          <ac:chgData name="Javier Lopez-Marrero" userId="07de30a0-ba9b-4b4e-84a6-8be8f0d00415" providerId="ADAL" clId="{04EB7281-6703-4E40-AF91-F0D653975AFB}" dt="2026-02-05T00:26:13.863" v="4267" actId="208"/>
          <ac:picMkLst>
            <pc:docMk/>
            <pc:sldMk cId="755346849" sldId="343"/>
            <ac:picMk id="11" creationId="{43E4E474-1B0B-CC32-0F55-746568A45543}"/>
          </ac:picMkLst>
        </pc:picChg>
      </pc:sldChg>
      <pc:sldChg chg="addSp delSp modSp add mod">
        <pc:chgData name="Javier Lopez-Marrero" userId="07de30a0-ba9b-4b4e-84a6-8be8f0d00415" providerId="ADAL" clId="{04EB7281-6703-4E40-AF91-F0D653975AFB}" dt="2026-02-06T20:53:00.708" v="4288" actId="1076"/>
        <pc:sldMkLst>
          <pc:docMk/>
          <pc:sldMk cId="592829845" sldId="346"/>
        </pc:sldMkLst>
        <pc:spChg chg="mod">
          <ac:chgData name="Javier Lopez-Marrero" userId="07de30a0-ba9b-4b4e-84a6-8be8f0d00415" providerId="ADAL" clId="{04EB7281-6703-4E40-AF91-F0D653975AFB}" dt="2026-02-06T20:52:42.611" v="4284" actId="207"/>
          <ac:spMkLst>
            <pc:docMk/>
            <pc:sldMk cId="592829845" sldId="346"/>
            <ac:spMk id="4" creationId="{0701638A-0B0B-AF10-EDCE-7BF98224B03B}"/>
          </ac:spMkLst>
        </pc:spChg>
        <pc:spChg chg="mod">
          <ac:chgData name="Javier Lopez-Marrero" userId="07de30a0-ba9b-4b4e-84a6-8be8f0d00415" providerId="ADAL" clId="{04EB7281-6703-4E40-AF91-F0D653975AFB}" dt="2026-02-06T20:52:42.611" v="4284" actId="207"/>
          <ac:spMkLst>
            <pc:docMk/>
            <pc:sldMk cId="592829845" sldId="346"/>
            <ac:spMk id="6" creationId="{1A05C00E-BF17-2CB8-E4BA-32E1FEA1C6D7}"/>
          </ac:spMkLst>
        </pc:spChg>
        <pc:grpChg chg="add mod">
          <ac:chgData name="Javier Lopez-Marrero" userId="07de30a0-ba9b-4b4e-84a6-8be8f0d00415" providerId="ADAL" clId="{04EB7281-6703-4E40-AF91-F0D653975AFB}" dt="2026-02-06T20:52:54.279" v="4287" actId="1076"/>
          <ac:grpSpMkLst>
            <pc:docMk/>
            <pc:sldMk cId="592829845" sldId="346"/>
            <ac:grpSpMk id="2" creationId="{F4B7E14B-867A-9874-8F17-8C26D8A8A06D}"/>
          </ac:grpSpMkLst>
        </pc:grpChg>
        <pc:grpChg chg="add mod">
          <ac:chgData name="Javier Lopez-Marrero" userId="07de30a0-ba9b-4b4e-84a6-8be8f0d00415" providerId="ADAL" clId="{04EB7281-6703-4E40-AF91-F0D653975AFB}" dt="2026-02-06T20:53:00.708" v="4288" actId="1076"/>
          <ac:grpSpMkLst>
            <pc:docMk/>
            <pc:sldMk cId="592829845" sldId="346"/>
            <ac:grpSpMk id="18" creationId="{5894749D-BAD7-07E2-2B8B-9B4FF3E38F07}"/>
          </ac:grpSpMkLst>
        </pc:grpChg>
      </pc:sldChg>
      <pc:sldChg chg="addSp delSp modSp add mod">
        <pc:chgData name="Javier Lopez-Marrero" userId="07de30a0-ba9b-4b4e-84a6-8be8f0d00415" providerId="ADAL" clId="{04EB7281-6703-4E40-AF91-F0D653975AFB}" dt="2026-02-09T15:56:34.760" v="5474" actId="1076"/>
        <pc:sldMkLst>
          <pc:docMk/>
          <pc:sldMk cId="74457805" sldId="347"/>
        </pc:sldMkLst>
        <pc:picChg chg="mod">
          <ac:chgData name="Javier Lopez-Marrero" userId="07de30a0-ba9b-4b4e-84a6-8be8f0d00415" providerId="ADAL" clId="{04EB7281-6703-4E40-AF91-F0D653975AFB}" dt="2026-02-09T15:56:34.760" v="5474" actId="1076"/>
          <ac:picMkLst>
            <pc:docMk/>
            <pc:sldMk cId="74457805" sldId="347"/>
            <ac:picMk id="2" creationId="{72639C5F-6239-1F81-8E19-B5361110401B}"/>
          </ac:picMkLst>
        </pc:picChg>
      </pc:sldChg>
      <pc:sldChg chg="modSp add mod">
        <pc:chgData name="Javier Lopez-Marrero" userId="07de30a0-ba9b-4b4e-84a6-8be8f0d00415" providerId="ADAL" clId="{04EB7281-6703-4E40-AF91-F0D653975AFB}" dt="2026-02-08T19:04:59.012" v="4500" actId="20577"/>
        <pc:sldMkLst>
          <pc:docMk/>
          <pc:sldMk cId="2281968254" sldId="352"/>
        </pc:sldMkLst>
        <pc:spChg chg="mod">
          <ac:chgData name="Javier Lopez-Marrero" userId="07de30a0-ba9b-4b4e-84a6-8be8f0d00415" providerId="ADAL" clId="{04EB7281-6703-4E40-AF91-F0D653975AFB}" dt="2026-02-08T19:04:59.012" v="4500" actId="20577"/>
          <ac:spMkLst>
            <pc:docMk/>
            <pc:sldMk cId="2281968254" sldId="352"/>
            <ac:spMk id="3" creationId="{4FE044A2-A80F-3387-655C-4CD5AF356537}"/>
          </ac:spMkLst>
        </pc:spChg>
      </pc:sldChg>
      <pc:sldChg chg="modSp add mod modNotesTx">
        <pc:chgData name="Javier Lopez-Marrero" userId="07de30a0-ba9b-4b4e-84a6-8be8f0d00415" providerId="ADAL" clId="{04EB7281-6703-4E40-AF91-F0D653975AFB}" dt="2026-02-09T23:46:25.059" v="5522" actId="20577"/>
        <pc:sldMkLst>
          <pc:docMk/>
          <pc:sldMk cId="4078288471" sldId="353"/>
        </pc:sldMkLst>
        <pc:spChg chg="mod">
          <ac:chgData name="Javier Lopez-Marrero" userId="07de30a0-ba9b-4b4e-84a6-8be8f0d00415" providerId="ADAL" clId="{04EB7281-6703-4E40-AF91-F0D653975AFB}" dt="2026-02-09T23:46:24.031" v="5520" actId="20577"/>
          <ac:spMkLst>
            <pc:docMk/>
            <pc:sldMk cId="4078288471" sldId="353"/>
            <ac:spMk id="3" creationId="{8C1372CE-FBBE-5900-3AEB-3B69F907BF00}"/>
          </ac:spMkLst>
        </pc:spChg>
        <pc:graphicFrameChg chg="mod modGraphic">
          <ac:chgData name="Javier Lopez-Marrero" userId="07de30a0-ba9b-4b4e-84a6-8be8f0d00415" providerId="ADAL" clId="{04EB7281-6703-4E40-AF91-F0D653975AFB}" dt="2026-02-09T23:46:25.059" v="5522" actId="20577"/>
          <ac:graphicFrameMkLst>
            <pc:docMk/>
            <pc:sldMk cId="4078288471" sldId="353"/>
            <ac:graphicFrameMk id="4" creationId="{44184ACC-EF06-1DD4-5419-186900CA0D76}"/>
          </ac:graphicFrameMkLst>
        </pc:graphicFrameChg>
      </pc:sldChg>
      <pc:sldChg chg="addSp delSp modSp mod ord">
        <pc:chgData name="Javier Lopez-Marrero" userId="07de30a0-ba9b-4b4e-84a6-8be8f0d00415" providerId="ADAL" clId="{04EB7281-6703-4E40-AF91-F0D653975AFB}" dt="2026-02-06T21:46:01.563" v="4441"/>
        <pc:sldMkLst>
          <pc:docMk/>
          <pc:sldMk cId="784932301" sldId="354"/>
        </pc:sldMkLst>
        <pc:spChg chg="mod">
          <ac:chgData name="Javier Lopez-Marrero" userId="07de30a0-ba9b-4b4e-84a6-8be8f0d00415" providerId="ADAL" clId="{04EB7281-6703-4E40-AF91-F0D653975AFB}" dt="2026-02-06T21:42:12.673" v="4439" actId="20577"/>
          <ac:spMkLst>
            <pc:docMk/>
            <pc:sldMk cId="784932301" sldId="354"/>
            <ac:spMk id="3" creationId="{56EB30A1-0471-B586-6394-0ACBD7B248FD}"/>
          </ac:spMkLst>
        </pc:spChg>
      </pc:sldChg>
      <pc:sldChg chg="modSp mod">
        <pc:chgData name="Javier Lopez-Marrero" userId="07de30a0-ba9b-4b4e-84a6-8be8f0d00415" providerId="ADAL" clId="{04EB7281-6703-4E40-AF91-F0D653975AFB}" dt="2026-02-06T21:48:39.293" v="4452" actId="166"/>
        <pc:sldMkLst>
          <pc:docMk/>
          <pc:sldMk cId="2124467925" sldId="356"/>
        </pc:sldMkLst>
        <pc:picChg chg="mod">
          <ac:chgData name="Javier Lopez-Marrero" userId="07de30a0-ba9b-4b4e-84a6-8be8f0d00415" providerId="ADAL" clId="{04EB7281-6703-4E40-AF91-F0D653975AFB}" dt="2026-02-06T21:48:21.456" v="4448" actId="1076"/>
          <ac:picMkLst>
            <pc:docMk/>
            <pc:sldMk cId="2124467925" sldId="356"/>
            <ac:picMk id="6" creationId="{96199816-4A36-1209-9510-F384ED4DDEB4}"/>
          </ac:picMkLst>
        </pc:picChg>
      </pc:sldChg>
      <pc:sldChg chg="modSp mod ord">
        <pc:chgData name="Javier Lopez-Marrero" userId="07de30a0-ba9b-4b4e-84a6-8be8f0d00415" providerId="ADAL" clId="{04EB7281-6703-4E40-AF91-F0D653975AFB}" dt="2026-02-09T15:41:30.406" v="5471" actId="1076"/>
        <pc:sldMkLst>
          <pc:docMk/>
          <pc:sldMk cId="547162929" sldId="365"/>
        </pc:sldMkLst>
        <pc:graphicFrameChg chg="mod">
          <ac:chgData name="Javier Lopez-Marrero" userId="07de30a0-ba9b-4b4e-84a6-8be8f0d00415" providerId="ADAL" clId="{04EB7281-6703-4E40-AF91-F0D653975AFB}" dt="2026-02-08T20:07:20.358" v="5318" actId="20577"/>
          <ac:graphicFrameMkLst>
            <pc:docMk/>
            <pc:sldMk cId="547162929" sldId="365"/>
            <ac:graphicFrameMk id="14" creationId="{86902D5C-9847-1B07-F659-361546F45FC6}"/>
          </ac:graphicFrameMkLst>
        </pc:graphicFrameChg>
        <pc:picChg chg="mod">
          <ac:chgData name="Javier Lopez-Marrero" userId="07de30a0-ba9b-4b4e-84a6-8be8f0d00415" providerId="ADAL" clId="{04EB7281-6703-4E40-AF91-F0D653975AFB}" dt="2026-02-09T15:41:30.406" v="5471" actId="1076"/>
          <ac:picMkLst>
            <pc:docMk/>
            <pc:sldMk cId="547162929" sldId="365"/>
            <ac:picMk id="3" creationId="{55FEA5AB-A5C5-2BBC-4B99-7D16405FAE99}"/>
          </ac:picMkLst>
        </pc:picChg>
      </pc:sldChg>
    </pc:docChg>
  </pc:docChgLst>
  <pc:docChgLst>
    <pc:chgData name="Will Serface" userId="9c7136a7-319e-424a-ba04-835fd77a41e7" providerId="ADAL" clId="{B9374931-EFD5-428B-A457-2D9B1E134D1F}"/>
    <pc:docChg chg="undo custSel addSld delSld modSld delMainMaster modMainMaster delSection modSection">
      <pc:chgData name="Will Serface" userId="9c7136a7-319e-424a-ba04-835fd77a41e7" providerId="ADAL" clId="{B9374931-EFD5-428B-A457-2D9B1E134D1F}" dt="2026-02-11T22:18:35.414" v="2380"/>
      <pc:docMkLst>
        <pc:docMk/>
      </pc:docMkLst>
      <pc:sldChg chg="modTransition modAnim">
        <pc:chgData name="Will Serface" userId="9c7136a7-319e-424a-ba04-835fd77a41e7" providerId="ADAL" clId="{B9374931-EFD5-428B-A457-2D9B1E134D1F}" dt="2026-02-11T20:01:42.529" v="2187"/>
        <pc:sldMkLst>
          <pc:docMk/>
          <pc:sldMk cId="0" sldId="256"/>
        </pc:sldMkLst>
      </pc:sldChg>
      <pc:sldChg chg="modTransition">
        <pc:chgData name="Will Serface" userId="9c7136a7-319e-424a-ba04-835fd77a41e7" providerId="ADAL" clId="{B9374931-EFD5-428B-A457-2D9B1E134D1F}" dt="2026-02-11T20:01:42.529" v="2187"/>
        <pc:sldMkLst>
          <pc:docMk/>
          <pc:sldMk cId="0" sldId="290"/>
        </pc:sldMkLst>
      </pc:sldChg>
      <pc:sldChg chg="modSp modTransition modAnim">
        <pc:chgData name="Will Serface" userId="9c7136a7-319e-424a-ba04-835fd77a41e7" providerId="ADAL" clId="{B9374931-EFD5-428B-A457-2D9B1E134D1F}" dt="2026-02-11T20:01:42.529" v="2187"/>
        <pc:sldMkLst>
          <pc:docMk/>
          <pc:sldMk cId="1172541393" sldId="312"/>
        </pc:sldMkLst>
        <pc:picChg chg="mod">
          <ac:chgData name="Will Serface" userId="9c7136a7-319e-424a-ba04-835fd77a41e7" providerId="ADAL" clId="{B9374931-EFD5-428B-A457-2D9B1E134D1F}" dt="2026-02-11T18:27:12.908" v="0" actId="14826"/>
          <ac:picMkLst>
            <pc:docMk/>
            <pc:sldMk cId="1172541393" sldId="312"/>
            <ac:picMk id="13" creationId="{F77A5112-278F-BD46-0821-D8E7182FFBC6}"/>
          </ac:picMkLst>
        </pc:picChg>
      </pc:sldChg>
      <pc:sldChg chg="modTransition modAnim">
        <pc:chgData name="Will Serface" userId="9c7136a7-319e-424a-ba04-835fd77a41e7" providerId="ADAL" clId="{B9374931-EFD5-428B-A457-2D9B1E134D1F}" dt="2026-02-11T20:01:42.529" v="2187"/>
        <pc:sldMkLst>
          <pc:docMk/>
          <pc:sldMk cId="4237270530" sldId="313"/>
        </pc:sldMkLst>
      </pc:sldChg>
      <pc:sldChg chg="modTransition modAnim">
        <pc:chgData name="Will Serface" userId="9c7136a7-319e-424a-ba04-835fd77a41e7" providerId="ADAL" clId="{B9374931-EFD5-428B-A457-2D9B1E134D1F}" dt="2026-02-11T20:01:42.529" v="2187"/>
        <pc:sldMkLst>
          <pc:docMk/>
          <pc:sldMk cId="4255584935" sldId="314"/>
        </pc:sldMkLst>
      </pc:sldChg>
      <pc:sldChg chg="addSp delSp modSp mod modTransition delAnim modAnim">
        <pc:chgData name="Will Serface" userId="9c7136a7-319e-424a-ba04-835fd77a41e7" providerId="ADAL" clId="{B9374931-EFD5-428B-A457-2D9B1E134D1F}" dt="2026-02-11T21:44:52.444" v="2336"/>
        <pc:sldMkLst>
          <pc:docMk/>
          <pc:sldMk cId="329789185" sldId="315"/>
        </pc:sldMkLst>
        <pc:picChg chg="add mod">
          <ac:chgData name="Will Serface" userId="9c7136a7-319e-424a-ba04-835fd77a41e7" providerId="ADAL" clId="{B9374931-EFD5-428B-A457-2D9B1E134D1F}" dt="2026-02-11T21:44:52.444" v="2336"/>
          <ac:picMkLst>
            <pc:docMk/>
            <pc:sldMk cId="329789185" sldId="315"/>
            <ac:picMk id="3" creationId="{69DB1BC0-6D08-4368-E8D6-8FB5BB8B0C02}"/>
          </ac:picMkLst>
        </pc:picChg>
      </pc:sldChg>
      <pc:sldChg chg="modTransition modAnim">
        <pc:chgData name="Will Serface" userId="9c7136a7-319e-424a-ba04-835fd77a41e7" providerId="ADAL" clId="{B9374931-EFD5-428B-A457-2D9B1E134D1F}" dt="2026-02-11T20:01:42.529" v="2187"/>
        <pc:sldMkLst>
          <pc:docMk/>
          <pc:sldMk cId="21259354" sldId="316"/>
        </pc:sldMkLst>
      </pc:sldChg>
      <pc:sldChg chg="addSp delSp modSp mod modTransition modAnim">
        <pc:chgData name="Will Serface" userId="9c7136a7-319e-424a-ba04-835fd77a41e7" providerId="ADAL" clId="{B9374931-EFD5-428B-A457-2D9B1E134D1F}" dt="2026-02-11T21:49:11.923" v="2338"/>
        <pc:sldMkLst>
          <pc:docMk/>
          <pc:sldMk cId="3880900574" sldId="317"/>
        </pc:sldMkLst>
        <pc:graphicFrameChg chg="mod">
          <ac:chgData name="Will Serface" userId="9c7136a7-319e-424a-ba04-835fd77a41e7" providerId="ADAL" clId="{B9374931-EFD5-428B-A457-2D9B1E134D1F}" dt="2026-02-11T19:57:09.778" v="2162" actId="12788"/>
          <ac:graphicFrameMkLst>
            <pc:docMk/>
            <pc:sldMk cId="3880900574" sldId="317"/>
            <ac:graphicFrameMk id="18" creationId="{E7F7602B-0BD6-4337-936E-E74A35A61B47}"/>
          </ac:graphicFrameMkLst>
        </pc:graphicFrameChg>
        <pc:picChg chg="add mod">
          <ac:chgData name="Will Serface" userId="9c7136a7-319e-424a-ba04-835fd77a41e7" providerId="ADAL" clId="{B9374931-EFD5-428B-A457-2D9B1E134D1F}" dt="2026-02-11T19:47:45.357" v="2155"/>
          <ac:picMkLst>
            <pc:docMk/>
            <pc:sldMk cId="3880900574" sldId="317"/>
            <ac:picMk id="3" creationId="{CCC355F6-EBCC-6546-90D0-30FD3E1025BF}"/>
          </ac:picMkLst>
        </pc:picChg>
        <pc:picChg chg="mod">
          <ac:chgData name="Will Serface" userId="9c7136a7-319e-424a-ba04-835fd77a41e7" providerId="ADAL" clId="{B9374931-EFD5-428B-A457-2D9B1E134D1F}" dt="2026-02-11T21:49:09.876" v="2337" actId="1076"/>
          <ac:picMkLst>
            <pc:docMk/>
            <pc:sldMk cId="3880900574" sldId="317"/>
            <ac:picMk id="4" creationId="{9E8EC1DA-71B0-02F9-FFF7-AC0297A559D5}"/>
          </ac:picMkLst>
        </pc:picChg>
      </pc:sldChg>
      <pc:sldChg chg="modTransition">
        <pc:chgData name="Will Serface" userId="9c7136a7-319e-424a-ba04-835fd77a41e7" providerId="ADAL" clId="{B9374931-EFD5-428B-A457-2D9B1E134D1F}" dt="2026-02-11T20:01:42.529" v="2187"/>
        <pc:sldMkLst>
          <pc:docMk/>
          <pc:sldMk cId="3644199106" sldId="318"/>
        </pc:sldMkLst>
      </pc:sldChg>
      <pc:sldChg chg="modTransition">
        <pc:chgData name="Will Serface" userId="9c7136a7-319e-424a-ba04-835fd77a41e7" providerId="ADAL" clId="{B9374931-EFD5-428B-A457-2D9B1E134D1F}" dt="2026-02-11T20:01:42.529" v="2187"/>
        <pc:sldMkLst>
          <pc:docMk/>
          <pc:sldMk cId="956894264" sldId="319"/>
        </pc:sldMkLst>
      </pc:sldChg>
      <pc:sldChg chg="modTransition modAnim">
        <pc:chgData name="Will Serface" userId="9c7136a7-319e-424a-ba04-835fd77a41e7" providerId="ADAL" clId="{B9374931-EFD5-428B-A457-2D9B1E134D1F}" dt="2026-02-11T20:01:42.529" v="2187"/>
        <pc:sldMkLst>
          <pc:docMk/>
          <pc:sldMk cId="4250249601" sldId="320"/>
        </pc:sldMkLst>
      </pc:sldChg>
      <pc:sldChg chg="modTransition modAnim">
        <pc:chgData name="Will Serface" userId="9c7136a7-319e-424a-ba04-835fd77a41e7" providerId="ADAL" clId="{B9374931-EFD5-428B-A457-2D9B1E134D1F}" dt="2026-02-11T20:01:42.529" v="2187"/>
        <pc:sldMkLst>
          <pc:docMk/>
          <pc:sldMk cId="505339013" sldId="321"/>
        </pc:sldMkLst>
      </pc:sldChg>
      <pc:sldChg chg="modTransition">
        <pc:chgData name="Will Serface" userId="9c7136a7-319e-424a-ba04-835fd77a41e7" providerId="ADAL" clId="{B9374931-EFD5-428B-A457-2D9B1E134D1F}" dt="2026-02-11T20:01:42.529" v="2187"/>
        <pc:sldMkLst>
          <pc:docMk/>
          <pc:sldMk cId="3028165551" sldId="322"/>
        </pc:sldMkLst>
      </pc:sldChg>
      <pc:sldChg chg="modTransition">
        <pc:chgData name="Will Serface" userId="9c7136a7-319e-424a-ba04-835fd77a41e7" providerId="ADAL" clId="{B9374931-EFD5-428B-A457-2D9B1E134D1F}" dt="2026-02-11T20:01:42.529" v="2187"/>
        <pc:sldMkLst>
          <pc:docMk/>
          <pc:sldMk cId="3755500481" sldId="324"/>
        </pc:sldMkLst>
      </pc:sldChg>
      <pc:sldChg chg="modTransition modAnim">
        <pc:chgData name="Will Serface" userId="9c7136a7-319e-424a-ba04-835fd77a41e7" providerId="ADAL" clId="{B9374931-EFD5-428B-A457-2D9B1E134D1F}" dt="2026-02-11T20:01:42.529" v="2187"/>
        <pc:sldMkLst>
          <pc:docMk/>
          <pc:sldMk cId="1208648643" sldId="326"/>
        </pc:sldMkLst>
      </pc:sldChg>
      <pc:sldChg chg="modTransition">
        <pc:chgData name="Will Serface" userId="9c7136a7-319e-424a-ba04-835fd77a41e7" providerId="ADAL" clId="{B9374931-EFD5-428B-A457-2D9B1E134D1F}" dt="2026-02-11T21:58:03.859" v="2344"/>
        <pc:sldMkLst>
          <pc:docMk/>
          <pc:sldMk cId="3531055267" sldId="327"/>
        </pc:sldMkLst>
      </pc:sldChg>
      <pc:sldChg chg="modTransition">
        <pc:chgData name="Will Serface" userId="9c7136a7-319e-424a-ba04-835fd77a41e7" providerId="ADAL" clId="{B9374931-EFD5-428B-A457-2D9B1E134D1F}" dt="2026-02-11T21:58:13.286" v="2345"/>
        <pc:sldMkLst>
          <pc:docMk/>
          <pc:sldMk cId="1285541045" sldId="329"/>
        </pc:sldMkLst>
      </pc:sldChg>
      <pc:sldChg chg="addSp modSp mod modTransition modAnim">
        <pc:chgData name="Will Serface" userId="9c7136a7-319e-424a-ba04-835fd77a41e7" providerId="ADAL" clId="{B9374931-EFD5-428B-A457-2D9B1E134D1F}" dt="2026-02-11T21:58:29.436" v="2347"/>
        <pc:sldMkLst>
          <pc:docMk/>
          <pc:sldMk cId="65600893" sldId="331"/>
        </pc:sldMkLst>
        <pc:spChg chg="mod">
          <ac:chgData name="Will Serface" userId="9c7136a7-319e-424a-ba04-835fd77a41e7" providerId="ADAL" clId="{B9374931-EFD5-428B-A457-2D9B1E134D1F}" dt="2026-02-11T18:46:20.613" v="350" actId="20577"/>
          <ac:spMkLst>
            <pc:docMk/>
            <pc:sldMk cId="65600893" sldId="331"/>
            <ac:spMk id="2" creationId="{92A9A0E4-30F3-E9EC-E7C2-DA6F3C49C170}"/>
          </ac:spMkLst>
        </pc:spChg>
        <pc:spChg chg="add mod">
          <ac:chgData name="Will Serface" userId="9c7136a7-319e-424a-ba04-835fd77a41e7" providerId="ADAL" clId="{B9374931-EFD5-428B-A457-2D9B1E134D1F}" dt="2026-02-11T19:09:58.974" v="1437" actId="20577"/>
          <ac:spMkLst>
            <pc:docMk/>
            <pc:sldMk cId="65600893" sldId="331"/>
            <ac:spMk id="4" creationId="{A1FF4F25-640A-09F1-C482-65F8254BA1BA}"/>
          </ac:spMkLst>
        </pc:spChg>
        <pc:graphicFrameChg chg="add mod modGraphic">
          <ac:chgData name="Will Serface" userId="9c7136a7-319e-424a-ba04-835fd77a41e7" providerId="ADAL" clId="{B9374931-EFD5-428B-A457-2D9B1E134D1F}" dt="2026-02-11T20:10:39.070" v="2255" actId="20577"/>
          <ac:graphicFrameMkLst>
            <pc:docMk/>
            <pc:sldMk cId="65600893" sldId="331"/>
            <ac:graphicFrameMk id="3" creationId="{6DF3BC00-3B6C-C045-488C-0EA30136176E}"/>
          </ac:graphicFrameMkLst>
        </pc:graphicFrameChg>
        <pc:picChg chg="mod">
          <ac:chgData name="Will Serface" userId="9c7136a7-319e-424a-ba04-835fd77a41e7" providerId="ADAL" clId="{B9374931-EFD5-428B-A457-2D9B1E134D1F}" dt="2026-02-11T18:28:52.623" v="6" actId="14826"/>
          <ac:picMkLst>
            <pc:docMk/>
            <pc:sldMk cId="65600893" sldId="331"/>
            <ac:picMk id="5" creationId="{949D0237-4B54-FB98-EC9B-4762AF377B39}"/>
          </ac:picMkLst>
        </pc:picChg>
        <pc:picChg chg="mod">
          <ac:chgData name="Will Serface" userId="9c7136a7-319e-424a-ba04-835fd77a41e7" providerId="ADAL" clId="{B9374931-EFD5-428B-A457-2D9B1E134D1F}" dt="2026-02-11T20:40:53.981" v="2257" actId="1076"/>
          <ac:picMkLst>
            <pc:docMk/>
            <pc:sldMk cId="65600893" sldId="331"/>
            <ac:picMk id="6" creationId="{F7FB8CB5-4EEA-54C4-7EAC-035119929E81}"/>
          </ac:picMkLst>
        </pc:picChg>
      </pc:sldChg>
      <pc:sldChg chg="addSp modSp mod modTransition modAnim">
        <pc:chgData name="Will Serface" userId="9c7136a7-319e-424a-ba04-835fd77a41e7" providerId="ADAL" clId="{B9374931-EFD5-428B-A457-2D9B1E134D1F}" dt="2026-02-11T21:58:33.006" v="2349"/>
        <pc:sldMkLst>
          <pc:docMk/>
          <pc:sldMk cId="2374359273" sldId="333"/>
        </pc:sldMkLst>
        <pc:spChg chg="mod">
          <ac:chgData name="Will Serface" userId="9c7136a7-319e-424a-ba04-835fd77a41e7" providerId="ADAL" clId="{B9374931-EFD5-428B-A457-2D9B1E134D1F}" dt="2026-02-11T18:35:19.097" v="38" actId="20577"/>
          <ac:spMkLst>
            <pc:docMk/>
            <pc:sldMk cId="2374359273" sldId="333"/>
            <ac:spMk id="2" creationId="{469F6EB4-6F1A-4436-32F8-EB019A249D86}"/>
          </ac:spMkLst>
        </pc:spChg>
        <pc:spChg chg="add mod">
          <ac:chgData name="Will Serface" userId="9c7136a7-319e-424a-ba04-835fd77a41e7" providerId="ADAL" clId="{B9374931-EFD5-428B-A457-2D9B1E134D1F}" dt="2026-02-11T19:16:28.455" v="2150" actId="20577"/>
          <ac:spMkLst>
            <pc:docMk/>
            <pc:sldMk cId="2374359273" sldId="333"/>
            <ac:spMk id="4" creationId="{FF290828-9A7E-E125-140B-8BB98E8987F9}"/>
          </ac:spMkLst>
        </pc:spChg>
        <pc:graphicFrameChg chg="add mod modGraphic">
          <ac:chgData name="Will Serface" userId="9c7136a7-319e-424a-ba04-835fd77a41e7" providerId="ADAL" clId="{B9374931-EFD5-428B-A457-2D9B1E134D1F}" dt="2026-02-11T20:57:11.929" v="2276" actId="20577"/>
          <ac:graphicFrameMkLst>
            <pc:docMk/>
            <pc:sldMk cId="2374359273" sldId="333"/>
            <ac:graphicFrameMk id="3" creationId="{B4B2B23B-F985-BC71-46C7-BEE59EC4A2BD}"/>
          </ac:graphicFrameMkLst>
        </pc:graphicFrameChg>
        <pc:picChg chg="mod">
          <ac:chgData name="Will Serface" userId="9c7136a7-319e-424a-ba04-835fd77a41e7" providerId="ADAL" clId="{B9374931-EFD5-428B-A457-2D9B1E134D1F}" dt="2026-02-11T18:28:57.223" v="7" actId="14826"/>
          <ac:picMkLst>
            <pc:docMk/>
            <pc:sldMk cId="2374359273" sldId="333"/>
            <ac:picMk id="5" creationId="{304FE443-C1FF-CEE5-BACD-73FEED6758C8}"/>
          </ac:picMkLst>
        </pc:picChg>
        <pc:picChg chg="mod">
          <ac:chgData name="Will Serface" userId="9c7136a7-319e-424a-ba04-835fd77a41e7" providerId="ADAL" clId="{B9374931-EFD5-428B-A457-2D9B1E134D1F}" dt="2026-02-11T20:59:41.446" v="2277" actId="1076"/>
          <ac:picMkLst>
            <pc:docMk/>
            <pc:sldMk cId="2374359273" sldId="333"/>
            <ac:picMk id="6" creationId="{1EF82C43-7499-DC6F-9E2F-15533EBE7BE5}"/>
          </ac:picMkLst>
        </pc:picChg>
      </pc:sldChg>
      <pc:sldChg chg="modTransition">
        <pc:chgData name="Will Serface" userId="9c7136a7-319e-424a-ba04-835fd77a41e7" providerId="ADAL" clId="{B9374931-EFD5-428B-A457-2D9B1E134D1F}" dt="2026-02-11T20:01:42.529" v="2187"/>
        <pc:sldMkLst>
          <pc:docMk/>
          <pc:sldMk cId="3417801068" sldId="337"/>
        </pc:sldMkLst>
      </pc:sldChg>
      <pc:sldChg chg="modTransition modAnim">
        <pc:chgData name="Will Serface" userId="9c7136a7-319e-424a-ba04-835fd77a41e7" providerId="ADAL" clId="{B9374931-EFD5-428B-A457-2D9B1E134D1F}" dt="2026-02-11T21:59:52.297" v="2356"/>
        <pc:sldMkLst>
          <pc:docMk/>
          <pc:sldMk cId="627280939" sldId="340"/>
        </pc:sldMkLst>
      </pc:sldChg>
      <pc:sldChg chg="modTransition">
        <pc:chgData name="Will Serface" userId="9c7136a7-319e-424a-ba04-835fd77a41e7" providerId="ADAL" clId="{B9374931-EFD5-428B-A457-2D9B1E134D1F}" dt="2026-02-11T21:59:11.899" v="2353"/>
        <pc:sldMkLst>
          <pc:docMk/>
          <pc:sldMk cId="1027383043" sldId="341"/>
        </pc:sldMkLst>
      </pc:sldChg>
      <pc:sldChg chg="modTransition modAnim">
        <pc:chgData name="Will Serface" userId="9c7136a7-319e-424a-ba04-835fd77a41e7" providerId="ADAL" clId="{B9374931-EFD5-428B-A457-2D9B1E134D1F}" dt="2026-02-11T22:00:10.806" v="2359"/>
        <pc:sldMkLst>
          <pc:docMk/>
          <pc:sldMk cId="4228165136" sldId="342"/>
        </pc:sldMkLst>
      </pc:sldChg>
      <pc:sldChg chg="modTransition modAnim">
        <pc:chgData name="Will Serface" userId="9c7136a7-319e-424a-ba04-835fd77a41e7" providerId="ADAL" clId="{B9374931-EFD5-428B-A457-2D9B1E134D1F}" dt="2026-02-11T22:00:20.888" v="2360"/>
        <pc:sldMkLst>
          <pc:docMk/>
          <pc:sldMk cId="755346849" sldId="343"/>
        </pc:sldMkLst>
      </pc:sldChg>
      <pc:sldChg chg="modTransition">
        <pc:chgData name="Will Serface" userId="9c7136a7-319e-424a-ba04-835fd77a41e7" providerId="ADAL" clId="{B9374931-EFD5-428B-A457-2D9B1E134D1F}" dt="2026-02-11T20:01:42.529" v="2187"/>
        <pc:sldMkLst>
          <pc:docMk/>
          <pc:sldMk cId="1546365121" sldId="344"/>
        </pc:sldMkLst>
      </pc:sldChg>
      <pc:sldChg chg="modTransition">
        <pc:chgData name="Will Serface" userId="9c7136a7-319e-424a-ba04-835fd77a41e7" providerId="ADAL" clId="{B9374931-EFD5-428B-A457-2D9B1E134D1F}" dt="2026-02-11T20:01:42.529" v="2187"/>
        <pc:sldMkLst>
          <pc:docMk/>
          <pc:sldMk cId="402610357" sldId="345"/>
        </pc:sldMkLst>
      </pc:sldChg>
      <pc:sldChg chg="modTransition">
        <pc:chgData name="Will Serface" userId="9c7136a7-319e-424a-ba04-835fd77a41e7" providerId="ADAL" clId="{B9374931-EFD5-428B-A457-2D9B1E134D1F}" dt="2026-02-11T20:01:42.529" v="2187"/>
        <pc:sldMkLst>
          <pc:docMk/>
          <pc:sldMk cId="592829845" sldId="346"/>
        </pc:sldMkLst>
      </pc:sldChg>
      <pc:sldChg chg="modTransition modAnim">
        <pc:chgData name="Will Serface" userId="9c7136a7-319e-424a-ba04-835fd77a41e7" providerId="ADAL" clId="{B9374931-EFD5-428B-A457-2D9B1E134D1F}" dt="2026-02-11T20:01:42.529" v="2187"/>
        <pc:sldMkLst>
          <pc:docMk/>
          <pc:sldMk cId="74457805" sldId="347"/>
        </pc:sldMkLst>
      </pc:sldChg>
      <pc:sldChg chg="modSp mod modTransition">
        <pc:chgData name="Will Serface" userId="9c7136a7-319e-424a-ba04-835fd77a41e7" providerId="ADAL" clId="{B9374931-EFD5-428B-A457-2D9B1E134D1F}" dt="2026-02-11T22:00:57.363" v="2363"/>
        <pc:sldMkLst>
          <pc:docMk/>
          <pc:sldMk cId="1713669617" sldId="348"/>
        </pc:sldMkLst>
        <pc:picChg chg="mod">
          <ac:chgData name="Will Serface" userId="9c7136a7-319e-424a-ba04-835fd77a41e7" providerId="ADAL" clId="{B9374931-EFD5-428B-A457-2D9B1E134D1F}" dt="2026-02-11T20:00:20.466" v="2181" actId="1036"/>
          <ac:picMkLst>
            <pc:docMk/>
            <pc:sldMk cId="1713669617" sldId="348"/>
            <ac:picMk id="19" creationId="{B5F90101-C594-DC9C-10B5-3CFE404958E9}"/>
          </ac:picMkLst>
        </pc:picChg>
      </pc:sldChg>
      <pc:sldChg chg="modTransition">
        <pc:chgData name="Will Serface" userId="9c7136a7-319e-424a-ba04-835fd77a41e7" providerId="ADAL" clId="{B9374931-EFD5-428B-A457-2D9B1E134D1F}" dt="2026-02-11T22:01:08.909" v="2364"/>
        <pc:sldMkLst>
          <pc:docMk/>
          <pc:sldMk cId="846316198" sldId="349"/>
        </pc:sldMkLst>
      </pc:sldChg>
      <pc:sldChg chg="addSp delSp modSp mod modTransition modAnim">
        <pc:chgData name="Will Serface" userId="9c7136a7-319e-424a-ba04-835fd77a41e7" providerId="ADAL" clId="{B9374931-EFD5-428B-A457-2D9B1E134D1F}" dt="2026-02-11T22:18:14.807" v="2370"/>
        <pc:sldMkLst>
          <pc:docMk/>
          <pc:sldMk cId="2253408780" sldId="350"/>
        </pc:sldMkLst>
        <pc:spChg chg="mod">
          <ac:chgData name="Will Serface" userId="9c7136a7-319e-424a-ba04-835fd77a41e7" providerId="ADAL" clId="{B9374931-EFD5-428B-A457-2D9B1E134D1F}" dt="2026-02-11T21:28:54.813" v="2325" actId="20577"/>
          <ac:spMkLst>
            <pc:docMk/>
            <pc:sldMk cId="2253408780" sldId="350"/>
            <ac:spMk id="2" creationId="{8274F220-82A8-F3E7-8A92-B7EEFA436C90}"/>
          </ac:spMkLst>
        </pc:spChg>
        <pc:picChg chg="mod">
          <ac:chgData name="Will Serface" userId="9c7136a7-319e-424a-ba04-835fd77a41e7" providerId="ADAL" clId="{B9374931-EFD5-428B-A457-2D9B1E134D1F}" dt="2026-02-11T18:31:33.403" v="21" actId="14826"/>
          <ac:picMkLst>
            <pc:docMk/>
            <pc:sldMk cId="2253408780" sldId="350"/>
            <ac:picMk id="5" creationId="{EE688BAC-38F7-5770-9B57-DA73F95D0873}"/>
          </ac:picMkLst>
        </pc:picChg>
        <pc:picChg chg="add mod">
          <ac:chgData name="Will Serface" userId="9c7136a7-319e-424a-ba04-835fd77a41e7" providerId="ADAL" clId="{B9374931-EFD5-428B-A457-2D9B1E134D1F}" dt="2026-02-11T21:30:39.138" v="2329" actId="1076"/>
          <ac:picMkLst>
            <pc:docMk/>
            <pc:sldMk cId="2253408780" sldId="350"/>
            <ac:picMk id="6" creationId="{16440A1E-09E5-41D4-5830-5350F1027EEB}"/>
          </ac:picMkLst>
        </pc:picChg>
        <pc:picChg chg="mod">
          <ac:chgData name="Will Serface" userId="9c7136a7-319e-424a-ba04-835fd77a41e7" providerId="ADAL" clId="{B9374931-EFD5-428B-A457-2D9B1E134D1F}" dt="2026-02-11T21:36:12.086" v="2330" actId="1076"/>
          <ac:picMkLst>
            <pc:docMk/>
            <pc:sldMk cId="2253408780" sldId="350"/>
            <ac:picMk id="7" creationId="{F8DD258E-4750-DD17-0345-A90220C7D8B8}"/>
          </ac:picMkLst>
        </pc:picChg>
      </pc:sldChg>
      <pc:sldChg chg="modTransition modAnim">
        <pc:chgData name="Will Serface" userId="9c7136a7-319e-424a-ba04-835fd77a41e7" providerId="ADAL" clId="{B9374931-EFD5-428B-A457-2D9B1E134D1F}" dt="2026-02-11T22:01:40.488" v="2368"/>
        <pc:sldMkLst>
          <pc:docMk/>
          <pc:sldMk cId="3455340459" sldId="351"/>
        </pc:sldMkLst>
      </pc:sldChg>
      <pc:sldChg chg="modTransition modAnim">
        <pc:chgData name="Will Serface" userId="9c7136a7-319e-424a-ba04-835fd77a41e7" providerId="ADAL" clId="{B9374931-EFD5-428B-A457-2D9B1E134D1F}" dt="2026-02-11T22:01:31.889" v="2367"/>
        <pc:sldMkLst>
          <pc:docMk/>
          <pc:sldMk cId="2281968254" sldId="352"/>
        </pc:sldMkLst>
      </pc:sldChg>
      <pc:sldChg chg="modTransition modAnim">
        <pc:chgData name="Will Serface" userId="9c7136a7-319e-424a-ba04-835fd77a41e7" providerId="ADAL" clId="{B9374931-EFD5-428B-A457-2D9B1E134D1F}" dt="2026-02-11T22:01:18.758" v="2365"/>
        <pc:sldMkLst>
          <pc:docMk/>
          <pc:sldMk cId="4078288471" sldId="353"/>
        </pc:sldMkLst>
      </pc:sldChg>
      <pc:sldChg chg="modTransition modAnim">
        <pc:chgData name="Will Serface" userId="9c7136a7-319e-424a-ba04-835fd77a41e7" providerId="ADAL" clId="{B9374931-EFD5-428B-A457-2D9B1E134D1F}" dt="2026-02-11T21:58:56.729" v="2352"/>
        <pc:sldMkLst>
          <pc:docMk/>
          <pc:sldMk cId="784932301" sldId="354"/>
        </pc:sldMkLst>
      </pc:sldChg>
      <pc:sldChg chg="modTransition modAnim">
        <pc:chgData name="Will Serface" userId="9c7136a7-319e-424a-ba04-835fd77a41e7" providerId="ADAL" clId="{B9374931-EFD5-428B-A457-2D9B1E134D1F}" dt="2026-02-11T22:00:01.139" v="2358"/>
        <pc:sldMkLst>
          <pc:docMk/>
          <pc:sldMk cId="2124467925" sldId="356"/>
        </pc:sldMkLst>
      </pc:sldChg>
      <pc:sldChg chg="addSp modSp mod modTransition modAnim">
        <pc:chgData name="Will Serface" userId="9c7136a7-319e-424a-ba04-835fd77a41e7" providerId="ADAL" clId="{B9374931-EFD5-428B-A457-2D9B1E134D1F}" dt="2026-02-11T21:17:28.252" v="2302" actId="208"/>
        <pc:sldMkLst>
          <pc:docMk/>
          <pc:sldMk cId="1317137143" sldId="357"/>
        </pc:sldMkLst>
        <pc:spChg chg="mod">
          <ac:chgData name="Will Serface" userId="9c7136a7-319e-424a-ba04-835fd77a41e7" providerId="ADAL" clId="{B9374931-EFD5-428B-A457-2D9B1E134D1F}" dt="2026-02-11T21:17:28.252" v="2302" actId="208"/>
          <ac:spMkLst>
            <pc:docMk/>
            <pc:sldMk cId="1317137143" sldId="357"/>
            <ac:spMk id="3" creationId="{80196179-8057-9E5F-2948-9D22D17A5045}"/>
          </ac:spMkLst>
        </pc:spChg>
        <pc:spChg chg="mod">
          <ac:chgData name="Will Serface" userId="9c7136a7-319e-424a-ba04-835fd77a41e7" providerId="ADAL" clId="{B9374931-EFD5-428B-A457-2D9B1E134D1F}" dt="2026-02-11T21:17:28.252" v="2302" actId="208"/>
          <ac:spMkLst>
            <pc:docMk/>
            <pc:sldMk cId="1317137143" sldId="357"/>
            <ac:spMk id="4" creationId="{6CE1A551-7BBB-2D63-994A-21C79211E7B2}"/>
          </ac:spMkLst>
        </pc:spChg>
        <pc:spChg chg="mod">
          <ac:chgData name="Will Serface" userId="9c7136a7-319e-424a-ba04-835fd77a41e7" providerId="ADAL" clId="{B9374931-EFD5-428B-A457-2D9B1E134D1F}" dt="2026-02-11T21:17:28.252" v="2302" actId="208"/>
          <ac:spMkLst>
            <pc:docMk/>
            <pc:sldMk cId="1317137143" sldId="357"/>
            <ac:spMk id="5" creationId="{1D883E0C-2B1F-E3B4-AF58-FD1D4ADB9AFD}"/>
          </ac:spMkLst>
        </pc:spChg>
        <pc:spChg chg="mod">
          <ac:chgData name="Will Serface" userId="9c7136a7-319e-424a-ba04-835fd77a41e7" providerId="ADAL" clId="{B9374931-EFD5-428B-A457-2D9B1E134D1F}" dt="2026-02-11T21:17:28.252" v="2302" actId="208"/>
          <ac:spMkLst>
            <pc:docMk/>
            <pc:sldMk cId="1317137143" sldId="357"/>
            <ac:spMk id="6" creationId="{9BCF0959-1FEC-DD02-333A-417D3CF000F7}"/>
          </ac:spMkLst>
        </pc:spChg>
        <pc:spChg chg="mod">
          <ac:chgData name="Will Serface" userId="9c7136a7-319e-424a-ba04-835fd77a41e7" providerId="ADAL" clId="{B9374931-EFD5-428B-A457-2D9B1E134D1F}" dt="2026-02-11T21:17:28.252" v="2302" actId="208"/>
          <ac:spMkLst>
            <pc:docMk/>
            <pc:sldMk cId="1317137143" sldId="357"/>
            <ac:spMk id="7" creationId="{0AD4E993-AC1A-AEA0-9779-823A8FEAF90C}"/>
          </ac:spMkLst>
        </pc:spChg>
        <pc:spChg chg="mod">
          <ac:chgData name="Will Serface" userId="9c7136a7-319e-424a-ba04-835fd77a41e7" providerId="ADAL" clId="{B9374931-EFD5-428B-A457-2D9B1E134D1F}" dt="2026-02-11T21:17:28.252" v="2302" actId="208"/>
          <ac:spMkLst>
            <pc:docMk/>
            <pc:sldMk cId="1317137143" sldId="357"/>
            <ac:spMk id="8" creationId="{3D441AE9-6488-0B07-D361-3A71F293D208}"/>
          </ac:spMkLst>
        </pc:spChg>
        <pc:picChg chg="add mod">
          <ac:chgData name="Will Serface" userId="9c7136a7-319e-424a-ba04-835fd77a41e7" providerId="ADAL" clId="{B9374931-EFD5-428B-A457-2D9B1E134D1F}" dt="2026-02-11T18:29:15.059" v="8"/>
          <ac:picMkLst>
            <pc:docMk/>
            <pc:sldMk cId="1317137143" sldId="357"/>
            <ac:picMk id="9" creationId="{A5E6B251-ACFC-29C0-888F-64E5CA126108}"/>
          </ac:picMkLst>
        </pc:picChg>
        <pc:picChg chg="mod">
          <ac:chgData name="Will Serface" userId="9c7136a7-319e-424a-ba04-835fd77a41e7" providerId="ADAL" clId="{B9374931-EFD5-428B-A457-2D9B1E134D1F}" dt="2026-02-11T21:11:12.090" v="2283" actId="1076"/>
          <ac:picMkLst>
            <pc:docMk/>
            <pc:sldMk cId="1317137143" sldId="357"/>
            <ac:picMk id="10" creationId="{18DE303B-C4F7-F641-D675-647122DFB31B}"/>
          </ac:picMkLst>
        </pc:picChg>
        <pc:cxnChg chg="mod">
          <ac:chgData name="Will Serface" userId="9c7136a7-319e-424a-ba04-835fd77a41e7" providerId="ADAL" clId="{B9374931-EFD5-428B-A457-2D9B1E134D1F}" dt="2026-02-11T21:17:28.252" v="2302" actId="208"/>
          <ac:cxnSpMkLst>
            <pc:docMk/>
            <pc:sldMk cId="1317137143" sldId="357"/>
            <ac:cxnSpMk id="17" creationId="{8F7D2DDF-42A4-A01B-EF07-1BFDA02E4EE3}"/>
          </ac:cxnSpMkLst>
        </pc:cxnChg>
        <pc:cxnChg chg="mod">
          <ac:chgData name="Will Serface" userId="9c7136a7-319e-424a-ba04-835fd77a41e7" providerId="ADAL" clId="{B9374931-EFD5-428B-A457-2D9B1E134D1F}" dt="2026-02-11T21:17:28.252" v="2302" actId="208"/>
          <ac:cxnSpMkLst>
            <pc:docMk/>
            <pc:sldMk cId="1317137143" sldId="357"/>
            <ac:cxnSpMk id="21" creationId="{3D23C9F1-1A65-EE16-F3A2-A10029FF1B45}"/>
          </ac:cxnSpMkLst>
        </pc:cxnChg>
        <pc:cxnChg chg="mod">
          <ac:chgData name="Will Serface" userId="9c7136a7-319e-424a-ba04-835fd77a41e7" providerId="ADAL" clId="{B9374931-EFD5-428B-A457-2D9B1E134D1F}" dt="2026-02-11T21:17:28.252" v="2302" actId="208"/>
          <ac:cxnSpMkLst>
            <pc:docMk/>
            <pc:sldMk cId="1317137143" sldId="357"/>
            <ac:cxnSpMk id="25" creationId="{A43E69D6-6361-86F2-F9EF-5CFA7D29EB80}"/>
          </ac:cxnSpMkLst>
        </pc:cxnChg>
        <pc:cxnChg chg="mod">
          <ac:chgData name="Will Serface" userId="9c7136a7-319e-424a-ba04-835fd77a41e7" providerId="ADAL" clId="{B9374931-EFD5-428B-A457-2D9B1E134D1F}" dt="2026-02-11T21:17:28.252" v="2302" actId="208"/>
          <ac:cxnSpMkLst>
            <pc:docMk/>
            <pc:sldMk cId="1317137143" sldId="357"/>
            <ac:cxnSpMk id="31" creationId="{BB64135F-B878-917B-9231-22797BCD92B1}"/>
          </ac:cxnSpMkLst>
        </pc:cxnChg>
      </pc:sldChg>
      <pc:sldChg chg="addSp modSp mod modTransition modAnim">
        <pc:chgData name="Will Serface" userId="9c7136a7-319e-424a-ba04-835fd77a41e7" providerId="ADAL" clId="{B9374931-EFD5-428B-A457-2D9B1E134D1F}" dt="2026-02-11T21:20:47.755" v="2310" actId="1076"/>
        <pc:sldMkLst>
          <pc:docMk/>
          <pc:sldMk cId="630502199" sldId="361"/>
        </pc:sldMkLst>
        <pc:picChg chg="mod">
          <ac:chgData name="Will Serface" userId="9c7136a7-319e-424a-ba04-835fd77a41e7" providerId="ADAL" clId="{B9374931-EFD5-428B-A457-2D9B1E134D1F}" dt="2026-02-11T21:20:47.755" v="2310" actId="1076"/>
          <ac:picMkLst>
            <pc:docMk/>
            <pc:sldMk cId="630502199" sldId="361"/>
            <ac:picMk id="4" creationId="{2CCDF3AD-7E19-3EE1-766A-73B5B9F06FC0}"/>
          </ac:picMkLst>
        </pc:picChg>
      </pc:sldChg>
      <pc:sldChg chg="addSp delSp modSp mod modTransition delAnim modAnim">
        <pc:chgData name="Will Serface" userId="9c7136a7-319e-424a-ba04-835fd77a41e7" providerId="ADAL" clId="{B9374931-EFD5-428B-A457-2D9B1E134D1F}" dt="2026-02-11T22:18:35.414" v="2380"/>
        <pc:sldMkLst>
          <pc:docMk/>
          <pc:sldMk cId="63936703" sldId="364"/>
        </pc:sldMkLst>
        <pc:picChg chg="add mod">
          <ac:chgData name="Will Serface" userId="9c7136a7-319e-424a-ba04-835fd77a41e7" providerId="ADAL" clId="{B9374931-EFD5-428B-A457-2D9B1E134D1F}" dt="2026-02-11T18:29:20.675" v="10"/>
          <ac:picMkLst>
            <pc:docMk/>
            <pc:sldMk cId="63936703" sldId="364"/>
            <ac:picMk id="3" creationId="{884F41DD-E330-68C1-1BAC-28F51C3FA13D}"/>
          </ac:picMkLst>
        </pc:picChg>
        <pc:picChg chg="mod">
          <ac:chgData name="Will Serface" userId="9c7136a7-319e-424a-ba04-835fd77a41e7" providerId="ADAL" clId="{B9374931-EFD5-428B-A457-2D9B1E134D1F}" dt="2026-02-11T21:20:38.802" v="2308" actId="1076"/>
          <ac:picMkLst>
            <pc:docMk/>
            <pc:sldMk cId="63936703" sldId="364"/>
            <ac:picMk id="5" creationId="{94918CFA-68C6-0DD5-D913-B6745D0AA845}"/>
          </ac:picMkLst>
        </pc:picChg>
      </pc:sldChg>
      <pc:sldChg chg="modTransition modAnim">
        <pc:chgData name="Will Serface" userId="9c7136a7-319e-424a-ba04-835fd77a41e7" providerId="ADAL" clId="{B9374931-EFD5-428B-A457-2D9B1E134D1F}" dt="2026-02-11T22:00:45.603" v="2362"/>
        <pc:sldMkLst>
          <pc:docMk/>
          <pc:sldMk cId="547162929" sldId="365"/>
        </pc:sldMkLst>
      </pc:sldChg>
      <pc:sldChg chg="modTransition modAnim">
        <pc:chgData name="Will Serface" userId="9c7136a7-319e-424a-ba04-835fd77a41e7" providerId="ADAL" clId="{B9374931-EFD5-428B-A457-2D9B1E134D1F}" dt="2026-02-11T20:01:42.529" v="2187"/>
        <pc:sldMkLst>
          <pc:docMk/>
          <pc:sldMk cId="269180537" sldId="369"/>
        </pc:sldMkLst>
      </pc:sldChg>
      <pc:sldChg chg="modTransition modAnim">
        <pc:chgData name="Will Serface" userId="9c7136a7-319e-424a-ba04-835fd77a41e7" providerId="ADAL" clId="{B9374931-EFD5-428B-A457-2D9B1E134D1F}" dt="2026-02-11T21:58:45.475" v="2351"/>
        <pc:sldMkLst>
          <pc:docMk/>
          <pc:sldMk cId="3558729625" sldId="370"/>
        </pc:sldMkLst>
      </pc:sldChg>
      <pc:sldChg chg="modSp mod modTransition modAnim">
        <pc:chgData name="Will Serface" userId="9c7136a7-319e-424a-ba04-835fd77a41e7" providerId="ADAL" clId="{B9374931-EFD5-428B-A457-2D9B1E134D1F}" dt="2026-02-11T21:21:24.492" v="2312"/>
        <pc:sldMkLst>
          <pc:docMk/>
          <pc:sldMk cId="1896045581" sldId="371"/>
        </pc:sldMkLst>
        <pc:picChg chg="mod">
          <ac:chgData name="Will Serface" userId="9c7136a7-319e-424a-ba04-835fd77a41e7" providerId="ADAL" clId="{B9374931-EFD5-428B-A457-2D9B1E134D1F}" dt="2026-02-11T21:21:22.115" v="2311" actId="1076"/>
          <ac:picMkLst>
            <pc:docMk/>
            <pc:sldMk cId="1896045581" sldId="371"/>
            <ac:picMk id="4" creationId="{666D156C-018F-C66C-DB8F-4665E69199E1}"/>
          </ac:picMkLst>
        </pc:picChg>
      </pc:sldChg>
      <pc:sldChg chg="modSp mod modTransition modAnim">
        <pc:chgData name="Will Serface" userId="9c7136a7-319e-424a-ba04-835fd77a41e7" providerId="ADAL" clId="{B9374931-EFD5-428B-A457-2D9B1E134D1F}" dt="2026-02-11T21:23:23.431" v="2316"/>
        <pc:sldMkLst>
          <pc:docMk/>
          <pc:sldMk cId="1023341797" sldId="372"/>
        </pc:sldMkLst>
        <pc:picChg chg="mod">
          <ac:chgData name="Will Serface" userId="9c7136a7-319e-424a-ba04-835fd77a41e7" providerId="ADAL" clId="{B9374931-EFD5-428B-A457-2D9B1E134D1F}" dt="2026-02-11T21:23:21.798" v="2315" actId="1076"/>
          <ac:picMkLst>
            <pc:docMk/>
            <pc:sldMk cId="1023341797" sldId="372"/>
            <ac:picMk id="4" creationId="{020E7F06-EB15-6ED1-61EC-B73D3BC324A5}"/>
          </ac:picMkLst>
        </pc:picChg>
      </pc:sldChg>
      <pc:sldChg chg="addSp modSp mod modTransition modAnim">
        <pc:chgData name="Will Serface" userId="9c7136a7-319e-424a-ba04-835fd77a41e7" providerId="ADAL" clId="{B9374931-EFD5-428B-A457-2D9B1E134D1F}" dt="2026-02-11T21:22:51.457" v="2314"/>
        <pc:sldMkLst>
          <pc:docMk/>
          <pc:sldMk cId="4060869464" sldId="373"/>
        </pc:sldMkLst>
        <pc:spChg chg="mod">
          <ac:chgData name="Will Serface" userId="9c7136a7-319e-424a-ba04-835fd77a41e7" providerId="ADAL" clId="{B9374931-EFD5-428B-A457-2D9B1E134D1F}" dt="2026-02-11T18:30:43.321" v="16" actId="1076"/>
          <ac:spMkLst>
            <pc:docMk/>
            <pc:sldMk cId="4060869464" sldId="373"/>
            <ac:spMk id="64" creationId="{651F70D8-010F-8998-E379-1B066CC1598A}"/>
          </ac:spMkLst>
        </pc:spChg>
        <pc:spChg chg="mod">
          <ac:chgData name="Will Serface" userId="9c7136a7-319e-424a-ba04-835fd77a41e7" providerId="ADAL" clId="{B9374931-EFD5-428B-A457-2D9B1E134D1F}" dt="2026-02-11T18:30:43.321" v="16" actId="1076"/>
          <ac:spMkLst>
            <pc:docMk/>
            <pc:sldMk cId="4060869464" sldId="373"/>
            <ac:spMk id="65" creationId="{2451E6D9-8B78-5014-2B49-41DD46AADC2E}"/>
          </ac:spMkLst>
        </pc:spChg>
        <pc:spChg chg="mod">
          <ac:chgData name="Will Serface" userId="9c7136a7-319e-424a-ba04-835fd77a41e7" providerId="ADAL" clId="{B9374931-EFD5-428B-A457-2D9B1E134D1F}" dt="2026-02-11T18:30:43.321" v="16" actId="1076"/>
          <ac:spMkLst>
            <pc:docMk/>
            <pc:sldMk cId="4060869464" sldId="373"/>
            <ac:spMk id="69" creationId="{7964BD12-F2BE-7E8F-B311-1F70ABCD4C3C}"/>
          </ac:spMkLst>
        </pc:spChg>
        <pc:picChg chg="mod">
          <ac:chgData name="Will Serface" userId="9c7136a7-319e-424a-ba04-835fd77a41e7" providerId="ADAL" clId="{B9374931-EFD5-428B-A457-2D9B1E134D1F}" dt="2026-02-11T21:22:48.847" v="2313" actId="1076"/>
          <ac:picMkLst>
            <pc:docMk/>
            <pc:sldMk cId="4060869464" sldId="373"/>
            <ac:picMk id="2" creationId="{D5F3ED26-8A55-4515-A027-59A5B4C66A24}"/>
          </ac:picMkLst>
        </pc:picChg>
        <pc:picChg chg="add mod">
          <ac:chgData name="Will Serface" userId="9c7136a7-319e-424a-ba04-835fd77a41e7" providerId="ADAL" clId="{B9374931-EFD5-428B-A457-2D9B1E134D1F}" dt="2026-02-11T18:30:46.797" v="17"/>
          <ac:picMkLst>
            <pc:docMk/>
            <pc:sldMk cId="4060869464" sldId="373"/>
            <ac:picMk id="3" creationId="{820D2EFB-E1A7-D2E2-CCAC-504C78384CB2}"/>
          </ac:picMkLst>
        </pc:picChg>
        <pc:cxnChg chg="mod">
          <ac:chgData name="Will Serface" userId="9c7136a7-319e-424a-ba04-835fd77a41e7" providerId="ADAL" clId="{B9374931-EFD5-428B-A457-2D9B1E134D1F}" dt="2026-02-11T18:30:43.321" v="16" actId="1076"/>
          <ac:cxnSpMkLst>
            <pc:docMk/>
            <pc:sldMk cId="4060869464" sldId="373"/>
            <ac:cxnSpMk id="62" creationId="{1C22D1F8-79F2-FC85-9E52-5BB8E8EEBD04}"/>
          </ac:cxnSpMkLst>
        </pc:cxnChg>
        <pc:cxnChg chg="mod">
          <ac:chgData name="Will Serface" userId="9c7136a7-319e-424a-ba04-835fd77a41e7" providerId="ADAL" clId="{B9374931-EFD5-428B-A457-2D9B1E134D1F}" dt="2026-02-11T18:30:43.321" v="16" actId="1076"/>
          <ac:cxnSpMkLst>
            <pc:docMk/>
            <pc:sldMk cId="4060869464" sldId="373"/>
            <ac:cxnSpMk id="63" creationId="{7BE1E3EF-F279-77CC-FD12-D6BB1D4FD607}"/>
          </ac:cxnSpMkLst>
        </pc:cxnChg>
        <pc:cxnChg chg="mod">
          <ac:chgData name="Will Serface" userId="9c7136a7-319e-424a-ba04-835fd77a41e7" providerId="ADAL" clId="{B9374931-EFD5-428B-A457-2D9B1E134D1F}" dt="2026-02-11T18:30:43.321" v="16" actId="1076"/>
          <ac:cxnSpMkLst>
            <pc:docMk/>
            <pc:sldMk cId="4060869464" sldId="373"/>
            <ac:cxnSpMk id="68" creationId="{AD5A9189-B4CB-0022-28A6-CEC75BE65CA3}"/>
          </ac:cxnSpMkLst>
        </pc:cxnChg>
      </pc:sldChg>
      <pc:sldChg chg="addSp modSp mod modTransition modAnim">
        <pc:chgData name="Will Serface" userId="9c7136a7-319e-424a-ba04-835fd77a41e7" providerId="ADAL" clId="{B9374931-EFD5-428B-A457-2D9B1E134D1F}" dt="2026-02-11T21:15:35.474" v="2290"/>
        <pc:sldMkLst>
          <pc:docMk/>
          <pc:sldMk cId="3352617176" sldId="375"/>
        </pc:sldMkLst>
        <pc:spChg chg="mod">
          <ac:chgData name="Will Serface" userId="9c7136a7-319e-424a-ba04-835fd77a41e7" providerId="ADAL" clId="{B9374931-EFD5-428B-A457-2D9B1E134D1F}" dt="2026-02-11T18:30:57.282" v="18" actId="1076"/>
          <ac:spMkLst>
            <pc:docMk/>
            <pc:sldMk cId="3352617176" sldId="375"/>
            <ac:spMk id="82" creationId="{07AF3C45-C74D-3E75-9017-18770BE48080}"/>
          </ac:spMkLst>
        </pc:spChg>
        <pc:spChg chg="mod">
          <ac:chgData name="Will Serface" userId="9c7136a7-319e-424a-ba04-835fd77a41e7" providerId="ADAL" clId="{B9374931-EFD5-428B-A457-2D9B1E134D1F}" dt="2026-02-11T18:30:57.282" v="18" actId="1076"/>
          <ac:spMkLst>
            <pc:docMk/>
            <pc:sldMk cId="3352617176" sldId="375"/>
            <ac:spMk id="85" creationId="{081788AB-DBBF-0157-E5CB-A3A474552136}"/>
          </ac:spMkLst>
        </pc:spChg>
        <pc:picChg chg="mod">
          <ac:chgData name="Will Serface" userId="9c7136a7-319e-424a-ba04-835fd77a41e7" providerId="ADAL" clId="{B9374931-EFD5-428B-A457-2D9B1E134D1F}" dt="2026-02-11T21:15:33.249" v="2289" actId="1076"/>
          <ac:picMkLst>
            <pc:docMk/>
            <pc:sldMk cId="3352617176" sldId="375"/>
            <ac:picMk id="2" creationId="{B16697DC-8FC1-2A69-4DDA-5508EFA98852}"/>
          </ac:picMkLst>
        </pc:picChg>
        <pc:picChg chg="add mod">
          <ac:chgData name="Will Serface" userId="9c7136a7-319e-424a-ba04-835fd77a41e7" providerId="ADAL" clId="{B9374931-EFD5-428B-A457-2D9B1E134D1F}" dt="2026-02-11T18:30:02.983" v="14"/>
          <ac:picMkLst>
            <pc:docMk/>
            <pc:sldMk cId="3352617176" sldId="375"/>
            <ac:picMk id="3" creationId="{E5163E71-5F93-972E-B08C-02D5AD5FFF3D}"/>
          </ac:picMkLst>
        </pc:picChg>
        <pc:cxnChg chg="mod">
          <ac:chgData name="Will Serface" userId="9c7136a7-319e-424a-ba04-835fd77a41e7" providerId="ADAL" clId="{B9374931-EFD5-428B-A457-2D9B1E134D1F}" dt="2026-02-11T18:30:57.282" v="18" actId="1076"/>
          <ac:cxnSpMkLst>
            <pc:docMk/>
            <pc:sldMk cId="3352617176" sldId="375"/>
            <ac:cxnSpMk id="79" creationId="{BA28646C-0C71-411C-9170-FB9BB2D70B7E}"/>
          </ac:cxnSpMkLst>
        </pc:cxnChg>
        <pc:cxnChg chg="mod">
          <ac:chgData name="Will Serface" userId="9c7136a7-319e-424a-ba04-835fd77a41e7" providerId="ADAL" clId="{B9374931-EFD5-428B-A457-2D9B1E134D1F}" dt="2026-02-11T18:30:57.282" v="18" actId="1076"/>
          <ac:cxnSpMkLst>
            <pc:docMk/>
            <pc:sldMk cId="3352617176" sldId="375"/>
            <ac:cxnSpMk id="80" creationId="{E17A9135-33F8-7B5D-2C97-A5E8C73FD311}"/>
          </ac:cxnSpMkLst>
        </pc:cxnChg>
      </pc:sldChg>
      <pc:sldChg chg="addSp modSp mod modTransition modAnim">
        <pc:chgData name="Will Serface" userId="9c7136a7-319e-424a-ba04-835fd77a41e7" providerId="ADAL" clId="{B9374931-EFD5-428B-A457-2D9B1E134D1F}" dt="2026-02-11T21:26:30.915" v="2318"/>
        <pc:sldMkLst>
          <pc:docMk/>
          <pc:sldMk cId="3970282716" sldId="376"/>
        </pc:sldMkLst>
        <pc:picChg chg="add mod ord">
          <ac:chgData name="Will Serface" userId="9c7136a7-319e-424a-ba04-835fd77a41e7" providerId="ADAL" clId="{B9374931-EFD5-428B-A457-2D9B1E134D1F}" dt="2026-02-11T18:31:18.036" v="20" actId="167"/>
          <ac:picMkLst>
            <pc:docMk/>
            <pc:sldMk cId="3970282716" sldId="376"/>
            <ac:picMk id="2" creationId="{7AFEDE78-60C5-1912-34A4-93BD7EEF9AD3}"/>
          </ac:picMkLst>
        </pc:picChg>
        <pc:picChg chg="mod">
          <ac:chgData name="Will Serface" userId="9c7136a7-319e-424a-ba04-835fd77a41e7" providerId="ADAL" clId="{B9374931-EFD5-428B-A457-2D9B1E134D1F}" dt="2026-02-11T21:26:29.410" v="2317" actId="1076"/>
          <ac:picMkLst>
            <pc:docMk/>
            <pc:sldMk cId="3970282716" sldId="376"/>
            <ac:picMk id="3" creationId="{7687141C-0772-AD8C-28DD-010D72BFA8E5}"/>
          </ac:picMkLst>
        </pc:picChg>
      </pc:sldChg>
      <pc:sldChg chg="modTransition">
        <pc:chgData name="Will Serface" userId="9c7136a7-319e-424a-ba04-835fd77a41e7" providerId="ADAL" clId="{B9374931-EFD5-428B-A457-2D9B1E134D1F}" dt="2026-02-11T21:58:22.891" v="2346"/>
        <pc:sldMkLst>
          <pc:docMk/>
          <pc:sldMk cId="1713603633" sldId="377"/>
        </pc:sldMkLst>
      </pc:sldChg>
      <pc:sldChg chg="modTransition">
        <pc:chgData name="Will Serface" userId="9c7136a7-319e-424a-ba04-835fd77a41e7" providerId="ADAL" clId="{B9374931-EFD5-428B-A457-2D9B1E134D1F}" dt="2026-02-11T21:59:22.753" v="2354"/>
        <pc:sldMkLst>
          <pc:docMk/>
          <pc:sldMk cId="1523797023" sldId="378"/>
        </pc:sldMkLst>
      </pc:sldChg>
      <pc:sldChg chg="modTransition">
        <pc:chgData name="Will Serface" userId="9c7136a7-319e-424a-ba04-835fd77a41e7" providerId="ADAL" clId="{B9374931-EFD5-428B-A457-2D9B1E134D1F}" dt="2026-02-11T21:59:40.109" v="2355"/>
        <pc:sldMkLst>
          <pc:docMk/>
          <pc:sldMk cId="3725233637" sldId="379"/>
        </pc:sldMkLst>
      </pc:sldChg>
      <pc:sldChg chg="addSp delSp modSp add mod modTransition modAnim">
        <pc:chgData name="Will Serface" userId="9c7136a7-319e-424a-ba04-835fd77a41e7" providerId="ADAL" clId="{B9374931-EFD5-428B-A457-2D9B1E134D1F}" dt="2026-02-11T21:58:31.277" v="2348"/>
        <pc:sldMkLst>
          <pc:docMk/>
          <pc:sldMk cId="1872601875" sldId="380"/>
        </pc:sldMkLst>
        <pc:spChg chg="mod">
          <ac:chgData name="Will Serface" userId="9c7136a7-319e-424a-ba04-835fd77a41e7" providerId="ADAL" clId="{B9374931-EFD5-428B-A457-2D9B1E134D1F}" dt="2026-02-11T18:47:15.714" v="372" actId="20577"/>
          <ac:spMkLst>
            <pc:docMk/>
            <pc:sldMk cId="1872601875" sldId="380"/>
            <ac:spMk id="2" creationId="{F9D66D9B-659E-4B70-EED2-6368A67624F4}"/>
          </ac:spMkLst>
        </pc:spChg>
        <pc:spChg chg="add mod">
          <ac:chgData name="Will Serface" userId="9c7136a7-319e-424a-ba04-835fd77a41e7" providerId="ADAL" clId="{B9374931-EFD5-428B-A457-2D9B1E134D1F}" dt="2026-02-11T19:10:19.253" v="1438"/>
          <ac:spMkLst>
            <pc:docMk/>
            <pc:sldMk cId="1872601875" sldId="380"/>
            <ac:spMk id="6" creationId="{B91A499B-7D22-EB78-88B3-D111B194FAC6}"/>
          </ac:spMkLst>
        </pc:spChg>
        <pc:graphicFrameChg chg="mod modGraphic">
          <ac:chgData name="Will Serface" userId="9c7136a7-319e-424a-ba04-835fd77a41e7" providerId="ADAL" clId="{B9374931-EFD5-428B-A457-2D9B1E134D1F}" dt="2026-02-11T18:50:22.122" v="555" actId="20577"/>
          <ac:graphicFrameMkLst>
            <pc:docMk/>
            <pc:sldMk cId="1872601875" sldId="380"/>
            <ac:graphicFrameMk id="3" creationId="{9A008D69-CE5F-3E47-66BB-6CDFC8161C76}"/>
          </ac:graphicFrameMkLst>
        </pc:graphicFrameChg>
        <pc:picChg chg="mod">
          <ac:chgData name="Will Serface" userId="9c7136a7-319e-424a-ba04-835fd77a41e7" providerId="ADAL" clId="{B9374931-EFD5-428B-A457-2D9B1E134D1F}" dt="2026-02-11T20:52:36.029" v="2262" actId="1076"/>
          <ac:picMkLst>
            <pc:docMk/>
            <pc:sldMk cId="1872601875" sldId="380"/>
            <ac:picMk id="4" creationId="{A8FF1312-5B65-44A3-319C-4D21131BBF21}"/>
          </ac:picMkLst>
        </pc:picChg>
      </pc:sldChg>
      <pc:sldChg chg="addSp modSp add mod modTransition modAnim">
        <pc:chgData name="Will Serface" userId="9c7136a7-319e-424a-ba04-835fd77a41e7" providerId="ADAL" clId="{B9374931-EFD5-428B-A457-2D9B1E134D1F}" dt="2026-02-11T21:58:34.965" v="2350"/>
        <pc:sldMkLst>
          <pc:docMk/>
          <pc:sldMk cId="3183559917" sldId="381"/>
        </pc:sldMkLst>
        <pc:spChg chg="mod">
          <ac:chgData name="Will Serface" userId="9c7136a7-319e-424a-ba04-835fd77a41e7" providerId="ADAL" clId="{B9374931-EFD5-428B-A457-2D9B1E134D1F}" dt="2026-02-11T19:01:01.841" v="1017" actId="20577"/>
          <ac:spMkLst>
            <pc:docMk/>
            <pc:sldMk cId="3183559917" sldId="381"/>
            <ac:spMk id="2" creationId="{72D3A41C-9CD4-4500-DA55-E48B1FF7D109}"/>
          </ac:spMkLst>
        </pc:spChg>
        <pc:spChg chg="add mod">
          <ac:chgData name="Will Serface" userId="9c7136a7-319e-424a-ba04-835fd77a41e7" providerId="ADAL" clId="{B9374931-EFD5-428B-A457-2D9B1E134D1F}" dt="2026-02-11T19:16:44.947" v="2153" actId="20577"/>
          <ac:spMkLst>
            <pc:docMk/>
            <pc:sldMk cId="3183559917" sldId="381"/>
            <ac:spMk id="4" creationId="{A13F57E6-8996-68C4-DC27-617287307BDD}"/>
          </ac:spMkLst>
        </pc:spChg>
        <pc:graphicFrameChg chg="mod modGraphic">
          <ac:chgData name="Will Serface" userId="9c7136a7-319e-424a-ba04-835fd77a41e7" providerId="ADAL" clId="{B9374931-EFD5-428B-A457-2D9B1E134D1F}" dt="2026-02-11T19:06:50.006" v="1262" actId="20577"/>
          <ac:graphicFrameMkLst>
            <pc:docMk/>
            <pc:sldMk cId="3183559917" sldId="381"/>
            <ac:graphicFrameMk id="3" creationId="{F2BD1E39-96AE-DECD-43DE-B7CA52556A13}"/>
          </ac:graphicFrameMkLst>
        </pc:graphicFrameChg>
        <pc:picChg chg="mod">
          <ac:chgData name="Will Serface" userId="9c7136a7-319e-424a-ba04-835fd77a41e7" providerId="ADAL" clId="{B9374931-EFD5-428B-A457-2D9B1E134D1F}" dt="2026-02-11T21:05:49.047" v="2279" actId="1076"/>
          <ac:picMkLst>
            <pc:docMk/>
            <pc:sldMk cId="3183559917" sldId="381"/>
            <ac:picMk id="6" creationId="{A5C89DFD-821D-D364-BED8-8E773304B570}"/>
          </ac:picMkLst>
        </pc:picChg>
      </pc:sldChg>
      <pc:sldChg chg="addSp delSp modSp add mod delAnim modAnim">
        <pc:chgData name="Will Serface" userId="9c7136a7-319e-424a-ba04-835fd77a41e7" providerId="ADAL" clId="{B9374931-EFD5-428B-A457-2D9B1E134D1F}" dt="2026-02-11T21:19:22.780" v="2307" actId="1076"/>
        <pc:sldMkLst>
          <pc:docMk/>
          <pc:sldMk cId="3760607251" sldId="382"/>
        </pc:sldMkLst>
        <pc:picChg chg="add mod">
          <ac:chgData name="Will Serface" userId="9c7136a7-319e-424a-ba04-835fd77a41e7" providerId="ADAL" clId="{B9374931-EFD5-428B-A457-2D9B1E134D1F}" dt="2026-02-11T21:19:22.780" v="2307" actId="1076"/>
          <ac:picMkLst>
            <pc:docMk/>
            <pc:sldMk cId="3760607251" sldId="382"/>
            <ac:picMk id="11" creationId="{AE5CDAB2-5589-271D-CEE3-D00A725483C3}"/>
          </ac:picMkLst>
        </pc:picChg>
      </pc:sldChg>
      <pc:sldMasterChg chg="modTransition delSldLayout modSldLayout">
        <pc:chgData name="Will Serface" userId="9c7136a7-319e-424a-ba04-835fd77a41e7" providerId="ADAL" clId="{B9374931-EFD5-428B-A457-2D9B1E134D1F}" dt="2026-02-11T21:37:33.867" v="2332" actId="18676"/>
        <pc:sldMasterMkLst>
          <pc:docMk/>
          <pc:sldMasterMk cId="0" sldId="2147483676"/>
        </pc:sldMasterMkLst>
        <pc:sldLayoutChg chg="modTransition">
          <pc:chgData name="Will Serface" userId="9c7136a7-319e-424a-ba04-835fd77a41e7" providerId="ADAL" clId="{B9374931-EFD5-428B-A457-2D9B1E134D1F}" dt="2026-02-11T20:01:42.529" v="2187"/>
          <pc:sldLayoutMkLst>
            <pc:docMk/>
            <pc:sldMasterMk cId="0" sldId="2147483676"/>
            <pc:sldLayoutMk cId="0" sldId="2147483648"/>
          </pc:sldLayoutMkLst>
        </pc:sldLayoutChg>
        <pc:sldLayoutChg chg="modTransition">
          <pc:chgData name="Will Serface" userId="9c7136a7-319e-424a-ba04-835fd77a41e7" providerId="ADAL" clId="{B9374931-EFD5-428B-A457-2D9B1E134D1F}" dt="2026-02-11T20:01:42.529" v="2187"/>
          <pc:sldLayoutMkLst>
            <pc:docMk/>
            <pc:sldMasterMk cId="0" sldId="2147483676"/>
            <pc:sldLayoutMk cId="0" sldId="2147483649"/>
          </pc:sldLayoutMkLst>
        </pc:sldLayoutChg>
        <pc:sldLayoutChg chg="modTransition">
          <pc:chgData name="Will Serface" userId="9c7136a7-319e-424a-ba04-835fd77a41e7" providerId="ADAL" clId="{B9374931-EFD5-428B-A457-2D9B1E134D1F}" dt="2026-02-11T20:01:42.529" v="2187"/>
          <pc:sldLayoutMkLst>
            <pc:docMk/>
            <pc:sldMasterMk cId="0" sldId="2147483676"/>
            <pc:sldLayoutMk cId="0" sldId="2147483650"/>
          </pc:sldLayoutMkLst>
        </pc:sldLayoutChg>
        <pc:sldLayoutChg chg="modTransition">
          <pc:chgData name="Will Serface" userId="9c7136a7-319e-424a-ba04-835fd77a41e7" providerId="ADAL" clId="{B9374931-EFD5-428B-A457-2D9B1E134D1F}" dt="2026-02-11T20:01:42.529" v="2187"/>
          <pc:sldLayoutMkLst>
            <pc:docMk/>
            <pc:sldMasterMk cId="0" sldId="2147483676"/>
            <pc:sldLayoutMk cId="0" sldId="2147483657"/>
          </pc:sldLayoutMkLst>
        </pc:sldLayoutChg>
        <pc:sldLayoutChg chg="modTransition">
          <pc:chgData name="Will Serface" userId="9c7136a7-319e-424a-ba04-835fd77a41e7" providerId="ADAL" clId="{B9374931-EFD5-428B-A457-2D9B1E134D1F}" dt="2026-02-11T20:01:42.529" v="2187"/>
          <pc:sldLayoutMkLst>
            <pc:docMk/>
            <pc:sldMasterMk cId="0" sldId="2147483676"/>
            <pc:sldLayoutMk cId="0" sldId="2147483658"/>
          </pc:sldLayoutMkLst>
        </pc:sldLayoutChg>
        <pc:sldLayoutChg chg="modTransition">
          <pc:chgData name="Will Serface" userId="9c7136a7-319e-424a-ba04-835fd77a41e7" providerId="ADAL" clId="{B9374931-EFD5-428B-A457-2D9B1E134D1F}" dt="2026-02-11T20:01:42.529" v="2187"/>
          <pc:sldLayoutMkLst>
            <pc:docMk/>
            <pc:sldMasterMk cId="0" sldId="2147483676"/>
            <pc:sldLayoutMk cId="0" sldId="2147483659"/>
          </pc:sldLayoutMkLst>
        </pc:sldLayoutChg>
        <pc:sldLayoutChg chg="modTransition">
          <pc:chgData name="Will Serface" userId="9c7136a7-319e-424a-ba04-835fd77a41e7" providerId="ADAL" clId="{B9374931-EFD5-428B-A457-2D9B1E134D1F}" dt="2026-02-11T20:01:42.529" v="2187"/>
          <pc:sldLayoutMkLst>
            <pc:docMk/>
            <pc:sldMasterMk cId="0" sldId="2147483676"/>
            <pc:sldLayoutMk cId="0" sldId="2147483662"/>
          </pc:sldLayoutMkLst>
        </pc:sldLayoutChg>
        <pc:sldLayoutChg chg="modTransition">
          <pc:chgData name="Will Serface" userId="9c7136a7-319e-424a-ba04-835fd77a41e7" providerId="ADAL" clId="{B9374931-EFD5-428B-A457-2D9B1E134D1F}" dt="2026-02-11T20:01:42.529" v="2187"/>
          <pc:sldLayoutMkLst>
            <pc:docMk/>
            <pc:sldMasterMk cId="0" sldId="2147483676"/>
            <pc:sldLayoutMk cId="0" sldId="2147483665"/>
          </pc:sldLayoutMkLst>
        </pc:sldLayoutChg>
        <pc:sldLayoutChg chg="modTransition">
          <pc:chgData name="Will Serface" userId="9c7136a7-319e-424a-ba04-835fd77a41e7" providerId="ADAL" clId="{B9374931-EFD5-428B-A457-2D9B1E134D1F}" dt="2026-02-11T20:01:42.529" v="2187"/>
          <pc:sldLayoutMkLst>
            <pc:docMk/>
            <pc:sldMasterMk cId="0" sldId="2147483676"/>
            <pc:sldLayoutMk cId="0" sldId="2147483667"/>
          </pc:sldLayoutMkLst>
        </pc:sldLayoutChg>
        <pc:sldLayoutChg chg="modTransition">
          <pc:chgData name="Will Serface" userId="9c7136a7-319e-424a-ba04-835fd77a41e7" providerId="ADAL" clId="{B9374931-EFD5-428B-A457-2D9B1E134D1F}" dt="2026-02-11T20:01:42.529" v="2187"/>
          <pc:sldLayoutMkLst>
            <pc:docMk/>
            <pc:sldMasterMk cId="0" sldId="2147483676"/>
            <pc:sldLayoutMk cId="0" sldId="2147483670"/>
          </pc:sldLayoutMkLst>
        </pc:sldLayoutChg>
        <pc:sldLayoutChg chg="modTransition">
          <pc:chgData name="Will Serface" userId="9c7136a7-319e-424a-ba04-835fd77a41e7" providerId="ADAL" clId="{B9374931-EFD5-428B-A457-2D9B1E134D1F}" dt="2026-02-11T20:01:42.529" v="2187"/>
          <pc:sldLayoutMkLst>
            <pc:docMk/>
            <pc:sldMasterMk cId="0" sldId="2147483676"/>
            <pc:sldLayoutMk cId="0" sldId="2147483671"/>
          </pc:sldLayoutMkLst>
        </pc:sldLayoutChg>
        <pc:sldLayoutChg chg="modTransition">
          <pc:chgData name="Will Serface" userId="9c7136a7-319e-424a-ba04-835fd77a41e7" providerId="ADAL" clId="{B9374931-EFD5-428B-A457-2D9B1E134D1F}" dt="2026-02-11T20:01:42.529" v="2187"/>
          <pc:sldLayoutMkLst>
            <pc:docMk/>
            <pc:sldMasterMk cId="0" sldId="2147483676"/>
            <pc:sldLayoutMk cId="0" sldId="2147483672"/>
          </pc:sldLayoutMkLst>
        </pc:sldLayoutChg>
        <pc:sldLayoutChg chg="modTransition">
          <pc:chgData name="Will Serface" userId="9c7136a7-319e-424a-ba04-835fd77a41e7" providerId="ADAL" clId="{B9374931-EFD5-428B-A457-2D9B1E134D1F}" dt="2026-02-11T20:01:42.529" v="2187"/>
          <pc:sldLayoutMkLst>
            <pc:docMk/>
            <pc:sldMasterMk cId="0" sldId="2147483676"/>
            <pc:sldLayoutMk cId="0" sldId="2147483673"/>
          </pc:sldLayoutMkLst>
        </pc:sldLayoutChg>
      </pc:sldMasterChg>
    </pc:docChg>
  </pc:docChgLst>
  <pc:docChgLst>
    <pc:chgData name="Kealan Frost" userId="63023ef0-3f7f-4c24-bab3-b1f3c0a952dd" providerId="ADAL" clId="{B13B714E-F65E-4417-AD6F-C9131BFB488C}"/>
    <pc:docChg chg="undo custSel modSld">
      <pc:chgData name="Kealan Frost" userId="63023ef0-3f7f-4c24-bab3-b1f3c0a952dd" providerId="ADAL" clId="{B13B714E-F65E-4417-AD6F-C9131BFB488C}" dt="2026-02-10T19:52:43.101" v="869" actId="20577"/>
      <pc:docMkLst>
        <pc:docMk/>
      </pc:docMkLst>
      <pc:sldChg chg="addSp delSp modSp mod">
        <pc:chgData name="Kealan Frost" userId="63023ef0-3f7f-4c24-bab3-b1f3c0a952dd" providerId="ADAL" clId="{B13B714E-F65E-4417-AD6F-C9131BFB488C}" dt="2026-02-10T19:02:59.706" v="3" actId="14826"/>
        <pc:sldMkLst>
          <pc:docMk/>
          <pc:sldMk cId="1172541393" sldId="312"/>
        </pc:sldMkLst>
        <pc:picChg chg="mod">
          <ac:chgData name="Kealan Frost" userId="63023ef0-3f7f-4c24-bab3-b1f3c0a952dd" providerId="ADAL" clId="{B13B714E-F65E-4417-AD6F-C9131BFB488C}" dt="2026-02-10T19:02:59.706" v="3" actId="14826"/>
          <ac:picMkLst>
            <pc:docMk/>
            <pc:sldMk cId="1172541393" sldId="312"/>
            <ac:picMk id="12" creationId="{B3D3461A-3B12-B961-2445-DAA16AC1DE99}"/>
          </ac:picMkLst>
        </pc:picChg>
      </pc:sldChg>
      <pc:sldChg chg="addSp delSp modSp mod">
        <pc:chgData name="Kealan Frost" userId="63023ef0-3f7f-4c24-bab3-b1f3c0a952dd" providerId="ADAL" clId="{B13B714E-F65E-4417-AD6F-C9131BFB488C}" dt="2026-02-10T19:26:15.696" v="385" actId="1076"/>
        <pc:sldMkLst>
          <pc:docMk/>
          <pc:sldMk cId="329789185" sldId="315"/>
        </pc:sldMkLst>
        <pc:spChg chg="add del mod">
          <ac:chgData name="Kealan Frost" userId="63023ef0-3f7f-4c24-bab3-b1f3c0a952dd" providerId="ADAL" clId="{B13B714E-F65E-4417-AD6F-C9131BFB488C}" dt="2026-02-10T19:17:11.343" v="26" actId="1076"/>
          <ac:spMkLst>
            <pc:docMk/>
            <pc:sldMk cId="329789185" sldId="315"/>
            <ac:spMk id="2" creationId="{966F900A-8AA4-85BB-B5CB-12673AAE6AD4}"/>
          </ac:spMkLst>
        </pc:spChg>
        <pc:spChg chg="add mod">
          <ac:chgData name="Kealan Frost" userId="63023ef0-3f7f-4c24-bab3-b1f3c0a952dd" providerId="ADAL" clId="{B13B714E-F65E-4417-AD6F-C9131BFB488C}" dt="2026-02-10T19:26:15.696" v="385" actId="1076"/>
          <ac:spMkLst>
            <pc:docMk/>
            <pc:sldMk cId="329789185" sldId="315"/>
            <ac:spMk id="8" creationId="{DACF551F-625C-7DCA-5C8F-6CF3F7F59777}"/>
          </ac:spMkLst>
        </pc:spChg>
        <pc:picChg chg="add mod">
          <ac:chgData name="Kealan Frost" userId="63023ef0-3f7f-4c24-bab3-b1f3c0a952dd" providerId="ADAL" clId="{B13B714E-F65E-4417-AD6F-C9131BFB488C}" dt="2026-02-10T19:17:18.523" v="29" actId="1076"/>
          <ac:picMkLst>
            <pc:docMk/>
            <pc:sldMk cId="329789185" sldId="315"/>
            <ac:picMk id="4" creationId="{6EA604C8-215D-5275-A500-E2ADDDD25161}"/>
          </ac:picMkLst>
        </pc:picChg>
        <pc:picChg chg="mod">
          <ac:chgData name="Kealan Frost" userId="63023ef0-3f7f-4c24-bab3-b1f3c0a952dd" providerId="ADAL" clId="{B13B714E-F65E-4417-AD6F-C9131BFB488C}" dt="2026-02-10T19:03:53.319" v="4" actId="14826"/>
          <ac:picMkLst>
            <pc:docMk/>
            <pc:sldMk cId="329789185" sldId="315"/>
            <ac:picMk id="5" creationId="{079AD2B5-E8C7-ABE2-2734-B19BE7358687}"/>
          </ac:picMkLst>
        </pc:picChg>
      </pc:sldChg>
      <pc:sldChg chg="addSp delSp modSp mod">
        <pc:chgData name="Kealan Frost" userId="63023ef0-3f7f-4c24-bab3-b1f3c0a952dd" providerId="ADAL" clId="{B13B714E-F65E-4417-AD6F-C9131BFB488C}" dt="2026-02-10T19:52:43.101" v="869" actId="20577"/>
        <pc:sldMkLst>
          <pc:docMk/>
          <pc:sldMk cId="3531055267" sldId="327"/>
        </pc:sldMkLst>
        <pc:spChg chg="mod">
          <ac:chgData name="Kealan Frost" userId="63023ef0-3f7f-4c24-bab3-b1f3c0a952dd" providerId="ADAL" clId="{B13B714E-F65E-4417-AD6F-C9131BFB488C}" dt="2026-02-10T19:39:27.364" v="620" actId="1076"/>
          <ac:spMkLst>
            <pc:docMk/>
            <pc:sldMk cId="3531055267" sldId="327"/>
            <ac:spMk id="2" creationId="{3A156395-63D1-7C5B-E809-0C389DC1ACD0}"/>
          </ac:spMkLst>
        </pc:spChg>
        <pc:spChg chg="add mod">
          <ac:chgData name="Kealan Frost" userId="63023ef0-3f7f-4c24-bab3-b1f3c0a952dd" providerId="ADAL" clId="{B13B714E-F65E-4417-AD6F-C9131BFB488C}" dt="2026-02-10T19:52:43.101" v="869" actId="20577"/>
          <ac:spMkLst>
            <pc:docMk/>
            <pc:sldMk cId="3531055267" sldId="327"/>
            <ac:spMk id="7" creationId="{063F79B0-17F9-8181-DDD1-7781C8A5E5BE}"/>
          </ac:spMkLst>
        </pc:spChg>
        <pc:graphicFrameChg chg="add mod modGraphic">
          <ac:chgData name="Kealan Frost" userId="63023ef0-3f7f-4c24-bab3-b1f3c0a952dd" providerId="ADAL" clId="{B13B714E-F65E-4417-AD6F-C9131BFB488C}" dt="2026-02-10T19:49:04.244" v="642" actId="1076"/>
          <ac:graphicFrameMkLst>
            <pc:docMk/>
            <pc:sldMk cId="3531055267" sldId="327"/>
            <ac:graphicFrameMk id="4" creationId="{CB842E43-620A-A2C3-D5D5-48DB9A6614B8}"/>
          </ac:graphicFrameMkLst>
        </pc:graphicFrameChg>
        <pc:graphicFrameChg chg="add mod modGraphic">
          <ac:chgData name="Kealan Frost" userId="63023ef0-3f7f-4c24-bab3-b1f3c0a952dd" providerId="ADAL" clId="{B13B714E-F65E-4417-AD6F-C9131BFB488C}" dt="2026-02-10T19:49:22.939" v="645" actId="113"/>
          <ac:graphicFrameMkLst>
            <pc:docMk/>
            <pc:sldMk cId="3531055267" sldId="327"/>
            <ac:graphicFrameMk id="6" creationId="{EB185AB0-7CA5-0B72-8CBC-A690B63DF0D6}"/>
          </ac:graphicFrameMkLst>
        </pc:graphicFrameChg>
        <pc:picChg chg="mod">
          <ac:chgData name="Kealan Frost" userId="63023ef0-3f7f-4c24-bab3-b1f3c0a952dd" providerId="ADAL" clId="{B13B714E-F65E-4417-AD6F-C9131BFB488C}" dt="2026-02-10T19:04:14.118" v="6" actId="1036"/>
          <ac:picMkLst>
            <pc:docMk/>
            <pc:sldMk cId="3531055267" sldId="327"/>
            <ac:picMk id="5" creationId="{CE969E27-0DDB-6399-E722-DC856CF22D2B}"/>
          </ac:picMkLst>
        </pc:picChg>
      </pc:sldChg>
      <pc:sldChg chg="modSp">
        <pc:chgData name="Kealan Frost" userId="63023ef0-3f7f-4c24-bab3-b1f3c0a952dd" providerId="ADAL" clId="{B13B714E-F65E-4417-AD6F-C9131BFB488C}" dt="2026-02-10T19:04:21.511" v="7" actId="14826"/>
        <pc:sldMkLst>
          <pc:docMk/>
          <pc:sldMk cId="1285541045" sldId="329"/>
        </pc:sldMkLst>
        <pc:picChg chg="mod">
          <ac:chgData name="Kealan Frost" userId="63023ef0-3f7f-4c24-bab3-b1f3c0a952dd" providerId="ADAL" clId="{B13B714E-F65E-4417-AD6F-C9131BFB488C}" dt="2026-02-10T19:04:21.511" v="7" actId="14826"/>
          <ac:picMkLst>
            <pc:docMk/>
            <pc:sldMk cId="1285541045" sldId="329"/>
            <ac:picMk id="5" creationId="{DD32F0FB-A1FB-517F-1E56-8EC5290623F6}"/>
          </ac:picMkLst>
        </pc:picChg>
      </pc:sldChg>
      <pc:sldChg chg="modSp">
        <pc:chgData name="Kealan Frost" userId="63023ef0-3f7f-4c24-bab3-b1f3c0a952dd" providerId="ADAL" clId="{B13B714E-F65E-4417-AD6F-C9131BFB488C}" dt="2026-02-10T19:04:35.830" v="8" actId="14826"/>
        <pc:sldMkLst>
          <pc:docMk/>
          <pc:sldMk cId="1027383043" sldId="341"/>
        </pc:sldMkLst>
        <pc:picChg chg="mod">
          <ac:chgData name="Kealan Frost" userId="63023ef0-3f7f-4c24-bab3-b1f3c0a952dd" providerId="ADAL" clId="{B13B714E-F65E-4417-AD6F-C9131BFB488C}" dt="2026-02-10T19:04:35.830" v="8" actId="14826"/>
          <ac:picMkLst>
            <pc:docMk/>
            <pc:sldMk cId="1027383043" sldId="341"/>
            <ac:picMk id="5" creationId="{D950EB13-CADA-7497-AC02-A48890C87440}"/>
          </ac:picMkLst>
        </pc:picChg>
      </pc:sldChg>
      <pc:sldChg chg="modSp">
        <pc:chgData name="Kealan Frost" userId="63023ef0-3f7f-4c24-bab3-b1f3c0a952dd" providerId="ADAL" clId="{B13B714E-F65E-4417-AD6F-C9131BFB488C}" dt="2026-02-10T19:04:59.117" v="9" actId="14826"/>
        <pc:sldMkLst>
          <pc:docMk/>
          <pc:sldMk cId="1713669617" sldId="348"/>
        </pc:sldMkLst>
        <pc:picChg chg="mod">
          <ac:chgData name="Kealan Frost" userId="63023ef0-3f7f-4c24-bab3-b1f3c0a952dd" providerId="ADAL" clId="{B13B714E-F65E-4417-AD6F-C9131BFB488C}" dt="2026-02-10T19:04:59.117" v="9" actId="14826"/>
          <ac:picMkLst>
            <pc:docMk/>
            <pc:sldMk cId="1713669617" sldId="348"/>
            <ac:picMk id="5" creationId="{69033992-6CF6-CE26-F7FA-19DBCF640E81}"/>
          </ac:picMkLst>
        </pc:picChg>
      </pc:sldChg>
      <pc:sldChg chg="modSp">
        <pc:chgData name="Kealan Frost" userId="63023ef0-3f7f-4c24-bab3-b1f3c0a952dd" providerId="ADAL" clId="{B13B714E-F65E-4417-AD6F-C9131BFB488C}" dt="2026-02-10T19:05:07.627" v="10" actId="14826"/>
        <pc:sldMkLst>
          <pc:docMk/>
          <pc:sldMk cId="846316198" sldId="349"/>
        </pc:sldMkLst>
        <pc:picChg chg="mod">
          <ac:chgData name="Kealan Frost" userId="63023ef0-3f7f-4c24-bab3-b1f3c0a952dd" providerId="ADAL" clId="{B13B714E-F65E-4417-AD6F-C9131BFB488C}" dt="2026-02-10T19:05:07.627" v="10" actId="14826"/>
          <ac:picMkLst>
            <pc:docMk/>
            <pc:sldMk cId="846316198" sldId="349"/>
            <ac:picMk id="5" creationId="{37788F79-DB17-4C3C-CE83-C4D8E1535A3C}"/>
          </ac:picMkLst>
        </pc:picChg>
      </pc:sldChg>
    </pc:docChg>
  </pc:docChgLst>
  <pc:docChgLst>
    <pc:chgData name="Zeeshan Asif" userId="d6874cec-8542-40fb-991e-e11c1ea733c9" providerId="ADAL" clId="{D08698D2-7D39-4197-A423-6C78BAE6CCC1}"/>
    <pc:docChg chg="undo redo custSel addSld delSld modSld sldOrd modSection">
      <pc:chgData name="Zeeshan Asif" userId="d6874cec-8542-40fb-991e-e11c1ea733c9" providerId="ADAL" clId="{D08698D2-7D39-4197-A423-6C78BAE6CCC1}" dt="2026-02-13T01:42:24.513" v="6516" actId="20577"/>
      <pc:docMkLst>
        <pc:docMk/>
      </pc:docMkLst>
      <pc:sldChg chg="addSp delSp modSp mod delAnim">
        <pc:chgData name="Zeeshan Asif" userId="d6874cec-8542-40fb-991e-e11c1ea733c9" providerId="ADAL" clId="{D08698D2-7D39-4197-A423-6C78BAE6CCC1}" dt="2026-02-11T17:41:01.486" v="6410" actId="20577"/>
        <pc:sldMkLst>
          <pc:docMk/>
          <pc:sldMk cId="4237270530" sldId="313"/>
        </pc:sldMkLst>
        <pc:spChg chg="mod">
          <ac:chgData name="Zeeshan Asif" userId="d6874cec-8542-40fb-991e-e11c1ea733c9" providerId="ADAL" clId="{D08698D2-7D39-4197-A423-6C78BAE6CCC1}" dt="2026-02-11T17:41:01.486" v="6410" actId="20577"/>
          <ac:spMkLst>
            <pc:docMk/>
            <pc:sldMk cId="4237270530" sldId="313"/>
            <ac:spMk id="2" creationId="{10229F9A-DA91-21A7-3B2E-8B8BC0B5E750}"/>
          </ac:spMkLst>
        </pc:spChg>
        <pc:spChg chg="mod">
          <ac:chgData name="Zeeshan Asif" userId="d6874cec-8542-40fb-991e-e11c1ea733c9" providerId="ADAL" clId="{D08698D2-7D39-4197-A423-6C78BAE6CCC1}" dt="2026-02-07T15:43:21.111" v="6036" actId="14100"/>
          <ac:spMkLst>
            <pc:docMk/>
            <pc:sldMk cId="4237270530" sldId="313"/>
            <ac:spMk id="4" creationId="{013A16F9-A771-DC16-A1F0-CC47A48D1C47}"/>
          </ac:spMkLst>
        </pc:spChg>
        <pc:picChg chg="add mod">
          <ac:chgData name="Zeeshan Asif" userId="d6874cec-8542-40fb-991e-e11c1ea733c9" providerId="ADAL" clId="{D08698D2-7D39-4197-A423-6C78BAE6CCC1}" dt="2026-02-09T15:22:31.161" v="6148" actId="1076"/>
          <ac:picMkLst>
            <pc:docMk/>
            <pc:sldMk cId="4237270530" sldId="313"/>
            <ac:picMk id="3" creationId="{45FBCD90-B758-0757-DAA1-B2266E88EA5A}"/>
          </ac:picMkLst>
        </pc:picChg>
        <pc:picChg chg="mod">
          <ac:chgData name="Zeeshan Asif" userId="d6874cec-8542-40fb-991e-e11c1ea733c9" providerId="ADAL" clId="{D08698D2-7D39-4197-A423-6C78BAE6CCC1}" dt="2026-02-09T16:59:51.958" v="6322" actId="1076"/>
          <ac:picMkLst>
            <pc:docMk/>
            <pc:sldMk cId="4237270530" sldId="313"/>
            <ac:picMk id="8" creationId="{FAE72B6C-EFEF-6B56-F06D-17998E1366B8}"/>
          </ac:picMkLst>
        </pc:picChg>
      </pc:sldChg>
      <pc:sldChg chg="addSp delSp modSp mod">
        <pc:chgData name="Zeeshan Asif" userId="d6874cec-8542-40fb-991e-e11c1ea733c9" providerId="ADAL" clId="{D08698D2-7D39-4197-A423-6C78BAE6CCC1}" dt="2026-02-11T17:41:49.962" v="6446" actId="20577"/>
        <pc:sldMkLst>
          <pc:docMk/>
          <pc:sldMk cId="627280939" sldId="340"/>
        </pc:sldMkLst>
        <pc:spChg chg="mod">
          <ac:chgData name="Zeeshan Asif" userId="d6874cec-8542-40fb-991e-e11c1ea733c9" providerId="ADAL" clId="{D08698D2-7D39-4197-A423-6C78BAE6CCC1}" dt="2026-02-11T17:41:49.962" v="6446" actId="20577"/>
          <ac:spMkLst>
            <pc:docMk/>
            <pc:sldMk cId="627280939" sldId="340"/>
            <ac:spMk id="2" creationId="{2FAFA4A6-8EDD-1FB2-83AE-993EA977D334}"/>
          </ac:spMkLst>
        </pc:spChg>
        <pc:picChg chg="mod">
          <ac:chgData name="Zeeshan Asif" userId="d6874cec-8542-40fb-991e-e11c1ea733c9" providerId="ADAL" clId="{D08698D2-7D39-4197-A423-6C78BAE6CCC1}" dt="2026-02-09T19:05:05.768" v="6327" actId="1076"/>
          <ac:picMkLst>
            <pc:docMk/>
            <pc:sldMk cId="627280939" sldId="340"/>
            <ac:picMk id="3" creationId="{24DB2362-9FA5-B85B-AD2B-8F38B8DBDECF}"/>
          </ac:picMkLst>
        </pc:picChg>
        <pc:picChg chg="add mod">
          <ac:chgData name="Zeeshan Asif" userId="d6874cec-8542-40fb-991e-e11c1ea733c9" providerId="ADAL" clId="{D08698D2-7D39-4197-A423-6C78BAE6CCC1}" dt="2026-02-05T02:13:44.257" v="5442" actId="1076"/>
          <ac:picMkLst>
            <pc:docMk/>
            <pc:sldMk cId="627280939" sldId="340"/>
            <ac:picMk id="4" creationId="{E72BC855-B987-4E4D-8340-14D0E9D6C50D}"/>
          </ac:picMkLst>
        </pc:picChg>
        <pc:picChg chg="add mod">
          <ac:chgData name="Zeeshan Asif" userId="d6874cec-8542-40fb-991e-e11c1ea733c9" providerId="ADAL" clId="{D08698D2-7D39-4197-A423-6C78BAE6CCC1}" dt="2026-02-10T00:24:08.293" v="6339" actId="1076"/>
          <ac:picMkLst>
            <pc:docMk/>
            <pc:sldMk cId="627280939" sldId="340"/>
            <ac:picMk id="6" creationId="{83CD018E-0162-E634-1830-08A5EB71DC2C}"/>
          </ac:picMkLst>
        </pc:picChg>
        <pc:picChg chg="add mod">
          <ac:chgData name="Zeeshan Asif" userId="d6874cec-8542-40fb-991e-e11c1ea733c9" providerId="ADAL" clId="{D08698D2-7D39-4197-A423-6C78BAE6CCC1}" dt="2026-02-11T17:06:19.188" v="6391" actId="14100"/>
          <ac:picMkLst>
            <pc:docMk/>
            <pc:sldMk cId="627280939" sldId="340"/>
            <ac:picMk id="9" creationId="{4717B9E5-7A40-7A9D-9627-5E48E78DBD1C}"/>
          </ac:picMkLst>
        </pc:picChg>
      </pc:sldChg>
      <pc:sldChg chg="addSp delSp modSp mod modClrScheme chgLayout">
        <pc:chgData name="Zeeshan Asif" userId="d6874cec-8542-40fb-991e-e11c1ea733c9" providerId="ADAL" clId="{D08698D2-7D39-4197-A423-6C78BAE6CCC1}" dt="2026-02-11T17:42:20.299" v="6482" actId="20577"/>
        <pc:sldMkLst>
          <pc:docMk/>
          <pc:sldMk cId="3455340459" sldId="351"/>
        </pc:sldMkLst>
        <pc:spChg chg="mod ord">
          <ac:chgData name="Zeeshan Asif" userId="d6874cec-8542-40fb-991e-e11c1ea733c9" providerId="ADAL" clId="{D08698D2-7D39-4197-A423-6C78BAE6CCC1}" dt="2026-02-11T17:42:20.299" v="6482" actId="20577"/>
          <ac:spMkLst>
            <pc:docMk/>
            <pc:sldMk cId="3455340459" sldId="351"/>
            <ac:spMk id="2" creationId="{6AE35CF6-3815-D0AA-A124-DAFD5FC48015}"/>
          </ac:spMkLst>
        </pc:spChg>
        <pc:spChg chg="add mod ord">
          <ac:chgData name="Zeeshan Asif" userId="d6874cec-8542-40fb-991e-e11c1ea733c9" providerId="ADAL" clId="{D08698D2-7D39-4197-A423-6C78BAE6CCC1}" dt="2026-02-05T05:21:48.964" v="5599" actId="1076"/>
          <ac:spMkLst>
            <pc:docMk/>
            <pc:sldMk cId="3455340459" sldId="351"/>
            <ac:spMk id="3" creationId="{435A68F1-CDFF-D92E-FDB4-C47530EB7FC8}"/>
          </ac:spMkLst>
        </pc:spChg>
        <pc:graphicFrameChg chg="add mod modGraphic">
          <ac:chgData name="Zeeshan Asif" userId="d6874cec-8542-40fb-991e-e11c1ea733c9" providerId="ADAL" clId="{D08698D2-7D39-4197-A423-6C78BAE6CCC1}" dt="2026-02-08T05:01:28.913" v="6066" actId="2062"/>
          <ac:graphicFrameMkLst>
            <pc:docMk/>
            <pc:sldMk cId="3455340459" sldId="351"/>
            <ac:graphicFrameMk id="6" creationId="{5AC7788A-246C-85C9-68EE-A6B14CE0E68F}"/>
          </ac:graphicFrameMkLst>
        </pc:graphicFrameChg>
        <pc:picChg chg="add mod">
          <ac:chgData name="Zeeshan Asif" userId="d6874cec-8542-40fb-991e-e11c1ea733c9" providerId="ADAL" clId="{D08698D2-7D39-4197-A423-6C78BAE6CCC1}" dt="2026-02-05T05:12:11.669" v="5531" actId="1076"/>
          <ac:picMkLst>
            <pc:docMk/>
            <pc:sldMk cId="3455340459" sldId="351"/>
            <ac:picMk id="4" creationId="{449DA20E-F822-6929-19C5-9A29A594A157}"/>
          </ac:picMkLst>
        </pc:picChg>
        <pc:picChg chg="mod">
          <ac:chgData name="Zeeshan Asif" userId="d6874cec-8542-40fb-991e-e11c1ea733c9" providerId="ADAL" clId="{D08698D2-7D39-4197-A423-6C78BAE6CCC1}" dt="2026-02-09T17:13:34.256" v="6325" actId="1076"/>
          <ac:picMkLst>
            <pc:docMk/>
            <pc:sldMk cId="3455340459" sldId="351"/>
            <ac:picMk id="7" creationId="{5242A81A-8C44-5FF0-4EC7-81BA27802C88}"/>
          </ac:picMkLst>
        </pc:picChg>
        <pc:picChg chg="add mod">
          <ac:chgData name="Zeeshan Asif" userId="d6874cec-8542-40fb-991e-e11c1ea733c9" providerId="ADAL" clId="{D08698D2-7D39-4197-A423-6C78BAE6CCC1}" dt="2026-02-10T03:27:27.662" v="6363" actId="1076"/>
          <ac:picMkLst>
            <pc:docMk/>
            <pc:sldMk cId="3455340459" sldId="351"/>
            <ac:picMk id="8" creationId="{7A38EAFD-9F92-F914-4F8E-39165EF97103}"/>
          </ac:picMkLst>
        </pc:picChg>
      </pc:sldChg>
      <pc:sldChg chg="addSp delSp modSp mod modClrScheme delAnim chgLayout">
        <pc:chgData name="Zeeshan Asif" userId="d6874cec-8542-40fb-991e-e11c1ea733c9" providerId="ADAL" clId="{D08698D2-7D39-4197-A423-6C78BAE6CCC1}" dt="2026-02-11T17:42:13.714" v="6473" actId="20577"/>
        <pc:sldMkLst>
          <pc:docMk/>
          <pc:sldMk cId="2281968254" sldId="352"/>
        </pc:sldMkLst>
        <pc:spChg chg="mod ord">
          <ac:chgData name="Zeeshan Asif" userId="d6874cec-8542-40fb-991e-e11c1ea733c9" providerId="ADAL" clId="{D08698D2-7D39-4197-A423-6C78BAE6CCC1}" dt="2026-02-11T17:42:13.714" v="6473" actId="20577"/>
          <ac:spMkLst>
            <pc:docMk/>
            <pc:sldMk cId="2281968254" sldId="352"/>
            <ac:spMk id="2" creationId="{6DD4BD68-BC8C-B99C-65B4-D04BBB895C20}"/>
          </ac:spMkLst>
        </pc:spChg>
        <pc:spChg chg="add mod ord">
          <ac:chgData name="Zeeshan Asif" userId="d6874cec-8542-40fb-991e-e11c1ea733c9" providerId="ADAL" clId="{D08698D2-7D39-4197-A423-6C78BAE6CCC1}" dt="2026-02-08T15:09:49.069" v="6134" actId="1076"/>
          <ac:spMkLst>
            <pc:docMk/>
            <pc:sldMk cId="2281968254" sldId="352"/>
            <ac:spMk id="3" creationId="{4FE044A2-A80F-3387-655C-4CD5AF356537}"/>
          </ac:spMkLst>
        </pc:spChg>
        <pc:picChg chg="mod">
          <ac:chgData name="Zeeshan Asif" userId="d6874cec-8542-40fb-991e-e11c1ea733c9" providerId="ADAL" clId="{D08698D2-7D39-4197-A423-6C78BAE6CCC1}" dt="2026-02-10T02:32:03.994" v="6349" actId="1076"/>
          <ac:picMkLst>
            <pc:docMk/>
            <pc:sldMk cId="2281968254" sldId="352"/>
            <ac:picMk id="6" creationId="{D59906E1-2618-BD32-6F0F-5BB0F2F66A4A}"/>
          </ac:picMkLst>
        </pc:picChg>
        <pc:picChg chg="add mod">
          <ac:chgData name="Zeeshan Asif" userId="d6874cec-8542-40fb-991e-e11c1ea733c9" providerId="ADAL" clId="{D08698D2-7D39-4197-A423-6C78BAE6CCC1}" dt="2026-02-10T03:25:35.888" v="6358" actId="1076"/>
          <ac:picMkLst>
            <pc:docMk/>
            <pc:sldMk cId="2281968254" sldId="352"/>
            <ac:picMk id="7" creationId="{C69C17AC-866C-A233-6B32-0BD9F08A0463}"/>
          </ac:picMkLst>
        </pc:picChg>
      </pc:sldChg>
      <pc:sldChg chg="addSp delSp modSp mod modClrScheme chgLayout">
        <pc:chgData name="Zeeshan Asif" userId="d6874cec-8542-40fb-991e-e11c1ea733c9" providerId="ADAL" clId="{D08698D2-7D39-4197-A423-6C78BAE6CCC1}" dt="2026-02-11T17:42:07.061" v="6464" actId="20577"/>
        <pc:sldMkLst>
          <pc:docMk/>
          <pc:sldMk cId="4078288471" sldId="353"/>
        </pc:sldMkLst>
        <pc:spChg chg="mod ord">
          <ac:chgData name="Zeeshan Asif" userId="d6874cec-8542-40fb-991e-e11c1ea733c9" providerId="ADAL" clId="{D08698D2-7D39-4197-A423-6C78BAE6CCC1}" dt="2026-02-11T17:42:07.061" v="6464" actId="20577"/>
          <ac:spMkLst>
            <pc:docMk/>
            <pc:sldMk cId="4078288471" sldId="353"/>
            <ac:spMk id="2" creationId="{BD586831-3828-641C-ABEB-DFBE9F3112B5}"/>
          </ac:spMkLst>
        </pc:spChg>
        <pc:spChg chg="add mod ord">
          <ac:chgData name="Zeeshan Asif" userId="d6874cec-8542-40fb-991e-e11c1ea733c9" providerId="ADAL" clId="{D08698D2-7D39-4197-A423-6C78BAE6CCC1}" dt="2026-02-05T02:32:09.515" v="5463" actId="700"/>
          <ac:spMkLst>
            <pc:docMk/>
            <pc:sldMk cId="4078288471" sldId="353"/>
            <ac:spMk id="3" creationId="{8C1372CE-FBBE-5900-3AEB-3B69F907BF00}"/>
          </ac:spMkLst>
        </pc:spChg>
        <pc:graphicFrameChg chg="add mod modGraphic">
          <ac:chgData name="Zeeshan Asif" userId="d6874cec-8542-40fb-991e-e11c1ea733c9" providerId="ADAL" clId="{D08698D2-7D39-4197-A423-6C78BAE6CCC1}" dt="2026-02-05T04:45:55.597" v="5522" actId="20577"/>
          <ac:graphicFrameMkLst>
            <pc:docMk/>
            <pc:sldMk cId="4078288471" sldId="353"/>
            <ac:graphicFrameMk id="4" creationId="{44184ACC-EF06-1DD4-5419-186900CA0D76}"/>
          </ac:graphicFrameMkLst>
        </pc:graphicFrameChg>
        <pc:picChg chg="mod">
          <ac:chgData name="Zeeshan Asif" userId="d6874cec-8542-40fb-991e-e11c1ea733c9" providerId="ADAL" clId="{D08698D2-7D39-4197-A423-6C78BAE6CCC1}" dt="2026-02-09T17:10:33.368" v="6324" actId="1076"/>
          <ac:picMkLst>
            <pc:docMk/>
            <pc:sldMk cId="4078288471" sldId="353"/>
            <ac:picMk id="6" creationId="{08770130-4B1E-3D76-EED4-16029FDA28DE}"/>
          </ac:picMkLst>
        </pc:picChg>
        <pc:picChg chg="add mod">
          <ac:chgData name="Zeeshan Asif" userId="d6874cec-8542-40fb-991e-e11c1ea733c9" providerId="ADAL" clId="{D08698D2-7D39-4197-A423-6C78BAE6CCC1}" dt="2026-02-10T02:43:22.320" v="6352" actId="1076"/>
          <ac:picMkLst>
            <pc:docMk/>
            <pc:sldMk cId="4078288471" sldId="353"/>
            <ac:picMk id="7" creationId="{C05E507A-21B7-C9A8-5610-79807230BB2E}"/>
          </ac:picMkLst>
        </pc:picChg>
      </pc:sldChg>
      <pc:sldChg chg="addSp delSp modSp add mod">
        <pc:chgData name="Zeeshan Asif" userId="d6874cec-8542-40fb-991e-e11c1ea733c9" providerId="ADAL" clId="{D08698D2-7D39-4197-A423-6C78BAE6CCC1}" dt="2026-02-11T17:41:35.633" v="6437" actId="20577"/>
        <pc:sldMkLst>
          <pc:docMk/>
          <pc:sldMk cId="784932301" sldId="354"/>
        </pc:sldMkLst>
        <pc:spChg chg="mod">
          <ac:chgData name="Zeeshan Asif" userId="d6874cec-8542-40fb-991e-e11c1ea733c9" providerId="ADAL" clId="{D08698D2-7D39-4197-A423-6C78BAE6CCC1}" dt="2026-02-11T17:41:35.633" v="6437" actId="20577"/>
          <ac:spMkLst>
            <pc:docMk/>
            <pc:sldMk cId="784932301" sldId="354"/>
            <ac:spMk id="2" creationId="{F5C7B0DD-186B-2BA0-B9FD-C3955E98C59C}"/>
          </ac:spMkLst>
        </pc:spChg>
        <pc:spChg chg="mod">
          <ac:chgData name="Zeeshan Asif" userId="d6874cec-8542-40fb-991e-e11c1ea733c9" providerId="ADAL" clId="{D08698D2-7D39-4197-A423-6C78BAE6CCC1}" dt="2026-02-11T16:59:13.522" v="6371" actId="20577"/>
          <ac:spMkLst>
            <pc:docMk/>
            <pc:sldMk cId="784932301" sldId="354"/>
            <ac:spMk id="3" creationId="{56EB30A1-0471-B586-6394-0ACBD7B248FD}"/>
          </ac:spMkLst>
        </pc:spChg>
        <pc:graphicFrameChg chg="add mod modGraphic">
          <ac:chgData name="Zeeshan Asif" userId="d6874cec-8542-40fb-991e-e11c1ea733c9" providerId="ADAL" clId="{D08698D2-7D39-4197-A423-6C78BAE6CCC1}" dt="2026-02-07T16:05:58.634" v="6047" actId="2062"/>
          <ac:graphicFrameMkLst>
            <pc:docMk/>
            <pc:sldMk cId="784932301" sldId="354"/>
            <ac:graphicFrameMk id="4" creationId="{8E624D0E-F577-199D-3D6F-317942103B2C}"/>
          </ac:graphicFrameMkLst>
        </pc:graphicFrameChg>
        <pc:picChg chg="mod">
          <ac:chgData name="Zeeshan Asif" userId="d6874cec-8542-40fb-991e-e11c1ea733c9" providerId="ADAL" clId="{D08698D2-7D39-4197-A423-6C78BAE6CCC1}" dt="2026-02-10T02:48:50.271" v="6353" actId="1076"/>
          <ac:picMkLst>
            <pc:docMk/>
            <pc:sldMk cId="784932301" sldId="354"/>
            <ac:picMk id="5" creationId="{28788E1F-A11C-3C46-5125-5B8A355F113F}"/>
          </ac:picMkLst>
        </pc:picChg>
        <pc:picChg chg="add mod">
          <ac:chgData name="Zeeshan Asif" userId="d6874cec-8542-40fb-991e-e11c1ea733c9" providerId="ADAL" clId="{D08698D2-7D39-4197-A423-6C78BAE6CCC1}" dt="2026-02-08T05:25:09.899" v="6082"/>
          <ac:picMkLst>
            <pc:docMk/>
            <pc:sldMk cId="784932301" sldId="354"/>
            <ac:picMk id="6" creationId="{8136D688-0514-3A95-E501-9FE3F85F55C0}"/>
          </ac:picMkLst>
        </pc:picChg>
        <pc:picChg chg="add mod">
          <ac:chgData name="Zeeshan Asif" userId="d6874cec-8542-40fb-991e-e11c1ea733c9" providerId="ADAL" clId="{D08698D2-7D39-4197-A423-6C78BAE6CCC1}" dt="2026-02-08T05:29:24.076" v="6091"/>
          <ac:picMkLst>
            <pc:docMk/>
            <pc:sldMk cId="784932301" sldId="354"/>
            <ac:picMk id="7" creationId="{55485D9A-130F-D759-CCC2-1C80B9F78AB7}"/>
          </ac:picMkLst>
        </pc:picChg>
        <pc:picChg chg="add mod">
          <ac:chgData name="Zeeshan Asif" userId="d6874cec-8542-40fb-991e-e11c1ea733c9" providerId="ADAL" clId="{D08698D2-7D39-4197-A423-6C78BAE6CCC1}" dt="2026-02-10T03:30:20.201" v="6364" actId="1076"/>
          <ac:picMkLst>
            <pc:docMk/>
            <pc:sldMk cId="784932301" sldId="354"/>
            <ac:picMk id="8" creationId="{A6507F45-A1E5-02CA-4A22-8B557E972088}"/>
          </ac:picMkLst>
        </pc:picChg>
      </pc:sldChg>
      <pc:sldChg chg="addSp delSp modSp add mod">
        <pc:chgData name="Zeeshan Asif" userId="d6874cec-8542-40fb-991e-e11c1ea733c9" providerId="ADAL" clId="{D08698D2-7D39-4197-A423-6C78BAE6CCC1}" dt="2026-02-11T17:41:54.709" v="6455" actId="20577"/>
        <pc:sldMkLst>
          <pc:docMk/>
          <pc:sldMk cId="2124467925" sldId="356"/>
        </pc:sldMkLst>
        <pc:spChg chg="mod">
          <ac:chgData name="Zeeshan Asif" userId="d6874cec-8542-40fb-991e-e11c1ea733c9" providerId="ADAL" clId="{D08698D2-7D39-4197-A423-6C78BAE6CCC1}" dt="2026-02-11T17:41:54.709" v="6455" actId="20577"/>
          <ac:spMkLst>
            <pc:docMk/>
            <pc:sldMk cId="2124467925" sldId="356"/>
            <ac:spMk id="2" creationId="{8129FFC3-3B1A-29FF-44B9-19E6267C57A1}"/>
          </ac:spMkLst>
        </pc:spChg>
        <pc:picChg chg="mod">
          <ac:chgData name="Zeeshan Asif" userId="d6874cec-8542-40fb-991e-e11c1ea733c9" providerId="ADAL" clId="{D08698D2-7D39-4197-A423-6C78BAE6CCC1}" dt="2026-02-09T19:05:53.418" v="6328" actId="1076"/>
          <ac:picMkLst>
            <pc:docMk/>
            <pc:sldMk cId="2124467925" sldId="356"/>
            <ac:picMk id="3" creationId="{F6D437E7-2ADC-2FDF-CFD2-898DDA695C79}"/>
          </ac:picMkLst>
        </pc:picChg>
        <pc:picChg chg="add mod">
          <ac:chgData name="Zeeshan Asif" userId="d6874cec-8542-40fb-991e-e11c1ea733c9" providerId="ADAL" clId="{D08698D2-7D39-4197-A423-6C78BAE6CCC1}" dt="2026-02-10T00:24:52.193" v="6343" actId="1076"/>
          <ac:picMkLst>
            <pc:docMk/>
            <pc:sldMk cId="2124467925" sldId="356"/>
            <ac:picMk id="4" creationId="{4ADB1871-536E-0253-5550-C1209669448B}"/>
          </ac:picMkLst>
        </pc:picChg>
        <pc:picChg chg="add mod">
          <ac:chgData name="Zeeshan Asif" userId="d6874cec-8542-40fb-991e-e11c1ea733c9" providerId="ADAL" clId="{D08698D2-7D39-4197-A423-6C78BAE6CCC1}" dt="2026-02-11T17:13:34.949" v="6399" actId="14100"/>
          <ac:picMkLst>
            <pc:docMk/>
            <pc:sldMk cId="2124467925" sldId="356"/>
            <ac:picMk id="6" creationId="{96199816-4A36-1209-9510-F384ED4DDEB4}"/>
          </ac:picMkLst>
        </pc:picChg>
        <pc:picChg chg="add mod">
          <ac:chgData name="Zeeshan Asif" userId="d6874cec-8542-40fb-991e-e11c1ea733c9" providerId="ADAL" clId="{D08698D2-7D39-4197-A423-6C78BAE6CCC1}" dt="2026-02-11T17:13:42.851" v="6401" actId="14100"/>
          <ac:picMkLst>
            <pc:docMk/>
            <pc:sldMk cId="2124467925" sldId="356"/>
            <ac:picMk id="10" creationId="{5117B778-A389-9ADB-6E56-D294F8237FFE}"/>
          </ac:picMkLst>
        </pc:picChg>
      </pc:sldChg>
      <pc:sldChg chg="addSp delSp modSp add mod">
        <pc:chgData name="Zeeshan Asif" userId="d6874cec-8542-40fb-991e-e11c1ea733c9" providerId="ADAL" clId="{D08698D2-7D39-4197-A423-6C78BAE6CCC1}" dt="2026-02-13T01:42:24.513" v="6516" actId="20577"/>
        <pc:sldMkLst>
          <pc:docMk/>
          <pc:sldMk cId="269180537" sldId="369"/>
        </pc:sldMkLst>
        <pc:spChg chg="mod">
          <ac:chgData name="Zeeshan Asif" userId="d6874cec-8542-40fb-991e-e11c1ea733c9" providerId="ADAL" clId="{D08698D2-7D39-4197-A423-6C78BAE6CCC1}" dt="2026-02-11T17:41:14.821" v="6419" actId="20577"/>
          <ac:spMkLst>
            <pc:docMk/>
            <pc:sldMk cId="269180537" sldId="369"/>
            <ac:spMk id="2" creationId="{2DF70156-8943-25AD-294A-A2BCE2498436}"/>
          </ac:spMkLst>
        </pc:spChg>
        <pc:spChg chg="add mod">
          <ac:chgData name="Zeeshan Asif" userId="d6874cec-8542-40fb-991e-e11c1ea733c9" providerId="ADAL" clId="{D08698D2-7D39-4197-A423-6C78BAE6CCC1}" dt="2026-02-09T16:15:11.215" v="6218" actId="12"/>
          <ac:spMkLst>
            <pc:docMk/>
            <pc:sldMk cId="269180537" sldId="369"/>
            <ac:spMk id="4" creationId="{83455A2B-E2BF-0B68-B005-C65524743AF2}"/>
          </ac:spMkLst>
        </pc:spChg>
        <pc:graphicFrameChg chg="add mod modGraphic">
          <ac:chgData name="Zeeshan Asif" userId="d6874cec-8542-40fb-991e-e11c1ea733c9" providerId="ADAL" clId="{D08698D2-7D39-4197-A423-6C78BAE6CCC1}" dt="2026-02-13T01:42:24.513" v="6516" actId="20577"/>
          <ac:graphicFrameMkLst>
            <pc:docMk/>
            <pc:sldMk cId="269180537" sldId="369"/>
            <ac:graphicFrameMk id="6" creationId="{CE05C8C1-61FD-1EE9-E649-4BF6382FBFB7}"/>
          </ac:graphicFrameMkLst>
        </pc:graphicFrameChg>
        <pc:picChg chg="mod">
          <ac:chgData name="Zeeshan Asif" userId="d6874cec-8542-40fb-991e-e11c1ea733c9" providerId="ADAL" clId="{D08698D2-7D39-4197-A423-6C78BAE6CCC1}" dt="2026-02-10T02:36:31.686" v="6350" actId="1076"/>
          <ac:picMkLst>
            <pc:docMk/>
            <pc:sldMk cId="269180537" sldId="369"/>
            <ac:picMk id="3" creationId="{6615C451-0C7C-EB4C-FACE-82265F62DDEF}"/>
          </ac:picMkLst>
        </pc:picChg>
        <pc:picChg chg="add mod">
          <ac:chgData name="Zeeshan Asif" userId="d6874cec-8542-40fb-991e-e11c1ea733c9" providerId="ADAL" clId="{D08698D2-7D39-4197-A423-6C78BAE6CCC1}" dt="2026-02-09T16:14:19.248" v="6209" actId="1076"/>
          <ac:picMkLst>
            <pc:docMk/>
            <pc:sldMk cId="269180537" sldId="369"/>
            <ac:picMk id="7" creationId="{D27A2839-73AC-2854-052E-B0138B550FE9}"/>
          </ac:picMkLst>
        </pc:picChg>
      </pc:sldChg>
      <pc:sldChg chg="addSp delSp modSp add mod ord delAnim">
        <pc:chgData name="Zeeshan Asif" userId="d6874cec-8542-40fb-991e-e11c1ea733c9" providerId="ADAL" clId="{D08698D2-7D39-4197-A423-6C78BAE6CCC1}" dt="2026-02-11T17:41:22.234" v="6428" actId="20577"/>
        <pc:sldMkLst>
          <pc:docMk/>
          <pc:sldMk cId="3558729625" sldId="370"/>
        </pc:sldMkLst>
        <pc:spChg chg="mod">
          <ac:chgData name="Zeeshan Asif" userId="d6874cec-8542-40fb-991e-e11c1ea733c9" providerId="ADAL" clId="{D08698D2-7D39-4197-A423-6C78BAE6CCC1}" dt="2026-02-11T17:41:22.234" v="6428" actId="20577"/>
          <ac:spMkLst>
            <pc:docMk/>
            <pc:sldMk cId="3558729625" sldId="370"/>
            <ac:spMk id="2" creationId="{D559278E-44DF-6589-86B0-2CCC01778978}"/>
          </ac:spMkLst>
        </pc:spChg>
        <pc:spChg chg="add mod">
          <ac:chgData name="Zeeshan Asif" userId="d6874cec-8542-40fb-991e-e11c1ea733c9" providerId="ADAL" clId="{D08698D2-7D39-4197-A423-6C78BAE6CCC1}" dt="2026-02-11T16:58:37.106" v="6365" actId="20577"/>
          <ac:spMkLst>
            <pc:docMk/>
            <pc:sldMk cId="3558729625" sldId="370"/>
            <ac:spMk id="4" creationId="{ED5D61A2-FE96-5B87-2B14-B8503B378A41}"/>
          </ac:spMkLst>
        </pc:spChg>
        <pc:graphicFrameChg chg="add mod">
          <ac:chgData name="Zeeshan Asif" userId="d6874cec-8542-40fb-991e-e11c1ea733c9" providerId="ADAL" clId="{D08698D2-7D39-4197-A423-6C78BAE6CCC1}" dt="2026-02-09T16:16:14.981" v="6227" actId="1076"/>
          <ac:graphicFrameMkLst>
            <pc:docMk/>
            <pc:sldMk cId="3558729625" sldId="370"/>
            <ac:graphicFrameMk id="6" creationId="{61FC2D13-9EB4-5587-2EC4-1E0AAD751766}"/>
          </ac:graphicFrameMkLst>
        </pc:graphicFrameChg>
        <pc:picChg chg="mod">
          <ac:chgData name="Zeeshan Asif" userId="d6874cec-8542-40fb-991e-e11c1ea733c9" providerId="ADAL" clId="{D08698D2-7D39-4197-A423-6C78BAE6CCC1}" dt="2026-02-10T03:21:29.418" v="6355" actId="1076"/>
          <ac:picMkLst>
            <pc:docMk/>
            <pc:sldMk cId="3558729625" sldId="370"/>
            <ac:picMk id="5" creationId="{466D15FA-B23C-2EF3-EAF9-69E0DB5B5E1D}"/>
          </ac:picMkLst>
        </pc:picChg>
        <pc:picChg chg="add mod">
          <ac:chgData name="Zeeshan Asif" userId="d6874cec-8542-40fb-991e-e11c1ea733c9" providerId="ADAL" clId="{D08698D2-7D39-4197-A423-6C78BAE6CCC1}" dt="2026-02-09T16:16:28.948" v="6229" actId="1076"/>
          <ac:picMkLst>
            <pc:docMk/>
            <pc:sldMk cId="3558729625" sldId="370"/>
            <ac:picMk id="7" creationId="{76B930F3-4960-18DF-4E09-57CA6EE90832}"/>
          </ac:picMkLst>
        </pc:picChg>
        <pc:picChg chg="add mod">
          <ac:chgData name="Zeeshan Asif" userId="d6874cec-8542-40fb-991e-e11c1ea733c9" providerId="ADAL" clId="{D08698D2-7D39-4197-A423-6C78BAE6CCC1}" dt="2026-02-09T16:16:46.908" v="6233" actId="1076"/>
          <ac:picMkLst>
            <pc:docMk/>
            <pc:sldMk cId="3558729625" sldId="370"/>
            <ac:picMk id="8" creationId="{4B0B487D-3D3F-642C-124D-F5D920595C9A}"/>
          </ac:picMkLst>
        </pc:picChg>
      </pc:sldChg>
    </pc:docChg>
  </pc:docChgLst>
  <pc:docChgLst>
    <pc:chgData name="Javier Lopez-Marrero" userId="S::ja627952@ucf.edu::07de30a0-ba9b-4b4e-84a6-8be8f0d00415" providerId="AD" clId="Web-{D746169E-58C7-9CFC-9E3F-7D3453CBA029}"/>
    <pc:docChg chg="addSld delSld modSld modSection">
      <pc:chgData name="Javier Lopez-Marrero" userId="S::ja627952@ucf.edu::07de30a0-ba9b-4b4e-84a6-8be8f0d00415" providerId="AD" clId="Web-{D746169E-58C7-9CFC-9E3F-7D3453CBA029}" dt="2026-03-05T21:51:23.961" v="113"/>
      <pc:docMkLst>
        <pc:docMk/>
      </pc:docMkLst>
      <pc:sldChg chg="new del">
        <pc:chgData name="Javier Lopez-Marrero" userId="S::ja627952@ucf.edu::07de30a0-ba9b-4b4e-84a6-8be8f0d00415" providerId="AD" clId="Web-{D746169E-58C7-9CFC-9E3F-7D3453CBA029}" dt="2026-03-05T21:24:28.766" v="1"/>
        <pc:sldMkLst>
          <pc:docMk/>
          <pc:sldMk cId="2324735664" sldId="383"/>
        </pc:sldMkLst>
      </pc:sldChg>
      <pc:sldChg chg="modSp new del">
        <pc:chgData name="Javier Lopez-Marrero" userId="S::ja627952@ucf.edu::07de30a0-ba9b-4b4e-84a6-8be8f0d00415" providerId="AD" clId="Web-{D746169E-58C7-9CFC-9E3F-7D3453CBA029}" dt="2026-03-05T21:51:19.633" v="111"/>
        <pc:sldMkLst>
          <pc:docMk/>
          <pc:sldMk cId="2917986114" sldId="383"/>
        </pc:sldMkLst>
        <pc:spChg chg="mod">
          <ac:chgData name="Javier Lopez-Marrero" userId="S::ja627952@ucf.edu::07de30a0-ba9b-4b4e-84a6-8be8f0d00415" providerId="AD" clId="Web-{D746169E-58C7-9CFC-9E3F-7D3453CBA029}" dt="2026-03-05T21:27:09.687" v="24" actId="20577"/>
          <ac:spMkLst>
            <pc:docMk/>
            <pc:sldMk cId="2917986114" sldId="383"/>
            <ac:spMk id="2" creationId="{7527D16B-53E1-53F7-A36A-628DB04A2BBA}"/>
          </ac:spMkLst>
        </pc:spChg>
        <pc:spChg chg="mod">
          <ac:chgData name="Javier Lopez-Marrero" userId="S::ja627952@ucf.edu::07de30a0-ba9b-4b4e-84a6-8be8f0d00415" providerId="AD" clId="Web-{D746169E-58C7-9CFC-9E3F-7D3453CBA029}" dt="2026-03-05T21:28:49.437" v="71" actId="20577"/>
          <ac:spMkLst>
            <pc:docMk/>
            <pc:sldMk cId="2917986114" sldId="383"/>
            <ac:spMk id="3" creationId="{E4F3FC4C-4495-0D0D-CF4E-BE5A53BF5D38}"/>
          </ac:spMkLst>
        </pc:spChg>
      </pc:sldChg>
      <pc:sldChg chg="add del replId">
        <pc:chgData name="Javier Lopez-Marrero" userId="S::ja627952@ucf.edu::07de30a0-ba9b-4b4e-84a6-8be8f0d00415" providerId="AD" clId="Web-{D746169E-58C7-9CFC-9E3F-7D3453CBA029}" dt="2026-03-05T21:24:50.766" v="3"/>
        <pc:sldMkLst>
          <pc:docMk/>
          <pc:sldMk cId="3061170694" sldId="383"/>
        </pc:sldMkLst>
      </pc:sldChg>
      <pc:sldChg chg="modSp add del replId">
        <pc:chgData name="Javier Lopez-Marrero" userId="S::ja627952@ucf.edu::07de30a0-ba9b-4b4e-84a6-8be8f0d00415" providerId="AD" clId="Web-{D746169E-58C7-9CFC-9E3F-7D3453CBA029}" dt="2026-03-05T21:51:23.945" v="112"/>
        <pc:sldMkLst>
          <pc:docMk/>
          <pc:sldMk cId="4138126360" sldId="384"/>
        </pc:sldMkLst>
        <pc:spChg chg="mod">
          <ac:chgData name="Javier Lopez-Marrero" userId="S::ja627952@ucf.edu::07de30a0-ba9b-4b4e-84a6-8be8f0d00415" providerId="AD" clId="Web-{D746169E-58C7-9CFC-9E3F-7D3453CBA029}" dt="2026-03-05T21:28:10.922" v="53" actId="20577"/>
          <ac:spMkLst>
            <pc:docMk/>
            <pc:sldMk cId="4138126360" sldId="384"/>
            <ac:spMk id="2" creationId="{2A49484F-166D-7F7F-AA0C-52B71CEE695E}"/>
          </ac:spMkLst>
        </pc:spChg>
        <pc:spChg chg="mod">
          <ac:chgData name="Javier Lopez-Marrero" userId="S::ja627952@ucf.edu::07de30a0-ba9b-4b4e-84a6-8be8f0d00415" providerId="AD" clId="Web-{D746169E-58C7-9CFC-9E3F-7D3453CBA029}" dt="2026-03-05T21:28:59.437" v="73" actId="20577"/>
          <ac:spMkLst>
            <pc:docMk/>
            <pc:sldMk cId="4138126360" sldId="384"/>
            <ac:spMk id="3" creationId="{3154856A-8535-A745-E809-FDF31D733BB6}"/>
          </ac:spMkLst>
        </pc:spChg>
      </pc:sldChg>
      <pc:sldChg chg="modSp add del replId">
        <pc:chgData name="Javier Lopez-Marrero" userId="S::ja627952@ucf.edu::07de30a0-ba9b-4b4e-84a6-8be8f0d00415" providerId="AD" clId="Web-{D746169E-58C7-9CFC-9E3F-7D3453CBA029}" dt="2026-03-05T21:51:23.961" v="113"/>
        <pc:sldMkLst>
          <pc:docMk/>
          <pc:sldMk cId="3864297535" sldId="385"/>
        </pc:sldMkLst>
        <pc:spChg chg="mod">
          <ac:chgData name="Javier Lopez-Marrero" userId="S::ja627952@ucf.edu::07de30a0-ba9b-4b4e-84a6-8be8f0d00415" providerId="AD" clId="Web-{D746169E-58C7-9CFC-9E3F-7D3453CBA029}" dt="2026-03-05T21:29:24.406" v="96" actId="20577"/>
          <ac:spMkLst>
            <pc:docMk/>
            <pc:sldMk cId="3864297535" sldId="385"/>
            <ac:spMk id="2" creationId="{6C23EC5B-0742-70CE-B810-F88889FE557F}"/>
          </ac:spMkLst>
        </pc:spChg>
        <pc:spChg chg="mod">
          <ac:chgData name="Javier Lopez-Marrero" userId="S::ja627952@ucf.edu::07de30a0-ba9b-4b4e-84a6-8be8f0d00415" providerId="AD" clId="Web-{D746169E-58C7-9CFC-9E3F-7D3453CBA029}" dt="2026-03-05T21:29:39.968" v="110" actId="20577"/>
          <ac:spMkLst>
            <pc:docMk/>
            <pc:sldMk cId="3864297535" sldId="385"/>
            <ac:spMk id="3" creationId="{C5794DC8-0EF8-3DDA-9336-28BA7D63701B}"/>
          </ac:spMkLst>
        </pc:spChg>
      </pc:sldChg>
    </pc:docChg>
  </pc:docChgLst>
  <pc:docChgLst>
    <pc:chgData name="Javier Lopez-Marrero" userId="S::ja627952@ucf.edu::07de30a0-ba9b-4b4e-84a6-8be8f0d00415" providerId="AD" clId="Web-{28BA09A2-1EBD-E4C0-7569-4D214851EA44}"/>
    <pc:docChg chg="modSld sldOrd">
      <pc:chgData name="Javier Lopez-Marrero" userId="S::ja627952@ucf.edu::07de30a0-ba9b-4b4e-84a6-8be8f0d00415" providerId="AD" clId="Web-{28BA09A2-1EBD-E4C0-7569-4D214851EA44}" dt="2026-02-11T15:17:35.967" v="11"/>
      <pc:docMkLst>
        <pc:docMk/>
      </pc:docMkLst>
      <pc:sldChg chg="addSp delSp modSp">
        <pc:chgData name="Javier Lopez-Marrero" userId="S::ja627952@ucf.edu::07de30a0-ba9b-4b4e-84a6-8be8f0d00415" providerId="AD" clId="Web-{28BA09A2-1EBD-E4C0-7569-4D214851EA44}" dt="2026-02-11T15:17:35.967" v="11"/>
        <pc:sldMkLst>
          <pc:docMk/>
          <pc:sldMk cId="0" sldId="290"/>
        </pc:sldMkLst>
        <pc:cxnChg chg="mod">
          <ac:chgData name="Javier Lopez-Marrero" userId="S::ja627952@ucf.edu::07de30a0-ba9b-4b4e-84a6-8be8f0d00415" providerId="AD" clId="Web-{28BA09A2-1EBD-E4C0-7569-4D214851EA44}" dt="2026-02-11T15:17:17.858" v="7" actId="1076"/>
          <ac:cxnSpMkLst>
            <pc:docMk/>
            <pc:sldMk cId="0" sldId="290"/>
            <ac:cxnSpMk id="957" creationId="{00000000-0000-0000-0000-000000000000}"/>
          </ac:cxnSpMkLst>
        </pc:cxnChg>
      </pc:sldChg>
      <pc:sldChg chg="ord">
        <pc:chgData name="Javier Lopez-Marrero" userId="S::ja627952@ucf.edu::07de30a0-ba9b-4b4e-84a6-8be8f0d00415" providerId="AD" clId="Web-{28BA09A2-1EBD-E4C0-7569-4D214851EA44}" dt="2026-02-11T15:16:14.842" v="0"/>
        <pc:sldMkLst>
          <pc:docMk/>
          <pc:sldMk cId="3725233637" sldId="379"/>
        </pc:sldMkLst>
      </pc:sldChg>
    </pc:docChg>
  </pc:docChgLst>
  <pc:docChgLst>
    <pc:chgData name="Javier Lopez-Marrero" userId="07de30a0-ba9b-4b4e-84a6-8be8f0d00415" providerId="ADAL" clId="{E4C3A63A-CD27-4917-B5B1-C3BBF9E600A3}"/>
    <pc:docChg chg="undo custSel addSld delSld modSld sldOrd modSection">
      <pc:chgData name="Javier Lopez-Marrero" userId="07de30a0-ba9b-4b4e-84a6-8be8f0d00415" providerId="ADAL" clId="{E4C3A63A-CD27-4917-B5B1-C3BBF9E600A3}" dt="2026-02-26T21:53:47.919" v="512" actId="20577"/>
      <pc:docMkLst>
        <pc:docMk/>
      </pc:docMkLst>
      <pc:sldChg chg="modSp mod">
        <pc:chgData name="Javier Lopez-Marrero" userId="07de30a0-ba9b-4b4e-84a6-8be8f0d00415" providerId="ADAL" clId="{E4C3A63A-CD27-4917-B5B1-C3BBF9E600A3}" dt="2026-02-26T21:53:47.919" v="512" actId="20577"/>
        <pc:sldMkLst>
          <pc:docMk/>
          <pc:sldMk cId="0" sldId="256"/>
        </pc:sldMkLst>
        <pc:spChg chg="mod">
          <ac:chgData name="Javier Lopez-Marrero" userId="07de30a0-ba9b-4b4e-84a6-8be8f0d00415" providerId="ADAL" clId="{E4C3A63A-CD27-4917-B5B1-C3BBF9E600A3}" dt="2026-02-26T21:53:32.059" v="486" actId="20577"/>
          <ac:spMkLst>
            <pc:docMk/>
            <pc:sldMk cId="0" sldId="256"/>
            <ac:spMk id="207" creationId="{00000000-0000-0000-0000-000000000000}"/>
          </ac:spMkLst>
        </pc:spChg>
        <pc:spChg chg="mod">
          <ac:chgData name="Javier Lopez-Marrero" userId="07de30a0-ba9b-4b4e-84a6-8be8f0d00415" providerId="ADAL" clId="{E4C3A63A-CD27-4917-B5B1-C3BBF9E600A3}" dt="2026-02-26T21:53:47.919" v="512" actId="20577"/>
          <ac:spMkLst>
            <pc:docMk/>
            <pc:sldMk cId="0" sldId="256"/>
            <ac:spMk id="208" creationId="{00000000-0000-0000-0000-000000000000}"/>
          </ac:spMkLst>
        </pc:spChg>
      </pc:sldChg>
      <pc:sldChg chg="ord">
        <pc:chgData name="Javier Lopez-Marrero" userId="07de30a0-ba9b-4b4e-84a6-8be8f0d00415" providerId="ADAL" clId="{E4C3A63A-CD27-4917-B5B1-C3BBF9E600A3}" dt="2026-02-25T21:13:50.836" v="0" actId="20578"/>
        <pc:sldMkLst>
          <pc:docMk/>
          <pc:sldMk cId="1172541393" sldId="312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2"/>
                </a:solidFill>
                <a:latin typeface="Anton" pitchFamily="2" charset="0"/>
                <a:ea typeface="+mn-ea"/>
                <a:cs typeface="+mn-cs"/>
              </a:defRPr>
            </a:pPr>
            <a:r>
              <a:rPr lang="en-US" sz="2800" b="0" err="1">
                <a:latin typeface="Anton" pitchFamily="2" charset="0"/>
              </a:rPr>
              <a:t>LTSpice</a:t>
            </a:r>
            <a:r>
              <a:rPr lang="en-US" sz="2800" b="0">
                <a:latin typeface="Anton" pitchFamily="2" charset="0"/>
              </a:rPr>
              <a:t> Simulation</a:t>
            </a:r>
          </a:p>
          <a:p>
            <a:pPr>
              <a:defRPr sz="2000" b="0">
                <a:latin typeface="Anton" pitchFamily="2" charset="0"/>
              </a:defRPr>
            </a:pPr>
            <a:r>
              <a:rPr lang="en-US" sz="1800" b="0">
                <a:latin typeface="Anton" pitchFamily="2" charset="0"/>
              </a:rPr>
              <a:t>Voltage vs.</a:t>
            </a:r>
            <a:r>
              <a:rPr lang="en-US" sz="1800" b="0" baseline="0">
                <a:latin typeface="Anton" pitchFamily="2" charset="0"/>
              </a:rPr>
              <a:t> Time Colored by Discharge Phase</a:t>
            </a:r>
            <a:endParaRPr lang="en-US" sz="1800" b="0">
              <a:latin typeface="Anton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2"/>
              </a:solidFill>
              <a:latin typeface="Anton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Formatting!$B$1</c:f>
              <c:strCache>
                <c:ptCount val="1"/>
                <c:pt idx="0">
                  <c:v>Phase 1</c:v>
                </c:pt>
              </c:strCache>
            </c:strRef>
          </c:tx>
          <c:spPr>
            <a:ln w="12700" cap="rnd">
              <a:solidFill>
                <a:srgbClr val="FF000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xVal>
            <c:numRef>
              <c:f>Formatting!$A$2:$A$140</c:f>
              <c:numCache>
                <c:formatCode>General</c:formatCode>
                <c:ptCount val="139"/>
                <c:pt idx="0" formatCode="0.00">
                  <c:v>0</c:v>
                </c:pt>
                <c:pt idx="1">
                  <c:v>9.9999997171806854E-10</c:v>
                </c:pt>
                <c:pt idx="2">
                  <c:v>1.9999999434361371E-9</c:v>
                </c:pt>
                <c:pt idx="3">
                  <c:v>1.000000001714286</c:v>
                </c:pt>
                <c:pt idx="4">
                  <c:v>2.0000000014285719</c:v>
                </c:pt>
                <c:pt idx="5">
                  <c:v>3.0000000011428578</c:v>
                </c:pt>
                <c:pt idx="6">
                  <c:v>4.0000000008571437</c:v>
                </c:pt>
                <c:pt idx="7">
                  <c:v>5.00000000057143</c:v>
                </c:pt>
                <c:pt idx="8">
                  <c:v>6.0000000002857163</c:v>
                </c:pt>
                <c:pt idx="9">
                  <c:v>7</c:v>
                </c:pt>
                <c:pt idx="10">
                  <c:v>7.0000000003333334</c:v>
                </c:pt>
                <c:pt idx="11">
                  <c:v>7.0000000010000001</c:v>
                </c:pt>
                <c:pt idx="12">
                  <c:v>7.0000000023333344</c:v>
                </c:pt>
                <c:pt idx="13">
                  <c:v>7.4835118580476196</c:v>
                </c:pt>
                <c:pt idx="14">
                  <c:v>7.9670237137619058</c:v>
                </c:pt>
                <c:pt idx="15">
                  <c:v>8.450535569476191</c:v>
                </c:pt>
                <c:pt idx="16">
                  <c:v>8.934047425190478</c:v>
                </c:pt>
                <c:pt idx="17">
                  <c:v>9.4175592809047632</c:v>
                </c:pt>
                <c:pt idx="18">
                  <c:v>9.9010711366190485</c:v>
                </c:pt>
                <c:pt idx="19">
                  <c:v>10.38458299233333</c:v>
                </c:pt>
                <c:pt idx="20">
                  <c:v>11</c:v>
                </c:pt>
                <c:pt idx="21">
                  <c:v>11.00000000033333</c:v>
                </c:pt>
                <c:pt idx="22">
                  <c:v>11.000000001</c:v>
                </c:pt>
                <c:pt idx="23">
                  <c:v>11.00000000233333</c:v>
                </c:pt>
                <c:pt idx="24">
                  <c:v>11.17798730447619</c:v>
                </c:pt>
                <c:pt idx="25">
                  <c:v>11.35597460661905</c:v>
                </c:pt>
                <c:pt idx="26">
                  <c:v>11.533961908761899</c:v>
                </c:pt>
                <c:pt idx="27">
                  <c:v>11.711949210904759</c:v>
                </c:pt>
                <c:pt idx="28">
                  <c:v>11.889936513047619</c:v>
                </c:pt>
                <c:pt idx="29">
                  <c:v>12.067923815190481</c:v>
                </c:pt>
                <c:pt idx="30">
                  <c:v>12.24591111733333</c:v>
                </c:pt>
                <c:pt idx="31">
                  <c:v>12.42169236733333</c:v>
                </c:pt>
                <c:pt idx="32">
                  <c:v>12.59747361733333</c:v>
                </c:pt>
                <c:pt idx="33">
                  <c:v>12.77325486733333</c:v>
                </c:pt>
                <c:pt idx="34">
                  <c:v>12.94903611733333</c:v>
                </c:pt>
                <c:pt idx="35">
                  <c:v>13.12481736733333</c:v>
                </c:pt>
                <c:pt idx="36">
                  <c:v>13.30059861733333</c:v>
                </c:pt>
                <c:pt idx="37">
                  <c:v>13.47637986733333</c:v>
                </c:pt>
                <c:pt idx="38">
                  <c:v>13.65216111733333</c:v>
                </c:pt>
                <c:pt idx="39">
                  <c:v>13.82794236733333</c:v>
                </c:pt>
                <c:pt idx="40">
                  <c:v>14.00372361733333</c:v>
                </c:pt>
                <c:pt idx="41">
                  <c:v>14.17950486733333</c:v>
                </c:pt>
                <c:pt idx="42">
                  <c:v>14.35528611733333</c:v>
                </c:pt>
                <c:pt idx="43">
                  <c:v>14.53106736733333</c:v>
                </c:pt>
                <c:pt idx="44">
                  <c:v>14.70684861733333</c:v>
                </c:pt>
                <c:pt idx="45">
                  <c:v>14.88262986733333</c:v>
                </c:pt>
                <c:pt idx="46">
                  <c:v>15.05841111733333</c:v>
                </c:pt>
                <c:pt idx="47">
                  <c:v>15.23419236733333</c:v>
                </c:pt>
                <c:pt idx="48">
                  <c:v>15.40997361733333</c:v>
                </c:pt>
                <c:pt idx="49">
                  <c:v>15.58575486733333</c:v>
                </c:pt>
                <c:pt idx="50">
                  <c:v>15.76153611733333</c:v>
                </c:pt>
                <c:pt idx="51">
                  <c:v>15.93731736733333</c:v>
                </c:pt>
                <c:pt idx="52">
                  <c:v>16.113098617333339</c:v>
                </c:pt>
                <c:pt idx="53">
                  <c:v>16.288879867333339</c:v>
                </c:pt>
                <c:pt idx="54">
                  <c:v>16.464661117333339</c:v>
                </c:pt>
                <c:pt idx="55">
                  <c:v>16.640442367333339</c:v>
                </c:pt>
                <c:pt idx="56">
                  <c:v>16.816223617333339</c:v>
                </c:pt>
                <c:pt idx="57">
                  <c:v>16.992004867333339</c:v>
                </c:pt>
                <c:pt idx="58">
                  <c:v>17.167786117333339</c:v>
                </c:pt>
                <c:pt idx="59">
                  <c:v>17.343567367333339</c:v>
                </c:pt>
                <c:pt idx="60">
                  <c:v>17.519348617333339</c:v>
                </c:pt>
                <c:pt idx="61">
                  <c:v>17.695129867333339</c:v>
                </c:pt>
                <c:pt idx="62">
                  <c:v>17.870911117333339</c:v>
                </c:pt>
                <c:pt idx="63">
                  <c:v>18.046692367333339</c:v>
                </c:pt>
                <c:pt idx="64">
                  <c:v>18.222473617333339</c:v>
                </c:pt>
                <c:pt idx="65">
                  <c:v>18.398254867333339</c:v>
                </c:pt>
                <c:pt idx="66">
                  <c:v>18.574036117333339</c:v>
                </c:pt>
                <c:pt idx="67">
                  <c:v>18.749817367333339</c:v>
                </c:pt>
                <c:pt idx="68">
                  <c:v>18.925598617333339</c:v>
                </c:pt>
                <c:pt idx="69">
                  <c:v>19.101379867333339</c:v>
                </c:pt>
                <c:pt idx="70">
                  <c:v>19.277161117333339</c:v>
                </c:pt>
                <c:pt idx="71">
                  <c:v>19.452942367333339</c:v>
                </c:pt>
                <c:pt idx="72">
                  <c:v>19.628723617333339</c:v>
                </c:pt>
                <c:pt idx="73">
                  <c:v>19.804504867333339</c:v>
                </c:pt>
                <c:pt idx="74">
                  <c:v>19.980286117333339</c:v>
                </c:pt>
                <c:pt idx="75">
                  <c:v>20.156067367333339</c:v>
                </c:pt>
                <c:pt idx="76">
                  <c:v>20.331848617333339</c:v>
                </c:pt>
                <c:pt idx="77">
                  <c:v>20.507629867333339</c:v>
                </c:pt>
                <c:pt idx="78">
                  <c:v>20.683411117333339</c:v>
                </c:pt>
                <c:pt idx="79">
                  <c:v>20.859192367333339</c:v>
                </c:pt>
                <c:pt idx="80">
                  <c:v>21.034973617333339</c:v>
                </c:pt>
                <c:pt idx="81">
                  <c:v>21.210754867333339</c:v>
                </c:pt>
                <c:pt idx="82">
                  <c:v>21.386536117333339</c:v>
                </c:pt>
                <c:pt idx="83">
                  <c:v>21.562317367333339</c:v>
                </c:pt>
                <c:pt idx="84">
                  <c:v>21.738098617333339</c:v>
                </c:pt>
                <c:pt idx="85">
                  <c:v>21.913879867333339</c:v>
                </c:pt>
                <c:pt idx="86">
                  <c:v>22.089661117333339</c:v>
                </c:pt>
                <c:pt idx="87">
                  <c:v>22.265442367333339</c:v>
                </c:pt>
                <c:pt idx="88">
                  <c:v>22.441223617333339</c:v>
                </c:pt>
                <c:pt idx="89">
                  <c:v>22.617004867333339</c:v>
                </c:pt>
                <c:pt idx="90">
                  <c:v>22.792786117333339</c:v>
                </c:pt>
                <c:pt idx="91">
                  <c:v>22.968567367333339</c:v>
                </c:pt>
                <c:pt idx="92">
                  <c:v>23.144348617333339</c:v>
                </c:pt>
                <c:pt idx="93">
                  <c:v>23.320129867333339</c:v>
                </c:pt>
                <c:pt idx="94">
                  <c:v>23.495911117333339</c:v>
                </c:pt>
                <c:pt idx="95">
                  <c:v>23.671692367333339</c:v>
                </c:pt>
                <c:pt idx="96">
                  <c:v>23.847473617333339</c:v>
                </c:pt>
                <c:pt idx="97">
                  <c:v>24.023254867333339</c:v>
                </c:pt>
                <c:pt idx="98">
                  <c:v>24.199036117333339</c:v>
                </c:pt>
                <c:pt idx="99">
                  <c:v>24.374817367333339</c:v>
                </c:pt>
                <c:pt idx="100">
                  <c:v>24.550598617333339</c:v>
                </c:pt>
                <c:pt idx="101">
                  <c:v>24.726379867333339</c:v>
                </c:pt>
                <c:pt idx="102">
                  <c:v>24.902161117333339</c:v>
                </c:pt>
                <c:pt idx="103">
                  <c:v>25.077942367333339</c:v>
                </c:pt>
                <c:pt idx="104">
                  <c:v>25.253723617333339</c:v>
                </c:pt>
                <c:pt idx="105">
                  <c:v>25.429504867333339</c:v>
                </c:pt>
                <c:pt idx="106">
                  <c:v>25.605286117333339</c:v>
                </c:pt>
                <c:pt idx="107">
                  <c:v>25.781067367333339</c:v>
                </c:pt>
                <c:pt idx="108">
                  <c:v>25.956848617333339</c:v>
                </c:pt>
                <c:pt idx="109">
                  <c:v>26.132629867333339</c:v>
                </c:pt>
                <c:pt idx="110">
                  <c:v>26.308411117333339</c:v>
                </c:pt>
                <c:pt idx="111">
                  <c:v>26.484192367333339</c:v>
                </c:pt>
                <c:pt idx="112">
                  <c:v>26.659973617333339</c:v>
                </c:pt>
                <c:pt idx="113">
                  <c:v>26.835754867333339</c:v>
                </c:pt>
                <c:pt idx="114">
                  <c:v>27.011536117333339</c:v>
                </c:pt>
                <c:pt idx="115">
                  <c:v>27.10779727804762</c:v>
                </c:pt>
                <c:pt idx="116">
                  <c:v>27.204058438761908</c:v>
                </c:pt>
                <c:pt idx="117">
                  <c:v>27.30031959947619</c:v>
                </c:pt>
                <c:pt idx="118">
                  <c:v>27.396580760190481</c:v>
                </c:pt>
                <c:pt idx="119">
                  <c:v>27.492841920904759</c:v>
                </c:pt>
                <c:pt idx="120">
                  <c:v>27.589103081619051</c:v>
                </c:pt>
                <c:pt idx="121">
                  <c:v>27.685364242333339</c:v>
                </c:pt>
                <c:pt idx="122">
                  <c:v>27.714661117333339</c:v>
                </c:pt>
                <c:pt idx="123">
                  <c:v>27.890442367333339</c:v>
                </c:pt>
                <c:pt idx="124">
                  <c:v>28.066223617333339</c:v>
                </c:pt>
                <c:pt idx="125">
                  <c:v>28.242004867333339</c:v>
                </c:pt>
                <c:pt idx="126">
                  <c:v>28.417786117333339</c:v>
                </c:pt>
                <c:pt idx="127">
                  <c:v>28.593567367333339</c:v>
                </c:pt>
                <c:pt idx="128">
                  <c:v>28.769348617333339</c:v>
                </c:pt>
                <c:pt idx="129">
                  <c:v>28.945129867333339</c:v>
                </c:pt>
                <c:pt idx="130">
                  <c:v>29.091614242333339</c:v>
                </c:pt>
                <c:pt idx="131">
                  <c:v>29.238098617333339</c:v>
                </c:pt>
                <c:pt idx="132">
                  <c:v>29.384582992333339</c:v>
                </c:pt>
                <c:pt idx="133">
                  <c:v>29.531067367333339</c:v>
                </c:pt>
                <c:pt idx="134">
                  <c:v>29.677551742333339</c:v>
                </c:pt>
                <c:pt idx="135">
                  <c:v>29.824036117333339</c:v>
                </c:pt>
                <c:pt idx="136">
                  <c:v>29.970520492333339</c:v>
                </c:pt>
                <c:pt idx="137">
                  <c:v>29.999817367333339</c:v>
                </c:pt>
                <c:pt idx="138">
                  <c:v>30</c:v>
                </c:pt>
              </c:numCache>
            </c:numRef>
          </c:xVal>
          <c:yVal>
            <c:numRef>
              <c:f>Formatting!$B$2:$B$140</c:f>
              <c:numCache>
                <c:formatCode>General</c:formatCode>
                <c:ptCount val="139"/>
                <c:pt idx="0">
                  <c:v>1200</c:v>
                </c:pt>
                <c:pt idx="1">
                  <c:v>1200</c:v>
                </c:pt>
                <c:pt idx="2">
                  <c:v>1200</c:v>
                </c:pt>
                <c:pt idx="3">
                  <c:v>1130.01</c:v>
                </c:pt>
                <c:pt idx="4">
                  <c:v>1063.5989999999999</c:v>
                </c:pt>
                <c:pt idx="5">
                  <c:v>1000.766</c:v>
                </c:pt>
                <c:pt idx="6">
                  <c:v>941.51089999999999</c:v>
                </c:pt>
                <c:pt idx="7">
                  <c:v>885.83489999999995</c:v>
                </c:pt>
                <c:pt idx="8">
                  <c:v>833.73720000000003</c:v>
                </c:pt>
                <c:pt idx="9">
                  <c:v>785.21810000000005</c:v>
                </c:pt>
                <c:pt idx="10">
                  <c:v>785.21810000000005</c:v>
                </c:pt>
                <c:pt idx="11">
                  <c:v>785.21810000000005</c:v>
                </c:pt>
                <c:pt idx="12">
                  <c:v>785.21810000000005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5F2-437F-B707-305221054AD9}"/>
            </c:ext>
          </c:extLst>
        </c:ser>
        <c:ser>
          <c:idx val="1"/>
          <c:order val="1"/>
          <c:tx>
            <c:strRef>
              <c:f>Formatting!$C$1</c:f>
              <c:strCache>
                <c:ptCount val="1"/>
                <c:pt idx="0">
                  <c:v>Phase 2 @ 800V</c:v>
                </c:pt>
              </c:strCache>
            </c:strRef>
          </c:tx>
          <c:spPr>
            <a:ln w="12700" cap="rnd">
              <a:solidFill>
                <a:srgbClr val="FFC00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xVal>
            <c:numRef>
              <c:f>Formatting!$A$2:$A$140</c:f>
              <c:numCache>
                <c:formatCode>General</c:formatCode>
                <c:ptCount val="139"/>
                <c:pt idx="0" formatCode="0.00">
                  <c:v>0</c:v>
                </c:pt>
                <c:pt idx="1">
                  <c:v>9.9999997171806854E-10</c:v>
                </c:pt>
                <c:pt idx="2">
                  <c:v>1.9999999434361371E-9</c:v>
                </c:pt>
                <c:pt idx="3">
                  <c:v>1.000000001714286</c:v>
                </c:pt>
                <c:pt idx="4">
                  <c:v>2.0000000014285719</c:v>
                </c:pt>
                <c:pt idx="5">
                  <c:v>3.0000000011428578</c:v>
                </c:pt>
                <c:pt idx="6">
                  <c:v>4.0000000008571437</c:v>
                </c:pt>
                <c:pt idx="7">
                  <c:v>5.00000000057143</c:v>
                </c:pt>
                <c:pt idx="8">
                  <c:v>6.0000000002857163</c:v>
                </c:pt>
                <c:pt idx="9">
                  <c:v>7</c:v>
                </c:pt>
                <c:pt idx="10">
                  <c:v>7.0000000003333334</c:v>
                </c:pt>
                <c:pt idx="11">
                  <c:v>7.0000000010000001</c:v>
                </c:pt>
                <c:pt idx="12">
                  <c:v>7.0000000023333344</c:v>
                </c:pt>
                <c:pt idx="13">
                  <c:v>7.4835118580476196</c:v>
                </c:pt>
                <c:pt idx="14">
                  <c:v>7.9670237137619058</c:v>
                </c:pt>
                <c:pt idx="15">
                  <c:v>8.450535569476191</c:v>
                </c:pt>
                <c:pt idx="16">
                  <c:v>8.934047425190478</c:v>
                </c:pt>
                <c:pt idx="17">
                  <c:v>9.4175592809047632</c:v>
                </c:pt>
                <c:pt idx="18">
                  <c:v>9.9010711366190485</c:v>
                </c:pt>
                <c:pt idx="19">
                  <c:v>10.38458299233333</c:v>
                </c:pt>
                <c:pt idx="20">
                  <c:v>11</c:v>
                </c:pt>
                <c:pt idx="21">
                  <c:v>11.00000000033333</c:v>
                </c:pt>
                <c:pt idx="22">
                  <c:v>11.000000001</c:v>
                </c:pt>
                <c:pt idx="23">
                  <c:v>11.00000000233333</c:v>
                </c:pt>
                <c:pt idx="24">
                  <c:v>11.17798730447619</c:v>
                </c:pt>
                <c:pt idx="25">
                  <c:v>11.35597460661905</c:v>
                </c:pt>
                <c:pt idx="26">
                  <c:v>11.533961908761899</c:v>
                </c:pt>
                <c:pt idx="27">
                  <c:v>11.711949210904759</c:v>
                </c:pt>
                <c:pt idx="28">
                  <c:v>11.889936513047619</c:v>
                </c:pt>
                <c:pt idx="29">
                  <c:v>12.067923815190481</c:v>
                </c:pt>
                <c:pt idx="30">
                  <c:v>12.24591111733333</c:v>
                </c:pt>
                <c:pt idx="31">
                  <c:v>12.42169236733333</c:v>
                </c:pt>
                <c:pt idx="32">
                  <c:v>12.59747361733333</c:v>
                </c:pt>
                <c:pt idx="33">
                  <c:v>12.77325486733333</c:v>
                </c:pt>
                <c:pt idx="34">
                  <c:v>12.94903611733333</c:v>
                </c:pt>
                <c:pt idx="35">
                  <c:v>13.12481736733333</c:v>
                </c:pt>
                <c:pt idx="36">
                  <c:v>13.30059861733333</c:v>
                </c:pt>
                <c:pt idx="37">
                  <c:v>13.47637986733333</c:v>
                </c:pt>
                <c:pt idx="38">
                  <c:v>13.65216111733333</c:v>
                </c:pt>
                <c:pt idx="39">
                  <c:v>13.82794236733333</c:v>
                </c:pt>
                <c:pt idx="40">
                  <c:v>14.00372361733333</c:v>
                </c:pt>
                <c:pt idx="41">
                  <c:v>14.17950486733333</c:v>
                </c:pt>
                <c:pt idx="42">
                  <c:v>14.35528611733333</c:v>
                </c:pt>
                <c:pt idx="43">
                  <c:v>14.53106736733333</c:v>
                </c:pt>
                <c:pt idx="44">
                  <c:v>14.70684861733333</c:v>
                </c:pt>
                <c:pt idx="45">
                  <c:v>14.88262986733333</c:v>
                </c:pt>
                <c:pt idx="46">
                  <c:v>15.05841111733333</c:v>
                </c:pt>
                <c:pt idx="47">
                  <c:v>15.23419236733333</c:v>
                </c:pt>
                <c:pt idx="48">
                  <c:v>15.40997361733333</c:v>
                </c:pt>
                <c:pt idx="49">
                  <c:v>15.58575486733333</c:v>
                </c:pt>
                <c:pt idx="50">
                  <c:v>15.76153611733333</c:v>
                </c:pt>
                <c:pt idx="51">
                  <c:v>15.93731736733333</c:v>
                </c:pt>
                <c:pt idx="52">
                  <c:v>16.113098617333339</c:v>
                </c:pt>
                <c:pt idx="53">
                  <c:v>16.288879867333339</c:v>
                </c:pt>
                <c:pt idx="54">
                  <c:v>16.464661117333339</c:v>
                </c:pt>
                <c:pt idx="55">
                  <c:v>16.640442367333339</c:v>
                </c:pt>
                <c:pt idx="56">
                  <c:v>16.816223617333339</c:v>
                </c:pt>
                <c:pt idx="57">
                  <c:v>16.992004867333339</c:v>
                </c:pt>
                <c:pt idx="58">
                  <c:v>17.167786117333339</c:v>
                </c:pt>
                <c:pt idx="59">
                  <c:v>17.343567367333339</c:v>
                </c:pt>
                <c:pt idx="60">
                  <c:v>17.519348617333339</c:v>
                </c:pt>
                <c:pt idx="61">
                  <c:v>17.695129867333339</c:v>
                </c:pt>
                <c:pt idx="62">
                  <c:v>17.870911117333339</c:v>
                </c:pt>
                <c:pt idx="63">
                  <c:v>18.046692367333339</c:v>
                </c:pt>
                <c:pt idx="64">
                  <c:v>18.222473617333339</c:v>
                </c:pt>
                <c:pt idx="65">
                  <c:v>18.398254867333339</c:v>
                </c:pt>
                <c:pt idx="66">
                  <c:v>18.574036117333339</c:v>
                </c:pt>
                <c:pt idx="67">
                  <c:v>18.749817367333339</c:v>
                </c:pt>
                <c:pt idx="68">
                  <c:v>18.925598617333339</c:v>
                </c:pt>
                <c:pt idx="69">
                  <c:v>19.101379867333339</c:v>
                </c:pt>
                <c:pt idx="70">
                  <c:v>19.277161117333339</c:v>
                </c:pt>
                <c:pt idx="71">
                  <c:v>19.452942367333339</c:v>
                </c:pt>
                <c:pt idx="72">
                  <c:v>19.628723617333339</c:v>
                </c:pt>
                <c:pt idx="73">
                  <c:v>19.804504867333339</c:v>
                </c:pt>
                <c:pt idx="74">
                  <c:v>19.980286117333339</c:v>
                </c:pt>
                <c:pt idx="75">
                  <c:v>20.156067367333339</c:v>
                </c:pt>
                <c:pt idx="76">
                  <c:v>20.331848617333339</c:v>
                </c:pt>
                <c:pt idx="77">
                  <c:v>20.507629867333339</c:v>
                </c:pt>
                <c:pt idx="78">
                  <c:v>20.683411117333339</c:v>
                </c:pt>
                <c:pt idx="79">
                  <c:v>20.859192367333339</c:v>
                </c:pt>
                <c:pt idx="80">
                  <c:v>21.034973617333339</c:v>
                </c:pt>
                <c:pt idx="81">
                  <c:v>21.210754867333339</c:v>
                </c:pt>
                <c:pt idx="82">
                  <c:v>21.386536117333339</c:v>
                </c:pt>
                <c:pt idx="83">
                  <c:v>21.562317367333339</c:v>
                </c:pt>
                <c:pt idx="84">
                  <c:v>21.738098617333339</c:v>
                </c:pt>
                <c:pt idx="85">
                  <c:v>21.913879867333339</c:v>
                </c:pt>
                <c:pt idx="86">
                  <c:v>22.089661117333339</c:v>
                </c:pt>
                <c:pt idx="87">
                  <c:v>22.265442367333339</c:v>
                </c:pt>
                <c:pt idx="88">
                  <c:v>22.441223617333339</c:v>
                </c:pt>
                <c:pt idx="89">
                  <c:v>22.617004867333339</c:v>
                </c:pt>
                <c:pt idx="90">
                  <c:v>22.792786117333339</c:v>
                </c:pt>
                <c:pt idx="91">
                  <c:v>22.968567367333339</c:v>
                </c:pt>
                <c:pt idx="92">
                  <c:v>23.144348617333339</c:v>
                </c:pt>
                <c:pt idx="93">
                  <c:v>23.320129867333339</c:v>
                </c:pt>
                <c:pt idx="94">
                  <c:v>23.495911117333339</c:v>
                </c:pt>
                <c:pt idx="95">
                  <c:v>23.671692367333339</c:v>
                </c:pt>
                <c:pt idx="96">
                  <c:v>23.847473617333339</c:v>
                </c:pt>
                <c:pt idx="97">
                  <c:v>24.023254867333339</c:v>
                </c:pt>
                <c:pt idx="98">
                  <c:v>24.199036117333339</c:v>
                </c:pt>
                <c:pt idx="99">
                  <c:v>24.374817367333339</c:v>
                </c:pt>
                <c:pt idx="100">
                  <c:v>24.550598617333339</c:v>
                </c:pt>
                <c:pt idx="101">
                  <c:v>24.726379867333339</c:v>
                </c:pt>
                <c:pt idx="102">
                  <c:v>24.902161117333339</c:v>
                </c:pt>
                <c:pt idx="103">
                  <c:v>25.077942367333339</c:v>
                </c:pt>
                <c:pt idx="104">
                  <c:v>25.253723617333339</c:v>
                </c:pt>
                <c:pt idx="105">
                  <c:v>25.429504867333339</c:v>
                </c:pt>
                <c:pt idx="106">
                  <c:v>25.605286117333339</c:v>
                </c:pt>
                <c:pt idx="107">
                  <c:v>25.781067367333339</c:v>
                </c:pt>
                <c:pt idx="108">
                  <c:v>25.956848617333339</c:v>
                </c:pt>
                <c:pt idx="109">
                  <c:v>26.132629867333339</c:v>
                </c:pt>
                <c:pt idx="110">
                  <c:v>26.308411117333339</c:v>
                </c:pt>
                <c:pt idx="111">
                  <c:v>26.484192367333339</c:v>
                </c:pt>
                <c:pt idx="112">
                  <c:v>26.659973617333339</c:v>
                </c:pt>
                <c:pt idx="113">
                  <c:v>26.835754867333339</c:v>
                </c:pt>
                <c:pt idx="114">
                  <c:v>27.011536117333339</c:v>
                </c:pt>
                <c:pt idx="115">
                  <c:v>27.10779727804762</c:v>
                </c:pt>
                <c:pt idx="116">
                  <c:v>27.204058438761908</c:v>
                </c:pt>
                <c:pt idx="117">
                  <c:v>27.30031959947619</c:v>
                </c:pt>
                <c:pt idx="118">
                  <c:v>27.396580760190481</c:v>
                </c:pt>
                <c:pt idx="119">
                  <c:v>27.492841920904759</c:v>
                </c:pt>
                <c:pt idx="120">
                  <c:v>27.589103081619051</c:v>
                </c:pt>
                <c:pt idx="121">
                  <c:v>27.685364242333339</c:v>
                </c:pt>
                <c:pt idx="122">
                  <c:v>27.714661117333339</c:v>
                </c:pt>
                <c:pt idx="123">
                  <c:v>27.890442367333339</c:v>
                </c:pt>
                <c:pt idx="124">
                  <c:v>28.066223617333339</c:v>
                </c:pt>
                <c:pt idx="125">
                  <c:v>28.242004867333339</c:v>
                </c:pt>
                <c:pt idx="126">
                  <c:v>28.417786117333339</c:v>
                </c:pt>
                <c:pt idx="127">
                  <c:v>28.593567367333339</c:v>
                </c:pt>
                <c:pt idx="128">
                  <c:v>28.769348617333339</c:v>
                </c:pt>
                <c:pt idx="129">
                  <c:v>28.945129867333339</c:v>
                </c:pt>
                <c:pt idx="130">
                  <c:v>29.091614242333339</c:v>
                </c:pt>
                <c:pt idx="131">
                  <c:v>29.238098617333339</c:v>
                </c:pt>
                <c:pt idx="132">
                  <c:v>29.384582992333339</c:v>
                </c:pt>
                <c:pt idx="133">
                  <c:v>29.531067367333339</c:v>
                </c:pt>
                <c:pt idx="134">
                  <c:v>29.677551742333339</c:v>
                </c:pt>
                <c:pt idx="135">
                  <c:v>29.824036117333339</c:v>
                </c:pt>
                <c:pt idx="136">
                  <c:v>29.970520492333339</c:v>
                </c:pt>
                <c:pt idx="137">
                  <c:v>29.999817367333339</c:v>
                </c:pt>
                <c:pt idx="138">
                  <c:v>30</c:v>
                </c:pt>
              </c:numCache>
            </c:numRef>
          </c:xVal>
          <c:yVal>
            <c:numRef>
              <c:f>Formatting!$C$2:$C$140</c:f>
              <c:numCache>
                <c:formatCode>General</c:formatCode>
                <c:ptCount val="13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785.21810000000005</c:v>
                </c:pt>
                <c:pt idx="10">
                  <c:v>785.21810000000005</c:v>
                </c:pt>
                <c:pt idx="11">
                  <c:v>785.21810000000005</c:v>
                </c:pt>
                <c:pt idx="12">
                  <c:v>785.21810000000005</c:v>
                </c:pt>
                <c:pt idx="13">
                  <c:v>717.63639999999998</c:v>
                </c:pt>
                <c:pt idx="14">
                  <c:v>654.88279999999997</c:v>
                </c:pt>
                <c:pt idx="15">
                  <c:v>596.95719999999994</c:v>
                </c:pt>
                <c:pt idx="16">
                  <c:v>543.8596</c:v>
                </c:pt>
                <c:pt idx="17">
                  <c:v>495.59010000000001</c:v>
                </c:pt>
                <c:pt idx="18">
                  <c:v>452.14859999999999</c:v>
                </c:pt>
                <c:pt idx="19">
                  <c:v>413.5351</c:v>
                </c:pt>
                <c:pt idx="20">
                  <c:v>368.0213</c:v>
                </c:pt>
                <c:pt idx="21">
                  <c:v>368.0213</c:v>
                </c:pt>
                <c:pt idx="22">
                  <c:v>368.0213</c:v>
                </c:pt>
                <c:pt idx="23">
                  <c:v>368.0213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65F2-437F-B707-305221054AD9}"/>
            </c:ext>
          </c:extLst>
        </c:ser>
        <c:ser>
          <c:idx val="2"/>
          <c:order val="2"/>
          <c:tx>
            <c:strRef>
              <c:f>Formatting!$D$1</c:f>
              <c:strCache>
                <c:ptCount val="1"/>
                <c:pt idx="0">
                  <c:v>Phase 3 @ 375V</c:v>
                </c:pt>
              </c:strCache>
            </c:strRef>
          </c:tx>
          <c:spPr>
            <a:ln w="12700" cap="rnd">
              <a:solidFill>
                <a:srgbClr val="FFFF0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xVal>
            <c:numRef>
              <c:f>Formatting!$A$2:$A$140</c:f>
              <c:numCache>
                <c:formatCode>General</c:formatCode>
                <c:ptCount val="139"/>
                <c:pt idx="0" formatCode="0.00">
                  <c:v>0</c:v>
                </c:pt>
                <c:pt idx="1">
                  <c:v>9.9999997171806854E-10</c:v>
                </c:pt>
                <c:pt idx="2">
                  <c:v>1.9999999434361371E-9</c:v>
                </c:pt>
                <c:pt idx="3">
                  <c:v>1.000000001714286</c:v>
                </c:pt>
                <c:pt idx="4">
                  <c:v>2.0000000014285719</c:v>
                </c:pt>
                <c:pt idx="5">
                  <c:v>3.0000000011428578</c:v>
                </c:pt>
                <c:pt idx="6">
                  <c:v>4.0000000008571437</c:v>
                </c:pt>
                <c:pt idx="7">
                  <c:v>5.00000000057143</c:v>
                </c:pt>
                <c:pt idx="8">
                  <c:v>6.0000000002857163</c:v>
                </c:pt>
                <c:pt idx="9">
                  <c:v>7</c:v>
                </c:pt>
                <c:pt idx="10">
                  <c:v>7.0000000003333334</c:v>
                </c:pt>
                <c:pt idx="11">
                  <c:v>7.0000000010000001</c:v>
                </c:pt>
                <c:pt idx="12">
                  <c:v>7.0000000023333344</c:v>
                </c:pt>
                <c:pt idx="13">
                  <c:v>7.4835118580476196</c:v>
                </c:pt>
                <c:pt idx="14">
                  <c:v>7.9670237137619058</c:v>
                </c:pt>
                <c:pt idx="15">
                  <c:v>8.450535569476191</c:v>
                </c:pt>
                <c:pt idx="16">
                  <c:v>8.934047425190478</c:v>
                </c:pt>
                <c:pt idx="17">
                  <c:v>9.4175592809047632</c:v>
                </c:pt>
                <c:pt idx="18">
                  <c:v>9.9010711366190485</c:v>
                </c:pt>
                <c:pt idx="19">
                  <c:v>10.38458299233333</c:v>
                </c:pt>
                <c:pt idx="20">
                  <c:v>11</c:v>
                </c:pt>
                <c:pt idx="21">
                  <c:v>11.00000000033333</c:v>
                </c:pt>
                <c:pt idx="22">
                  <c:v>11.000000001</c:v>
                </c:pt>
                <c:pt idx="23">
                  <c:v>11.00000000233333</c:v>
                </c:pt>
                <c:pt idx="24">
                  <c:v>11.17798730447619</c:v>
                </c:pt>
                <c:pt idx="25">
                  <c:v>11.35597460661905</c:v>
                </c:pt>
                <c:pt idx="26">
                  <c:v>11.533961908761899</c:v>
                </c:pt>
                <c:pt idx="27">
                  <c:v>11.711949210904759</c:v>
                </c:pt>
                <c:pt idx="28">
                  <c:v>11.889936513047619</c:v>
                </c:pt>
                <c:pt idx="29">
                  <c:v>12.067923815190481</c:v>
                </c:pt>
                <c:pt idx="30">
                  <c:v>12.24591111733333</c:v>
                </c:pt>
                <c:pt idx="31">
                  <c:v>12.42169236733333</c:v>
                </c:pt>
                <c:pt idx="32">
                  <c:v>12.59747361733333</c:v>
                </c:pt>
                <c:pt idx="33">
                  <c:v>12.77325486733333</c:v>
                </c:pt>
                <c:pt idx="34">
                  <c:v>12.94903611733333</c:v>
                </c:pt>
                <c:pt idx="35">
                  <c:v>13.12481736733333</c:v>
                </c:pt>
                <c:pt idx="36">
                  <c:v>13.30059861733333</c:v>
                </c:pt>
                <c:pt idx="37">
                  <c:v>13.47637986733333</c:v>
                </c:pt>
                <c:pt idx="38">
                  <c:v>13.65216111733333</c:v>
                </c:pt>
                <c:pt idx="39">
                  <c:v>13.82794236733333</c:v>
                </c:pt>
                <c:pt idx="40">
                  <c:v>14.00372361733333</c:v>
                </c:pt>
                <c:pt idx="41">
                  <c:v>14.17950486733333</c:v>
                </c:pt>
                <c:pt idx="42">
                  <c:v>14.35528611733333</c:v>
                </c:pt>
                <c:pt idx="43">
                  <c:v>14.53106736733333</c:v>
                </c:pt>
                <c:pt idx="44">
                  <c:v>14.70684861733333</c:v>
                </c:pt>
                <c:pt idx="45">
                  <c:v>14.88262986733333</c:v>
                </c:pt>
                <c:pt idx="46">
                  <c:v>15.05841111733333</c:v>
                </c:pt>
                <c:pt idx="47">
                  <c:v>15.23419236733333</c:v>
                </c:pt>
                <c:pt idx="48">
                  <c:v>15.40997361733333</c:v>
                </c:pt>
                <c:pt idx="49">
                  <c:v>15.58575486733333</c:v>
                </c:pt>
                <c:pt idx="50">
                  <c:v>15.76153611733333</c:v>
                </c:pt>
                <c:pt idx="51">
                  <c:v>15.93731736733333</c:v>
                </c:pt>
                <c:pt idx="52">
                  <c:v>16.113098617333339</c:v>
                </c:pt>
                <c:pt idx="53">
                  <c:v>16.288879867333339</c:v>
                </c:pt>
                <c:pt idx="54">
                  <c:v>16.464661117333339</c:v>
                </c:pt>
                <c:pt idx="55">
                  <c:v>16.640442367333339</c:v>
                </c:pt>
                <c:pt idx="56">
                  <c:v>16.816223617333339</c:v>
                </c:pt>
                <c:pt idx="57">
                  <c:v>16.992004867333339</c:v>
                </c:pt>
                <c:pt idx="58">
                  <c:v>17.167786117333339</c:v>
                </c:pt>
                <c:pt idx="59">
                  <c:v>17.343567367333339</c:v>
                </c:pt>
                <c:pt idx="60">
                  <c:v>17.519348617333339</c:v>
                </c:pt>
                <c:pt idx="61">
                  <c:v>17.695129867333339</c:v>
                </c:pt>
                <c:pt idx="62">
                  <c:v>17.870911117333339</c:v>
                </c:pt>
                <c:pt idx="63">
                  <c:v>18.046692367333339</c:v>
                </c:pt>
                <c:pt idx="64">
                  <c:v>18.222473617333339</c:v>
                </c:pt>
                <c:pt idx="65">
                  <c:v>18.398254867333339</c:v>
                </c:pt>
                <c:pt idx="66">
                  <c:v>18.574036117333339</c:v>
                </c:pt>
                <c:pt idx="67">
                  <c:v>18.749817367333339</c:v>
                </c:pt>
                <c:pt idx="68">
                  <c:v>18.925598617333339</c:v>
                </c:pt>
                <c:pt idx="69">
                  <c:v>19.101379867333339</c:v>
                </c:pt>
                <c:pt idx="70">
                  <c:v>19.277161117333339</c:v>
                </c:pt>
                <c:pt idx="71">
                  <c:v>19.452942367333339</c:v>
                </c:pt>
                <c:pt idx="72">
                  <c:v>19.628723617333339</c:v>
                </c:pt>
                <c:pt idx="73">
                  <c:v>19.804504867333339</c:v>
                </c:pt>
                <c:pt idx="74">
                  <c:v>19.980286117333339</c:v>
                </c:pt>
                <c:pt idx="75">
                  <c:v>20.156067367333339</c:v>
                </c:pt>
                <c:pt idx="76">
                  <c:v>20.331848617333339</c:v>
                </c:pt>
                <c:pt idx="77">
                  <c:v>20.507629867333339</c:v>
                </c:pt>
                <c:pt idx="78">
                  <c:v>20.683411117333339</c:v>
                </c:pt>
                <c:pt idx="79">
                  <c:v>20.859192367333339</c:v>
                </c:pt>
                <c:pt idx="80">
                  <c:v>21.034973617333339</c:v>
                </c:pt>
                <c:pt idx="81">
                  <c:v>21.210754867333339</c:v>
                </c:pt>
                <c:pt idx="82">
                  <c:v>21.386536117333339</c:v>
                </c:pt>
                <c:pt idx="83">
                  <c:v>21.562317367333339</c:v>
                </c:pt>
                <c:pt idx="84">
                  <c:v>21.738098617333339</c:v>
                </c:pt>
                <c:pt idx="85">
                  <c:v>21.913879867333339</c:v>
                </c:pt>
                <c:pt idx="86">
                  <c:v>22.089661117333339</c:v>
                </c:pt>
                <c:pt idx="87">
                  <c:v>22.265442367333339</c:v>
                </c:pt>
                <c:pt idx="88">
                  <c:v>22.441223617333339</c:v>
                </c:pt>
                <c:pt idx="89">
                  <c:v>22.617004867333339</c:v>
                </c:pt>
                <c:pt idx="90">
                  <c:v>22.792786117333339</c:v>
                </c:pt>
                <c:pt idx="91">
                  <c:v>22.968567367333339</c:v>
                </c:pt>
                <c:pt idx="92">
                  <c:v>23.144348617333339</c:v>
                </c:pt>
                <c:pt idx="93">
                  <c:v>23.320129867333339</c:v>
                </c:pt>
                <c:pt idx="94">
                  <c:v>23.495911117333339</c:v>
                </c:pt>
                <c:pt idx="95">
                  <c:v>23.671692367333339</c:v>
                </c:pt>
                <c:pt idx="96">
                  <c:v>23.847473617333339</c:v>
                </c:pt>
                <c:pt idx="97">
                  <c:v>24.023254867333339</c:v>
                </c:pt>
                <c:pt idx="98">
                  <c:v>24.199036117333339</c:v>
                </c:pt>
                <c:pt idx="99">
                  <c:v>24.374817367333339</c:v>
                </c:pt>
                <c:pt idx="100">
                  <c:v>24.550598617333339</c:v>
                </c:pt>
                <c:pt idx="101">
                  <c:v>24.726379867333339</c:v>
                </c:pt>
                <c:pt idx="102">
                  <c:v>24.902161117333339</c:v>
                </c:pt>
                <c:pt idx="103">
                  <c:v>25.077942367333339</c:v>
                </c:pt>
                <c:pt idx="104">
                  <c:v>25.253723617333339</c:v>
                </c:pt>
                <c:pt idx="105">
                  <c:v>25.429504867333339</c:v>
                </c:pt>
                <c:pt idx="106">
                  <c:v>25.605286117333339</c:v>
                </c:pt>
                <c:pt idx="107">
                  <c:v>25.781067367333339</c:v>
                </c:pt>
                <c:pt idx="108">
                  <c:v>25.956848617333339</c:v>
                </c:pt>
                <c:pt idx="109">
                  <c:v>26.132629867333339</c:v>
                </c:pt>
                <c:pt idx="110">
                  <c:v>26.308411117333339</c:v>
                </c:pt>
                <c:pt idx="111">
                  <c:v>26.484192367333339</c:v>
                </c:pt>
                <c:pt idx="112">
                  <c:v>26.659973617333339</c:v>
                </c:pt>
                <c:pt idx="113">
                  <c:v>26.835754867333339</c:v>
                </c:pt>
                <c:pt idx="114">
                  <c:v>27.011536117333339</c:v>
                </c:pt>
                <c:pt idx="115">
                  <c:v>27.10779727804762</c:v>
                </c:pt>
                <c:pt idx="116">
                  <c:v>27.204058438761908</c:v>
                </c:pt>
                <c:pt idx="117">
                  <c:v>27.30031959947619</c:v>
                </c:pt>
                <c:pt idx="118">
                  <c:v>27.396580760190481</c:v>
                </c:pt>
                <c:pt idx="119">
                  <c:v>27.492841920904759</c:v>
                </c:pt>
                <c:pt idx="120">
                  <c:v>27.589103081619051</c:v>
                </c:pt>
                <c:pt idx="121">
                  <c:v>27.685364242333339</c:v>
                </c:pt>
                <c:pt idx="122">
                  <c:v>27.714661117333339</c:v>
                </c:pt>
                <c:pt idx="123">
                  <c:v>27.890442367333339</c:v>
                </c:pt>
                <c:pt idx="124">
                  <c:v>28.066223617333339</c:v>
                </c:pt>
                <c:pt idx="125">
                  <c:v>28.242004867333339</c:v>
                </c:pt>
                <c:pt idx="126">
                  <c:v>28.417786117333339</c:v>
                </c:pt>
                <c:pt idx="127">
                  <c:v>28.593567367333339</c:v>
                </c:pt>
                <c:pt idx="128">
                  <c:v>28.769348617333339</c:v>
                </c:pt>
                <c:pt idx="129">
                  <c:v>28.945129867333339</c:v>
                </c:pt>
                <c:pt idx="130">
                  <c:v>29.091614242333339</c:v>
                </c:pt>
                <c:pt idx="131">
                  <c:v>29.238098617333339</c:v>
                </c:pt>
                <c:pt idx="132">
                  <c:v>29.384582992333339</c:v>
                </c:pt>
                <c:pt idx="133">
                  <c:v>29.531067367333339</c:v>
                </c:pt>
                <c:pt idx="134">
                  <c:v>29.677551742333339</c:v>
                </c:pt>
                <c:pt idx="135">
                  <c:v>29.824036117333339</c:v>
                </c:pt>
                <c:pt idx="136">
                  <c:v>29.970520492333339</c:v>
                </c:pt>
                <c:pt idx="137">
                  <c:v>29.999817367333339</c:v>
                </c:pt>
                <c:pt idx="138">
                  <c:v>30</c:v>
                </c:pt>
              </c:numCache>
            </c:numRef>
          </c:xVal>
          <c:yVal>
            <c:numRef>
              <c:f>Formatting!$D$2:$D$140</c:f>
              <c:numCache>
                <c:formatCode>General</c:formatCode>
                <c:ptCount val="13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368.0213</c:v>
                </c:pt>
                <c:pt idx="21">
                  <c:v>368.0213</c:v>
                </c:pt>
                <c:pt idx="22">
                  <c:v>368.0213</c:v>
                </c:pt>
                <c:pt idx="23">
                  <c:v>368.0213</c:v>
                </c:pt>
                <c:pt idx="24">
                  <c:v>336.54329999999999</c:v>
                </c:pt>
                <c:pt idx="25">
                  <c:v>307.30149999999998</c:v>
                </c:pt>
                <c:pt idx="26">
                  <c:v>280.29599999999999</c:v>
                </c:pt>
                <c:pt idx="27">
                  <c:v>255.52680000000001</c:v>
                </c:pt>
                <c:pt idx="28">
                  <c:v>232.99379999999999</c:v>
                </c:pt>
                <c:pt idx="29">
                  <c:v>212.697</c:v>
                </c:pt>
                <c:pt idx="30">
                  <c:v>194.63650000000001</c:v>
                </c:pt>
                <c:pt idx="31">
                  <c:v>178.17590000000001</c:v>
                </c:pt>
                <c:pt idx="32">
                  <c:v>162.8742</c:v>
                </c:pt>
                <c:pt idx="33">
                  <c:v>148.7313</c:v>
                </c:pt>
                <c:pt idx="34">
                  <c:v>135.74719999999999</c:v>
                </c:pt>
                <c:pt idx="35">
                  <c:v>123.922</c:v>
                </c:pt>
                <c:pt idx="36">
                  <c:v>113.2557</c:v>
                </c:pt>
                <c:pt idx="37">
                  <c:v>103.7482</c:v>
                </c:pt>
                <c:pt idx="38">
                  <c:v>94.974080000000001</c:v>
                </c:pt>
                <c:pt idx="39">
                  <c:v>86.817710000000005</c:v>
                </c:pt>
                <c:pt idx="40">
                  <c:v>79.279039999999995</c:v>
                </c:pt>
                <c:pt idx="41">
                  <c:v>72.358080000000001</c:v>
                </c:pt>
                <c:pt idx="42">
                  <c:v>66.054829999999995</c:v>
                </c:pt>
                <c:pt idx="43">
                  <c:v>60.369280000000003</c:v>
                </c:pt>
                <c:pt idx="44">
                  <c:v>55.301450000000003</c:v>
                </c:pt>
                <c:pt idx="45">
                  <c:v>50.624549999999999</c:v>
                </c:pt>
                <c:pt idx="46">
                  <c:v>46.276910000000001</c:v>
                </c:pt>
                <c:pt idx="47">
                  <c:v>42.258540000000004</c:v>
                </c:pt>
                <c:pt idx="48">
                  <c:v>38.569420000000001</c:v>
                </c:pt>
                <c:pt idx="49">
                  <c:v>35.209560000000003</c:v>
                </c:pt>
                <c:pt idx="50">
                  <c:v>32.17897</c:v>
                </c:pt>
                <c:pt idx="51">
                  <c:v>29.477630000000001</c:v>
                </c:pt>
                <c:pt idx="52">
                  <c:v>26.984680000000001</c:v>
                </c:pt>
                <c:pt idx="53">
                  <c:v>24.66724</c:v>
                </c:pt>
                <c:pt idx="54">
                  <c:v>22.525300000000001</c:v>
                </c:pt>
                <c:pt idx="55">
                  <c:v>20.558869999999999</c:v>
                </c:pt>
                <c:pt idx="56">
                  <c:v>18.767949999999999</c:v>
                </c:pt>
                <c:pt idx="57">
                  <c:v>17.152529999999999</c:v>
                </c:pt>
                <c:pt idx="58">
                  <c:v>15.712619999999999</c:v>
                </c:pt>
                <c:pt idx="59">
                  <c:v>14.383789999999999</c:v>
                </c:pt>
                <c:pt idx="60">
                  <c:v>13.14851</c:v>
                </c:pt>
                <c:pt idx="61">
                  <c:v>12.006779999999999</c:v>
                </c:pt>
                <c:pt idx="62">
                  <c:v>10.95861</c:v>
                </c:pt>
                <c:pt idx="63">
                  <c:v>10.00398</c:v>
                </c:pt>
                <c:pt idx="64">
                  <c:v>9.1429069999999992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65F2-437F-B707-305221054AD9}"/>
            </c:ext>
          </c:extLst>
        </c:ser>
        <c:ser>
          <c:idx val="3"/>
          <c:order val="3"/>
          <c:tx>
            <c:strRef>
              <c:f>Formatting!$E$1</c:f>
              <c:strCache>
                <c:ptCount val="1"/>
                <c:pt idx="0">
                  <c:v>Safe @ 10V</c:v>
                </c:pt>
              </c:strCache>
            </c:strRef>
          </c:tx>
          <c:spPr>
            <a:ln w="9525" cap="rnd">
              <a:solidFill>
                <a:srgbClr val="00B05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xVal>
            <c:numRef>
              <c:f>Formatting!$A$2:$A$140</c:f>
              <c:numCache>
                <c:formatCode>General</c:formatCode>
                <c:ptCount val="139"/>
                <c:pt idx="0" formatCode="0.00">
                  <c:v>0</c:v>
                </c:pt>
                <c:pt idx="1">
                  <c:v>9.9999997171806854E-10</c:v>
                </c:pt>
                <c:pt idx="2">
                  <c:v>1.9999999434361371E-9</c:v>
                </c:pt>
                <c:pt idx="3">
                  <c:v>1.000000001714286</c:v>
                </c:pt>
                <c:pt idx="4">
                  <c:v>2.0000000014285719</c:v>
                </c:pt>
                <c:pt idx="5">
                  <c:v>3.0000000011428578</c:v>
                </c:pt>
                <c:pt idx="6">
                  <c:v>4.0000000008571437</c:v>
                </c:pt>
                <c:pt idx="7">
                  <c:v>5.00000000057143</c:v>
                </c:pt>
                <c:pt idx="8">
                  <c:v>6.0000000002857163</c:v>
                </c:pt>
                <c:pt idx="9">
                  <c:v>7</c:v>
                </c:pt>
                <c:pt idx="10">
                  <c:v>7.0000000003333334</c:v>
                </c:pt>
                <c:pt idx="11">
                  <c:v>7.0000000010000001</c:v>
                </c:pt>
                <c:pt idx="12">
                  <c:v>7.0000000023333344</c:v>
                </c:pt>
                <c:pt idx="13">
                  <c:v>7.4835118580476196</c:v>
                </c:pt>
                <c:pt idx="14">
                  <c:v>7.9670237137619058</c:v>
                </c:pt>
                <c:pt idx="15">
                  <c:v>8.450535569476191</c:v>
                </c:pt>
                <c:pt idx="16">
                  <c:v>8.934047425190478</c:v>
                </c:pt>
                <c:pt idx="17">
                  <c:v>9.4175592809047632</c:v>
                </c:pt>
                <c:pt idx="18">
                  <c:v>9.9010711366190485</c:v>
                </c:pt>
                <c:pt idx="19">
                  <c:v>10.38458299233333</c:v>
                </c:pt>
                <c:pt idx="20">
                  <c:v>11</c:v>
                </c:pt>
                <c:pt idx="21">
                  <c:v>11.00000000033333</c:v>
                </c:pt>
                <c:pt idx="22">
                  <c:v>11.000000001</c:v>
                </c:pt>
                <c:pt idx="23">
                  <c:v>11.00000000233333</c:v>
                </c:pt>
                <c:pt idx="24">
                  <c:v>11.17798730447619</c:v>
                </c:pt>
                <c:pt idx="25">
                  <c:v>11.35597460661905</c:v>
                </c:pt>
                <c:pt idx="26">
                  <c:v>11.533961908761899</c:v>
                </c:pt>
                <c:pt idx="27">
                  <c:v>11.711949210904759</c:v>
                </c:pt>
                <c:pt idx="28">
                  <c:v>11.889936513047619</c:v>
                </c:pt>
                <c:pt idx="29">
                  <c:v>12.067923815190481</c:v>
                </c:pt>
                <c:pt idx="30">
                  <c:v>12.24591111733333</c:v>
                </c:pt>
                <c:pt idx="31">
                  <c:v>12.42169236733333</c:v>
                </c:pt>
                <c:pt idx="32">
                  <c:v>12.59747361733333</c:v>
                </c:pt>
                <c:pt idx="33">
                  <c:v>12.77325486733333</c:v>
                </c:pt>
                <c:pt idx="34">
                  <c:v>12.94903611733333</c:v>
                </c:pt>
                <c:pt idx="35">
                  <c:v>13.12481736733333</c:v>
                </c:pt>
                <c:pt idx="36">
                  <c:v>13.30059861733333</c:v>
                </c:pt>
                <c:pt idx="37">
                  <c:v>13.47637986733333</c:v>
                </c:pt>
                <c:pt idx="38">
                  <c:v>13.65216111733333</c:v>
                </c:pt>
                <c:pt idx="39">
                  <c:v>13.82794236733333</c:v>
                </c:pt>
                <c:pt idx="40">
                  <c:v>14.00372361733333</c:v>
                </c:pt>
                <c:pt idx="41">
                  <c:v>14.17950486733333</c:v>
                </c:pt>
                <c:pt idx="42">
                  <c:v>14.35528611733333</c:v>
                </c:pt>
                <c:pt idx="43">
                  <c:v>14.53106736733333</c:v>
                </c:pt>
                <c:pt idx="44">
                  <c:v>14.70684861733333</c:v>
                </c:pt>
                <c:pt idx="45">
                  <c:v>14.88262986733333</c:v>
                </c:pt>
                <c:pt idx="46">
                  <c:v>15.05841111733333</c:v>
                </c:pt>
                <c:pt idx="47">
                  <c:v>15.23419236733333</c:v>
                </c:pt>
                <c:pt idx="48">
                  <c:v>15.40997361733333</c:v>
                </c:pt>
                <c:pt idx="49">
                  <c:v>15.58575486733333</c:v>
                </c:pt>
                <c:pt idx="50">
                  <c:v>15.76153611733333</c:v>
                </c:pt>
                <c:pt idx="51">
                  <c:v>15.93731736733333</c:v>
                </c:pt>
                <c:pt idx="52">
                  <c:v>16.113098617333339</c:v>
                </c:pt>
                <c:pt idx="53">
                  <c:v>16.288879867333339</c:v>
                </c:pt>
                <c:pt idx="54">
                  <c:v>16.464661117333339</c:v>
                </c:pt>
                <c:pt idx="55">
                  <c:v>16.640442367333339</c:v>
                </c:pt>
                <c:pt idx="56">
                  <c:v>16.816223617333339</c:v>
                </c:pt>
                <c:pt idx="57">
                  <c:v>16.992004867333339</c:v>
                </c:pt>
                <c:pt idx="58">
                  <c:v>17.167786117333339</c:v>
                </c:pt>
                <c:pt idx="59">
                  <c:v>17.343567367333339</c:v>
                </c:pt>
                <c:pt idx="60">
                  <c:v>17.519348617333339</c:v>
                </c:pt>
                <c:pt idx="61">
                  <c:v>17.695129867333339</c:v>
                </c:pt>
                <c:pt idx="62">
                  <c:v>17.870911117333339</c:v>
                </c:pt>
                <c:pt idx="63">
                  <c:v>18.046692367333339</c:v>
                </c:pt>
                <c:pt idx="64">
                  <c:v>18.222473617333339</c:v>
                </c:pt>
                <c:pt idx="65">
                  <c:v>18.398254867333339</c:v>
                </c:pt>
                <c:pt idx="66">
                  <c:v>18.574036117333339</c:v>
                </c:pt>
                <c:pt idx="67">
                  <c:v>18.749817367333339</c:v>
                </c:pt>
                <c:pt idx="68">
                  <c:v>18.925598617333339</c:v>
                </c:pt>
                <c:pt idx="69">
                  <c:v>19.101379867333339</c:v>
                </c:pt>
                <c:pt idx="70">
                  <c:v>19.277161117333339</c:v>
                </c:pt>
                <c:pt idx="71">
                  <c:v>19.452942367333339</c:v>
                </c:pt>
                <c:pt idx="72">
                  <c:v>19.628723617333339</c:v>
                </c:pt>
                <c:pt idx="73">
                  <c:v>19.804504867333339</c:v>
                </c:pt>
                <c:pt idx="74">
                  <c:v>19.980286117333339</c:v>
                </c:pt>
                <c:pt idx="75">
                  <c:v>20.156067367333339</c:v>
                </c:pt>
                <c:pt idx="76">
                  <c:v>20.331848617333339</c:v>
                </c:pt>
                <c:pt idx="77">
                  <c:v>20.507629867333339</c:v>
                </c:pt>
                <c:pt idx="78">
                  <c:v>20.683411117333339</c:v>
                </c:pt>
                <c:pt idx="79">
                  <c:v>20.859192367333339</c:v>
                </c:pt>
                <c:pt idx="80">
                  <c:v>21.034973617333339</c:v>
                </c:pt>
                <c:pt idx="81">
                  <c:v>21.210754867333339</c:v>
                </c:pt>
                <c:pt idx="82">
                  <c:v>21.386536117333339</c:v>
                </c:pt>
                <c:pt idx="83">
                  <c:v>21.562317367333339</c:v>
                </c:pt>
                <c:pt idx="84">
                  <c:v>21.738098617333339</c:v>
                </c:pt>
                <c:pt idx="85">
                  <c:v>21.913879867333339</c:v>
                </c:pt>
                <c:pt idx="86">
                  <c:v>22.089661117333339</c:v>
                </c:pt>
                <c:pt idx="87">
                  <c:v>22.265442367333339</c:v>
                </c:pt>
                <c:pt idx="88">
                  <c:v>22.441223617333339</c:v>
                </c:pt>
                <c:pt idx="89">
                  <c:v>22.617004867333339</c:v>
                </c:pt>
                <c:pt idx="90">
                  <c:v>22.792786117333339</c:v>
                </c:pt>
                <c:pt idx="91">
                  <c:v>22.968567367333339</c:v>
                </c:pt>
                <c:pt idx="92">
                  <c:v>23.144348617333339</c:v>
                </c:pt>
                <c:pt idx="93">
                  <c:v>23.320129867333339</c:v>
                </c:pt>
                <c:pt idx="94">
                  <c:v>23.495911117333339</c:v>
                </c:pt>
                <c:pt idx="95">
                  <c:v>23.671692367333339</c:v>
                </c:pt>
                <c:pt idx="96">
                  <c:v>23.847473617333339</c:v>
                </c:pt>
                <c:pt idx="97">
                  <c:v>24.023254867333339</c:v>
                </c:pt>
                <c:pt idx="98">
                  <c:v>24.199036117333339</c:v>
                </c:pt>
                <c:pt idx="99">
                  <c:v>24.374817367333339</c:v>
                </c:pt>
                <c:pt idx="100">
                  <c:v>24.550598617333339</c:v>
                </c:pt>
                <c:pt idx="101">
                  <c:v>24.726379867333339</c:v>
                </c:pt>
                <c:pt idx="102">
                  <c:v>24.902161117333339</c:v>
                </c:pt>
                <c:pt idx="103">
                  <c:v>25.077942367333339</c:v>
                </c:pt>
                <c:pt idx="104">
                  <c:v>25.253723617333339</c:v>
                </c:pt>
                <c:pt idx="105">
                  <c:v>25.429504867333339</c:v>
                </c:pt>
                <c:pt idx="106">
                  <c:v>25.605286117333339</c:v>
                </c:pt>
                <c:pt idx="107">
                  <c:v>25.781067367333339</c:v>
                </c:pt>
                <c:pt idx="108">
                  <c:v>25.956848617333339</c:v>
                </c:pt>
                <c:pt idx="109">
                  <c:v>26.132629867333339</c:v>
                </c:pt>
                <c:pt idx="110">
                  <c:v>26.308411117333339</c:v>
                </c:pt>
                <c:pt idx="111">
                  <c:v>26.484192367333339</c:v>
                </c:pt>
                <c:pt idx="112">
                  <c:v>26.659973617333339</c:v>
                </c:pt>
                <c:pt idx="113">
                  <c:v>26.835754867333339</c:v>
                </c:pt>
                <c:pt idx="114">
                  <c:v>27.011536117333339</c:v>
                </c:pt>
                <c:pt idx="115">
                  <c:v>27.10779727804762</c:v>
                </c:pt>
                <c:pt idx="116">
                  <c:v>27.204058438761908</c:v>
                </c:pt>
                <c:pt idx="117">
                  <c:v>27.30031959947619</c:v>
                </c:pt>
                <c:pt idx="118">
                  <c:v>27.396580760190481</c:v>
                </c:pt>
                <c:pt idx="119">
                  <c:v>27.492841920904759</c:v>
                </c:pt>
                <c:pt idx="120">
                  <c:v>27.589103081619051</c:v>
                </c:pt>
                <c:pt idx="121">
                  <c:v>27.685364242333339</c:v>
                </c:pt>
                <c:pt idx="122">
                  <c:v>27.714661117333339</c:v>
                </c:pt>
                <c:pt idx="123">
                  <c:v>27.890442367333339</c:v>
                </c:pt>
                <c:pt idx="124">
                  <c:v>28.066223617333339</c:v>
                </c:pt>
                <c:pt idx="125">
                  <c:v>28.242004867333339</c:v>
                </c:pt>
                <c:pt idx="126">
                  <c:v>28.417786117333339</c:v>
                </c:pt>
                <c:pt idx="127">
                  <c:v>28.593567367333339</c:v>
                </c:pt>
                <c:pt idx="128">
                  <c:v>28.769348617333339</c:v>
                </c:pt>
                <c:pt idx="129">
                  <c:v>28.945129867333339</c:v>
                </c:pt>
                <c:pt idx="130">
                  <c:v>29.091614242333339</c:v>
                </c:pt>
                <c:pt idx="131">
                  <c:v>29.238098617333339</c:v>
                </c:pt>
                <c:pt idx="132">
                  <c:v>29.384582992333339</c:v>
                </c:pt>
                <c:pt idx="133">
                  <c:v>29.531067367333339</c:v>
                </c:pt>
                <c:pt idx="134">
                  <c:v>29.677551742333339</c:v>
                </c:pt>
                <c:pt idx="135">
                  <c:v>29.824036117333339</c:v>
                </c:pt>
                <c:pt idx="136">
                  <c:v>29.970520492333339</c:v>
                </c:pt>
                <c:pt idx="137">
                  <c:v>29.999817367333339</c:v>
                </c:pt>
                <c:pt idx="138">
                  <c:v>30</c:v>
                </c:pt>
              </c:numCache>
            </c:numRef>
          </c:xVal>
          <c:yVal>
            <c:numRef>
              <c:f>Formatting!$E$2:$E$140</c:f>
              <c:numCache>
                <c:formatCode>General</c:formatCode>
                <c:ptCount val="13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9.1429069999999992</c:v>
                </c:pt>
                <c:pt idx="65">
                  <c:v>8.3753849999999996</c:v>
                </c:pt>
                <c:pt idx="66">
                  <c:v>7.667071</c:v>
                </c:pt>
                <c:pt idx="67">
                  <c:v>7.0086219999999999</c:v>
                </c:pt>
                <c:pt idx="68">
                  <c:v>6.4000409999999999</c:v>
                </c:pt>
                <c:pt idx="69">
                  <c:v>5.8413250000000003</c:v>
                </c:pt>
                <c:pt idx="70">
                  <c:v>5.3324759999999998</c:v>
                </c:pt>
                <c:pt idx="71">
                  <c:v>4.8734929999999999</c:v>
                </c:pt>
                <c:pt idx="72">
                  <c:v>4.4643769999999998</c:v>
                </c:pt>
                <c:pt idx="73">
                  <c:v>4.0868200000000003</c:v>
                </c:pt>
                <c:pt idx="74">
                  <c:v>3.7358440000000002</c:v>
                </c:pt>
                <c:pt idx="75">
                  <c:v>3.4114490000000002</c:v>
                </c:pt>
                <c:pt idx="76">
                  <c:v>3.1136330000000001</c:v>
                </c:pt>
                <c:pt idx="77">
                  <c:v>2.8423989999999999</c:v>
                </c:pt>
                <c:pt idx="78">
                  <c:v>2.5977450000000002</c:v>
                </c:pt>
                <c:pt idx="79">
                  <c:v>2.3796710000000001</c:v>
                </c:pt>
                <c:pt idx="80">
                  <c:v>2.17842</c:v>
                </c:pt>
                <c:pt idx="81">
                  <c:v>1.9913369999999999</c:v>
                </c:pt>
                <c:pt idx="82">
                  <c:v>1.8184229999999999</c:v>
                </c:pt>
                <c:pt idx="83">
                  <c:v>1.6596770000000001</c:v>
                </c:pt>
                <c:pt idx="84">
                  <c:v>1.515099</c:v>
                </c:pt>
                <c:pt idx="85">
                  <c:v>1.38469</c:v>
                </c:pt>
                <c:pt idx="86">
                  <c:v>1.2684489999999999</c:v>
                </c:pt>
                <c:pt idx="87">
                  <c:v>1.1611750000000001</c:v>
                </c:pt>
                <c:pt idx="88">
                  <c:v>1.061453</c:v>
                </c:pt>
                <c:pt idx="89">
                  <c:v>0.96928389999999998</c:v>
                </c:pt>
                <c:pt idx="90">
                  <c:v>0.88466659999999997</c:v>
                </c:pt>
                <c:pt idx="91">
                  <c:v>0.80760160000000003</c:v>
                </c:pt>
                <c:pt idx="92">
                  <c:v>0.73808879999999999</c:v>
                </c:pt>
                <c:pt idx="93">
                  <c:v>0.67612830000000002</c:v>
                </c:pt>
                <c:pt idx="94">
                  <c:v>0.61894749999999998</c:v>
                </c:pt>
                <c:pt idx="95">
                  <c:v>0.56579230000000003</c:v>
                </c:pt>
                <c:pt idx="96">
                  <c:v>0.51666270000000003</c:v>
                </c:pt>
                <c:pt idx="97">
                  <c:v>0.4715587</c:v>
                </c:pt>
                <c:pt idx="98">
                  <c:v>0.43048029999999998</c:v>
                </c:pt>
                <c:pt idx="99">
                  <c:v>0.39342749999999999</c:v>
                </c:pt>
                <c:pt idx="100">
                  <c:v>0.36040030000000001</c:v>
                </c:pt>
                <c:pt idx="101">
                  <c:v>0.32992090000000002</c:v>
                </c:pt>
                <c:pt idx="102">
                  <c:v>0.3015873</c:v>
                </c:pt>
                <c:pt idx="103">
                  <c:v>0.27539950000000002</c:v>
                </c:pt>
                <c:pt idx="104">
                  <c:v>0.25135750000000001</c:v>
                </c:pt>
                <c:pt idx="105">
                  <c:v>0.22946130000000001</c:v>
                </c:pt>
                <c:pt idx="106">
                  <c:v>0.2097108</c:v>
                </c:pt>
                <c:pt idx="107">
                  <c:v>0.1921062</c:v>
                </c:pt>
                <c:pt idx="108">
                  <c:v>0.1758596</c:v>
                </c:pt>
                <c:pt idx="109">
                  <c:v>0.1607567</c:v>
                </c:pt>
                <c:pt idx="110">
                  <c:v>0.1467977</c:v>
                </c:pt>
                <c:pt idx="111">
                  <c:v>0.1339825</c:v>
                </c:pt>
                <c:pt idx="112">
                  <c:v>0.122311</c:v>
                </c:pt>
                <c:pt idx="113">
                  <c:v>0.1117833</c:v>
                </c:pt>
                <c:pt idx="114">
                  <c:v>0.1023994</c:v>
                </c:pt>
                <c:pt idx="115">
                  <c:v>9.7507590000000005E-2</c:v>
                </c:pt>
                <c:pt idx="116">
                  <c:v>9.2825199999999997E-2</c:v>
                </c:pt>
                <c:pt idx="117">
                  <c:v>8.8352219999999995E-2</c:v>
                </c:pt>
                <c:pt idx="118">
                  <c:v>8.4088650000000001E-2</c:v>
                </c:pt>
                <c:pt idx="119">
                  <c:v>8.003449E-2</c:v>
                </c:pt>
                <c:pt idx="120">
                  <c:v>7.6189740000000006E-2</c:v>
                </c:pt>
                <c:pt idx="121">
                  <c:v>7.255441E-2</c:v>
                </c:pt>
                <c:pt idx="122">
                  <c:v>7.1475629999999998E-2</c:v>
                </c:pt>
                <c:pt idx="123">
                  <c:v>6.5430870000000002E-2</c:v>
                </c:pt>
                <c:pt idx="124">
                  <c:v>5.9811669999999997E-2</c:v>
                </c:pt>
                <c:pt idx="125">
                  <c:v>5.4618020000000003E-2</c:v>
                </c:pt>
                <c:pt idx="126">
                  <c:v>4.9849940000000002E-2</c:v>
                </c:pt>
                <c:pt idx="127">
                  <c:v>4.5507409999999998E-2</c:v>
                </c:pt>
                <c:pt idx="128">
                  <c:v>4.1590450000000001E-2</c:v>
                </c:pt>
                <c:pt idx="129">
                  <c:v>3.8099050000000002E-2</c:v>
                </c:pt>
                <c:pt idx="130">
                  <c:v>3.5381639999999999E-2</c:v>
                </c:pt>
                <c:pt idx="131">
                  <c:v>3.2829770000000001E-2</c:v>
                </c:pt>
                <c:pt idx="132">
                  <c:v>3.0443419999999999E-2</c:v>
                </c:pt>
                <c:pt idx="133">
                  <c:v>2.8222609999999999E-2</c:v>
                </c:pt>
                <c:pt idx="134">
                  <c:v>2.6167320000000001E-2</c:v>
                </c:pt>
                <c:pt idx="135">
                  <c:v>2.427756E-2</c:v>
                </c:pt>
                <c:pt idx="136">
                  <c:v>2.2553340000000002E-2</c:v>
                </c:pt>
                <c:pt idx="137">
                  <c:v>2.2216759999999999E-2</c:v>
                </c:pt>
                <c:pt idx="138">
                  <c:v>2.2214680000000001E-2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65F2-437F-B707-305221054A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56937680"/>
        <c:axId val="1856944400"/>
      </c:scatterChart>
      <c:valAx>
        <c:axId val="1856937680"/>
        <c:scaling>
          <c:orientation val="minMax"/>
          <c:max val="30"/>
          <c:min val="0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r>
                  <a:rPr lang="en-US"/>
                  <a:t>Time (s)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2"/>
                  </a:solidFill>
                  <a:latin typeface="Fira Sans" panose="020B05030500000200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en-US"/>
          </a:p>
        </c:txPr>
        <c:crossAx val="1856944400"/>
        <c:crosses val="autoZero"/>
        <c:crossBetween val="midCat"/>
      </c:valAx>
      <c:valAx>
        <c:axId val="1856944400"/>
        <c:scaling>
          <c:orientation val="minMax"/>
          <c:max val="120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r>
                  <a:rPr lang="en-US"/>
                  <a:t>Voltage (V)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2"/>
                  </a:solidFill>
                  <a:latin typeface="Fira Sans" panose="020B05030500000200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en-US"/>
          </a:p>
        </c:txPr>
        <c:crossAx val="18569376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Fira Sans" panose="020B05030500000200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Fira Sans" panose="020B05030500000200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>
          <a:extLst>
            <a:ext uri="{FF2B5EF4-FFF2-40B4-BE49-F238E27FC236}">
              <a16:creationId xmlns:a16="http://schemas.microsoft.com/office/drawing/2014/main" id="{673A0B36-9281-60FF-60E2-95D56F1E0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d431007ba2_0_215:notes">
            <a:extLst>
              <a:ext uri="{FF2B5EF4-FFF2-40B4-BE49-F238E27FC236}">
                <a16:creationId xmlns:a16="http://schemas.microsoft.com/office/drawing/2014/main" id="{2CF75622-8A41-663A-0E5E-D7242BCEA2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d431007ba2_0_215:notes">
            <a:extLst>
              <a:ext uri="{FF2B5EF4-FFF2-40B4-BE49-F238E27FC236}">
                <a16:creationId xmlns:a16="http://schemas.microsoft.com/office/drawing/2014/main" id="{5355A709-A131-A12F-23A4-02CEBFDB67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9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Clarify testing only at 12V</a:t>
            </a:r>
          </a:p>
        </p:txBody>
      </p:sp>
    </p:spTree>
    <p:extLst>
      <p:ext uri="{BB962C8B-B14F-4D97-AF65-F5344CB8AC3E}">
        <p14:creationId xmlns:p14="http://schemas.microsoft.com/office/powerpoint/2010/main" val="232351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138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USB connection/Programming (Done)</a:t>
            </a:r>
          </a:p>
        </p:txBody>
      </p:sp>
    </p:spTree>
    <p:extLst>
      <p:ext uri="{BB962C8B-B14F-4D97-AF65-F5344CB8AC3E}">
        <p14:creationId xmlns:p14="http://schemas.microsoft.com/office/powerpoint/2010/main" val="1011643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Tags for Things (Done)</a:t>
            </a:r>
          </a:p>
        </p:txBody>
      </p:sp>
    </p:spTree>
    <p:extLst>
      <p:ext uri="{BB962C8B-B14F-4D97-AF65-F5344CB8AC3E}">
        <p14:creationId xmlns:p14="http://schemas.microsoft.com/office/powerpoint/2010/main" val="4209739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661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Check dates/table (Done)</a:t>
            </a:r>
          </a:p>
        </p:txBody>
      </p:sp>
    </p:spTree>
    <p:extLst>
      <p:ext uri="{BB962C8B-B14F-4D97-AF65-F5344CB8AC3E}">
        <p14:creationId xmlns:p14="http://schemas.microsoft.com/office/powerpoint/2010/main" val="3761874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052750" y="1426525"/>
            <a:ext cx="5038500" cy="199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9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052750" y="3614749"/>
            <a:ext cx="5038500" cy="47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964425" y="2115425"/>
            <a:ext cx="5067600" cy="15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964425" y="787550"/>
            <a:ext cx="1245000" cy="9270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964425" y="3777575"/>
            <a:ext cx="50676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/>
          <p:nvPr/>
        </p:nvSpPr>
        <p:spPr>
          <a:xfrm>
            <a:off x="8424000" y="-436575"/>
            <a:ext cx="1617000" cy="16170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19" name="Google Shape;19;p4"/>
          <p:cNvCxnSpPr>
            <a:stCxn id="18" idx="2"/>
          </p:cNvCxnSpPr>
          <p:nvPr/>
        </p:nvCxnSpPr>
        <p:spPr>
          <a:xfrm rot="10800000">
            <a:off x="0" y="197925"/>
            <a:ext cx="8424000" cy="1740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>
            <a:spLocks noGrp="1"/>
          </p:cNvSpPr>
          <p:nvPr>
            <p:ph type="title" hasCustomPrompt="1"/>
          </p:nvPr>
        </p:nvSpPr>
        <p:spPr>
          <a:xfrm>
            <a:off x="2136900" y="2027050"/>
            <a:ext cx="4870200" cy="109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3" name="Google Shape;53;p11"/>
          <p:cNvSpPr txBox="1">
            <a:spLocks noGrp="1"/>
          </p:cNvSpPr>
          <p:nvPr>
            <p:ph type="subTitle" idx="1"/>
          </p:nvPr>
        </p:nvSpPr>
        <p:spPr>
          <a:xfrm>
            <a:off x="2136900" y="3121175"/>
            <a:ext cx="48702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4" name="Google Shape;54;p11"/>
          <p:cNvSpPr/>
          <p:nvPr/>
        </p:nvSpPr>
        <p:spPr>
          <a:xfrm>
            <a:off x="8529675" y="3519225"/>
            <a:ext cx="1338600" cy="13386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5" name="Google Shape;55;p11"/>
          <p:cNvSpPr/>
          <p:nvPr/>
        </p:nvSpPr>
        <p:spPr>
          <a:xfrm>
            <a:off x="8430775" y="2740550"/>
            <a:ext cx="738600" cy="7386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56" name="Google Shape;56;p11"/>
          <p:cNvCxnSpPr>
            <a:stCxn id="55" idx="4"/>
            <a:endCxn id="54" idx="1"/>
          </p:cNvCxnSpPr>
          <p:nvPr/>
        </p:nvCxnSpPr>
        <p:spPr>
          <a:xfrm rot="5400000">
            <a:off x="8644825" y="3560000"/>
            <a:ext cx="236100" cy="74400"/>
          </a:xfrm>
          <a:prstGeom prst="bentConnector3">
            <a:avLst>
              <a:gd name="adj1" fmla="val 8487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57" name="Google Shape;57;p11"/>
          <p:cNvCxnSpPr>
            <a:stCxn id="55" idx="0"/>
          </p:cNvCxnSpPr>
          <p:nvPr/>
        </p:nvCxnSpPr>
        <p:spPr>
          <a:xfrm rot="-5400000">
            <a:off x="7508575" y="1298150"/>
            <a:ext cx="2733900" cy="1509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1"/>
          </p:nvPr>
        </p:nvSpPr>
        <p:spPr>
          <a:xfrm>
            <a:off x="720000" y="2204768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2"/>
          </p:nvPr>
        </p:nvSpPr>
        <p:spPr>
          <a:xfrm>
            <a:off x="3419271" y="2204768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3"/>
          </p:nvPr>
        </p:nvSpPr>
        <p:spPr>
          <a:xfrm>
            <a:off x="720000" y="3937950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4"/>
          </p:nvPr>
        </p:nvSpPr>
        <p:spPr>
          <a:xfrm>
            <a:off x="3419271" y="3937950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5"/>
          </p:nvPr>
        </p:nvSpPr>
        <p:spPr>
          <a:xfrm>
            <a:off x="6118549" y="2204768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6"/>
          </p:nvPr>
        </p:nvSpPr>
        <p:spPr>
          <a:xfrm>
            <a:off x="6118549" y="3937950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7" hasCustomPrompt="1"/>
          </p:nvPr>
        </p:nvSpPr>
        <p:spPr>
          <a:xfrm>
            <a:off x="720000" y="1254500"/>
            <a:ext cx="734700" cy="520800"/>
          </a:xfrm>
          <a:prstGeom prst="rect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 idx="8" hasCustomPrompt="1"/>
          </p:nvPr>
        </p:nvSpPr>
        <p:spPr>
          <a:xfrm>
            <a:off x="720000" y="2987002"/>
            <a:ext cx="734700" cy="520800"/>
          </a:xfrm>
          <a:prstGeom prst="rect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9" hasCustomPrompt="1"/>
          </p:nvPr>
        </p:nvSpPr>
        <p:spPr>
          <a:xfrm>
            <a:off x="3419272" y="1254500"/>
            <a:ext cx="734700" cy="520800"/>
          </a:xfrm>
          <a:prstGeom prst="rect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3" hasCustomPrompt="1"/>
          </p:nvPr>
        </p:nvSpPr>
        <p:spPr>
          <a:xfrm>
            <a:off x="3419271" y="2987002"/>
            <a:ext cx="734700" cy="520800"/>
          </a:xfrm>
          <a:prstGeom prst="rect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14" hasCustomPrompt="1"/>
          </p:nvPr>
        </p:nvSpPr>
        <p:spPr>
          <a:xfrm>
            <a:off x="6118550" y="1254500"/>
            <a:ext cx="734700" cy="520800"/>
          </a:xfrm>
          <a:prstGeom prst="rect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15" hasCustomPrompt="1"/>
          </p:nvPr>
        </p:nvSpPr>
        <p:spPr>
          <a:xfrm>
            <a:off x="6118550" y="2987002"/>
            <a:ext cx="734700" cy="520800"/>
          </a:xfrm>
          <a:prstGeom prst="rect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6"/>
          </p:nvPr>
        </p:nvSpPr>
        <p:spPr>
          <a:xfrm>
            <a:off x="720000" y="186834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subTitle" idx="17"/>
          </p:nvPr>
        </p:nvSpPr>
        <p:spPr>
          <a:xfrm>
            <a:off x="3419271" y="186834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18"/>
          </p:nvPr>
        </p:nvSpPr>
        <p:spPr>
          <a:xfrm>
            <a:off x="6118549" y="186834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19"/>
          </p:nvPr>
        </p:nvSpPr>
        <p:spPr>
          <a:xfrm>
            <a:off x="720000" y="360100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20"/>
          </p:nvPr>
        </p:nvSpPr>
        <p:spPr>
          <a:xfrm>
            <a:off x="3419271" y="360100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21"/>
          </p:nvPr>
        </p:nvSpPr>
        <p:spPr>
          <a:xfrm>
            <a:off x="6118549" y="360100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grpSp>
        <p:nvGrpSpPr>
          <p:cNvPr id="79" name="Google Shape;79;p13"/>
          <p:cNvGrpSpPr/>
          <p:nvPr/>
        </p:nvGrpSpPr>
        <p:grpSpPr>
          <a:xfrm>
            <a:off x="-576425" y="-307075"/>
            <a:ext cx="10561725" cy="5729000"/>
            <a:chOff x="-576425" y="-307075"/>
            <a:chExt cx="10561725" cy="5729000"/>
          </a:xfrm>
        </p:grpSpPr>
        <p:grpSp>
          <p:nvGrpSpPr>
            <p:cNvPr id="80" name="Google Shape;80;p13"/>
            <p:cNvGrpSpPr/>
            <p:nvPr/>
          </p:nvGrpSpPr>
          <p:grpSpPr>
            <a:xfrm>
              <a:off x="-576425" y="-307075"/>
              <a:ext cx="10561725" cy="5729000"/>
              <a:chOff x="-325500" y="222625"/>
              <a:chExt cx="10561725" cy="5729000"/>
            </a:xfrm>
          </p:grpSpPr>
          <p:sp>
            <p:nvSpPr>
              <p:cNvPr id="81" name="Google Shape;81;p13"/>
              <p:cNvSpPr/>
              <p:nvPr/>
            </p:nvSpPr>
            <p:spPr>
              <a:xfrm>
                <a:off x="-325500" y="4724925"/>
                <a:ext cx="1226700" cy="1226700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solidFill>
                  <a:schemeClr val="lt2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82" name="Google Shape;82;p13"/>
              <p:cNvSpPr/>
              <p:nvPr/>
            </p:nvSpPr>
            <p:spPr>
              <a:xfrm>
                <a:off x="8630325" y="222625"/>
                <a:ext cx="1605900" cy="1605900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solidFill>
                  <a:schemeClr val="lt2"/>
                </a:solidFill>
                <a:prstDash val="dot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cxnSp>
          <p:nvCxnSpPr>
            <p:cNvPr id="83" name="Google Shape;83;p13"/>
            <p:cNvCxnSpPr>
              <a:stCxn id="81" idx="1"/>
            </p:cNvCxnSpPr>
            <p:nvPr/>
          </p:nvCxnSpPr>
          <p:spPr>
            <a:xfrm rot="-5400000">
              <a:off x="-2279729" y="1890121"/>
              <a:ext cx="4367700" cy="601800"/>
            </a:xfrm>
            <a:prstGeom prst="bentConnector3">
              <a:avLst>
                <a:gd name="adj1" fmla="val 52057"/>
              </a:avLst>
            </a:prstGeom>
            <a:noFill/>
            <a:ln w="19050" cap="flat" cmpd="sng">
              <a:solidFill>
                <a:schemeClr val="lt2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84" name="Google Shape;84;p13"/>
            <p:cNvCxnSpPr/>
            <p:nvPr/>
          </p:nvCxnSpPr>
          <p:spPr>
            <a:xfrm rot="-5400000" flipH="1">
              <a:off x="6763504" y="2984546"/>
              <a:ext cx="4051500" cy="2664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chemeClr val="lt2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title"/>
          </p:nvPr>
        </p:nvSpPr>
        <p:spPr>
          <a:xfrm>
            <a:off x="720000" y="1498663"/>
            <a:ext cx="3597900" cy="123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ubTitle" idx="1"/>
          </p:nvPr>
        </p:nvSpPr>
        <p:spPr>
          <a:xfrm>
            <a:off x="720000" y="2734038"/>
            <a:ext cx="3597900" cy="9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6"/>
          <p:cNvSpPr/>
          <p:nvPr/>
        </p:nvSpPr>
        <p:spPr>
          <a:xfrm>
            <a:off x="8616000" y="4475525"/>
            <a:ext cx="720900" cy="7209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102" name="Google Shape;102;p16"/>
          <p:cNvCxnSpPr>
            <a:endCxn id="101" idx="2"/>
          </p:cNvCxnSpPr>
          <p:nvPr/>
        </p:nvCxnSpPr>
        <p:spPr>
          <a:xfrm rot="5400000">
            <a:off x="8119050" y="3703325"/>
            <a:ext cx="1629600" cy="635700"/>
          </a:xfrm>
          <a:prstGeom prst="bentConnector4">
            <a:avLst>
              <a:gd name="adj1" fmla="val 38941"/>
              <a:gd name="adj2" fmla="val 117701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subTitle" idx="1"/>
          </p:nvPr>
        </p:nvSpPr>
        <p:spPr>
          <a:xfrm>
            <a:off x="4795325" y="1704975"/>
            <a:ext cx="3525300" cy="226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subTitle" idx="2"/>
          </p:nvPr>
        </p:nvSpPr>
        <p:spPr>
          <a:xfrm>
            <a:off x="823375" y="1704975"/>
            <a:ext cx="3525300" cy="226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grpSp>
        <p:nvGrpSpPr>
          <p:cNvPr id="122" name="Google Shape;122;p19"/>
          <p:cNvGrpSpPr/>
          <p:nvPr/>
        </p:nvGrpSpPr>
        <p:grpSpPr>
          <a:xfrm>
            <a:off x="13550" y="3964625"/>
            <a:ext cx="9841250" cy="1380900"/>
            <a:chOff x="13550" y="3964625"/>
            <a:chExt cx="9841250" cy="1380900"/>
          </a:xfrm>
        </p:grpSpPr>
        <p:sp>
          <p:nvSpPr>
            <p:cNvPr id="123" name="Google Shape;123;p19"/>
            <p:cNvSpPr/>
            <p:nvPr/>
          </p:nvSpPr>
          <p:spPr>
            <a:xfrm>
              <a:off x="8473900" y="3964625"/>
              <a:ext cx="1380900" cy="1380900"/>
            </a:xfrm>
            <a:prstGeom prst="ellipse">
              <a:avLst/>
            </a:prstGeom>
            <a:solidFill>
              <a:schemeClr val="accent1"/>
            </a:solidFill>
            <a:ln w="19050" cap="flat" cmpd="sng">
              <a:solidFill>
                <a:schemeClr val="lt2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cxnSp>
          <p:nvCxnSpPr>
            <p:cNvPr id="124" name="Google Shape;124;p19"/>
            <p:cNvCxnSpPr/>
            <p:nvPr/>
          </p:nvCxnSpPr>
          <p:spPr>
            <a:xfrm flipH="1">
              <a:off x="13550" y="4906625"/>
              <a:ext cx="8520600" cy="3966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chemeClr val="lt2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subTitle" idx="1"/>
          </p:nvPr>
        </p:nvSpPr>
        <p:spPr>
          <a:xfrm>
            <a:off x="2095773" y="1868339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subTitle" idx="2"/>
          </p:nvPr>
        </p:nvSpPr>
        <p:spPr>
          <a:xfrm>
            <a:off x="5753327" y="1868339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subTitle" idx="3"/>
          </p:nvPr>
        </p:nvSpPr>
        <p:spPr>
          <a:xfrm>
            <a:off x="2095773" y="370209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1"/>
          <p:cNvSpPr txBox="1">
            <a:spLocks noGrp="1"/>
          </p:cNvSpPr>
          <p:nvPr>
            <p:ph type="subTitle" idx="4"/>
          </p:nvPr>
        </p:nvSpPr>
        <p:spPr>
          <a:xfrm>
            <a:off x="5753327" y="370209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subTitle" idx="5"/>
          </p:nvPr>
        </p:nvSpPr>
        <p:spPr>
          <a:xfrm>
            <a:off x="2095773" y="1524100"/>
            <a:ext cx="1978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subTitle" idx="6"/>
          </p:nvPr>
        </p:nvSpPr>
        <p:spPr>
          <a:xfrm>
            <a:off x="2095773" y="3357955"/>
            <a:ext cx="1978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subTitle" idx="7"/>
          </p:nvPr>
        </p:nvSpPr>
        <p:spPr>
          <a:xfrm>
            <a:off x="5753323" y="1524100"/>
            <a:ext cx="1978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44" name="Google Shape;144;p21"/>
          <p:cNvSpPr txBox="1">
            <a:spLocks noGrp="1"/>
          </p:cNvSpPr>
          <p:nvPr>
            <p:ph type="subTitle" idx="8"/>
          </p:nvPr>
        </p:nvSpPr>
        <p:spPr>
          <a:xfrm>
            <a:off x="5753323" y="3357955"/>
            <a:ext cx="1978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nton"/>
              <a:buNone/>
              <a:defRPr sz="2400" b="1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45" name="Google Shape;145;p21"/>
          <p:cNvSpPr/>
          <p:nvPr/>
        </p:nvSpPr>
        <p:spPr>
          <a:xfrm rot="486665">
            <a:off x="-404658" y="3541847"/>
            <a:ext cx="1022731" cy="1022731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146" name="Google Shape;146;p21"/>
          <p:cNvCxnSpPr>
            <a:stCxn id="145" idx="0"/>
          </p:cNvCxnSpPr>
          <p:nvPr/>
        </p:nvCxnSpPr>
        <p:spPr>
          <a:xfrm rot="-5400000">
            <a:off x="3085258" y="-2644137"/>
            <a:ext cx="3284700" cy="9097500"/>
          </a:xfrm>
          <a:prstGeom prst="bentConnector2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47" name="Google Shape;147;p21"/>
          <p:cNvSpPr/>
          <p:nvPr/>
        </p:nvSpPr>
        <p:spPr>
          <a:xfrm>
            <a:off x="-130875" y="4604000"/>
            <a:ext cx="1212900" cy="12129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148" name="Google Shape;148;p21"/>
          <p:cNvCxnSpPr>
            <a:endCxn id="147" idx="1"/>
          </p:cNvCxnSpPr>
          <p:nvPr/>
        </p:nvCxnSpPr>
        <p:spPr>
          <a:xfrm rot="5400000">
            <a:off x="-31700" y="4643175"/>
            <a:ext cx="216900" cy="60000"/>
          </a:xfrm>
          <a:prstGeom prst="bentConnector3">
            <a:avLst>
              <a:gd name="adj1" fmla="val 9054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4"/>
          <p:cNvSpPr/>
          <p:nvPr/>
        </p:nvSpPr>
        <p:spPr>
          <a:xfrm>
            <a:off x="8519750" y="3633200"/>
            <a:ext cx="1022700" cy="10227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81" name="Google Shape;181;p24"/>
          <p:cNvSpPr/>
          <p:nvPr/>
        </p:nvSpPr>
        <p:spPr>
          <a:xfrm>
            <a:off x="-404550" y="-120250"/>
            <a:ext cx="1022700" cy="10227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182" name="Google Shape;182;p24"/>
          <p:cNvCxnSpPr/>
          <p:nvPr/>
        </p:nvCxnSpPr>
        <p:spPr>
          <a:xfrm rot="10800000" flipH="1">
            <a:off x="602325" y="-80950"/>
            <a:ext cx="8606400" cy="3246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>
            <a:spLocks noGrp="1"/>
          </p:cNvSpPr>
          <p:nvPr>
            <p:ph type="title"/>
          </p:nvPr>
        </p:nvSpPr>
        <p:spPr>
          <a:xfrm>
            <a:off x="2347938" y="677525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5"/>
          <p:cNvSpPr txBox="1">
            <a:spLocks noGrp="1"/>
          </p:cNvSpPr>
          <p:nvPr>
            <p:ph type="subTitle" idx="1"/>
          </p:nvPr>
        </p:nvSpPr>
        <p:spPr>
          <a:xfrm>
            <a:off x="2347900" y="1696413"/>
            <a:ext cx="4448100" cy="12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5"/>
          <p:cNvSpPr txBox="1"/>
          <p:nvPr/>
        </p:nvSpPr>
        <p:spPr>
          <a:xfrm>
            <a:off x="2099100" y="3611950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CREDITS:</a:t>
            </a: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 This presentation template was created by </a:t>
            </a:r>
            <a:r>
              <a:rPr lang="en" sz="1200" b="1" u="sng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, and includes icons by </a:t>
            </a:r>
            <a:r>
              <a:rPr lang="en" sz="1200" b="1" u="sng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, and infographics &amp; images by </a:t>
            </a:r>
            <a:r>
              <a:rPr lang="en" sz="1200" b="1" u="sng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endParaRPr sz="1200" b="1" u="sng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"/>
          <p:cNvSpPr/>
          <p:nvPr/>
        </p:nvSpPr>
        <p:spPr>
          <a:xfrm>
            <a:off x="8710525" y="3754325"/>
            <a:ext cx="1312800" cy="13128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189" name="Google Shape;189;p26"/>
          <p:cNvCxnSpPr>
            <a:stCxn id="188" idx="2"/>
          </p:cNvCxnSpPr>
          <p:nvPr/>
        </p:nvCxnSpPr>
        <p:spPr>
          <a:xfrm rot="10800000" flipH="1">
            <a:off x="8710525" y="2945825"/>
            <a:ext cx="788400" cy="1464900"/>
          </a:xfrm>
          <a:prstGeom prst="bentConnector4">
            <a:avLst>
              <a:gd name="adj1" fmla="val -30204"/>
              <a:gd name="adj2" fmla="val 72404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/>
          <p:cNvSpPr/>
          <p:nvPr/>
        </p:nvSpPr>
        <p:spPr>
          <a:xfrm>
            <a:off x="-404725" y="3541900"/>
            <a:ext cx="1022700" cy="10227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192" name="Google Shape;192;p27"/>
          <p:cNvCxnSpPr>
            <a:stCxn id="191" idx="0"/>
          </p:cNvCxnSpPr>
          <p:nvPr/>
        </p:nvCxnSpPr>
        <p:spPr>
          <a:xfrm rot="-5400000">
            <a:off x="2995025" y="-2661200"/>
            <a:ext cx="3314700" cy="9091500"/>
          </a:xfrm>
          <a:prstGeom prst="bentConnector2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93" name="Google Shape;193;p27"/>
          <p:cNvSpPr/>
          <p:nvPr/>
        </p:nvSpPr>
        <p:spPr>
          <a:xfrm>
            <a:off x="-130875" y="4604000"/>
            <a:ext cx="1212900" cy="12129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194" name="Google Shape;194;p27"/>
          <p:cNvCxnSpPr>
            <a:endCxn id="193" idx="1"/>
          </p:cNvCxnSpPr>
          <p:nvPr/>
        </p:nvCxnSpPr>
        <p:spPr>
          <a:xfrm rot="5400000">
            <a:off x="-31700" y="4643175"/>
            <a:ext cx="216900" cy="60000"/>
          </a:xfrm>
          <a:prstGeom prst="bentConnector3">
            <a:avLst>
              <a:gd name="adj1" fmla="val 9054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Anton"/>
              <a:buNone/>
              <a:defRPr sz="3500">
                <a:solidFill>
                  <a:schemeClr val="lt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1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1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1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1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1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1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1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1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●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■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●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■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●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■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7" r:id="rId4"/>
    <p:sldLayoutId id="2147483658" r:id="rId5"/>
    <p:sldLayoutId id="2147483659" r:id="rId6"/>
    <p:sldLayoutId id="2147483662" r:id="rId7"/>
    <p:sldLayoutId id="2147483665" r:id="rId8"/>
    <p:sldLayoutId id="2147483667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7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1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6.png"/><Relationship Id="rId5" Type="http://schemas.openxmlformats.org/officeDocument/2006/relationships/image" Target="../media/image15.emf"/><Relationship Id="rId4" Type="http://schemas.openxmlformats.org/officeDocument/2006/relationships/package" Target="../embeddings/Microsoft_Excel_Worksheet.xlsx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7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jpe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12" Type="http://schemas.openxmlformats.org/officeDocument/2006/relationships/image" Target="../media/image3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4.jpeg"/><Relationship Id="rId10" Type="http://schemas.openxmlformats.org/officeDocument/2006/relationships/image" Target="../media/image25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12" Type="http://schemas.openxmlformats.org/officeDocument/2006/relationships/image" Target="../media/image3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4.jpe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png"/><Relationship Id="rId5" Type="http://schemas.openxmlformats.org/officeDocument/2006/relationships/image" Target="../media/image34.pn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microsoft.com/office/2007/relationships/hdphoto" Target="../media/hdphoto2.wdp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40.png"/><Relationship Id="rId5" Type="http://schemas.microsoft.com/office/2007/relationships/hdphoto" Target="../media/hdphoto1.wdp"/><Relationship Id="rId4" Type="http://schemas.openxmlformats.org/officeDocument/2006/relationships/image" Target="../media/image39.png"/><Relationship Id="rId9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9.png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1.png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jpeg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jpeg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59.png"/><Relationship Id="rId12" Type="http://schemas.openxmlformats.org/officeDocument/2006/relationships/image" Target="../media/image600.png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6" Type="http://schemas.openxmlformats.org/officeDocument/2006/relationships/image" Target="../media/image580.png"/><Relationship Id="rId11" Type="http://schemas.openxmlformats.org/officeDocument/2006/relationships/slide" Target="slide42.xml"/><Relationship Id="rId5" Type="http://schemas.openxmlformats.org/officeDocument/2006/relationships/slide" Target="slide38.xml"/><Relationship Id="rId10" Type="http://schemas.openxmlformats.org/officeDocument/2006/relationships/image" Target="../media/image60.png"/><Relationship Id="rId4" Type="http://schemas.openxmlformats.org/officeDocument/2006/relationships/image" Target="../media/image58.png"/><Relationship Id="rId9" Type="http://schemas.openxmlformats.org/officeDocument/2006/relationships/image" Target="../media/image590.png"/><Relationship Id="rId1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6" Type="http://schemas.openxmlformats.org/officeDocument/2006/relationships/image" Target="../media/image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.png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6" Type="http://schemas.openxmlformats.org/officeDocument/2006/relationships/image" Target="../media/image16.png"/><Relationship Id="rId5" Type="http://schemas.openxmlformats.org/officeDocument/2006/relationships/image" Target="../media/image62.png"/><Relationship Id="rId4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6" Type="http://schemas.openxmlformats.org/officeDocument/2006/relationships/image" Target="../media/image3.png"/><Relationship Id="rId5" Type="http://schemas.openxmlformats.org/officeDocument/2006/relationships/chart" Target="../charts/chart1.xml"/><Relationship Id="rId4" Type="http://schemas.openxmlformats.org/officeDocument/2006/relationships/image" Target="../media/image4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42.m4a"/><Relationship Id="rId7" Type="http://schemas.openxmlformats.org/officeDocument/2006/relationships/image" Target="../media/image64.png"/><Relationship Id="rId2" Type="http://schemas.microsoft.com/office/2007/relationships/media" Target="../media/media41.mp4"/><Relationship Id="rId1" Type="http://schemas.openxmlformats.org/officeDocument/2006/relationships/video" Target="NULL" TargetMode="External"/><Relationship Id="rId6" Type="http://schemas.openxmlformats.org/officeDocument/2006/relationships/image" Target="../media/image6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2.m4a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openxmlformats.org/officeDocument/2006/relationships/image" Target="../media/image5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9.jpeg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6" Type="http://schemas.openxmlformats.org/officeDocument/2006/relationships/image" Target="../media/image68.jpeg"/><Relationship Id="rId5" Type="http://schemas.openxmlformats.org/officeDocument/2006/relationships/image" Target="../media/image67.png"/><Relationship Id="rId4" Type="http://schemas.openxmlformats.org/officeDocument/2006/relationships/image" Target="../media/image5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7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/>
          <p:nvPr/>
        </p:nvSpPr>
        <p:spPr>
          <a:xfrm>
            <a:off x="7282675" y="3178200"/>
            <a:ext cx="2231100" cy="22311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06" name="Google Shape;206;p31"/>
          <p:cNvSpPr/>
          <p:nvPr/>
        </p:nvSpPr>
        <p:spPr>
          <a:xfrm>
            <a:off x="-424675" y="-269500"/>
            <a:ext cx="2235000" cy="2235000"/>
          </a:xfrm>
          <a:prstGeom prst="ellipse">
            <a:avLst/>
          </a:prstGeom>
          <a:solidFill>
            <a:srgbClr val="A6C4DF"/>
          </a:solidFill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07" name="Google Shape;207;p31"/>
          <p:cNvSpPr txBox="1">
            <a:spLocks noGrp="1"/>
          </p:cNvSpPr>
          <p:nvPr>
            <p:ph type="ctrTitle"/>
          </p:nvPr>
        </p:nvSpPr>
        <p:spPr>
          <a:xfrm>
            <a:off x="2082829" y="1772433"/>
            <a:ext cx="5038500" cy="199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5400" dirty="0">
                <a:solidFill>
                  <a:schemeClr val="tx1"/>
                </a:solidFill>
              </a:rPr>
              <a:t>High Voltage Capacitor Discharge Tool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8" name="Google Shape;208;p31"/>
          <p:cNvSpPr txBox="1">
            <a:spLocks noGrp="1"/>
          </p:cNvSpPr>
          <p:nvPr>
            <p:ph type="subTitle" idx="1"/>
          </p:nvPr>
        </p:nvSpPr>
        <p:spPr>
          <a:xfrm>
            <a:off x="2082829" y="3622269"/>
            <a:ext cx="50385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 b="1" dirty="0"/>
              <a:t>Group 14</a:t>
            </a:r>
          </a:p>
          <a:p>
            <a:pPr marL="0" indent="0">
              <a:lnSpc>
                <a:spcPct val="114999"/>
              </a:lnSpc>
            </a:pPr>
            <a:r>
              <a:rPr lang="en" b="1" dirty="0"/>
              <a:t>Sponsored by NextEra Energy</a:t>
            </a:r>
            <a:endParaRPr lang="en" dirty="0"/>
          </a:p>
        </p:txBody>
      </p:sp>
      <p:sp>
        <p:nvSpPr>
          <p:cNvPr id="209" name="Google Shape;209;p31"/>
          <p:cNvSpPr txBox="1"/>
          <p:nvPr/>
        </p:nvSpPr>
        <p:spPr>
          <a:xfrm>
            <a:off x="9676873" y="516941"/>
            <a:ext cx="1686600" cy="475800"/>
          </a:xfrm>
          <a:prstGeom prst="rect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1600" b="1">
              <a:solidFill>
                <a:schemeClr val="lt2"/>
              </a:solidFill>
              <a:latin typeface="Fira Sans"/>
              <a:ea typeface="Fira Sans"/>
              <a:cs typeface="Fira Sans"/>
            </a:endParaRPr>
          </a:p>
        </p:txBody>
      </p:sp>
      <p:cxnSp>
        <p:nvCxnSpPr>
          <p:cNvPr id="233" name="Google Shape;233;p31"/>
          <p:cNvCxnSpPr>
            <a:cxnSpLocks/>
            <a:stCxn id="209" idx="0"/>
            <a:endCxn id="206" idx="6"/>
          </p:cNvCxnSpPr>
          <p:nvPr/>
        </p:nvCxnSpPr>
        <p:spPr>
          <a:xfrm rot="16200000" flipH="1" flipV="1">
            <a:off x="5999719" y="-3672454"/>
            <a:ext cx="331059" cy="8709848"/>
          </a:xfrm>
          <a:prstGeom prst="bentConnector4">
            <a:avLst>
              <a:gd name="adj1" fmla="val -69051"/>
              <a:gd name="adj2" fmla="val 54841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34" name="Google Shape;234;p31"/>
          <p:cNvCxnSpPr/>
          <p:nvPr/>
        </p:nvCxnSpPr>
        <p:spPr>
          <a:xfrm rot="10800000">
            <a:off x="-550725" y="4369700"/>
            <a:ext cx="7911900" cy="468600"/>
          </a:xfrm>
          <a:prstGeom prst="bentConnector3">
            <a:avLst>
              <a:gd name="adj1" fmla="val 73411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1582441A-DFC8-BFAF-162F-FF9135E93E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4391" y="-184234"/>
            <a:ext cx="2052889" cy="2052889"/>
          </a:xfrm>
          <a:prstGeom prst="rect">
            <a:avLst/>
          </a:prstGeom>
        </p:spPr>
      </p:pic>
      <p:pic>
        <p:nvPicPr>
          <p:cNvPr id="8" name="Picture 7" descr="Download Free High Voltage Sign PNG Image High Quality ICON favicon |  FreePNGimg">
            <a:extLst>
              <a:ext uri="{FF2B5EF4-FFF2-40B4-BE49-F238E27FC236}">
                <a16:creationId xmlns:a16="http://schemas.microsoft.com/office/drawing/2014/main" id="{C1B831BF-954A-8E7A-E01A-E33952206C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7282" y="3522245"/>
            <a:ext cx="1344530" cy="1182104"/>
          </a:xfrm>
          <a:prstGeom prst="rect">
            <a:avLst/>
          </a:prstGeom>
        </p:spPr>
      </p:pic>
      <p:pic>
        <p:nvPicPr>
          <p:cNvPr id="2" name="Title (Javier)">
            <a:hlinkClick r:id="" action="ppaction://media"/>
            <a:extLst>
              <a:ext uri="{FF2B5EF4-FFF2-40B4-BE49-F238E27FC236}">
                <a16:creationId xmlns:a16="http://schemas.microsoft.com/office/drawing/2014/main" id="{60316FE2-3B5A-794A-B663-F9F693689A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50926" y="3203169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EAD09-C612-FB4D-E8B5-5DF0CEAF2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The Team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3E54EB-993C-1D70-CF29-B254C17288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657" y="3691822"/>
            <a:ext cx="2095416" cy="432396"/>
          </a:xfrm>
        </p:spPr>
        <p:txBody>
          <a:bodyPr wrap="none">
            <a:spAutoFit/>
          </a:bodyPr>
          <a:lstStyle/>
          <a:p>
            <a:pPr algn="ctr"/>
            <a:r>
              <a:rPr lang="en-US"/>
              <a:t>Electrical Engineering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E6B0FA5-CBA3-F73B-B3E8-4EAB001CC8FF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2498625" y="3691822"/>
            <a:ext cx="2095416" cy="432396"/>
          </a:xfrm>
        </p:spPr>
        <p:txBody>
          <a:bodyPr wrap="none">
            <a:spAutoFit/>
          </a:bodyPr>
          <a:lstStyle/>
          <a:p>
            <a:pPr algn="ctr"/>
            <a:r>
              <a:rPr lang="en-US"/>
              <a:t>Electrical Engineering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23DECBA-6E1A-BB5D-39B7-52EE59DCF1F0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4529033" y="3691822"/>
            <a:ext cx="2141903" cy="432396"/>
          </a:xfrm>
        </p:spPr>
        <p:txBody>
          <a:bodyPr wrap="none">
            <a:spAutoFit/>
          </a:bodyPr>
          <a:lstStyle/>
          <a:p>
            <a:pPr algn="ctr"/>
            <a:r>
              <a:rPr lang="en-US"/>
              <a:t>Computer Engineering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AECCCFE-B574-0BFC-EFA3-AF9F41FCC878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6605927" y="3691822"/>
            <a:ext cx="2095416" cy="432396"/>
          </a:xfrm>
        </p:spPr>
        <p:txBody>
          <a:bodyPr wrap="none">
            <a:spAutoFit/>
          </a:bodyPr>
          <a:lstStyle/>
          <a:p>
            <a:pPr algn="ctr"/>
            <a:r>
              <a:rPr lang="en-US"/>
              <a:t>Electrical Engineering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94C87B2-1BB9-77C2-CBE1-381F3F7B1602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210205" y="3155087"/>
            <a:ext cx="2560320" cy="538579"/>
          </a:xfrm>
        </p:spPr>
        <p:txBody>
          <a:bodyPr wrap="none" anchor="ctr" anchorCtr="1">
            <a:spAutoFit/>
          </a:bodyPr>
          <a:lstStyle/>
          <a:p>
            <a:pPr algn="ctr"/>
            <a:r>
              <a:rPr lang="en-US"/>
              <a:t>Javier Lopez-Marrero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A5A4B80C-D93B-BBEC-403A-5EC5C10AB018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4827967" y="3158461"/>
            <a:ext cx="1539174" cy="538579"/>
          </a:xfrm>
        </p:spPr>
        <p:txBody>
          <a:bodyPr wrap="none" anchor="ctr" anchorCtr="1">
            <a:spAutoFit/>
          </a:bodyPr>
          <a:lstStyle/>
          <a:p>
            <a:pPr algn="ctr"/>
            <a:r>
              <a:rPr lang="en-US"/>
              <a:t>Will Serface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A6123803-8DB8-A59D-B015-DD092A2E173F}"/>
              </a:ext>
            </a:extLst>
          </p:cNvPr>
          <p:cNvSpPr>
            <a:spLocks noGrp="1"/>
          </p:cNvSpPr>
          <p:nvPr>
            <p:ph type="subTitle" idx="7"/>
          </p:nvPr>
        </p:nvSpPr>
        <p:spPr>
          <a:xfrm>
            <a:off x="2751210" y="3153244"/>
            <a:ext cx="1590470" cy="538579"/>
          </a:xfrm>
        </p:spPr>
        <p:txBody>
          <a:bodyPr wrap="none" anchor="ctr" anchorCtr="1">
            <a:spAutoFit/>
          </a:bodyPr>
          <a:lstStyle/>
          <a:p>
            <a:pPr algn="ctr">
              <a:lnSpc>
                <a:spcPct val="114999"/>
              </a:lnSpc>
            </a:pPr>
            <a:r>
              <a:rPr lang="en-US"/>
              <a:t>Kealan Frost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5957977E-F393-F73C-192D-0FEC765907AA}"/>
              </a:ext>
            </a:extLst>
          </p:cNvPr>
          <p:cNvSpPr>
            <a:spLocks noGrp="1"/>
          </p:cNvSpPr>
          <p:nvPr>
            <p:ph type="subTitle" idx="8"/>
          </p:nvPr>
        </p:nvSpPr>
        <p:spPr>
          <a:xfrm>
            <a:off x="6834994" y="3153243"/>
            <a:ext cx="1627338" cy="538579"/>
          </a:xfrm>
        </p:spPr>
        <p:txBody>
          <a:bodyPr wrap="none" anchor="ctr" anchorCtr="1">
            <a:spAutoFit/>
          </a:bodyPr>
          <a:lstStyle/>
          <a:p>
            <a:pPr algn="ctr"/>
            <a:r>
              <a:rPr lang="en-US"/>
              <a:t>Zeeshan Asif</a:t>
            </a:r>
          </a:p>
        </p:txBody>
      </p:sp>
      <p:pic>
        <p:nvPicPr>
          <p:cNvPr id="11" name="Picture 10" descr="A person smiling at camera&#10;&#10;AI-generated content may be incorrect.">
            <a:extLst>
              <a:ext uri="{FF2B5EF4-FFF2-40B4-BE49-F238E27FC236}">
                <a16:creationId xmlns:a16="http://schemas.microsoft.com/office/drawing/2014/main" id="{0A541C0D-D8DE-435D-80B6-4895571BA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563" y="2004332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3D3461A-3B12-B961-2445-DAA16AC1DE9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26" r="1026"/>
          <a:stretch/>
        </p:blipFill>
        <p:spPr>
          <a:xfrm>
            <a:off x="2990672" y="2004332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77A5112-278F-BD46-0821-D8E7182FFBC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26" r="1026"/>
          <a:stretch/>
        </p:blipFill>
        <p:spPr>
          <a:xfrm>
            <a:off x="5041781" y="2004332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C43B2D-DCE1-18DE-EF2C-D75EB1F0168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1714" b="11714"/>
          <a:stretch/>
        </p:blipFill>
        <p:spPr>
          <a:xfrm>
            <a:off x="7092890" y="2004332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AutoShape 2">
            <a:extLst>
              <a:ext uri="{FF2B5EF4-FFF2-40B4-BE49-F238E27FC236}">
                <a16:creationId xmlns:a16="http://schemas.microsoft.com/office/drawing/2014/main" id="{8E677B4E-81DA-5800-F4DE-12FAD905D7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" name="Team (Javier)">
            <a:hlinkClick r:id="" action="ppaction://media"/>
            <a:extLst>
              <a:ext uri="{FF2B5EF4-FFF2-40B4-BE49-F238E27FC236}">
                <a16:creationId xmlns:a16="http://schemas.microsoft.com/office/drawing/2014/main" id="{4392D9B6-44BD-091A-195F-342C7BB6B7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22401" y="952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54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5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>
          <a:extLst>
            <a:ext uri="{FF2B5EF4-FFF2-40B4-BE49-F238E27FC236}">
              <a16:creationId xmlns:a16="http://schemas.microsoft.com/office/drawing/2014/main" id="{7AB4621E-A76A-7FE5-3BAF-0544FE4D7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3">
            <a:extLst>
              <a:ext uri="{FF2B5EF4-FFF2-40B4-BE49-F238E27FC236}">
                <a16:creationId xmlns:a16="http://schemas.microsoft.com/office/drawing/2014/main" id="{A5D4E16D-D037-ADB3-D056-BCEA506700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contents</a:t>
            </a:r>
            <a:endParaRPr/>
          </a:p>
        </p:txBody>
      </p:sp>
      <p:sp>
        <p:nvSpPr>
          <p:cNvPr id="255" name="Google Shape;255;p33">
            <a:extLst>
              <a:ext uri="{FF2B5EF4-FFF2-40B4-BE49-F238E27FC236}">
                <a16:creationId xmlns:a16="http://schemas.microsoft.com/office/drawing/2014/main" id="{B0BDD045-2F25-396F-4463-4ECC05551A58}"/>
              </a:ext>
            </a:extLst>
          </p:cNvPr>
          <p:cNvSpPr txBox="1">
            <a:spLocks noGrp="1"/>
          </p:cNvSpPr>
          <p:nvPr>
            <p:ph type="title" idx="7"/>
          </p:nvPr>
        </p:nvSpPr>
        <p:spPr>
          <a:xfrm>
            <a:off x="720000" y="1254500"/>
            <a:ext cx="734700" cy="5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56" name="Google Shape;256;p33">
            <a:extLst>
              <a:ext uri="{FF2B5EF4-FFF2-40B4-BE49-F238E27FC236}">
                <a16:creationId xmlns:a16="http://schemas.microsoft.com/office/drawing/2014/main" id="{B294E5EF-C78C-C579-C2A7-E14B0FD8E373}"/>
              </a:ext>
            </a:extLst>
          </p:cNvPr>
          <p:cNvSpPr txBox="1">
            <a:spLocks noGrp="1"/>
          </p:cNvSpPr>
          <p:nvPr>
            <p:ph type="title" idx="8"/>
          </p:nvPr>
        </p:nvSpPr>
        <p:spPr>
          <a:xfrm>
            <a:off x="720000" y="2987002"/>
            <a:ext cx="734700" cy="5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257" name="Google Shape;257;p33">
            <a:extLst>
              <a:ext uri="{FF2B5EF4-FFF2-40B4-BE49-F238E27FC236}">
                <a16:creationId xmlns:a16="http://schemas.microsoft.com/office/drawing/2014/main" id="{47518442-FC83-77ED-351C-9C84AB6E4C2B}"/>
              </a:ext>
            </a:extLst>
          </p:cNvPr>
          <p:cNvSpPr txBox="1">
            <a:spLocks noGrp="1"/>
          </p:cNvSpPr>
          <p:nvPr>
            <p:ph type="title" idx="9"/>
          </p:nvPr>
        </p:nvSpPr>
        <p:spPr>
          <a:xfrm>
            <a:off x="3419272" y="1254500"/>
            <a:ext cx="734700" cy="5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58" name="Google Shape;258;p33">
            <a:extLst>
              <a:ext uri="{FF2B5EF4-FFF2-40B4-BE49-F238E27FC236}">
                <a16:creationId xmlns:a16="http://schemas.microsoft.com/office/drawing/2014/main" id="{0655C7E5-1097-DB7B-48C7-1C235D43A970}"/>
              </a:ext>
            </a:extLst>
          </p:cNvPr>
          <p:cNvSpPr txBox="1">
            <a:spLocks noGrp="1"/>
          </p:cNvSpPr>
          <p:nvPr>
            <p:ph type="title" idx="13"/>
          </p:nvPr>
        </p:nvSpPr>
        <p:spPr>
          <a:xfrm>
            <a:off x="3419271" y="2987002"/>
            <a:ext cx="734700" cy="5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259" name="Google Shape;259;p33">
            <a:extLst>
              <a:ext uri="{FF2B5EF4-FFF2-40B4-BE49-F238E27FC236}">
                <a16:creationId xmlns:a16="http://schemas.microsoft.com/office/drawing/2014/main" id="{84F8A9F7-63E0-DA3F-0438-97F387352291}"/>
              </a:ext>
            </a:extLst>
          </p:cNvPr>
          <p:cNvSpPr txBox="1">
            <a:spLocks noGrp="1"/>
          </p:cNvSpPr>
          <p:nvPr>
            <p:ph type="title" idx="14"/>
          </p:nvPr>
        </p:nvSpPr>
        <p:spPr>
          <a:xfrm>
            <a:off x="6118550" y="1254500"/>
            <a:ext cx="734700" cy="5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60" name="Google Shape;260;p33">
            <a:extLst>
              <a:ext uri="{FF2B5EF4-FFF2-40B4-BE49-F238E27FC236}">
                <a16:creationId xmlns:a16="http://schemas.microsoft.com/office/drawing/2014/main" id="{F0B5F654-D194-E79D-967F-3E8425AF7F2D}"/>
              </a:ext>
            </a:extLst>
          </p:cNvPr>
          <p:cNvSpPr txBox="1">
            <a:spLocks noGrp="1"/>
          </p:cNvSpPr>
          <p:nvPr>
            <p:ph type="title" idx="15"/>
          </p:nvPr>
        </p:nvSpPr>
        <p:spPr>
          <a:xfrm>
            <a:off x="6118550" y="2987002"/>
            <a:ext cx="734700" cy="5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261" name="Google Shape;261;p33">
            <a:extLst>
              <a:ext uri="{FF2B5EF4-FFF2-40B4-BE49-F238E27FC236}">
                <a16:creationId xmlns:a16="http://schemas.microsoft.com/office/drawing/2014/main" id="{A71F8280-CD4C-A73D-9CB7-031D77284F13}"/>
              </a:ext>
            </a:extLst>
          </p:cNvPr>
          <p:cNvSpPr txBox="1">
            <a:spLocks noGrp="1"/>
          </p:cNvSpPr>
          <p:nvPr>
            <p:ph type="subTitle" idx="16"/>
          </p:nvPr>
        </p:nvSpPr>
        <p:spPr>
          <a:xfrm>
            <a:off x="719951" y="2204768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 &amp; Administration</a:t>
            </a:r>
            <a:endParaRPr/>
          </a:p>
        </p:txBody>
      </p:sp>
      <p:sp>
        <p:nvSpPr>
          <p:cNvPr id="262" name="Google Shape;262;p33">
            <a:extLst>
              <a:ext uri="{FF2B5EF4-FFF2-40B4-BE49-F238E27FC236}">
                <a16:creationId xmlns:a16="http://schemas.microsoft.com/office/drawing/2014/main" id="{3E15A617-C226-AC5C-5343-3A81492FB11C}"/>
              </a:ext>
            </a:extLst>
          </p:cNvPr>
          <p:cNvSpPr txBox="1">
            <a:spLocks noGrp="1"/>
          </p:cNvSpPr>
          <p:nvPr>
            <p:ph type="subTitle" idx="17"/>
          </p:nvPr>
        </p:nvSpPr>
        <p:spPr>
          <a:xfrm>
            <a:off x="3419250" y="2141038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System Design &amp; Hardware Selection</a:t>
            </a:r>
            <a:endParaRPr/>
          </a:p>
        </p:txBody>
      </p:sp>
      <p:sp>
        <p:nvSpPr>
          <p:cNvPr id="263" name="Google Shape;263;p33">
            <a:extLst>
              <a:ext uri="{FF2B5EF4-FFF2-40B4-BE49-F238E27FC236}">
                <a16:creationId xmlns:a16="http://schemas.microsoft.com/office/drawing/2014/main" id="{C1C65A55-36F4-82A8-2DFF-E9C489A0B211}"/>
              </a:ext>
            </a:extLst>
          </p:cNvPr>
          <p:cNvSpPr txBox="1">
            <a:spLocks noGrp="1"/>
          </p:cNvSpPr>
          <p:nvPr>
            <p:ph type="subTitle" idx="18"/>
          </p:nvPr>
        </p:nvSpPr>
        <p:spPr>
          <a:xfrm>
            <a:off x="6118549" y="2138751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Schematics &amp; PCB Layouts</a:t>
            </a:r>
            <a:endParaRPr/>
          </a:p>
        </p:txBody>
      </p:sp>
      <p:sp>
        <p:nvSpPr>
          <p:cNvPr id="264" name="Google Shape;264;p33">
            <a:extLst>
              <a:ext uri="{FF2B5EF4-FFF2-40B4-BE49-F238E27FC236}">
                <a16:creationId xmlns:a16="http://schemas.microsoft.com/office/drawing/2014/main" id="{139C32E3-0DAB-85AF-67C1-14E5C1455D5C}"/>
              </a:ext>
            </a:extLst>
          </p:cNvPr>
          <p:cNvSpPr txBox="1">
            <a:spLocks noGrp="1"/>
          </p:cNvSpPr>
          <p:nvPr>
            <p:ph type="subTitle" idx="19"/>
          </p:nvPr>
        </p:nvSpPr>
        <p:spPr>
          <a:xfrm>
            <a:off x="720000" y="360100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Software Design</a:t>
            </a:r>
            <a:endParaRPr/>
          </a:p>
        </p:txBody>
      </p:sp>
      <p:sp>
        <p:nvSpPr>
          <p:cNvPr id="265" name="Google Shape;265;p33">
            <a:extLst>
              <a:ext uri="{FF2B5EF4-FFF2-40B4-BE49-F238E27FC236}">
                <a16:creationId xmlns:a16="http://schemas.microsoft.com/office/drawing/2014/main" id="{76958475-41B4-4909-E6DA-734BFCC52C24}"/>
              </a:ext>
            </a:extLst>
          </p:cNvPr>
          <p:cNvSpPr txBox="1">
            <a:spLocks noGrp="1"/>
          </p:cNvSpPr>
          <p:nvPr>
            <p:ph type="subTitle" idx="20"/>
          </p:nvPr>
        </p:nvSpPr>
        <p:spPr>
          <a:xfrm>
            <a:off x="3419250" y="390803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Prototyping &amp; Testing</a:t>
            </a:r>
            <a:endParaRPr/>
          </a:p>
        </p:txBody>
      </p:sp>
      <p:sp>
        <p:nvSpPr>
          <p:cNvPr id="266" name="Google Shape;266;p33">
            <a:extLst>
              <a:ext uri="{FF2B5EF4-FFF2-40B4-BE49-F238E27FC236}">
                <a16:creationId xmlns:a16="http://schemas.microsoft.com/office/drawing/2014/main" id="{36F98317-D6C7-D82B-2366-B23B999C880C}"/>
              </a:ext>
            </a:extLst>
          </p:cNvPr>
          <p:cNvSpPr txBox="1">
            <a:spLocks noGrp="1"/>
          </p:cNvSpPr>
          <p:nvPr>
            <p:ph type="subTitle" idx="21"/>
          </p:nvPr>
        </p:nvSpPr>
        <p:spPr>
          <a:xfrm>
            <a:off x="6118549" y="360100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Future Plans</a:t>
            </a:r>
            <a:endParaRPr/>
          </a:p>
        </p:txBody>
      </p:sp>
      <p:pic>
        <p:nvPicPr>
          <p:cNvPr id="2" name="Contents (Javier)">
            <a:hlinkClick r:id="" action="ppaction://media"/>
            <a:extLst>
              <a:ext uri="{FF2B5EF4-FFF2-40B4-BE49-F238E27FC236}">
                <a16:creationId xmlns:a16="http://schemas.microsoft.com/office/drawing/2014/main" id="{72639C5F-6239-1F81-8E19-B536111040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07000" y="7250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5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79B90-7D53-2DB3-DB43-DA12F5D26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 &amp; Administration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CD57D6-8897-0A21-30EA-125B7E47EB14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n-US"/>
              <a:t>01</a:t>
            </a:r>
          </a:p>
        </p:txBody>
      </p:sp>
      <p:grpSp>
        <p:nvGrpSpPr>
          <p:cNvPr id="10" name="Google Shape;5262;p78">
            <a:extLst>
              <a:ext uri="{FF2B5EF4-FFF2-40B4-BE49-F238E27FC236}">
                <a16:creationId xmlns:a16="http://schemas.microsoft.com/office/drawing/2014/main" id="{24756A81-202A-F87E-8397-A9F4BEBCAE59}"/>
              </a:ext>
            </a:extLst>
          </p:cNvPr>
          <p:cNvGrpSpPr/>
          <p:nvPr/>
        </p:nvGrpSpPr>
        <p:grpSpPr>
          <a:xfrm>
            <a:off x="6723912" y="789250"/>
            <a:ext cx="899610" cy="910772"/>
            <a:chOff x="5049725" y="1435050"/>
            <a:chExt cx="486550" cy="481850"/>
          </a:xfrm>
        </p:grpSpPr>
        <p:sp>
          <p:nvSpPr>
            <p:cNvPr id="6" name="Google Shape;5263;p78">
              <a:extLst>
                <a:ext uri="{FF2B5EF4-FFF2-40B4-BE49-F238E27FC236}">
                  <a16:creationId xmlns:a16="http://schemas.microsoft.com/office/drawing/2014/main" id="{4CD866CC-BAA3-E02A-3324-3B1F6395E784}"/>
                </a:ext>
              </a:extLst>
            </p:cNvPr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" name="Google Shape;5264;p78">
              <a:extLst>
                <a:ext uri="{FF2B5EF4-FFF2-40B4-BE49-F238E27FC236}">
                  <a16:creationId xmlns:a16="http://schemas.microsoft.com/office/drawing/2014/main" id="{D654AF7B-9C9A-1FD4-4316-2600C0C0D850}"/>
                </a:ext>
              </a:extLst>
            </p:cNvPr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" name="Google Shape;5265;p78">
              <a:extLst>
                <a:ext uri="{FF2B5EF4-FFF2-40B4-BE49-F238E27FC236}">
                  <a16:creationId xmlns:a16="http://schemas.microsoft.com/office/drawing/2014/main" id="{EEE854F7-C8AB-D91F-C7A3-CC96751D1516}"/>
                </a:ext>
              </a:extLst>
            </p:cNvPr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" name="Google Shape;5266;p78">
              <a:extLst>
                <a:ext uri="{FF2B5EF4-FFF2-40B4-BE49-F238E27FC236}">
                  <a16:creationId xmlns:a16="http://schemas.microsoft.com/office/drawing/2014/main" id="{B30776E2-1A92-9099-E244-FFF9F33D4ACE}"/>
                </a:ext>
              </a:extLst>
            </p:cNvPr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" name="Google Shape;3950;p74">
            <a:extLst>
              <a:ext uri="{FF2B5EF4-FFF2-40B4-BE49-F238E27FC236}">
                <a16:creationId xmlns:a16="http://schemas.microsoft.com/office/drawing/2014/main" id="{1F4B550A-44E8-6479-2AFA-A2016A6B99A1}"/>
              </a:ext>
            </a:extLst>
          </p:cNvPr>
          <p:cNvGrpSpPr/>
          <p:nvPr/>
        </p:nvGrpSpPr>
        <p:grpSpPr>
          <a:xfrm>
            <a:off x="6396610" y="2112178"/>
            <a:ext cx="1563972" cy="756546"/>
            <a:chOff x="1187400" y="2529299"/>
            <a:chExt cx="6769193" cy="2241902"/>
          </a:xfrm>
        </p:grpSpPr>
        <p:sp>
          <p:nvSpPr>
            <p:cNvPr id="12" name="Google Shape;3951;p74">
              <a:extLst>
                <a:ext uri="{FF2B5EF4-FFF2-40B4-BE49-F238E27FC236}">
                  <a16:creationId xmlns:a16="http://schemas.microsoft.com/office/drawing/2014/main" id="{940A76C4-1DF2-6EEF-F430-A1B0A7F93347}"/>
                </a:ext>
              </a:extLst>
            </p:cNvPr>
            <p:cNvSpPr/>
            <p:nvPr/>
          </p:nvSpPr>
          <p:spPr>
            <a:xfrm>
              <a:off x="3802943" y="2529299"/>
              <a:ext cx="1538100" cy="44250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3" name="Google Shape;3952;p74">
              <a:extLst>
                <a:ext uri="{FF2B5EF4-FFF2-40B4-BE49-F238E27FC236}">
                  <a16:creationId xmlns:a16="http://schemas.microsoft.com/office/drawing/2014/main" id="{DF8EF270-C4E7-3E28-A417-91FE7949956E}"/>
                </a:ext>
              </a:extLst>
            </p:cNvPr>
            <p:cNvSpPr/>
            <p:nvPr/>
          </p:nvSpPr>
          <p:spPr>
            <a:xfrm>
              <a:off x="5573240" y="3429000"/>
              <a:ext cx="1538100" cy="44250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4" name="Google Shape;3953;p74">
              <a:extLst>
                <a:ext uri="{FF2B5EF4-FFF2-40B4-BE49-F238E27FC236}">
                  <a16:creationId xmlns:a16="http://schemas.microsoft.com/office/drawing/2014/main" id="{C546ACDF-2524-721C-1347-7E927955A3D6}"/>
                </a:ext>
              </a:extLst>
            </p:cNvPr>
            <p:cNvSpPr/>
            <p:nvPr/>
          </p:nvSpPr>
          <p:spPr>
            <a:xfrm>
              <a:off x="2032647" y="3429000"/>
              <a:ext cx="1538100" cy="44250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5" name="Google Shape;3954;p74">
              <a:extLst>
                <a:ext uri="{FF2B5EF4-FFF2-40B4-BE49-F238E27FC236}">
                  <a16:creationId xmlns:a16="http://schemas.microsoft.com/office/drawing/2014/main" id="{14FE406E-C076-CB28-7470-709BE3297616}"/>
                </a:ext>
              </a:extLst>
            </p:cNvPr>
            <p:cNvSpPr/>
            <p:nvPr/>
          </p:nvSpPr>
          <p:spPr>
            <a:xfrm>
              <a:off x="1187400" y="4328701"/>
              <a:ext cx="1538100" cy="44250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6" name="Google Shape;3955;p74">
              <a:extLst>
                <a:ext uri="{FF2B5EF4-FFF2-40B4-BE49-F238E27FC236}">
                  <a16:creationId xmlns:a16="http://schemas.microsoft.com/office/drawing/2014/main" id="{0B215E92-0EF8-CB03-F3C2-DBE4C19915DA}"/>
                </a:ext>
              </a:extLst>
            </p:cNvPr>
            <p:cNvSpPr/>
            <p:nvPr/>
          </p:nvSpPr>
          <p:spPr>
            <a:xfrm>
              <a:off x="2877893" y="4328701"/>
              <a:ext cx="1538100" cy="44250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7" name="Google Shape;3956;p74">
              <a:extLst>
                <a:ext uri="{FF2B5EF4-FFF2-40B4-BE49-F238E27FC236}">
                  <a16:creationId xmlns:a16="http://schemas.microsoft.com/office/drawing/2014/main" id="{40B927B6-74C1-522C-D707-591A401C8476}"/>
                </a:ext>
              </a:extLst>
            </p:cNvPr>
            <p:cNvSpPr/>
            <p:nvPr/>
          </p:nvSpPr>
          <p:spPr>
            <a:xfrm>
              <a:off x="4728000" y="4328701"/>
              <a:ext cx="1538100" cy="44250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8" name="Google Shape;3957;p74">
              <a:extLst>
                <a:ext uri="{FF2B5EF4-FFF2-40B4-BE49-F238E27FC236}">
                  <a16:creationId xmlns:a16="http://schemas.microsoft.com/office/drawing/2014/main" id="{ADED9C2D-FF2E-A7C1-67BB-CC5B95A43E2C}"/>
                </a:ext>
              </a:extLst>
            </p:cNvPr>
            <p:cNvSpPr/>
            <p:nvPr/>
          </p:nvSpPr>
          <p:spPr>
            <a:xfrm>
              <a:off x="6418493" y="4328701"/>
              <a:ext cx="1538100" cy="44250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cxnSp>
          <p:nvCxnSpPr>
            <p:cNvPr id="19" name="Google Shape;3958;p74">
              <a:extLst>
                <a:ext uri="{FF2B5EF4-FFF2-40B4-BE49-F238E27FC236}">
                  <a16:creationId xmlns:a16="http://schemas.microsoft.com/office/drawing/2014/main" id="{824F3E2C-D094-A285-B8BE-266163C8D1C1}"/>
                </a:ext>
              </a:extLst>
            </p:cNvPr>
            <p:cNvCxnSpPr>
              <a:stCxn id="3951" idx="2"/>
              <a:endCxn id="3952" idx="0"/>
            </p:cNvCxnSpPr>
            <p:nvPr/>
          </p:nvCxnSpPr>
          <p:spPr>
            <a:xfrm rot="-5400000" flipH="1">
              <a:off x="5228543" y="2315249"/>
              <a:ext cx="457200" cy="1770300"/>
            </a:xfrm>
            <a:prstGeom prst="bentConnector3">
              <a:avLst>
                <a:gd name="adj1" fmla="val 49967"/>
              </a:avLst>
            </a:prstGeom>
            <a:solidFill>
              <a:schemeClr val="tx2"/>
            </a:solidFill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3959;p74">
              <a:extLst>
                <a:ext uri="{FF2B5EF4-FFF2-40B4-BE49-F238E27FC236}">
                  <a16:creationId xmlns:a16="http://schemas.microsoft.com/office/drawing/2014/main" id="{AAE2B254-7E55-0D17-B1DB-5E50799DA4F7}"/>
                </a:ext>
              </a:extLst>
            </p:cNvPr>
            <p:cNvCxnSpPr>
              <a:stCxn id="3953" idx="0"/>
              <a:endCxn id="3951" idx="2"/>
            </p:cNvCxnSpPr>
            <p:nvPr/>
          </p:nvCxnSpPr>
          <p:spPr>
            <a:xfrm rot="-5400000">
              <a:off x="3458247" y="2315250"/>
              <a:ext cx="457200" cy="1770300"/>
            </a:xfrm>
            <a:prstGeom prst="bentConnector3">
              <a:avLst>
                <a:gd name="adj1" fmla="val 49967"/>
              </a:avLst>
            </a:prstGeom>
            <a:solidFill>
              <a:schemeClr val="tx2"/>
            </a:solidFill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3960;p74">
              <a:extLst>
                <a:ext uri="{FF2B5EF4-FFF2-40B4-BE49-F238E27FC236}">
                  <a16:creationId xmlns:a16="http://schemas.microsoft.com/office/drawing/2014/main" id="{B0AF76D4-7D4E-4ED3-CFCB-CFD4D8368935}"/>
                </a:ext>
              </a:extLst>
            </p:cNvPr>
            <p:cNvCxnSpPr>
              <a:stCxn id="3953" idx="2"/>
              <a:endCxn id="3955" idx="0"/>
            </p:cNvCxnSpPr>
            <p:nvPr/>
          </p:nvCxnSpPr>
          <p:spPr>
            <a:xfrm rot="-5400000" flipH="1">
              <a:off x="2995647" y="3677550"/>
              <a:ext cx="457200" cy="845100"/>
            </a:xfrm>
            <a:prstGeom prst="bentConnector3">
              <a:avLst>
                <a:gd name="adj1" fmla="val 49967"/>
              </a:avLst>
            </a:prstGeom>
            <a:solidFill>
              <a:schemeClr val="tx2"/>
            </a:solidFill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3961;p74">
              <a:extLst>
                <a:ext uri="{FF2B5EF4-FFF2-40B4-BE49-F238E27FC236}">
                  <a16:creationId xmlns:a16="http://schemas.microsoft.com/office/drawing/2014/main" id="{BE3BBDFB-7B57-E04D-C79E-B73EFD126EB0}"/>
                </a:ext>
              </a:extLst>
            </p:cNvPr>
            <p:cNvCxnSpPr>
              <a:stCxn id="3954" idx="0"/>
              <a:endCxn id="3953" idx="2"/>
            </p:cNvCxnSpPr>
            <p:nvPr/>
          </p:nvCxnSpPr>
          <p:spPr>
            <a:xfrm rot="-5400000">
              <a:off x="2150400" y="3677551"/>
              <a:ext cx="457200" cy="845100"/>
            </a:xfrm>
            <a:prstGeom prst="bentConnector3">
              <a:avLst>
                <a:gd name="adj1" fmla="val 49967"/>
              </a:avLst>
            </a:prstGeom>
            <a:solidFill>
              <a:schemeClr val="tx2"/>
            </a:solidFill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3" name="Google Shape;3962;p74">
              <a:extLst>
                <a:ext uri="{FF2B5EF4-FFF2-40B4-BE49-F238E27FC236}">
                  <a16:creationId xmlns:a16="http://schemas.microsoft.com/office/drawing/2014/main" id="{EC905D21-71C6-4C3F-9BDC-C5B521D6F31D}"/>
                </a:ext>
              </a:extLst>
            </p:cNvPr>
            <p:cNvCxnSpPr>
              <a:stCxn id="3952" idx="2"/>
              <a:endCxn id="3957" idx="0"/>
            </p:cNvCxnSpPr>
            <p:nvPr/>
          </p:nvCxnSpPr>
          <p:spPr>
            <a:xfrm rot="-5400000" flipH="1">
              <a:off x="6536390" y="3677400"/>
              <a:ext cx="457200" cy="845400"/>
            </a:xfrm>
            <a:prstGeom prst="bentConnector3">
              <a:avLst>
                <a:gd name="adj1" fmla="val 49967"/>
              </a:avLst>
            </a:prstGeom>
            <a:solidFill>
              <a:schemeClr val="tx2"/>
            </a:solidFill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4" name="Google Shape;3963;p74">
              <a:extLst>
                <a:ext uri="{FF2B5EF4-FFF2-40B4-BE49-F238E27FC236}">
                  <a16:creationId xmlns:a16="http://schemas.microsoft.com/office/drawing/2014/main" id="{89CDFDD6-74C9-20E8-8CB6-F4D79C49AA92}"/>
                </a:ext>
              </a:extLst>
            </p:cNvPr>
            <p:cNvCxnSpPr>
              <a:stCxn id="3956" idx="0"/>
              <a:endCxn id="3952" idx="2"/>
            </p:cNvCxnSpPr>
            <p:nvPr/>
          </p:nvCxnSpPr>
          <p:spPr>
            <a:xfrm rot="-5400000">
              <a:off x="5691000" y="3677551"/>
              <a:ext cx="457200" cy="845100"/>
            </a:xfrm>
            <a:prstGeom prst="bentConnector3">
              <a:avLst>
                <a:gd name="adj1" fmla="val 49967"/>
              </a:avLst>
            </a:prstGeom>
            <a:solidFill>
              <a:schemeClr val="tx2"/>
            </a:solidFill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7" name="Google Shape;5328;p78">
            <a:extLst>
              <a:ext uri="{FF2B5EF4-FFF2-40B4-BE49-F238E27FC236}">
                <a16:creationId xmlns:a16="http://schemas.microsoft.com/office/drawing/2014/main" id="{B8C6DC58-ED82-8C04-CD83-B026E2496F36}"/>
              </a:ext>
            </a:extLst>
          </p:cNvPr>
          <p:cNvSpPr/>
          <p:nvPr/>
        </p:nvSpPr>
        <p:spPr>
          <a:xfrm>
            <a:off x="6712347" y="3307114"/>
            <a:ext cx="931241" cy="939689"/>
          </a:xfrm>
          <a:custGeom>
            <a:avLst/>
            <a:gdLst/>
            <a:ahLst/>
            <a:cxnLst/>
            <a:rect l="l" t="t" r="r" b="b"/>
            <a:pathLst>
              <a:path w="20026" h="19273" extrusionOk="0">
                <a:moveTo>
                  <a:pt x="14841" y="2901"/>
                </a:moveTo>
                <a:cubicBezTo>
                  <a:pt x="15282" y="2901"/>
                  <a:pt x="15717" y="3074"/>
                  <a:pt x="16042" y="3397"/>
                </a:cubicBezTo>
                <a:cubicBezTo>
                  <a:pt x="16704" y="4059"/>
                  <a:pt x="16704" y="5131"/>
                  <a:pt x="16042" y="5794"/>
                </a:cubicBezTo>
                <a:cubicBezTo>
                  <a:pt x="15717" y="6118"/>
                  <a:pt x="15284" y="6290"/>
                  <a:pt x="14843" y="6290"/>
                </a:cubicBezTo>
                <a:cubicBezTo>
                  <a:pt x="14625" y="6290"/>
                  <a:pt x="14405" y="6248"/>
                  <a:pt x="14196" y="6161"/>
                </a:cubicBezTo>
                <a:cubicBezTo>
                  <a:pt x="13563" y="5899"/>
                  <a:pt x="13151" y="5282"/>
                  <a:pt x="13151" y="4595"/>
                </a:cubicBezTo>
                <a:cubicBezTo>
                  <a:pt x="13151" y="3912"/>
                  <a:pt x="13563" y="3294"/>
                  <a:pt x="14196" y="3029"/>
                </a:cubicBezTo>
                <a:cubicBezTo>
                  <a:pt x="14404" y="2943"/>
                  <a:pt x="14623" y="2901"/>
                  <a:pt x="14841" y="2901"/>
                </a:cubicBezTo>
                <a:close/>
                <a:moveTo>
                  <a:pt x="10859" y="4837"/>
                </a:moveTo>
                <a:cubicBezTo>
                  <a:pt x="11001" y="4837"/>
                  <a:pt x="11142" y="4890"/>
                  <a:pt x="11251" y="4996"/>
                </a:cubicBezTo>
                <a:lnTo>
                  <a:pt x="12049" y="5794"/>
                </a:lnTo>
                <a:cubicBezTo>
                  <a:pt x="12269" y="6014"/>
                  <a:pt x="12269" y="6372"/>
                  <a:pt x="12049" y="6592"/>
                </a:cubicBezTo>
                <a:cubicBezTo>
                  <a:pt x="11939" y="6702"/>
                  <a:pt x="11794" y="6757"/>
                  <a:pt x="11650" y="6757"/>
                </a:cubicBezTo>
                <a:cubicBezTo>
                  <a:pt x="11505" y="6757"/>
                  <a:pt x="11361" y="6702"/>
                  <a:pt x="11251" y="6592"/>
                </a:cubicBezTo>
                <a:lnTo>
                  <a:pt x="10453" y="5794"/>
                </a:lnTo>
                <a:cubicBezTo>
                  <a:pt x="10239" y="5571"/>
                  <a:pt x="10242" y="5219"/>
                  <a:pt x="10459" y="5002"/>
                </a:cubicBezTo>
                <a:cubicBezTo>
                  <a:pt x="10570" y="4892"/>
                  <a:pt x="10715" y="4837"/>
                  <a:pt x="10859" y="4837"/>
                </a:cubicBezTo>
                <a:close/>
                <a:moveTo>
                  <a:pt x="13255" y="7232"/>
                </a:moveTo>
                <a:cubicBezTo>
                  <a:pt x="13396" y="7232"/>
                  <a:pt x="13538" y="7284"/>
                  <a:pt x="13648" y="7390"/>
                </a:cubicBezTo>
                <a:lnTo>
                  <a:pt x="14446" y="8188"/>
                </a:lnTo>
                <a:cubicBezTo>
                  <a:pt x="14665" y="8411"/>
                  <a:pt x="14665" y="8766"/>
                  <a:pt x="14446" y="8989"/>
                </a:cubicBezTo>
                <a:cubicBezTo>
                  <a:pt x="14336" y="9099"/>
                  <a:pt x="14191" y="9154"/>
                  <a:pt x="14047" y="9154"/>
                </a:cubicBezTo>
                <a:cubicBezTo>
                  <a:pt x="13902" y="9154"/>
                  <a:pt x="13758" y="9099"/>
                  <a:pt x="13648" y="8989"/>
                </a:cubicBezTo>
                <a:lnTo>
                  <a:pt x="12850" y="8188"/>
                </a:lnTo>
                <a:cubicBezTo>
                  <a:pt x="12633" y="7968"/>
                  <a:pt x="12636" y="7616"/>
                  <a:pt x="12856" y="7399"/>
                </a:cubicBezTo>
                <a:cubicBezTo>
                  <a:pt x="12966" y="7287"/>
                  <a:pt x="13110" y="7232"/>
                  <a:pt x="13255" y="7232"/>
                </a:cubicBezTo>
                <a:close/>
                <a:moveTo>
                  <a:pt x="10846" y="8029"/>
                </a:moveTo>
                <a:cubicBezTo>
                  <a:pt x="10991" y="8029"/>
                  <a:pt x="11135" y="8084"/>
                  <a:pt x="11245" y="8194"/>
                </a:cubicBezTo>
                <a:cubicBezTo>
                  <a:pt x="11462" y="8411"/>
                  <a:pt x="11465" y="8763"/>
                  <a:pt x="11251" y="8986"/>
                </a:cubicBezTo>
                <a:lnTo>
                  <a:pt x="11251" y="8989"/>
                </a:lnTo>
                <a:lnTo>
                  <a:pt x="10778" y="9461"/>
                </a:lnTo>
                <a:cubicBezTo>
                  <a:pt x="11088" y="10106"/>
                  <a:pt x="10959" y="10874"/>
                  <a:pt x="10453" y="11383"/>
                </a:cubicBezTo>
                <a:cubicBezTo>
                  <a:pt x="10343" y="11493"/>
                  <a:pt x="10198" y="11548"/>
                  <a:pt x="10054" y="11548"/>
                </a:cubicBezTo>
                <a:cubicBezTo>
                  <a:pt x="9909" y="11548"/>
                  <a:pt x="9765" y="11493"/>
                  <a:pt x="9655" y="11383"/>
                </a:cubicBezTo>
                <a:cubicBezTo>
                  <a:pt x="9435" y="11163"/>
                  <a:pt x="9435" y="10804"/>
                  <a:pt x="9655" y="10585"/>
                </a:cubicBezTo>
                <a:cubicBezTo>
                  <a:pt x="10010" y="10229"/>
                  <a:pt x="9757" y="9621"/>
                  <a:pt x="9254" y="9621"/>
                </a:cubicBezTo>
                <a:cubicBezTo>
                  <a:pt x="8751" y="9621"/>
                  <a:pt x="8498" y="10229"/>
                  <a:pt x="8857" y="10585"/>
                </a:cubicBezTo>
                <a:cubicBezTo>
                  <a:pt x="9441" y="11166"/>
                  <a:pt x="9519" y="12084"/>
                  <a:pt x="9043" y="12756"/>
                </a:cubicBezTo>
                <a:cubicBezTo>
                  <a:pt x="8717" y="13218"/>
                  <a:pt x="8196" y="13472"/>
                  <a:pt x="7661" y="13472"/>
                </a:cubicBezTo>
                <a:cubicBezTo>
                  <a:pt x="7415" y="13472"/>
                  <a:pt x="7167" y="13419"/>
                  <a:pt x="6933" y="13307"/>
                </a:cubicBezTo>
                <a:lnTo>
                  <a:pt x="6460" y="13777"/>
                </a:lnTo>
                <a:cubicBezTo>
                  <a:pt x="6351" y="13882"/>
                  <a:pt x="6210" y="13935"/>
                  <a:pt x="6068" y="13935"/>
                </a:cubicBezTo>
                <a:cubicBezTo>
                  <a:pt x="5924" y="13935"/>
                  <a:pt x="5779" y="13880"/>
                  <a:pt x="5668" y="13771"/>
                </a:cubicBezTo>
                <a:cubicBezTo>
                  <a:pt x="5451" y="13551"/>
                  <a:pt x="5448" y="13198"/>
                  <a:pt x="5662" y="12979"/>
                </a:cubicBezTo>
                <a:lnTo>
                  <a:pt x="6135" y="12506"/>
                </a:lnTo>
                <a:cubicBezTo>
                  <a:pt x="5824" y="11861"/>
                  <a:pt x="5957" y="11091"/>
                  <a:pt x="6460" y="10582"/>
                </a:cubicBezTo>
                <a:cubicBezTo>
                  <a:pt x="6570" y="10476"/>
                  <a:pt x="6711" y="10424"/>
                  <a:pt x="6852" y="10424"/>
                </a:cubicBezTo>
                <a:cubicBezTo>
                  <a:pt x="6997" y="10424"/>
                  <a:pt x="7142" y="10479"/>
                  <a:pt x="7252" y="10591"/>
                </a:cubicBezTo>
                <a:cubicBezTo>
                  <a:pt x="7469" y="10808"/>
                  <a:pt x="7472" y="11160"/>
                  <a:pt x="7258" y="11383"/>
                </a:cubicBezTo>
                <a:cubicBezTo>
                  <a:pt x="6902" y="11738"/>
                  <a:pt x="7155" y="12346"/>
                  <a:pt x="7658" y="12346"/>
                </a:cubicBezTo>
                <a:cubicBezTo>
                  <a:pt x="8161" y="12346"/>
                  <a:pt x="8414" y="11738"/>
                  <a:pt x="8059" y="11383"/>
                </a:cubicBezTo>
                <a:cubicBezTo>
                  <a:pt x="7475" y="10798"/>
                  <a:pt x="7393" y="9883"/>
                  <a:pt x="7869" y="9209"/>
                </a:cubicBezTo>
                <a:cubicBezTo>
                  <a:pt x="8195" y="8749"/>
                  <a:pt x="8716" y="8495"/>
                  <a:pt x="9251" y="8495"/>
                </a:cubicBezTo>
                <a:cubicBezTo>
                  <a:pt x="9497" y="8495"/>
                  <a:pt x="9746" y="8549"/>
                  <a:pt x="9980" y="8660"/>
                </a:cubicBezTo>
                <a:lnTo>
                  <a:pt x="10453" y="8188"/>
                </a:lnTo>
                <a:cubicBezTo>
                  <a:pt x="10563" y="8082"/>
                  <a:pt x="10705" y="8029"/>
                  <a:pt x="10846" y="8029"/>
                </a:cubicBezTo>
                <a:close/>
                <a:moveTo>
                  <a:pt x="13208" y="0"/>
                </a:moveTo>
                <a:cubicBezTo>
                  <a:pt x="11632" y="0"/>
                  <a:pt x="10059" y="597"/>
                  <a:pt x="8857" y="1801"/>
                </a:cubicBezTo>
                <a:lnTo>
                  <a:pt x="8456" y="2201"/>
                </a:lnTo>
                <a:lnTo>
                  <a:pt x="9655" y="3397"/>
                </a:lnTo>
                <a:cubicBezTo>
                  <a:pt x="9869" y="3620"/>
                  <a:pt x="9866" y="3972"/>
                  <a:pt x="9646" y="4189"/>
                </a:cubicBezTo>
                <a:cubicBezTo>
                  <a:pt x="9536" y="4300"/>
                  <a:pt x="9391" y="4356"/>
                  <a:pt x="9246" y="4356"/>
                </a:cubicBezTo>
                <a:cubicBezTo>
                  <a:pt x="9106" y="4356"/>
                  <a:pt x="8965" y="4303"/>
                  <a:pt x="8857" y="4198"/>
                </a:cubicBezTo>
                <a:lnTo>
                  <a:pt x="7658" y="2999"/>
                </a:lnTo>
                <a:lnTo>
                  <a:pt x="663" y="9994"/>
                </a:lnTo>
                <a:cubicBezTo>
                  <a:pt x="1" y="10654"/>
                  <a:pt x="1" y="11726"/>
                  <a:pt x="663" y="12388"/>
                </a:cubicBezTo>
                <a:lnTo>
                  <a:pt x="7053" y="18775"/>
                </a:lnTo>
                <a:cubicBezTo>
                  <a:pt x="7383" y="19107"/>
                  <a:pt x="7816" y="19272"/>
                  <a:pt x="8249" y="19272"/>
                </a:cubicBezTo>
                <a:cubicBezTo>
                  <a:pt x="8682" y="19272"/>
                  <a:pt x="9116" y="19107"/>
                  <a:pt x="9447" y="18775"/>
                </a:cubicBezTo>
                <a:lnTo>
                  <a:pt x="16442" y="11783"/>
                </a:lnTo>
                <a:lnTo>
                  <a:pt x="15244" y="10585"/>
                </a:lnTo>
                <a:cubicBezTo>
                  <a:pt x="15030" y="10362"/>
                  <a:pt x="15033" y="10010"/>
                  <a:pt x="15250" y="9793"/>
                </a:cubicBezTo>
                <a:cubicBezTo>
                  <a:pt x="15361" y="9683"/>
                  <a:pt x="15506" y="9628"/>
                  <a:pt x="15650" y="9628"/>
                </a:cubicBezTo>
                <a:cubicBezTo>
                  <a:pt x="15792" y="9628"/>
                  <a:pt x="15933" y="9681"/>
                  <a:pt x="16042" y="9787"/>
                </a:cubicBezTo>
                <a:lnTo>
                  <a:pt x="17240" y="10982"/>
                </a:lnTo>
                <a:lnTo>
                  <a:pt x="17641" y="10585"/>
                </a:lnTo>
                <a:cubicBezTo>
                  <a:pt x="19923" y="8299"/>
                  <a:pt x="20025" y="4677"/>
                  <a:pt x="17999" y="2240"/>
                </a:cubicBezTo>
                <a:lnTo>
                  <a:pt x="19237" y="1003"/>
                </a:lnTo>
                <a:cubicBezTo>
                  <a:pt x="19456" y="783"/>
                  <a:pt x="19456" y="425"/>
                  <a:pt x="19237" y="205"/>
                </a:cubicBezTo>
                <a:cubicBezTo>
                  <a:pt x="19127" y="95"/>
                  <a:pt x="18982" y="40"/>
                  <a:pt x="18838" y="40"/>
                </a:cubicBezTo>
                <a:cubicBezTo>
                  <a:pt x="18693" y="40"/>
                  <a:pt x="18548" y="95"/>
                  <a:pt x="18439" y="205"/>
                </a:cubicBezTo>
                <a:lnTo>
                  <a:pt x="17198" y="1443"/>
                </a:lnTo>
                <a:cubicBezTo>
                  <a:pt x="16045" y="483"/>
                  <a:pt x="14625" y="0"/>
                  <a:pt x="13208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19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29F9A-DA91-21A7-3B2E-8B8BC0B5E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445025"/>
            <a:ext cx="5254538" cy="572700"/>
          </a:xfrm>
        </p:spPr>
        <p:txBody>
          <a:bodyPr/>
          <a:lstStyle/>
          <a:p>
            <a:r>
              <a:rPr lang="en-US"/>
              <a:t>Motivation and Background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13A16F9-A771-DC16-A1F0-CC47A48D1C47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571092" y="1704975"/>
            <a:ext cx="4642555" cy="2214616"/>
          </a:xfrm>
        </p:spPr>
        <p:txBody>
          <a:bodyPr/>
          <a:lstStyle/>
          <a:p>
            <a:r>
              <a:rPr lang="en-US"/>
              <a:t>NextEra uses capacitor banks for their inverters</a:t>
            </a:r>
          </a:p>
          <a:p>
            <a:endParaRPr lang="en-US"/>
          </a:p>
          <a:p>
            <a:r>
              <a:rPr lang="en-US"/>
              <a:t>Safety is a big concern with high amounts of voltage and risk of electric shock and potential system breakdown.</a:t>
            </a:r>
          </a:p>
          <a:p>
            <a:pPr marL="139700" indent="0">
              <a:buNone/>
            </a:pPr>
            <a:endParaRPr lang="en-US"/>
          </a:p>
          <a:p>
            <a:r>
              <a:rPr lang="en-US"/>
              <a:t>NextEra has tasked the team with designing a capacitor bank discharge tool prototype.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C62D4D-AD89-3A2F-6722-F4399BE504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0550" y="1435485"/>
            <a:ext cx="2701949" cy="1191109"/>
          </a:xfrm>
          <a:prstGeom prst="rect">
            <a:avLst/>
          </a:prstGeom>
        </p:spPr>
      </p:pic>
      <p:pic>
        <p:nvPicPr>
          <p:cNvPr id="1028" name="Picture 4" descr="UCF Due Date Changer | IMS Global Learning Consortium">
            <a:extLst>
              <a:ext uri="{FF2B5EF4-FFF2-40B4-BE49-F238E27FC236}">
                <a16:creationId xmlns:a16="http://schemas.microsoft.com/office/drawing/2014/main" id="{54CFC9D0-235D-6A97-8D0E-32D45D7D9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369" y="2682056"/>
            <a:ext cx="1846701" cy="180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FBCD90-B758-0757-DAA1-B2266E88EA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823" y="112577"/>
            <a:ext cx="1213209" cy="1237595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AE72B6C-EFEF-6B56-F06D-17998E1366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89986" y="429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27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E597A-4C3A-A2CD-02F4-2ADB39B7A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D9360-8A68-8011-4BAB-6EE55CCE3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445025"/>
            <a:ext cx="5177369" cy="572700"/>
          </a:xfrm>
        </p:spPr>
        <p:txBody>
          <a:bodyPr/>
          <a:lstStyle/>
          <a:p>
            <a:r>
              <a:rPr lang="en-US"/>
              <a:t>Goals and Objectives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D7009E3-8BAC-DA85-151B-D71638BB4F51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720000" y="1425814"/>
            <a:ext cx="3226111" cy="3272661"/>
          </a:xfrm>
        </p:spPr>
        <p:txBody>
          <a:bodyPr/>
          <a:lstStyle/>
          <a:p>
            <a:pPr marL="139700" indent="0">
              <a:buNone/>
            </a:pPr>
            <a:r>
              <a:rPr lang="en-US" b="1"/>
              <a:t>Designed System Should Be:</a:t>
            </a:r>
          </a:p>
          <a:p>
            <a:pPr marL="139700" indent="0" algn="ctr">
              <a:buNone/>
            </a:pPr>
            <a:endParaRPr lang="en-US" b="1"/>
          </a:p>
          <a:p>
            <a:r>
              <a:rPr lang="en-US"/>
              <a:t>Safe &amp; Reliable</a:t>
            </a:r>
          </a:p>
          <a:p>
            <a:endParaRPr lang="en-US"/>
          </a:p>
          <a:p>
            <a:r>
              <a:rPr lang="en-US"/>
              <a:t>Quick</a:t>
            </a:r>
          </a:p>
          <a:p>
            <a:endParaRPr lang="en-US"/>
          </a:p>
          <a:p>
            <a:r>
              <a:rPr lang="en-US"/>
              <a:t>User-friendly</a:t>
            </a:r>
          </a:p>
          <a:p>
            <a:endParaRPr lang="en-US"/>
          </a:p>
          <a:p>
            <a:r>
              <a:rPr lang="en-US"/>
              <a:t>Configurable</a:t>
            </a:r>
          </a:p>
          <a:p>
            <a:endParaRPr lang="en-US"/>
          </a:p>
          <a:p>
            <a:r>
              <a:rPr lang="en-US"/>
              <a:t>Scalable </a:t>
            </a:r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D948F5E7-DDA7-EA84-7E69-500E6E476C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4399" y="153403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Subtitle 3">
            <a:extLst>
              <a:ext uri="{FF2B5EF4-FFF2-40B4-BE49-F238E27FC236}">
                <a16:creationId xmlns:a16="http://schemas.microsoft.com/office/drawing/2014/main" id="{C31604EF-E891-ADE1-5170-49B214E31113}"/>
              </a:ext>
            </a:extLst>
          </p:cNvPr>
          <p:cNvSpPr txBox="1">
            <a:spLocks/>
          </p:cNvSpPr>
          <p:nvPr/>
        </p:nvSpPr>
        <p:spPr>
          <a:xfrm>
            <a:off x="4200740" y="1425814"/>
            <a:ext cx="4943260" cy="304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○"/>
              <a:def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■"/>
              <a:def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marL="139700" indent="0">
              <a:buFont typeface="Anaheim"/>
              <a:buNone/>
            </a:pPr>
            <a:r>
              <a:rPr lang="en-US" b="1"/>
              <a:t>This Led to the Following Objectives:</a:t>
            </a:r>
          </a:p>
          <a:p>
            <a:pPr marL="139700" indent="0">
              <a:buFont typeface="Anaheim"/>
              <a:buNone/>
            </a:pPr>
            <a:endParaRPr lang="en-US" b="1"/>
          </a:p>
          <a:p>
            <a:r>
              <a:rPr lang="en-US"/>
              <a:t>Implement 3 controllable, resistive discharge stages</a:t>
            </a:r>
          </a:p>
          <a:p>
            <a:endParaRPr lang="en-US"/>
          </a:p>
          <a:p>
            <a:r>
              <a:rPr lang="en-US"/>
              <a:t>Discharge capacitor in &lt; 30 secs</a:t>
            </a:r>
          </a:p>
          <a:p>
            <a:endParaRPr lang="en-US"/>
          </a:p>
          <a:p>
            <a:r>
              <a:rPr lang="en-US"/>
              <a:t>Provide 4 status indications</a:t>
            </a:r>
          </a:p>
          <a:p>
            <a:endParaRPr lang="en-US"/>
          </a:p>
          <a:p>
            <a:r>
              <a:rPr lang="en-US"/>
              <a:t>Provide 4 configurable setpoints</a:t>
            </a:r>
          </a:p>
          <a:p>
            <a:endParaRPr lang="en-US"/>
          </a:p>
          <a:p>
            <a:r>
              <a:rPr lang="en-US"/>
              <a:t>Scale system to support 1200V</a:t>
            </a:r>
          </a:p>
          <a:p>
            <a:endParaRPr lang="en-US" b="1"/>
          </a:p>
        </p:txBody>
      </p:sp>
      <p:sp>
        <p:nvSpPr>
          <p:cNvPr id="11" name="Google Shape;1274;p72">
            <a:extLst>
              <a:ext uri="{FF2B5EF4-FFF2-40B4-BE49-F238E27FC236}">
                <a16:creationId xmlns:a16="http://schemas.microsoft.com/office/drawing/2014/main" id="{48172F5F-7289-1A63-144A-28D1686EF373}"/>
              </a:ext>
            </a:extLst>
          </p:cNvPr>
          <p:cNvSpPr/>
          <p:nvPr/>
        </p:nvSpPr>
        <p:spPr>
          <a:xfrm>
            <a:off x="3385304" y="2510588"/>
            <a:ext cx="560807" cy="438152"/>
          </a:xfrm>
          <a:custGeom>
            <a:avLst/>
            <a:gdLst/>
            <a:ahLst/>
            <a:cxnLst/>
            <a:rect l="l" t="t" r="r" b="b"/>
            <a:pathLst>
              <a:path w="2821" h="2122" extrusionOk="0">
                <a:moveTo>
                  <a:pt x="1761" y="1"/>
                </a:moveTo>
                <a:lnTo>
                  <a:pt x="1400" y="361"/>
                </a:lnTo>
                <a:lnTo>
                  <a:pt x="1847" y="808"/>
                </a:lnTo>
                <a:lnTo>
                  <a:pt x="1" y="808"/>
                </a:lnTo>
                <a:lnTo>
                  <a:pt x="1" y="1321"/>
                </a:lnTo>
                <a:lnTo>
                  <a:pt x="1847" y="1321"/>
                </a:lnTo>
                <a:lnTo>
                  <a:pt x="1400" y="1768"/>
                </a:lnTo>
                <a:lnTo>
                  <a:pt x="1761" y="2121"/>
                </a:lnTo>
                <a:lnTo>
                  <a:pt x="2821" y="1061"/>
                </a:lnTo>
                <a:lnTo>
                  <a:pt x="1761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Objectives (Javier)">
            <a:hlinkClick r:id="" action="ppaction://media"/>
            <a:extLst>
              <a:ext uri="{FF2B5EF4-FFF2-40B4-BE49-F238E27FC236}">
                <a16:creationId xmlns:a16="http://schemas.microsoft.com/office/drawing/2014/main" id="{7A7521EE-DA65-7986-7EA5-289488CA3C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9550" y="45656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58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F900A-8AA4-85BB-B5CB-12673AAE6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033" y="183073"/>
            <a:ext cx="4943933" cy="656379"/>
          </a:xfrm>
        </p:spPr>
        <p:txBody>
          <a:bodyPr/>
          <a:lstStyle/>
          <a:p>
            <a:r>
              <a:rPr lang="en-US"/>
              <a:t>Engineering Specifications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9AD2B5-E8C7-ABE2-2734-B19BE735868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26" r="1026"/>
          <a:stretch/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A604C8-215D-5275-A500-E2ADDDD251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659" y="839452"/>
            <a:ext cx="3947492" cy="40546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Subtitle 3">
            <a:extLst>
              <a:ext uri="{FF2B5EF4-FFF2-40B4-BE49-F238E27FC236}">
                <a16:creationId xmlns:a16="http://schemas.microsoft.com/office/drawing/2014/main" id="{DACF551F-625C-7DCA-5C8F-6CF3F7F59777}"/>
              </a:ext>
            </a:extLst>
          </p:cNvPr>
          <p:cNvSpPr txBox="1">
            <a:spLocks/>
          </p:cNvSpPr>
          <p:nvPr/>
        </p:nvSpPr>
        <p:spPr>
          <a:xfrm>
            <a:off x="4315053" y="1720501"/>
            <a:ext cx="4127678" cy="229251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/>
            <a:r>
              <a:rPr lang="en-US"/>
              <a:t>Critical Design Specifications: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/>
              <a:t>Discharge time &lt;= 30 seconds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/>
              <a:t>3 Stage discharge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/>
              <a:t>Stage voltage setpoints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139700"/>
            <a:r>
              <a:rPr lang="en-US"/>
              <a:t>Prototype Levels: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/>
              <a:t>High voltage design (1200V nominal, 1500V max)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/>
              <a:t>Low voltage design (12V nominal, 15V max)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3" name="Audio 37">
            <a:hlinkClick r:id="" action="ppaction://media"/>
            <a:extLst>
              <a:ext uri="{FF2B5EF4-FFF2-40B4-BE49-F238E27FC236}">
                <a16:creationId xmlns:a16="http://schemas.microsoft.com/office/drawing/2014/main" id="{69DB1BC0-6D08-4368-E8D6-8FB5BB8B0C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97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71007-6EEA-6C49-265E-D8742960C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77864-9EF3-347B-D3DB-6B43C43A9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091" y="166317"/>
            <a:ext cx="5087817" cy="656379"/>
          </a:xfrm>
        </p:spPr>
        <p:txBody>
          <a:bodyPr/>
          <a:lstStyle/>
          <a:p>
            <a:pPr algn="ctr"/>
            <a:r>
              <a:rPr lang="en-US"/>
              <a:t>Work Distribution and Flow</a:t>
            </a:r>
          </a:p>
        </p:txBody>
      </p:sp>
      <p:pic>
        <p:nvPicPr>
          <p:cNvPr id="5" name="Picture 4" descr="A person smiling at camera&#10;&#10;AI-generated content may be incorrect.">
            <a:extLst>
              <a:ext uri="{FF2B5EF4-FFF2-40B4-BE49-F238E27FC236}">
                <a16:creationId xmlns:a16="http://schemas.microsoft.com/office/drawing/2014/main" id="{F06EF769-7ACD-2714-2BCB-0F5D534634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5CA9A2A-5BAA-23A9-F831-D3CB40DD56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328816"/>
              </p:ext>
            </p:extLst>
          </p:nvPr>
        </p:nvGraphicFramePr>
        <p:xfrm>
          <a:off x="231517" y="891197"/>
          <a:ext cx="5023365" cy="4114247"/>
        </p:xfrm>
        <a:graphic>
          <a:graphicData uri="http://schemas.openxmlformats.org/drawingml/2006/table">
            <a:tbl>
              <a:tblPr/>
              <a:tblGrid>
                <a:gridCol w="1063655">
                  <a:extLst>
                    <a:ext uri="{9D8B030D-6E8A-4147-A177-3AD203B41FA5}">
                      <a16:colId xmlns:a16="http://schemas.microsoft.com/office/drawing/2014/main" val="1519819611"/>
                    </a:ext>
                  </a:extLst>
                </a:gridCol>
                <a:gridCol w="1329005">
                  <a:extLst>
                    <a:ext uri="{9D8B030D-6E8A-4147-A177-3AD203B41FA5}">
                      <a16:colId xmlns:a16="http://schemas.microsoft.com/office/drawing/2014/main" val="1618429744"/>
                    </a:ext>
                  </a:extLst>
                </a:gridCol>
                <a:gridCol w="933870">
                  <a:extLst>
                    <a:ext uri="{9D8B030D-6E8A-4147-A177-3AD203B41FA5}">
                      <a16:colId xmlns:a16="http://schemas.microsoft.com/office/drawing/2014/main" val="2392416592"/>
                    </a:ext>
                  </a:extLst>
                </a:gridCol>
                <a:gridCol w="1696835">
                  <a:extLst>
                    <a:ext uri="{9D8B030D-6E8A-4147-A177-3AD203B41FA5}">
                      <a16:colId xmlns:a16="http://schemas.microsoft.com/office/drawing/2014/main" val="979779783"/>
                    </a:ext>
                  </a:extLst>
                </a:gridCol>
              </a:tblGrid>
              <a:tr h="479727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200" b="1" i="0">
                          <a:effectLst/>
                          <a:latin typeface="Times New Roman" panose="02020603050405020304" pitchFamily="18" charset="0"/>
                        </a:rPr>
                        <a:t>Subsystem </a:t>
                      </a:r>
                      <a:endParaRPr lang="en-US" sz="1200" b="1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200" b="1" i="0">
                          <a:effectLst/>
                          <a:latin typeface="Times New Roman" panose="02020603050405020304" pitchFamily="18" charset="0"/>
                        </a:rPr>
                        <a:t>Primary </a:t>
                      </a:r>
                      <a:endParaRPr lang="en-US" sz="1200" b="1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200" b="1" i="0">
                          <a:effectLst/>
                          <a:latin typeface="Times New Roman" panose="02020603050405020304" pitchFamily="18" charset="0"/>
                        </a:rPr>
                        <a:t>Secondary </a:t>
                      </a:r>
                      <a:endParaRPr lang="en-US" sz="1200" b="1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200" b="1" i="0">
                          <a:effectLst/>
                          <a:latin typeface="Times New Roman" panose="02020603050405020304" pitchFamily="18" charset="0"/>
                        </a:rPr>
                        <a:t>Responsibilities </a:t>
                      </a:r>
                      <a:endParaRPr lang="en-US" sz="1200" b="1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3228675"/>
                  </a:ext>
                </a:extLst>
              </a:tr>
              <a:tr h="237962">
                <a:tc rowSpan="4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200" b="1" i="0">
                          <a:effectLst/>
                          <a:latin typeface="Times New Roman" panose="02020603050405020304" pitchFamily="18" charset="0"/>
                        </a:rPr>
                        <a:t>Sensing and Isolation </a:t>
                      </a:r>
                      <a:endParaRPr lang="en-US" sz="1200" b="1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100" b="0" i="0">
                          <a:effectLst/>
                          <a:latin typeface="Times New Roman" panose="02020603050405020304" pitchFamily="18" charset="0"/>
                        </a:rPr>
                        <a:t>Kealan Frost </a:t>
                      </a:r>
                      <a:endParaRPr lang="en-US" sz="11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100" b="0" i="0">
                          <a:effectLst/>
                          <a:latin typeface="Times New Roman" panose="02020603050405020304" pitchFamily="18" charset="0"/>
                        </a:rPr>
                        <a:t>Will Serface </a:t>
                      </a:r>
                      <a:endParaRPr lang="en-US" sz="11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800" b="0" i="0">
                          <a:effectLst/>
                          <a:latin typeface="Times New Roman" panose="02020603050405020304" pitchFamily="18" charset="0"/>
                        </a:rPr>
                        <a:t>Sensor research and selections </a:t>
                      </a: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9670556"/>
                  </a:ext>
                </a:extLst>
              </a:tr>
              <a:tr h="1953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800" b="0" i="0">
                          <a:effectLst/>
                          <a:latin typeface="Times New Roman" panose="02020603050405020304" pitchFamily="18" charset="0"/>
                        </a:rPr>
                        <a:t>Sensor circuit designs </a:t>
                      </a: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607594"/>
                  </a:ext>
                </a:extLst>
              </a:tr>
              <a:tr h="2379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800" b="0" i="0">
                          <a:effectLst/>
                          <a:latin typeface="Times New Roman" panose="02020603050405020304" pitchFamily="18" charset="0"/>
                        </a:rPr>
                        <a:t>Sensor, MCU, and relay integration </a:t>
                      </a: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444559"/>
                  </a:ext>
                </a:extLst>
              </a:tr>
              <a:tr h="1953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800" b="0" i="0">
                          <a:effectLst/>
                          <a:latin typeface="Times New Roman" panose="02020603050405020304" pitchFamily="18" charset="0"/>
                        </a:rPr>
                        <a:t>Isolation from high voltage </a:t>
                      </a: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804478"/>
                  </a:ext>
                </a:extLst>
              </a:tr>
              <a:tr h="237962">
                <a:tc rowSpan="4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200" b="1" i="0">
                          <a:effectLst/>
                          <a:latin typeface="Times New Roman" panose="02020603050405020304" pitchFamily="18" charset="0"/>
                        </a:rPr>
                        <a:t>Discharge </a:t>
                      </a:r>
                      <a:endParaRPr lang="en-US" sz="1200" b="1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100" b="0" i="0">
                          <a:effectLst/>
                          <a:latin typeface="Times New Roman" panose="02020603050405020304" pitchFamily="18" charset="0"/>
                        </a:rPr>
                        <a:t>Javier Lopez-Marrero </a:t>
                      </a:r>
                      <a:endParaRPr lang="en-US" sz="11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100" b="0" i="0">
                          <a:effectLst/>
                          <a:latin typeface="Times New Roman" panose="02020603050405020304" pitchFamily="18" charset="0"/>
                        </a:rPr>
                        <a:t>Kealan Frost </a:t>
                      </a:r>
                      <a:endParaRPr lang="en-US" sz="11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800" b="0" i="0">
                          <a:effectLst/>
                          <a:latin typeface="Times New Roman" panose="02020603050405020304" pitchFamily="18" charset="0"/>
                        </a:rPr>
                        <a:t>Power resistor research and selection </a:t>
                      </a: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1503761"/>
                  </a:ext>
                </a:extLst>
              </a:tr>
              <a:tr h="2379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800" b="0" i="0">
                          <a:effectLst/>
                          <a:latin typeface="Times New Roman" panose="02020603050405020304" pitchFamily="18" charset="0"/>
                        </a:rPr>
                        <a:t>Relay research and selection </a:t>
                      </a: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0733591"/>
                  </a:ext>
                </a:extLst>
              </a:tr>
              <a:tr h="2379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800" b="0" i="0">
                          <a:effectLst/>
                          <a:latin typeface="Times New Roman" panose="02020603050405020304" pitchFamily="18" charset="0"/>
                        </a:rPr>
                        <a:t>Discharge network design </a:t>
                      </a: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0420897"/>
                  </a:ext>
                </a:extLst>
              </a:tr>
              <a:tr h="1953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800" b="0" i="0">
                          <a:effectLst/>
                          <a:latin typeface="Times New Roman" panose="02020603050405020304" pitchFamily="18" charset="0"/>
                        </a:rPr>
                        <a:t>Relay and MCU integration </a:t>
                      </a: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767606"/>
                  </a:ext>
                </a:extLst>
              </a:tr>
              <a:tr h="237962">
                <a:tc rowSpan="4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200" b="1" i="0">
                          <a:effectLst/>
                          <a:latin typeface="Times New Roman" panose="02020603050405020304" pitchFamily="18" charset="0"/>
                        </a:rPr>
                        <a:t>Computing </a:t>
                      </a:r>
                      <a:endParaRPr lang="en-US" sz="1200" b="1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100" b="0" i="0">
                          <a:effectLst/>
                          <a:latin typeface="Times New Roman" panose="02020603050405020304" pitchFamily="18" charset="0"/>
                        </a:rPr>
                        <a:t>Will Serface </a:t>
                      </a:r>
                      <a:endParaRPr lang="en-US" sz="11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100" b="0" i="0">
                          <a:effectLst/>
                          <a:latin typeface="Times New Roman" panose="02020603050405020304" pitchFamily="18" charset="0"/>
                        </a:rPr>
                        <a:t>Zeeshan Asif </a:t>
                      </a:r>
                      <a:endParaRPr lang="en-US" sz="11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800" b="0" i="0">
                          <a:effectLst/>
                          <a:latin typeface="Times New Roman" panose="02020603050405020304" pitchFamily="18" charset="0"/>
                        </a:rPr>
                        <a:t>MCU research and selection </a:t>
                      </a: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5959695"/>
                  </a:ext>
                </a:extLst>
              </a:tr>
              <a:tr h="2379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800" b="0" i="0">
                          <a:effectLst/>
                          <a:latin typeface="Times New Roman" panose="02020603050405020304" pitchFamily="18" charset="0"/>
                        </a:rPr>
                        <a:t>Display and I/O research and selection </a:t>
                      </a: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7591948"/>
                  </a:ext>
                </a:extLst>
              </a:tr>
              <a:tr h="1953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800" b="0" i="0">
                          <a:effectLst/>
                          <a:latin typeface="Times New Roman" panose="02020603050405020304" pitchFamily="18" charset="0"/>
                        </a:rPr>
                        <a:t>Embedded Programming </a:t>
                      </a: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2995659"/>
                  </a:ext>
                </a:extLst>
              </a:tr>
              <a:tr h="195348">
                <a:tc vMerge="1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endParaRPr lang="en-US" sz="800" b="1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i="0">
                          <a:effectLst/>
                          <a:latin typeface="Times New Roman" panose="02020603050405020304" pitchFamily="18" charset="0"/>
                        </a:rPr>
                        <a:t>User interface design</a:t>
                      </a: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6721435"/>
                  </a:ext>
                </a:extLst>
              </a:tr>
              <a:tr h="237962">
                <a:tc rowSpan="4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200" b="1" i="0">
                          <a:effectLst/>
                          <a:latin typeface="Times New Roman" panose="02020603050405020304" pitchFamily="18" charset="0"/>
                        </a:rPr>
                        <a:t>Power </a:t>
                      </a:r>
                      <a:endParaRPr lang="en-US" sz="1200" b="1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100" b="0" i="0">
                          <a:effectLst/>
                          <a:latin typeface="Times New Roman" panose="02020603050405020304" pitchFamily="18" charset="0"/>
                        </a:rPr>
                        <a:t>Zeeshan Asif </a:t>
                      </a:r>
                      <a:endParaRPr lang="en-US" sz="11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100" b="0" i="0">
                          <a:effectLst/>
                          <a:latin typeface="Times New Roman" panose="02020603050405020304" pitchFamily="18" charset="0"/>
                        </a:rPr>
                        <a:t>Javier Lopez-Marrero </a:t>
                      </a:r>
                      <a:endParaRPr lang="en-US" sz="11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800" b="0" i="0">
                          <a:effectLst/>
                          <a:latin typeface="Times New Roman" panose="02020603050405020304" pitchFamily="18" charset="0"/>
                        </a:rPr>
                        <a:t>External power research and selection </a:t>
                      </a: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9133381"/>
                  </a:ext>
                </a:extLst>
              </a:tr>
              <a:tr h="1953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800" b="0" i="0">
                          <a:effectLst/>
                          <a:latin typeface="Times New Roman" panose="02020603050405020304" pitchFamily="18" charset="0"/>
                        </a:rPr>
                        <a:t>Regulator designs </a:t>
                      </a: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5081831"/>
                  </a:ext>
                </a:extLst>
              </a:tr>
              <a:tr h="2379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800" b="0" i="0">
                          <a:effectLst/>
                          <a:latin typeface="Times New Roman" panose="02020603050405020304" pitchFamily="18" charset="0"/>
                        </a:rPr>
                        <a:t>Capacitor charging circuit design </a:t>
                      </a: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456115"/>
                  </a:ext>
                </a:extLst>
              </a:tr>
              <a:tr h="237962">
                <a:tc vMerge="1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endParaRPr lang="en-US" sz="800" b="1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i="0">
                          <a:effectLst/>
                          <a:latin typeface="Times New Roman" panose="02020603050405020304" pitchFamily="18" charset="0"/>
                        </a:rPr>
                        <a:t>Chassis grounding </a:t>
                      </a:r>
                      <a:endParaRPr lang="en-US" sz="800" b="0" i="0">
                        <a:effectLst/>
                      </a:endParaRPr>
                    </a:p>
                  </a:txBody>
                  <a:tcPr marL="52113" marR="52113" marT="26057" marB="2605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555772"/>
                  </a:ext>
                </a:extLst>
              </a:tr>
            </a:tbl>
          </a:graphicData>
        </a:graphic>
      </p:graphicFrame>
      <p:sp>
        <p:nvSpPr>
          <p:cNvPr id="7" name="Subtitle 3">
            <a:extLst>
              <a:ext uri="{FF2B5EF4-FFF2-40B4-BE49-F238E27FC236}">
                <a16:creationId xmlns:a16="http://schemas.microsoft.com/office/drawing/2014/main" id="{B5CA4EEC-4EF7-C64D-78B8-1540694727AC}"/>
              </a:ext>
            </a:extLst>
          </p:cNvPr>
          <p:cNvSpPr txBox="1">
            <a:spLocks/>
          </p:cNvSpPr>
          <p:nvPr/>
        </p:nvSpPr>
        <p:spPr>
          <a:xfrm>
            <a:off x="5482633" y="1598840"/>
            <a:ext cx="3661367" cy="229251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/>
              <a:t>Team Meets 2-3x a Week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4254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4254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/>
              <a:t>PCB Design Work is Collaborative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4254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4254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/>
              <a:t>Manufacturing/Testing is also Collaborative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1026" name="Picture 2" descr="Discord logo PNG transparent image download, size: 2500x2500px">
            <a:extLst>
              <a:ext uri="{FF2B5EF4-FFF2-40B4-BE49-F238E27FC236}">
                <a16:creationId xmlns:a16="http://schemas.microsoft.com/office/drawing/2014/main" id="{9C854753-2CF4-3491-65E6-43E1D861D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482" y="1961749"/>
            <a:ext cx="404174" cy="40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oogle Shape;6466;p81">
            <a:extLst>
              <a:ext uri="{FF2B5EF4-FFF2-40B4-BE49-F238E27FC236}">
                <a16:creationId xmlns:a16="http://schemas.microsoft.com/office/drawing/2014/main" id="{ED5E51FF-063F-A653-A8E1-6B094DF53190}"/>
              </a:ext>
            </a:extLst>
          </p:cNvPr>
          <p:cNvGrpSpPr/>
          <p:nvPr/>
        </p:nvGrpSpPr>
        <p:grpSpPr>
          <a:xfrm>
            <a:off x="7313420" y="1987035"/>
            <a:ext cx="354585" cy="353647"/>
            <a:chOff x="-30345325" y="3184750"/>
            <a:chExt cx="292225" cy="291450"/>
          </a:xfrm>
          <a:solidFill>
            <a:schemeClr val="tx2"/>
          </a:solidFill>
        </p:grpSpPr>
        <p:sp>
          <p:nvSpPr>
            <p:cNvPr id="9" name="Google Shape;6467;p81">
              <a:extLst>
                <a:ext uri="{FF2B5EF4-FFF2-40B4-BE49-F238E27FC236}">
                  <a16:creationId xmlns:a16="http://schemas.microsoft.com/office/drawing/2014/main" id="{50BA6934-338F-881C-739E-4760BCC82A96}"/>
                </a:ext>
              </a:extLst>
            </p:cNvPr>
            <p:cNvSpPr/>
            <p:nvPr/>
          </p:nvSpPr>
          <p:spPr>
            <a:xfrm>
              <a:off x="-30328000" y="3184750"/>
              <a:ext cx="258375" cy="120950"/>
            </a:xfrm>
            <a:custGeom>
              <a:avLst/>
              <a:gdLst/>
              <a:ahLst/>
              <a:cxnLst/>
              <a:rect l="l" t="t" r="r" b="b"/>
              <a:pathLst>
                <a:path w="10335" h="4838" extrusionOk="0">
                  <a:moveTo>
                    <a:pt x="1040" y="0"/>
                  </a:moveTo>
                  <a:cubicBezTo>
                    <a:pt x="473" y="0"/>
                    <a:pt x="1" y="473"/>
                    <a:pt x="1" y="1071"/>
                  </a:cubicBezTo>
                  <a:lnTo>
                    <a:pt x="1" y="2458"/>
                  </a:lnTo>
                  <a:cubicBezTo>
                    <a:pt x="1" y="2993"/>
                    <a:pt x="473" y="3466"/>
                    <a:pt x="1040" y="3466"/>
                  </a:cubicBezTo>
                  <a:lnTo>
                    <a:pt x="2048" y="3466"/>
                  </a:lnTo>
                  <a:lnTo>
                    <a:pt x="2048" y="4505"/>
                  </a:lnTo>
                  <a:cubicBezTo>
                    <a:pt x="2048" y="4663"/>
                    <a:pt x="2143" y="4757"/>
                    <a:pt x="2269" y="4820"/>
                  </a:cubicBezTo>
                  <a:cubicBezTo>
                    <a:pt x="2300" y="4831"/>
                    <a:pt x="2339" y="4838"/>
                    <a:pt x="2380" y="4838"/>
                  </a:cubicBezTo>
                  <a:cubicBezTo>
                    <a:pt x="2461" y="4838"/>
                    <a:pt x="2552" y="4810"/>
                    <a:pt x="2615" y="4726"/>
                  </a:cubicBezTo>
                  <a:lnTo>
                    <a:pt x="3876" y="3466"/>
                  </a:lnTo>
                  <a:lnTo>
                    <a:pt x="6365" y="3466"/>
                  </a:lnTo>
                  <a:lnTo>
                    <a:pt x="7625" y="4726"/>
                  </a:lnTo>
                  <a:cubicBezTo>
                    <a:pt x="7688" y="4810"/>
                    <a:pt x="7765" y="4838"/>
                    <a:pt x="7846" y="4838"/>
                  </a:cubicBezTo>
                  <a:cubicBezTo>
                    <a:pt x="7887" y="4838"/>
                    <a:pt x="7929" y="4831"/>
                    <a:pt x="7971" y="4820"/>
                  </a:cubicBezTo>
                  <a:cubicBezTo>
                    <a:pt x="8097" y="4789"/>
                    <a:pt x="8160" y="4631"/>
                    <a:pt x="8160" y="4505"/>
                  </a:cubicBezTo>
                  <a:lnTo>
                    <a:pt x="8160" y="3466"/>
                  </a:lnTo>
                  <a:lnTo>
                    <a:pt x="9231" y="3466"/>
                  </a:lnTo>
                  <a:cubicBezTo>
                    <a:pt x="9862" y="3466"/>
                    <a:pt x="10334" y="2993"/>
                    <a:pt x="10334" y="2458"/>
                  </a:cubicBezTo>
                  <a:lnTo>
                    <a:pt x="10334" y="1071"/>
                  </a:lnTo>
                  <a:cubicBezTo>
                    <a:pt x="10334" y="536"/>
                    <a:pt x="9862" y="0"/>
                    <a:pt x="92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468;p81">
              <a:extLst>
                <a:ext uri="{FF2B5EF4-FFF2-40B4-BE49-F238E27FC236}">
                  <a16:creationId xmlns:a16="http://schemas.microsoft.com/office/drawing/2014/main" id="{5DDA3E83-1684-507F-3C83-A44896EBF5CA}"/>
                </a:ext>
              </a:extLst>
            </p:cNvPr>
            <p:cNvSpPr/>
            <p:nvPr/>
          </p:nvSpPr>
          <p:spPr>
            <a:xfrm>
              <a:off x="-30310675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599" y="1"/>
                    <a:pt x="1" y="631"/>
                    <a:pt x="1" y="1387"/>
                  </a:cubicBezTo>
                  <a:cubicBezTo>
                    <a:pt x="1" y="2143"/>
                    <a:pt x="599" y="2773"/>
                    <a:pt x="1387" y="2773"/>
                  </a:cubicBezTo>
                  <a:cubicBezTo>
                    <a:pt x="2143" y="2773"/>
                    <a:pt x="2742" y="2143"/>
                    <a:pt x="2742" y="1387"/>
                  </a:cubicBezTo>
                  <a:cubicBezTo>
                    <a:pt x="2742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469;p81">
              <a:extLst>
                <a:ext uri="{FF2B5EF4-FFF2-40B4-BE49-F238E27FC236}">
                  <a16:creationId xmlns:a16="http://schemas.microsoft.com/office/drawing/2014/main" id="{229FD405-279D-6438-8DF4-731CAF31F806}"/>
                </a:ext>
              </a:extLst>
            </p:cNvPr>
            <p:cNvSpPr/>
            <p:nvPr/>
          </p:nvSpPr>
          <p:spPr>
            <a:xfrm>
              <a:off x="-30345325" y="3408425"/>
              <a:ext cx="137075" cy="67775"/>
            </a:xfrm>
            <a:custGeom>
              <a:avLst/>
              <a:gdLst/>
              <a:ahLst/>
              <a:cxnLst/>
              <a:rect l="l" t="t" r="r" b="b"/>
              <a:pathLst>
                <a:path w="5483" h="2711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32"/>
                  </a:cubicBezTo>
                  <a:cubicBezTo>
                    <a:pt x="0" y="2521"/>
                    <a:pt x="158" y="2710"/>
                    <a:pt x="378" y="2710"/>
                  </a:cubicBezTo>
                  <a:lnTo>
                    <a:pt x="5104" y="2710"/>
                  </a:lnTo>
                  <a:cubicBezTo>
                    <a:pt x="5325" y="2710"/>
                    <a:pt x="5482" y="2521"/>
                    <a:pt x="5482" y="2332"/>
                  </a:cubicBezTo>
                  <a:cubicBezTo>
                    <a:pt x="5262" y="977"/>
                    <a:pt x="4128" y="1"/>
                    <a:pt x="27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470;p81">
              <a:extLst>
                <a:ext uri="{FF2B5EF4-FFF2-40B4-BE49-F238E27FC236}">
                  <a16:creationId xmlns:a16="http://schemas.microsoft.com/office/drawing/2014/main" id="{107EC2B8-6FE9-DAAE-42E8-7AFB6961FFA6}"/>
                </a:ext>
              </a:extLst>
            </p:cNvPr>
            <p:cNvSpPr/>
            <p:nvPr/>
          </p:nvSpPr>
          <p:spPr>
            <a:xfrm>
              <a:off x="-30156300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1" y="2143"/>
                    <a:pt x="631" y="2773"/>
                    <a:pt x="1387" y="2773"/>
                  </a:cubicBezTo>
                  <a:cubicBezTo>
                    <a:pt x="2111" y="2773"/>
                    <a:pt x="2742" y="2143"/>
                    <a:pt x="2742" y="1387"/>
                  </a:cubicBezTo>
                  <a:cubicBezTo>
                    <a:pt x="2742" y="631"/>
                    <a:pt x="2111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471;p81">
              <a:extLst>
                <a:ext uri="{FF2B5EF4-FFF2-40B4-BE49-F238E27FC236}">
                  <a16:creationId xmlns:a16="http://schemas.microsoft.com/office/drawing/2014/main" id="{2BB65520-086C-C30B-DB99-16576335AAB7}"/>
                </a:ext>
              </a:extLst>
            </p:cNvPr>
            <p:cNvSpPr/>
            <p:nvPr/>
          </p:nvSpPr>
          <p:spPr>
            <a:xfrm>
              <a:off x="-30190950" y="3408425"/>
              <a:ext cx="137850" cy="67775"/>
            </a:xfrm>
            <a:custGeom>
              <a:avLst/>
              <a:gdLst/>
              <a:ahLst/>
              <a:cxnLst/>
              <a:rect l="l" t="t" r="r" b="b"/>
              <a:pathLst>
                <a:path w="5514" h="2711" extrusionOk="0">
                  <a:moveTo>
                    <a:pt x="2773" y="1"/>
                  </a:moveTo>
                  <a:cubicBezTo>
                    <a:pt x="1387" y="1"/>
                    <a:pt x="252" y="1040"/>
                    <a:pt x="32" y="2332"/>
                  </a:cubicBezTo>
                  <a:cubicBezTo>
                    <a:pt x="0" y="2521"/>
                    <a:pt x="158" y="2710"/>
                    <a:pt x="410" y="2710"/>
                  </a:cubicBezTo>
                  <a:lnTo>
                    <a:pt x="5167" y="2710"/>
                  </a:lnTo>
                  <a:cubicBezTo>
                    <a:pt x="5356" y="2710"/>
                    <a:pt x="5514" y="2521"/>
                    <a:pt x="5514" y="2332"/>
                  </a:cubicBezTo>
                  <a:cubicBezTo>
                    <a:pt x="5293" y="977"/>
                    <a:pt x="4128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8" name="Picture 4">
            <a:extLst>
              <a:ext uri="{FF2B5EF4-FFF2-40B4-BE49-F238E27FC236}">
                <a16:creationId xmlns:a16="http://schemas.microsoft.com/office/drawing/2014/main" id="{8F5DF1F8-3BAE-7F59-54FA-7AAF61811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011" y="2805506"/>
            <a:ext cx="456145" cy="45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ithub logo - Free Icon PNG, SVG">
            <a:extLst>
              <a:ext uri="{FF2B5EF4-FFF2-40B4-BE49-F238E27FC236}">
                <a16:creationId xmlns:a16="http://schemas.microsoft.com/office/drawing/2014/main" id="{5AAAF33C-CC42-3E4A-3356-9EF311202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320" y="2793272"/>
            <a:ext cx="456145" cy="45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Work Flow (Javier)">
            <a:hlinkClick r:id="" action="ppaction://media"/>
            <a:extLst>
              <a:ext uri="{FF2B5EF4-FFF2-40B4-BE49-F238E27FC236}">
                <a16:creationId xmlns:a16="http://schemas.microsoft.com/office/drawing/2014/main" id="{15C5A84A-5A30-27DB-2127-DE10DE9C2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05653" y="2542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8EDF2-CDEE-13BA-CF34-E76385184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0A2C1-FF07-829C-6D17-3104025CA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Initial Budget </a:t>
            </a:r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E7F7602B-0BD6-4337-936E-E74A35A61B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5238119"/>
              </p:ext>
            </p:extLst>
          </p:nvPr>
        </p:nvGraphicFramePr>
        <p:xfrm>
          <a:off x="2216150" y="1427163"/>
          <a:ext cx="4937125" cy="336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8747852" imgH="5966460" progId="Excel.Sheet.12">
                  <p:embed/>
                </p:oleObj>
              </mc:Choice>
              <mc:Fallback>
                <p:oleObj name="Worksheet" r:id="rId4" imgW="8747852" imgH="5966460" progId="Excel.Sheet.12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E7F7602B-0BD6-4337-936E-E74A35A61B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16150" y="1427163"/>
                        <a:ext cx="4937125" cy="336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CC355F6-EBCC-6546-90D0-30FD3E1025B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26" r="1026"/>
          <a:stretch/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E8EC1DA-71B0-02F9-FFF7-AC0297A559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56637" y="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90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230">
        <p:fade/>
      </p:transition>
    </mc:Choice>
    <mc:Fallback xmlns="">
      <p:transition spd="med" advTm="252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58448-53D5-A1EF-5C4B-991D8532D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684C0E-E58C-450C-EFBF-2DB88D0BB48B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n-US"/>
              <a:t>02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04735C6-C6C8-F384-8471-4A936AD63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425" y="2115425"/>
            <a:ext cx="5154492" cy="1511400"/>
          </a:xfrm>
        </p:spPr>
        <p:txBody>
          <a:bodyPr/>
          <a:lstStyle/>
          <a:p>
            <a:r>
              <a:rPr lang="en-US"/>
              <a:t>System Design &amp; Hardware Selection </a:t>
            </a:r>
          </a:p>
        </p:txBody>
      </p:sp>
      <p:grpSp>
        <p:nvGrpSpPr>
          <p:cNvPr id="2" name="Google Shape;7307;p82">
            <a:extLst>
              <a:ext uri="{FF2B5EF4-FFF2-40B4-BE49-F238E27FC236}">
                <a16:creationId xmlns:a16="http://schemas.microsoft.com/office/drawing/2014/main" id="{13FF455C-20FC-8934-71E3-7C7183F211E5}"/>
              </a:ext>
            </a:extLst>
          </p:cNvPr>
          <p:cNvGrpSpPr/>
          <p:nvPr/>
        </p:nvGrpSpPr>
        <p:grpSpPr>
          <a:xfrm>
            <a:off x="6724072" y="787550"/>
            <a:ext cx="1106767" cy="1090158"/>
            <a:chOff x="-44512325" y="3176075"/>
            <a:chExt cx="300900" cy="300900"/>
          </a:xfrm>
          <a:solidFill>
            <a:schemeClr val="tx2"/>
          </a:solidFill>
        </p:grpSpPr>
        <p:sp>
          <p:nvSpPr>
            <p:cNvPr id="4" name="Google Shape;7308;p82">
              <a:extLst>
                <a:ext uri="{FF2B5EF4-FFF2-40B4-BE49-F238E27FC236}">
                  <a16:creationId xmlns:a16="http://schemas.microsoft.com/office/drawing/2014/main" id="{A6C683B6-BC08-A88B-8472-15C515E5292C}"/>
                </a:ext>
              </a:extLst>
            </p:cNvPr>
            <p:cNvSpPr/>
            <p:nvPr/>
          </p:nvSpPr>
          <p:spPr>
            <a:xfrm>
              <a:off x="-44512325" y="3176075"/>
              <a:ext cx="300900" cy="300900"/>
            </a:xfrm>
            <a:custGeom>
              <a:avLst/>
              <a:gdLst/>
              <a:ahLst/>
              <a:cxnLst/>
              <a:rect l="l" t="t" r="r" b="b"/>
              <a:pathLst>
                <a:path w="12036" h="12036" extrusionOk="0">
                  <a:moveTo>
                    <a:pt x="3246" y="2868"/>
                  </a:moveTo>
                  <a:cubicBezTo>
                    <a:pt x="3435" y="2868"/>
                    <a:pt x="3592" y="3025"/>
                    <a:pt x="3592" y="3246"/>
                  </a:cubicBezTo>
                  <a:cubicBezTo>
                    <a:pt x="3592" y="3435"/>
                    <a:pt x="3435" y="3592"/>
                    <a:pt x="3246" y="3592"/>
                  </a:cubicBezTo>
                  <a:cubicBezTo>
                    <a:pt x="3057" y="3592"/>
                    <a:pt x="2899" y="3435"/>
                    <a:pt x="2899" y="3246"/>
                  </a:cubicBezTo>
                  <a:cubicBezTo>
                    <a:pt x="2899" y="3025"/>
                    <a:pt x="3057" y="2868"/>
                    <a:pt x="3246" y="2868"/>
                  </a:cubicBezTo>
                  <a:close/>
                  <a:moveTo>
                    <a:pt x="8854" y="2868"/>
                  </a:moveTo>
                  <a:cubicBezTo>
                    <a:pt x="9043" y="2868"/>
                    <a:pt x="9200" y="3025"/>
                    <a:pt x="9200" y="3246"/>
                  </a:cubicBezTo>
                  <a:cubicBezTo>
                    <a:pt x="9200" y="3435"/>
                    <a:pt x="9043" y="3592"/>
                    <a:pt x="8854" y="3592"/>
                  </a:cubicBezTo>
                  <a:cubicBezTo>
                    <a:pt x="8665" y="3592"/>
                    <a:pt x="8507" y="3435"/>
                    <a:pt x="8507" y="3246"/>
                  </a:cubicBezTo>
                  <a:cubicBezTo>
                    <a:pt x="8507" y="3025"/>
                    <a:pt x="8665" y="2868"/>
                    <a:pt x="8854" y="2868"/>
                  </a:cubicBezTo>
                  <a:close/>
                  <a:moveTo>
                    <a:pt x="6774" y="3277"/>
                  </a:moveTo>
                  <a:cubicBezTo>
                    <a:pt x="6963" y="3277"/>
                    <a:pt x="7121" y="3435"/>
                    <a:pt x="7121" y="3624"/>
                  </a:cubicBezTo>
                  <a:lnTo>
                    <a:pt x="7121" y="3876"/>
                  </a:lnTo>
                  <a:cubicBezTo>
                    <a:pt x="7247" y="3907"/>
                    <a:pt x="7341" y="3970"/>
                    <a:pt x="7467" y="4065"/>
                  </a:cubicBezTo>
                  <a:lnTo>
                    <a:pt x="7656" y="3939"/>
                  </a:lnTo>
                  <a:cubicBezTo>
                    <a:pt x="7706" y="3919"/>
                    <a:pt x="7766" y="3908"/>
                    <a:pt x="7825" y="3908"/>
                  </a:cubicBezTo>
                  <a:cubicBezTo>
                    <a:pt x="7955" y="3908"/>
                    <a:pt x="8086" y="3957"/>
                    <a:pt x="8129" y="4065"/>
                  </a:cubicBezTo>
                  <a:lnTo>
                    <a:pt x="8854" y="5294"/>
                  </a:lnTo>
                  <a:cubicBezTo>
                    <a:pt x="8917" y="5451"/>
                    <a:pt x="8885" y="5672"/>
                    <a:pt x="8728" y="5735"/>
                  </a:cubicBezTo>
                  <a:lnTo>
                    <a:pt x="8539" y="5861"/>
                  </a:lnTo>
                  <a:lnTo>
                    <a:pt x="8539" y="6270"/>
                  </a:lnTo>
                  <a:lnTo>
                    <a:pt x="8728" y="6396"/>
                  </a:lnTo>
                  <a:cubicBezTo>
                    <a:pt x="8885" y="6459"/>
                    <a:pt x="8980" y="6711"/>
                    <a:pt x="8854" y="6869"/>
                  </a:cubicBezTo>
                  <a:lnTo>
                    <a:pt x="8129" y="8066"/>
                  </a:lnTo>
                  <a:cubicBezTo>
                    <a:pt x="8043" y="8174"/>
                    <a:pt x="7927" y="8222"/>
                    <a:pt x="7812" y="8222"/>
                  </a:cubicBezTo>
                  <a:cubicBezTo>
                    <a:pt x="7759" y="8222"/>
                    <a:pt x="7706" y="8212"/>
                    <a:pt x="7656" y="8192"/>
                  </a:cubicBezTo>
                  <a:lnTo>
                    <a:pt x="7467" y="8066"/>
                  </a:lnTo>
                  <a:cubicBezTo>
                    <a:pt x="7341" y="8160"/>
                    <a:pt x="7215" y="8223"/>
                    <a:pt x="7121" y="8255"/>
                  </a:cubicBezTo>
                  <a:lnTo>
                    <a:pt x="7121" y="8507"/>
                  </a:lnTo>
                  <a:cubicBezTo>
                    <a:pt x="7121" y="8696"/>
                    <a:pt x="6963" y="8854"/>
                    <a:pt x="6774" y="8854"/>
                  </a:cubicBezTo>
                  <a:lnTo>
                    <a:pt x="5357" y="8854"/>
                  </a:lnTo>
                  <a:cubicBezTo>
                    <a:pt x="5136" y="8854"/>
                    <a:pt x="4978" y="8696"/>
                    <a:pt x="4978" y="8507"/>
                  </a:cubicBezTo>
                  <a:lnTo>
                    <a:pt x="4978" y="8255"/>
                  </a:lnTo>
                  <a:cubicBezTo>
                    <a:pt x="4884" y="8223"/>
                    <a:pt x="4758" y="8160"/>
                    <a:pt x="4632" y="8066"/>
                  </a:cubicBezTo>
                  <a:lnTo>
                    <a:pt x="4443" y="8192"/>
                  </a:lnTo>
                  <a:cubicBezTo>
                    <a:pt x="4393" y="8212"/>
                    <a:pt x="4334" y="8222"/>
                    <a:pt x="4274" y="8222"/>
                  </a:cubicBezTo>
                  <a:cubicBezTo>
                    <a:pt x="4145" y="8222"/>
                    <a:pt x="4013" y="8174"/>
                    <a:pt x="3970" y="8066"/>
                  </a:cubicBezTo>
                  <a:lnTo>
                    <a:pt x="3246" y="6869"/>
                  </a:lnTo>
                  <a:cubicBezTo>
                    <a:pt x="3183" y="6680"/>
                    <a:pt x="3214" y="6459"/>
                    <a:pt x="3372" y="6396"/>
                  </a:cubicBezTo>
                  <a:lnTo>
                    <a:pt x="3561" y="6270"/>
                  </a:lnTo>
                  <a:lnTo>
                    <a:pt x="3561" y="5861"/>
                  </a:lnTo>
                  <a:lnTo>
                    <a:pt x="3372" y="5735"/>
                  </a:lnTo>
                  <a:cubicBezTo>
                    <a:pt x="3214" y="5672"/>
                    <a:pt x="3151" y="5420"/>
                    <a:pt x="3246" y="5294"/>
                  </a:cubicBezTo>
                  <a:lnTo>
                    <a:pt x="3970" y="4065"/>
                  </a:lnTo>
                  <a:cubicBezTo>
                    <a:pt x="4013" y="3958"/>
                    <a:pt x="4142" y="3880"/>
                    <a:pt x="4270" y="3880"/>
                  </a:cubicBezTo>
                  <a:cubicBezTo>
                    <a:pt x="4331" y="3880"/>
                    <a:pt x="4392" y="3898"/>
                    <a:pt x="4443" y="3939"/>
                  </a:cubicBezTo>
                  <a:lnTo>
                    <a:pt x="4632" y="4065"/>
                  </a:lnTo>
                  <a:cubicBezTo>
                    <a:pt x="4758" y="3970"/>
                    <a:pt x="4884" y="3907"/>
                    <a:pt x="4978" y="3876"/>
                  </a:cubicBezTo>
                  <a:lnTo>
                    <a:pt x="4978" y="3624"/>
                  </a:lnTo>
                  <a:cubicBezTo>
                    <a:pt x="4978" y="3435"/>
                    <a:pt x="5136" y="3277"/>
                    <a:pt x="5357" y="3277"/>
                  </a:cubicBezTo>
                  <a:close/>
                  <a:moveTo>
                    <a:pt x="3246" y="8475"/>
                  </a:moveTo>
                  <a:cubicBezTo>
                    <a:pt x="3435" y="8475"/>
                    <a:pt x="3592" y="8633"/>
                    <a:pt x="3592" y="8822"/>
                  </a:cubicBezTo>
                  <a:cubicBezTo>
                    <a:pt x="3592" y="9043"/>
                    <a:pt x="3435" y="9169"/>
                    <a:pt x="3246" y="9169"/>
                  </a:cubicBezTo>
                  <a:cubicBezTo>
                    <a:pt x="3057" y="9169"/>
                    <a:pt x="2899" y="9011"/>
                    <a:pt x="2899" y="8822"/>
                  </a:cubicBezTo>
                  <a:cubicBezTo>
                    <a:pt x="2899" y="8633"/>
                    <a:pt x="3057" y="8475"/>
                    <a:pt x="3246" y="8475"/>
                  </a:cubicBezTo>
                  <a:close/>
                  <a:moveTo>
                    <a:pt x="8854" y="8475"/>
                  </a:moveTo>
                  <a:cubicBezTo>
                    <a:pt x="9043" y="8475"/>
                    <a:pt x="9200" y="8633"/>
                    <a:pt x="9200" y="8822"/>
                  </a:cubicBezTo>
                  <a:cubicBezTo>
                    <a:pt x="9200" y="9043"/>
                    <a:pt x="9043" y="9169"/>
                    <a:pt x="8854" y="9169"/>
                  </a:cubicBezTo>
                  <a:cubicBezTo>
                    <a:pt x="8665" y="9169"/>
                    <a:pt x="8507" y="9011"/>
                    <a:pt x="8507" y="8822"/>
                  </a:cubicBezTo>
                  <a:cubicBezTo>
                    <a:pt x="8507" y="8633"/>
                    <a:pt x="8665" y="8475"/>
                    <a:pt x="8854" y="8475"/>
                  </a:cubicBezTo>
                  <a:close/>
                  <a:moveTo>
                    <a:pt x="3183" y="1"/>
                  </a:moveTo>
                  <a:cubicBezTo>
                    <a:pt x="2994" y="1"/>
                    <a:pt x="2836" y="158"/>
                    <a:pt x="2836" y="347"/>
                  </a:cubicBezTo>
                  <a:lnTo>
                    <a:pt x="2836" y="1418"/>
                  </a:lnTo>
                  <a:lnTo>
                    <a:pt x="2458" y="1418"/>
                  </a:lnTo>
                  <a:cubicBezTo>
                    <a:pt x="1891" y="1418"/>
                    <a:pt x="1418" y="1891"/>
                    <a:pt x="1418" y="2490"/>
                  </a:cubicBezTo>
                  <a:lnTo>
                    <a:pt x="1418" y="2836"/>
                  </a:lnTo>
                  <a:lnTo>
                    <a:pt x="347" y="2836"/>
                  </a:lnTo>
                  <a:cubicBezTo>
                    <a:pt x="158" y="2836"/>
                    <a:pt x="1" y="2994"/>
                    <a:pt x="1" y="3183"/>
                  </a:cubicBezTo>
                  <a:cubicBezTo>
                    <a:pt x="1" y="3372"/>
                    <a:pt x="158" y="3529"/>
                    <a:pt x="347" y="3529"/>
                  </a:cubicBezTo>
                  <a:lnTo>
                    <a:pt x="1418" y="3529"/>
                  </a:lnTo>
                  <a:lnTo>
                    <a:pt x="1418" y="4254"/>
                  </a:lnTo>
                  <a:lnTo>
                    <a:pt x="347" y="4254"/>
                  </a:lnTo>
                  <a:cubicBezTo>
                    <a:pt x="158" y="4254"/>
                    <a:pt x="1" y="4411"/>
                    <a:pt x="1" y="4600"/>
                  </a:cubicBezTo>
                  <a:cubicBezTo>
                    <a:pt x="1" y="4821"/>
                    <a:pt x="158" y="4978"/>
                    <a:pt x="347" y="4978"/>
                  </a:cubicBezTo>
                  <a:lnTo>
                    <a:pt x="1418" y="4978"/>
                  </a:lnTo>
                  <a:lnTo>
                    <a:pt x="1418" y="5672"/>
                  </a:lnTo>
                  <a:lnTo>
                    <a:pt x="347" y="5672"/>
                  </a:lnTo>
                  <a:cubicBezTo>
                    <a:pt x="158" y="5672"/>
                    <a:pt x="1" y="5829"/>
                    <a:pt x="1" y="6018"/>
                  </a:cubicBezTo>
                  <a:cubicBezTo>
                    <a:pt x="1" y="6239"/>
                    <a:pt x="158" y="6396"/>
                    <a:pt x="347" y="6396"/>
                  </a:cubicBezTo>
                  <a:lnTo>
                    <a:pt x="1418" y="6396"/>
                  </a:lnTo>
                  <a:lnTo>
                    <a:pt x="1418" y="7089"/>
                  </a:lnTo>
                  <a:lnTo>
                    <a:pt x="347" y="7089"/>
                  </a:lnTo>
                  <a:cubicBezTo>
                    <a:pt x="158" y="7089"/>
                    <a:pt x="1" y="7247"/>
                    <a:pt x="1" y="7436"/>
                  </a:cubicBezTo>
                  <a:cubicBezTo>
                    <a:pt x="1" y="7656"/>
                    <a:pt x="158" y="7814"/>
                    <a:pt x="347" y="7814"/>
                  </a:cubicBezTo>
                  <a:lnTo>
                    <a:pt x="1418" y="7814"/>
                  </a:lnTo>
                  <a:lnTo>
                    <a:pt x="1418" y="8507"/>
                  </a:lnTo>
                  <a:lnTo>
                    <a:pt x="347" y="8507"/>
                  </a:lnTo>
                  <a:cubicBezTo>
                    <a:pt x="158" y="8507"/>
                    <a:pt x="1" y="8665"/>
                    <a:pt x="1" y="8854"/>
                  </a:cubicBezTo>
                  <a:cubicBezTo>
                    <a:pt x="1" y="9074"/>
                    <a:pt x="158" y="9232"/>
                    <a:pt x="347" y="9232"/>
                  </a:cubicBezTo>
                  <a:lnTo>
                    <a:pt x="1418" y="9232"/>
                  </a:lnTo>
                  <a:lnTo>
                    <a:pt x="1418" y="9578"/>
                  </a:lnTo>
                  <a:cubicBezTo>
                    <a:pt x="1418" y="10177"/>
                    <a:pt x="1891" y="10618"/>
                    <a:pt x="2458" y="10618"/>
                  </a:cubicBezTo>
                  <a:lnTo>
                    <a:pt x="2836" y="10618"/>
                  </a:lnTo>
                  <a:lnTo>
                    <a:pt x="2836" y="11689"/>
                  </a:lnTo>
                  <a:cubicBezTo>
                    <a:pt x="2836" y="11878"/>
                    <a:pt x="2994" y="12036"/>
                    <a:pt x="3183" y="12036"/>
                  </a:cubicBezTo>
                  <a:cubicBezTo>
                    <a:pt x="3372" y="12036"/>
                    <a:pt x="3529" y="11878"/>
                    <a:pt x="3529" y="11689"/>
                  </a:cubicBezTo>
                  <a:lnTo>
                    <a:pt x="3529" y="10618"/>
                  </a:lnTo>
                  <a:lnTo>
                    <a:pt x="4254" y="10618"/>
                  </a:lnTo>
                  <a:lnTo>
                    <a:pt x="4254" y="11689"/>
                  </a:lnTo>
                  <a:cubicBezTo>
                    <a:pt x="4254" y="11878"/>
                    <a:pt x="4411" y="12036"/>
                    <a:pt x="4600" y="12036"/>
                  </a:cubicBezTo>
                  <a:cubicBezTo>
                    <a:pt x="4789" y="12036"/>
                    <a:pt x="4947" y="11878"/>
                    <a:pt x="4947" y="11689"/>
                  </a:cubicBezTo>
                  <a:lnTo>
                    <a:pt x="4947" y="10618"/>
                  </a:lnTo>
                  <a:lnTo>
                    <a:pt x="5672" y="10618"/>
                  </a:lnTo>
                  <a:lnTo>
                    <a:pt x="5672" y="11689"/>
                  </a:lnTo>
                  <a:cubicBezTo>
                    <a:pt x="5672" y="11878"/>
                    <a:pt x="5829" y="12036"/>
                    <a:pt x="6018" y="12036"/>
                  </a:cubicBezTo>
                  <a:cubicBezTo>
                    <a:pt x="6207" y="12036"/>
                    <a:pt x="6365" y="11878"/>
                    <a:pt x="6365" y="11689"/>
                  </a:cubicBezTo>
                  <a:lnTo>
                    <a:pt x="6365" y="10618"/>
                  </a:lnTo>
                  <a:lnTo>
                    <a:pt x="7089" y="10618"/>
                  </a:lnTo>
                  <a:lnTo>
                    <a:pt x="7089" y="11689"/>
                  </a:lnTo>
                  <a:cubicBezTo>
                    <a:pt x="7089" y="11878"/>
                    <a:pt x="7247" y="12036"/>
                    <a:pt x="7436" y="12036"/>
                  </a:cubicBezTo>
                  <a:cubicBezTo>
                    <a:pt x="7625" y="12036"/>
                    <a:pt x="7782" y="11878"/>
                    <a:pt x="7782" y="11689"/>
                  </a:cubicBezTo>
                  <a:lnTo>
                    <a:pt x="7782" y="10618"/>
                  </a:lnTo>
                  <a:lnTo>
                    <a:pt x="8507" y="10618"/>
                  </a:lnTo>
                  <a:lnTo>
                    <a:pt x="8507" y="11689"/>
                  </a:lnTo>
                  <a:cubicBezTo>
                    <a:pt x="8507" y="11878"/>
                    <a:pt x="8665" y="12036"/>
                    <a:pt x="8854" y="12036"/>
                  </a:cubicBezTo>
                  <a:cubicBezTo>
                    <a:pt x="9043" y="12036"/>
                    <a:pt x="9200" y="11878"/>
                    <a:pt x="9200" y="11689"/>
                  </a:cubicBezTo>
                  <a:lnTo>
                    <a:pt x="9200" y="10618"/>
                  </a:lnTo>
                  <a:lnTo>
                    <a:pt x="9547" y="10618"/>
                  </a:lnTo>
                  <a:cubicBezTo>
                    <a:pt x="10145" y="10618"/>
                    <a:pt x="10618" y="10177"/>
                    <a:pt x="10618" y="9578"/>
                  </a:cubicBezTo>
                  <a:lnTo>
                    <a:pt x="10618" y="9232"/>
                  </a:lnTo>
                  <a:lnTo>
                    <a:pt x="11689" y="9232"/>
                  </a:lnTo>
                  <a:cubicBezTo>
                    <a:pt x="11878" y="9232"/>
                    <a:pt x="12036" y="9074"/>
                    <a:pt x="12036" y="8854"/>
                  </a:cubicBezTo>
                  <a:cubicBezTo>
                    <a:pt x="12036" y="8665"/>
                    <a:pt x="11878" y="8507"/>
                    <a:pt x="11689" y="8507"/>
                  </a:cubicBezTo>
                  <a:lnTo>
                    <a:pt x="10618" y="8507"/>
                  </a:lnTo>
                  <a:lnTo>
                    <a:pt x="10618" y="7814"/>
                  </a:lnTo>
                  <a:lnTo>
                    <a:pt x="11689" y="7814"/>
                  </a:lnTo>
                  <a:cubicBezTo>
                    <a:pt x="11878" y="7814"/>
                    <a:pt x="12036" y="7656"/>
                    <a:pt x="12036" y="7436"/>
                  </a:cubicBezTo>
                  <a:cubicBezTo>
                    <a:pt x="12036" y="7247"/>
                    <a:pt x="11878" y="7089"/>
                    <a:pt x="11689" y="7089"/>
                  </a:cubicBezTo>
                  <a:lnTo>
                    <a:pt x="10618" y="7089"/>
                  </a:lnTo>
                  <a:lnTo>
                    <a:pt x="10618" y="6396"/>
                  </a:lnTo>
                  <a:lnTo>
                    <a:pt x="11689" y="6396"/>
                  </a:lnTo>
                  <a:cubicBezTo>
                    <a:pt x="11878" y="6396"/>
                    <a:pt x="12036" y="6239"/>
                    <a:pt x="12036" y="6018"/>
                  </a:cubicBezTo>
                  <a:cubicBezTo>
                    <a:pt x="12036" y="5829"/>
                    <a:pt x="11878" y="5672"/>
                    <a:pt x="11689" y="5672"/>
                  </a:cubicBezTo>
                  <a:lnTo>
                    <a:pt x="10618" y="5672"/>
                  </a:lnTo>
                  <a:lnTo>
                    <a:pt x="10618" y="4978"/>
                  </a:lnTo>
                  <a:lnTo>
                    <a:pt x="11689" y="4978"/>
                  </a:lnTo>
                  <a:cubicBezTo>
                    <a:pt x="11878" y="4978"/>
                    <a:pt x="12036" y="4821"/>
                    <a:pt x="12036" y="4600"/>
                  </a:cubicBezTo>
                  <a:cubicBezTo>
                    <a:pt x="12036" y="4411"/>
                    <a:pt x="11878" y="4254"/>
                    <a:pt x="11689" y="4254"/>
                  </a:cubicBezTo>
                  <a:lnTo>
                    <a:pt x="10618" y="4254"/>
                  </a:lnTo>
                  <a:lnTo>
                    <a:pt x="10618" y="3529"/>
                  </a:lnTo>
                  <a:lnTo>
                    <a:pt x="11689" y="3529"/>
                  </a:lnTo>
                  <a:cubicBezTo>
                    <a:pt x="11878" y="3529"/>
                    <a:pt x="12036" y="3372"/>
                    <a:pt x="12036" y="3183"/>
                  </a:cubicBezTo>
                  <a:cubicBezTo>
                    <a:pt x="12036" y="2994"/>
                    <a:pt x="11878" y="2836"/>
                    <a:pt x="11689" y="2836"/>
                  </a:cubicBezTo>
                  <a:lnTo>
                    <a:pt x="10618" y="2836"/>
                  </a:lnTo>
                  <a:lnTo>
                    <a:pt x="10618" y="2490"/>
                  </a:lnTo>
                  <a:cubicBezTo>
                    <a:pt x="10618" y="1891"/>
                    <a:pt x="10145" y="1418"/>
                    <a:pt x="9547" y="1418"/>
                  </a:cubicBezTo>
                  <a:lnTo>
                    <a:pt x="9200" y="1418"/>
                  </a:lnTo>
                  <a:lnTo>
                    <a:pt x="9200" y="347"/>
                  </a:lnTo>
                  <a:cubicBezTo>
                    <a:pt x="9200" y="158"/>
                    <a:pt x="9043" y="1"/>
                    <a:pt x="8854" y="1"/>
                  </a:cubicBezTo>
                  <a:cubicBezTo>
                    <a:pt x="8665" y="1"/>
                    <a:pt x="8507" y="158"/>
                    <a:pt x="8507" y="347"/>
                  </a:cubicBezTo>
                  <a:lnTo>
                    <a:pt x="8507" y="1418"/>
                  </a:lnTo>
                  <a:lnTo>
                    <a:pt x="7782" y="1418"/>
                  </a:lnTo>
                  <a:lnTo>
                    <a:pt x="7782" y="347"/>
                  </a:lnTo>
                  <a:cubicBezTo>
                    <a:pt x="7782" y="158"/>
                    <a:pt x="7625" y="1"/>
                    <a:pt x="7436" y="1"/>
                  </a:cubicBezTo>
                  <a:cubicBezTo>
                    <a:pt x="7247" y="1"/>
                    <a:pt x="7089" y="158"/>
                    <a:pt x="7089" y="347"/>
                  </a:cubicBezTo>
                  <a:lnTo>
                    <a:pt x="7089" y="1418"/>
                  </a:lnTo>
                  <a:lnTo>
                    <a:pt x="6365" y="1418"/>
                  </a:lnTo>
                  <a:lnTo>
                    <a:pt x="6365" y="347"/>
                  </a:lnTo>
                  <a:cubicBezTo>
                    <a:pt x="6365" y="158"/>
                    <a:pt x="6207" y="1"/>
                    <a:pt x="6018" y="1"/>
                  </a:cubicBezTo>
                  <a:cubicBezTo>
                    <a:pt x="5829" y="1"/>
                    <a:pt x="5672" y="158"/>
                    <a:pt x="5672" y="347"/>
                  </a:cubicBezTo>
                  <a:lnTo>
                    <a:pt x="5672" y="1418"/>
                  </a:lnTo>
                  <a:lnTo>
                    <a:pt x="4947" y="1418"/>
                  </a:lnTo>
                  <a:lnTo>
                    <a:pt x="4947" y="347"/>
                  </a:lnTo>
                  <a:cubicBezTo>
                    <a:pt x="4947" y="158"/>
                    <a:pt x="4789" y="1"/>
                    <a:pt x="4600" y="1"/>
                  </a:cubicBezTo>
                  <a:cubicBezTo>
                    <a:pt x="4411" y="1"/>
                    <a:pt x="4254" y="158"/>
                    <a:pt x="4254" y="347"/>
                  </a:cubicBezTo>
                  <a:lnTo>
                    <a:pt x="4254" y="1418"/>
                  </a:lnTo>
                  <a:lnTo>
                    <a:pt x="3529" y="1418"/>
                  </a:lnTo>
                  <a:lnTo>
                    <a:pt x="3529" y="347"/>
                  </a:lnTo>
                  <a:cubicBezTo>
                    <a:pt x="3529" y="158"/>
                    <a:pt x="3372" y="1"/>
                    <a:pt x="3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7309;p82">
              <a:extLst>
                <a:ext uri="{FF2B5EF4-FFF2-40B4-BE49-F238E27FC236}">
                  <a16:creationId xmlns:a16="http://schemas.microsoft.com/office/drawing/2014/main" id="{BBF77294-7E10-0FF8-7118-B01214261224}"/>
                </a:ext>
              </a:extLst>
            </p:cNvPr>
            <p:cNvSpPr/>
            <p:nvPr/>
          </p:nvSpPr>
          <p:spPr>
            <a:xfrm>
              <a:off x="-44369750" y="33178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7310;p82">
              <a:extLst>
                <a:ext uri="{FF2B5EF4-FFF2-40B4-BE49-F238E27FC236}">
                  <a16:creationId xmlns:a16="http://schemas.microsoft.com/office/drawing/2014/main" id="{FA4D0C81-2130-7399-837A-A88F5024E314}"/>
                </a:ext>
              </a:extLst>
            </p:cNvPr>
            <p:cNvSpPr/>
            <p:nvPr/>
          </p:nvSpPr>
          <p:spPr>
            <a:xfrm>
              <a:off x="-44411500" y="3275325"/>
              <a:ext cx="100825" cy="102400"/>
            </a:xfrm>
            <a:custGeom>
              <a:avLst/>
              <a:gdLst/>
              <a:ahLst/>
              <a:cxnLst/>
              <a:rect l="l" t="t" r="r" b="b"/>
              <a:pathLst>
                <a:path w="4033" h="4096" extrusionOk="0">
                  <a:moveTo>
                    <a:pt x="2017" y="1008"/>
                  </a:moveTo>
                  <a:cubicBezTo>
                    <a:pt x="2615" y="1008"/>
                    <a:pt x="3088" y="1481"/>
                    <a:pt x="3088" y="2048"/>
                  </a:cubicBezTo>
                  <a:cubicBezTo>
                    <a:pt x="3088" y="2647"/>
                    <a:pt x="2615" y="3119"/>
                    <a:pt x="2017" y="3119"/>
                  </a:cubicBezTo>
                  <a:cubicBezTo>
                    <a:pt x="1418" y="3119"/>
                    <a:pt x="945" y="2647"/>
                    <a:pt x="945" y="2048"/>
                  </a:cubicBezTo>
                  <a:cubicBezTo>
                    <a:pt x="945" y="1481"/>
                    <a:pt x="1418" y="1008"/>
                    <a:pt x="2017" y="1008"/>
                  </a:cubicBezTo>
                  <a:close/>
                  <a:moveTo>
                    <a:pt x="1670" y="0"/>
                  </a:moveTo>
                  <a:lnTo>
                    <a:pt x="1670" y="126"/>
                  </a:lnTo>
                  <a:cubicBezTo>
                    <a:pt x="1670" y="284"/>
                    <a:pt x="1576" y="410"/>
                    <a:pt x="1418" y="441"/>
                  </a:cubicBezTo>
                  <a:cubicBezTo>
                    <a:pt x="1229" y="536"/>
                    <a:pt x="1040" y="630"/>
                    <a:pt x="882" y="756"/>
                  </a:cubicBezTo>
                  <a:cubicBezTo>
                    <a:pt x="809" y="811"/>
                    <a:pt x="725" y="845"/>
                    <a:pt x="643" y="845"/>
                  </a:cubicBezTo>
                  <a:cubicBezTo>
                    <a:pt x="584" y="845"/>
                    <a:pt x="526" y="828"/>
                    <a:pt x="473" y="788"/>
                  </a:cubicBezTo>
                  <a:lnTo>
                    <a:pt x="347" y="725"/>
                  </a:lnTo>
                  <a:lnTo>
                    <a:pt x="0" y="1324"/>
                  </a:lnTo>
                  <a:lnTo>
                    <a:pt x="126" y="1387"/>
                  </a:lnTo>
                  <a:cubicBezTo>
                    <a:pt x="252" y="1481"/>
                    <a:pt x="315" y="1639"/>
                    <a:pt x="284" y="1733"/>
                  </a:cubicBezTo>
                  <a:cubicBezTo>
                    <a:pt x="252" y="1985"/>
                    <a:pt x="252" y="2143"/>
                    <a:pt x="284" y="2363"/>
                  </a:cubicBezTo>
                  <a:cubicBezTo>
                    <a:pt x="315" y="2521"/>
                    <a:pt x="252" y="2647"/>
                    <a:pt x="126" y="2741"/>
                  </a:cubicBezTo>
                  <a:lnTo>
                    <a:pt x="0" y="2804"/>
                  </a:lnTo>
                  <a:lnTo>
                    <a:pt x="347" y="3403"/>
                  </a:lnTo>
                  <a:lnTo>
                    <a:pt x="473" y="3308"/>
                  </a:lnTo>
                  <a:cubicBezTo>
                    <a:pt x="518" y="3286"/>
                    <a:pt x="566" y="3276"/>
                    <a:pt x="616" y="3276"/>
                  </a:cubicBezTo>
                  <a:cubicBezTo>
                    <a:pt x="707" y="3276"/>
                    <a:pt x="801" y="3310"/>
                    <a:pt x="882" y="3371"/>
                  </a:cubicBezTo>
                  <a:cubicBezTo>
                    <a:pt x="1040" y="3529"/>
                    <a:pt x="1229" y="3592"/>
                    <a:pt x="1418" y="3686"/>
                  </a:cubicBezTo>
                  <a:cubicBezTo>
                    <a:pt x="1576" y="3718"/>
                    <a:pt x="1670" y="3875"/>
                    <a:pt x="1670" y="4001"/>
                  </a:cubicBezTo>
                  <a:lnTo>
                    <a:pt x="1670" y="4096"/>
                  </a:lnTo>
                  <a:lnTo>
                    <a:pt x="2363" y="4096"/>
                  </a:lnTo>
                  <a:lnTo>
                    <a:pt x="2363" y="4001"/>
                  </a:lnTo>
                  <a:cubicBezTo>
                    <a:pt x="2363" y="3844"/>
                    <a:pt x="2458" y="3718"/>
                    <a:pt x="2615" y="3686"/>
                  </a:cubicBezTo>
                  <a:cubicBezTo>
                    <a:pt x="2804" y="3592"/>
                    <a:pt x="2993" y="3466"/>
                    <a:pt x="3151" y="3371"/>
                  </a:cubicBezTo>
                  <a:cubicBezTo>
                    <a:pt x="3232" y="3310"/>
                    <a:pt x="3327" y="3276"/>
                    <a:pt x="3417" y="3276"/>
                  </a:cubicBezTo>
                  <a:cubicBezTo>
                    <a:pt x="3467" y="3276"/>
                    <a:pt x="3516" y="3286"/>
                    <a:pt x="3560" y="3308"/>
                  </a:cubicBezTo>
                  <a:lnTo>
                    <a:pt x="3686" y="3403"/>
                  </a:lnTo>
                  <a:lnTo>
                    <a:pt x="4033" y="2804"/>
                  </a:lnTo>
                  <a:lnTo>
                    <a:pt x="3907" y="2741"/>
                  </a:lnTo>
                  <a:cubicBezTo>
                    <a:pt x="3781" y="2647"/>
                    <a:pt x="3718" y="2489"/>
                    <a:pt x="3749" y="2363"/>
                  </a:cubicBezTo>
                  <a:cubicBezTo>
                    <a:pt x="3781" y="2143"/>
                    <a:pt x="3781" y="1985"/>
                    <a:pt x="3749" y="1733"/>
                  </a:cubicBezTo>
                  <a:cubicBezTo>
                    <a:pt x="3718" y="1576"/>
                    <a:pt x="3781" y="1481"/>
                    <a:pt x="3907" y="1387"/>
                  </a:cubicBezTo>
                  <a:lnTo>
                    <a:pt x="4033" y="1324"/>
                  </a:lnTo>
                  <a:lnTo>
                    <a:pt x="3686" y="725"/>
                  </a:lnTo>
                  <a:lnTo>
                    <a:pt x="3560" y="788"/>
                  </a:lnTo>
                  <a:cubicBezTo>
                    <a:pt x="3502" y="832"/>
                    <a:pt x="3437" y="855"/>
                    <a:pt x="3371" y="855"/>
                  </a:cubicBezTo>
                  <a:cubicBezTo>
                    <a:pt x="3295" y="855"/>
                    <a:pt x="3218" y="824"/>
                    <a:pt x="3151" y="756"/>
                  </a:cubicBezTo>
                  <a:cubicBezTo>
                    <a:pt x="2993" y="599"/>
                    <a:pt x="2804" y="536"/>
                    <a:pt x="2615" y="441"/>
                  </a:cubicBezTo>
                  <a:cubicBezTo>
                    <a:pt x="2458" y="410"/>
                    <a:pt x="2363" y="252"/>
                    <a:pt x="2363" y="126"/>
                  </a:cubicBezTo>
                  <a:lnTo>
                    <a:pt x="236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6528;p81">
            <a:extLst>
              <a:ext uri="{FF2B5EF4-FFF2-40B4-BE49-F238E27FC236}">
                <a16:creationId xmlns:a16="http://schemas.microsoft.com/office/drawing/2014/main" id="{116CD80C-20E2-15A5-1CA4-846C6D322957}"/>
              </a:ext>
            </a:extLst>
          </p:cNvPr>
          <p:cNvGrpSpPr/>
          <p:nvPr/>
        </p:nvGrpSpPr>
        <p:grpSpPr>
          <a:xfrm>
            <a:off x="6834904" y="2237290"/>
            <a:ext cx="885102" cy="824936"/>
            <a:chOff x="-31817400" y="3910025"/>
            <a:chExt cx="301675" cy="294075"/>
          </a:xfrm>
          <a:solidFill>
            <a:schemeClr val="tx2"/>
          </a:solidFill>
        </p:grpSpPr>
        <p:sp>
          <p:nvSpPr>
            <p:cNvPr id="9" name="Google Shape;6529;p81">
              <a:extLst>
                <a:ext uri="{FF2B5EF4-FFF2-40B4-BE49-F238E27FC236}">
                  <a16:creationId xmlns:a16="http://schemas.microsoft.com/office/drawing/2014/main" id="{53957448-3FCF-C868-E1EC-32A1B81DC268}"/>
                </a:ext>
              </a:extLst>
            </p:cNvPr>
            <p:cNvSpPr/>
            <p:nvPr/>
          </p:nvSpPr>
          <p:spPr>
            <a:xfrm>
              <a:off x="-31817400" y="3911550"/>
              <a:ext cx="301675" cy="292550"/>
            </a:xfrm>
            <a:custGeom>
              <a:avLst/>
              <a:gdLst/>
              <a:ahLst/>
              <a:cxnLst/>
              <a:rect l="l" t="t" r="r" b="b"/>
              <a:pathLst>
                <a:path w="12067" h="11702" extrusionOk="0">
                  <a:moveTo>
                    <a:pt x="2558" y="0"/>
                  </a:moveTo>
                  <a:cubicBezTo>
                    <a:pt x="2357" y="0"/>
                    <a:pt x="2155" y="24"/>
                    <a:pt x="1954" y="70"/>
                  </a:cubicBezTo>
                  <a:cubicBezTo>
                    <a:pt x="1828" y="102"/>
                    <a:pt x="1733" y="196"/>
                    <a:pt x="1702" y="322"/>
                  </a:cubicBezTo>
                  <a:cubicBezTo>
                    <a:pt x="1670" y="448"/>
                    <a:pt x="1702" y="543"/>
                    <a:pt x="1796" y="637"/>
                  </a:cubicBezTo>
                  <a:lnTo>
                    <a:pt x="2679" y="1551"/>
                  </a:lnTo>
                  <a:cubicBezTo>
                    <a:pt x="2962" y="1803"/>
                    <a:pt x="2962" y="2244"/>
                    <a:pt x="2679" y="2528"/>
                  </a:cubicBezTo>
                  <a:cubicBezTo>
                    <a:pt x="2553" y="2669"/>
                    <a:pt x="2379" y="2740"/>
                    <a:pt x="2202" y="2740"/>
                  </a:cubicBezTo>
                  <a:cubicBezTo>
                    <a:pt x="2025" y="2740"/>
                    <a:pt x="1844" y="2669"/>
                    <a:pt x="1702" y="2528"/>
                  </a:cubicBezTo>
                  <a:lnTo>
                    <a:pt x="788" y="1614"/>
                  </a:lnTo>
                  <a:cubicBezTo>
                    <a:pt x="744" y="1569"/>
                    <a:pt x="668" y="1525"/>
                    <a:pt x="582" y="1525"/>
                  </a:cubicBezTo>
                  <a:cubicBezTo>
                    <a:pt x="547" y="1525"/>
                    <a:pt x="510" y="1532"/>
                    <a:pt x="473" y="1551"/>
                  </a:cubicBezTo>
                  <a:cubicBezTo>
                    <a:pt x="347" y="1582"/>
                    <a:pt x="284" y="1645"/>
                    <a:pt x="253" y="1771"/>
                  </a:cubicBezTo>
                  <a:cubicBezTo>
                    <a:pt x="1" y="2591"/>
                    <a:pt x="253" y="3473"/>
                    <a:pt x="883" y="4103"/>
                  </a:cubicBezTo>
                  <a:cubicBezTo>
                    <a:pt x="1366" y="4494"/>
                    <a:pt x="1932" y="4750"/>
                    <a:pt x="2619" y="4750"/>
                  </a:cubicBezTo>
                  <a:cubicBezTo>
                    <a:pt x="2874" y="4750"/>
                    <a:pt x="3145" y="4715"/>
                    <a:pt x="3435" y="4638"/>
                  </a:cubicBezTo>
                  <a:lnTo>
                    <a:pt x="7247" y="8482"/>
                  </a:lnTo>
                  <a:cubicBezTo>
                    <a:pt x="6963" y="9522"/>
                    <a:pt x="7215" y="10372"/>
                    <a:pt x="7814" y="10971"/>
                  </a:cubicBezTo>
                  <a:cubicBezTo>
                    <a:pt x="8291" y="11472"/>
                    <a:pt x="8895" y="11702"/>
                    <a:pt x="9516" y="11702"/>
                  </a:cubicBezTo>
                  <a:cubicBezTo>
                    <a:pt x="9714" y="11702"/>
                    <a:pt x="9915" y="11678"/>
                    <a:pt x="10114" y="11632"/>
                  </a:cubicBezTo>
                  <a:cubicBezTo>
                    <a:pt x="10240" y="11569"/>
                    <a:pt x="10334" y="11506"/>
                    <a:pt x="10366" y="11380"/>
                  </a:cubicBezTo>
                  <a:cubicBezTo>
                    <a:pt x="10397" y="11254"/>
                    <a:pt x="10366" y="11128"/>
                    <a:pt x="10271" y="11065"/>
                  </a:cubicBezTo>
                  <a:lnTo>
                    <a:pt x="9389" y="10152"/>
                  </a:lnTo>
                  <a:cubicBezTo>
                    <a:pt x="9106" y="9868"/>
                    <a:pt x="9106" y="9459"/>
                    <a:pt x="9389" y="9175"/>
                  </a:cubicBezTo>
                  <a:cubicBezTo>
                    <a:pt x="9515" y="9033"/>
                    <a:pt x="9688" y="8962"/>
                    <a:pt x="9866" y="8962"/>
                  </a:cubicBezTo>
                  <a:cubicBezTo>
                    <a:pt x="10043" y="8962"/>
                    <a:pt x="10224" y="9033"/>
                    <a:pt x="10366" y="9175"/>
                  </a:cubicBezTo>
                  <a:lnTo>
                    <a:pt x="11279" y="10089"/>
                  </a:lnTo>
                  <a:cubicBezTo>
                    <a:pt x="11326" y="10135"/>
                    <a:pt x="11405" y="10164"/>
                    <a:pt x="11494" y="10164"/>
                  </a:cubicBezTo>
                  <a:cubicBezTo>
                    <a:pt x="11527" y="10164"/>
                    <a:pt x="11561" y="10160"/>
                    <a:pt x="11594" y="10152"/>
                  </a:cubicBezTo>
                  <a:cubicBezTo>
                    <a:pt x="11720" y="10120"/>
                    <a:pt x="11783" y="10026"/>
                    <a:pt x="11815" y="9931"/>
                  </a:cubicBezTo>
                  <a:cubicBezTo>
                    <a:pt x="12067" y="9081"/>
                    <a:pt x="11815" y="8230"/>
                    <a:pt x="11185" y="7600"/>
                  </a:cubicBezTo>
                  <a:cubicBezTo>
                    <a:pt x="10778" y="7170"/>
                    <a:pt x="10224" y="6903"/>
                    <a:pt x="9537" y="6903"/>
                  </a:cubicBezTo>
                  <a:cubicBezTo>
                    <a:pt x="9266" y="6903"/>
                    <a:pt x="8975" y="6944"/>
                    <a:pt x="8665" y="7033"/>
                  </a:cubicBezTo>
                  <a:lnTo>
                    <a:pt x="4852" y="3221"/>
                  </a:lnTo>
                  <a:lnTo>
                    <a:pt x="4884" y="3032"/>
                  </a:lnTo>
                  <a:cubicBezTo>
                    <a:pt x="5136" y="2213"/>
                    <a:pt x="4884" y="1330"/>
                    <a:pt x="4254" y="700"/>
                  </a:cubicBezTo>
                  <a:cubicBezTo>
                    <a:pt x="3778" y="225"/>
                    <a:pt x="3177" y="0"/>
                    <a:pt x="25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530;p81">
              <a:extLst>
                <a:ext uri="{FF2B5EF4-FFF2-40B4-BE49-F238E27FC236}">
                  <a16:creationId xmlns:a16="http://schemas.microsoft.com/office/drawing/2014/main" id="{1D7A85FA-FAF5-5012-155E-BC78ADFC8620}"/>
                </a:ext>
              </a:extLst>
            </p:cNvPr>
            <p:cNvSpPr/>
            <p:nvPr/>
          </p:nvSpPr>
          <p:spPr>
            <a:xfrm>
              <a:off x="-31816600" y="4062950"/>
              <a:ext cx="144150" cy="140600"/>
            </a:xfrm>
            <a:custGeom>
              <a:avLst/>
              <a:gdLst/>
              <a:ahLst/>
              <a:cxnLst/>
              <a:rect l="l" t="t" r="r" b="b"/>
              <a:pathLst>
                <a:path w="5766" h="5624" extrusionOk="0">
                  <a:moveTo>
                    <a:pt x="4080" y="1504"/>
                  </a:moveTo>
                  <a:cubicBezTo>
                    <a:pt x="4167" y="1504"/>
                    <a:pt x="4253" y="1528"/>
                    <a:pt x="4316" y="1575"/>
                  </a:cubicBezTo>
                  <a:cubicBezTo>
                    <a:pt x="4442" y="1701"/>
                    <a:pt x="4442" y="1953"/>
                    <a:pt x="4316" y="2048"/>
                  </a:cubicBezTo>
                  <a:lnTo>
                    <a:pt x="2205" y="4159"/>
                  </a:lnTo>
                  <a:cubicBezTo>
                    <a:pt x="2158" y="4206"/>
                    <a:pt x="2072" y="4230"/>
                    <a:pt x="1985" y="4230"/>
                  </a:cubicBezTo>
                  <a:cubicBezTo>
                    <a:pt x="1898" y="4230"/>
                    <a:pt x="1812" y="4206"/>
                    <a:pt x="1764" y="4159"/>
                  </a:cubicBezTo>
                  <a:cubicBezTo>
                    <a:pt x="1638" y="4033"/>
                    <a:pt x="1638" y="3781"/>
                    <a:pt x="1764" y="3686"/>
                  </a:cubicBezTo>
                  <a:lnTo>
                    <a:pt x="3844" y="1575"/>
                  </a:lnTo>
                  <a:cubicBezTo>
                    <a:pt x="3907" y="1528"/>
                    <a:pt x="3993" y="1504"/>
                    <a:pt x="4080" y="1504"/>
                  </a:cubicBezTo>
                  <a:close/>
                  <a:moveTo>
                    <a:pt x="3844" y="0"/>
                  </a:moveTo>
                  <a:lnTo>
                    <a:pt x="567" y="3277"/>
                  </a:lnTo>
                  <a:cubicBezTo>
                    <a:pt x="0" y="3844"/>
                    <a:pt x="0" y="4694"/>
                    <a:pt x="567" y="5198"/>
                  </a:cubicBezTo>
                  <a:cubicBezTo>
                    <a:pt x="835" y="5482"/>
                    <a:pt x="1189" y="5624"/>
                    <a:pt x="1540" y="5624"/>
                  </a:cubicBezTo>
                  <a:cubicBezTo>
                    <a:pt x="1890" y="5624"/>
                    <a:pt x="2237" y="5482"/>
                    <a:pt x="2489" y="5198"/>
                  </a:cubicBezTo>
                  <a:lnTo>
                    <a:pt x="5766" y="1953"/>
                  </a:lnTo>
                  <a:lnTo>
                    <a:pt x="38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531;p81">
              <a:extLst>
                <a:ext uri="{FF2B5EF4-FFF2-40B4-BE49-F238E27FC236}">
                  <a16:creationId xmlns:a16="http://schemas.microsoft.com/office/drawing/2014/main" id="{01CB75E7-BB49-E2BA-AF23-6A753E5C9AF6}"/>
                </a:ext>
              </a:extLst>
            </p:cNvPr>
            <p:cNvSpPr/>
            <p:nvPr/>
          </p:nvSpPr>
          <p:spPr>
            <a:xfrm>
              <a:off x="-31648050" y="3910025"/>
              <a:ext cx="129175" cy="127725"/>
            </a:xfrm>
            <a:custGeom>
              <a:avLst/>
              <a:gdLst/>
              <a:ahLst/>
              <a:cxnLst/>
              <a:rect l="l" t="t" r="r" b="b"/>
              <a:pathLst>
                <a:path w="5167" h="5109" extrusionOk="0">
                  <a:moveTo>
                    <a:pt x="4249" y="1"/>
                  </a:moveTo>
                  <a:cubicBezTo>
                    <a:pt x="4179" y="1"/>
                    <a:pt x="4106" y="24"/>
                    <a:pt x="4033" y="68"/>
                  </a:cubicBezTo>
                  <a:lnTo>
                    <a:pt x="2206" y="1171"/>
                  </a:lnTo>
                  <a:cubicBezTo>
                    <a:pt x="2017" y="1265"/>
                    <a:pt x="1985" y="1549"/>
                    <a:pt x="2143" y="1706"/>
                  </a:cubicBezTo>
                  <a:lnTo>
                    <a:pt x="2300" y="1864"/>
                  </a:lnTo>
                  <a:lnTo>
                    <a:pt x="0" y="4164"/>
                  </a:lnTo>
                  <a:lnTo>
                    <a:pt x="945" y="5109"/>
                  </a:lnTo>
                  <a:lnTo>
                    <a:pt x="3245" y="2809"/>
                  </a:lnTo>
                  <a:lnTo>
                    <a:pt x="3434" y="2998"/>
                  </a:lnTo>
                  <a:cubicBezTo>
                    <a:pt x="3502" y="3066"/>
                    <a:pt x="3594" y="3099"/>
                    <a:pt x="3684" y="3099"/>
                  </a:cubicBezTo>
                  <a:cubicBezTo>
                    <a:pt x="3802" y="3099"/>
                    <a:pt x="3916" y="3042"/>
                    <a:pt x="3970" y="2935"/>
                  </a:cubicBezTo>
                  <a:lnTo>
                    <a:pt x="5073" y="1108"/>
                  </a:lnTo>
                  <a:cubicBezTo>
                    <a:pt x="5167" y="1013"/>
                    <a:pt x="5167" y="793"/>
                    <a:pt x="5041" y="698"/>
                  </a:cubicBezTo>
                  <a:lnTo>
                    <a:pt x="4474" y="100"/>
                  </a:lnTo>
                  <a:cubicBezTo>
                    <a:pt x="4406" y="32"/>
                    <a:pt x="4330" y="1"/>
                    <a:pt x="42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5418;p78">
            <a:extLst>
              <a:ext uri="{FF2B5EF4-FFF2-40B4-BE49-F238E27FC236}">
                <a16:creationId xmlns:a16="http://schemas.microsoft.com/office/drawing/2014/main" id="{EBF12ECA-6351-B6CF-EE89-9886FC8B221D}"/>
              </a:ext>
            </a:extLst>
          </p:cNvPr>
          <p:cNvGrpSpPr/>
          <p:nvPr/>
        </p:nvGrpSpPr>
        <p:grpSpPr>
          <a:xfrm>
            <a:off x="6810793" y="3485390"/>
            <a:ext cx="1003028" cy="820659"/>
            <a:chOff x="3271200" y="3863875"/>
            <a:chExt cx="481825" cy="366950"/>
          </a:xfrm>
          <a:solidFill>
            <a:schemeClr val="tx2"/>
          </a:solidFill>
        </p:grpSpPr>
        <p:sp>
          <p:nvSpPr>
            <p:cNvPr id="13" name="Google Shape;5419;p78">
              <a:extLst>
                <a:ext uri="{FF2B5EF4-FFF2-40B4-BE49-F238E27FC236}">
                  <a16:creationId xmlns:a16="http://schemas.microsoft.com/office/drawing/2014/main" id="{3997BAB0-106C-1C81-9F3D-B21D23410F93}"/>
                </a:ext>
              </a:extLst>
            </p:cNvPr>
            <p:cNvSpPr/>
            <p:nvPr/>
          </p:nvSpPr>
          <p:spPr>
            <a:xfrm>
              <a:off x="3271200" y="3920350"/>
              <a:ext cx="283225" cy="310475"/>
            </a:xfrm>
            <a:custGeom>
              <a:avLst/>
              <a:gdLst/>
              <a:ahLst/>
              <a:cxnLst/>
              <a:rect l="l" t="t" r="r" b="b"/>
              <a:pathLst>
                <a:path w="11329" h="12419" extrusionOk="0">
                  <a:moveTo>
                    <a:pt x="1693" y="0"/>
                  </a:moveTo>
                  <a:cubicBezTo>
                    <a:pt x="756" y="0"/>
                    <a:pt x="0" y="756"/>
                    <a:pt x="0" y="1693"/>
                  </a:cubicBezTo>
                  <a:lnTo>
                    <a:pt x="0" y="8468"/>
                  </a:lnTo>
                  <a:cubicBezTo>
                    <a:pt x="0" y="9405"/>
                    <a:pt x="756" y="10160"/>
                    <a:pt x="1693" y="10163"/>
                  </a:cubicBezTo>
                  <a:lnTo>
                    <a:pt x="2861" y="10163"/>
                  </a:lnTo>
                  <a:cubicBezTo>
                    <a:pt x="2861" y="11410"/>
                    <a:pt x="3870" y="12419"/>
                    <a:pt x="5120" y="12419"/>
                  </a:cubicBezTo>
                  <a:cubicBezTo>
                    <a:pt x="6366" y="12419"/>
                    <a:pt x="7378" y="11410"/>
                    <a:pt x="7378" y="10163"/>
                  </a:cubicBezTo>
                  <a:lnTo>
                    <a:pt x="9070" y="10163"/>
                  </a:lnTo>
                  <a:lnTo>
                    <a:pt x="9070" y="6679"/>
                  </a:lnTo>
                  <a:cubicBezTo>
                    <a:pt x="9070" y="6356"/>
                    <a:pt x="9350" y="6116"/>
                    <a:pt x="9645" y="6116"/>
                  </a:cubicBezTo>
                  <a:cubicBezTo>
                    <a:pt x="9705" y="6116"/>
                    <a:pt x="9765" y="6126"/>
                    <a:pt x="9823" y="6146"/>
                  </a:cubicBezTo>
                  <a:cubicBezTo>
                    <a:pt x="9938" y="6187"/>
                    <a:pt x="10055" y="6206"/>
                    <a:pt x="10172" y="6206"/>
                  </a:cubicBezTo>
                  <a:cubicBezTo>
                    <a:pt x="10766" y="6206"/>
                    <a:pt x="11329" y="5708"/>
                    <a:pt x="11329" y="5080"/>
                  </a:cubicBezTo>
                  <a:cubicBezTo>
                    <a:pt x="11329" y="4453"/>
                    <a:pt x="10766" y="3954"/>
                    <a:pt x="10172" y="3954"/>
                  </a:cubicBezTo>
                  <a:cubicBezTo>
                    <a:pt x="10055" y="3954"/>
                    <a:pt x="9938" y="3974"/>
                    <a:pt x="9823" y="4014"/>
                  </a:cubicBezTo>
                  <a:cubicBezTo>
                    <a:pt x="9759" y="4037"/>
                    <a:pt x="9695" y="4048"/>
                    <a:pt x="9632" y="4048"/>
                  </a:cubicBezTo>
                  <a:cubicBezTo>
                    <a:pt x="9333" y="4048"/>
                    <a:pt x="9070" y="3805"/>
                    <a:pt x="9070" y="3484"/>
                  </a:cubicBezTo>
                  <a:lnTo>
                    <a:pt x="9070" y="0"/>
                  </a:lnTo>
                  <a:lnTo>
                    <a:pt x="6381" y="0"/>
                  </a:lnTo>
                  <a:cubicBezTo>
                    <a:pt x="5894" y="0"/>
                    <a:pt x="5635" y="576"/>
                    <a:pt x="5960" y="940"/>
                  </a:cubicBezTo>
                  <a:cubicBezTo>
                    <a:pt x="6610" y="1669"/>
                    <a:pt x="6095" y="2822"/>
                    <a:pt x="5120" y="2822"/>
                  </a:cubicBezTo>
                  <a:cubicBezTo>
                    <a:pt x="4141" y="2822"/>
                    <a:pt x="3626" y="1669"/>
                    <a:pt x="4276" y="940"/>
                  </a:cubicBezTo>
                  <a:cubicBezTo>
                    <a:pt x="4602" y="576"/>
                    <a:pt x="4343" y="0"/>
                    <a:pt x="38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" name="Google Shape;5420;p78">
              <a:extLst>
                <a:ext uri="{FF2B5EF4-FFF2-40B4-BE49-F238E27FC236}">
                  <a16:creationId xmlns:a16="http://schemas.microsoft.com/office/drawing/2014/main" id="{30F11DFC-FA01-DCF4-F256-239FA1E7BA9B}"/>
                </a:ext>
              </a:extLst>
            </p:cNvPr>
            <p:cNvSpPr/>
            <p:nvPr/>
          </p:nvSpPr>
          <p:spPr>
            <a:xfrm>
              <a:off x="3526175" y="3863875"/>
              <a:ext cx="226850" cy="310575"/>
            </a:xfrm>
            <a:custGeom>
              <a:avLst/>
              <a:gdLst/>
              <a:ahLst/>
              <a:cxnLst/>
              <a:rect l="l" t="t" r="r" b="b"/>
              <a:pathLst>
                <a:path w="9074" h="12423" extrusionOk="0">
                  <a:moveTo>
                    <a:pt x="3954" y="1"/>
                  </a:moveTo>
                  <a:cubicBezTo>
                    <a:pt x="2705" y="1"/>
                    <a:pt x="1696" y="1010"/>
                    <a:pt x="1696" y="2259"/>
                  </a:cubicBezTo>
                  <a:lnTo>
                    <a:pt x="1" y="2259"/>
                  </a:lnTo>
                  <a:lnTo>
                    <a:pt x="1" y="5081"/>
                  </a:lnTo>
                  <a:cubicBezTo>
                    <a:pt x="1247" y="5081"/>
                    <a:pt x="2259" y="6093"/>
                    <a:pt x="2259" y="7339"/>
                  </a:cubicBezTo>
                  <a:cubicBezTo>
                    <a:pt x="2259" y="8586"/>
                    <a:pt x="1247" y="9598"/>
                    <a:pt x="1" y="9598"/>
                  </a:cubicBezTo>
                  <a:lnTo>
                    <a:pt x="1" y="12422"/>
                  </a:lnTo>
                  <a:lnTo>
                    <a:pt x="7378" y="12422"/>
                  </a:lnTo>
                  <a:cubicBezTo>
                    <a:pt x="8315" y="12419"/>
                    <a:pt x="9070" y="11664"/>
                    <a:pt x="9073" y="10727"/>
                  </a:cubicBezTo>
                  <a:lnTo>
                    <a:pt x="9073" y="3952"/>
                  </a:lnTo>
                  <a:cubicBezTo>
                    <a:pt x="9070" y="3015"/>
                    <a:pt x="8315" y="2259"/>
                    <a:pt x="7378" y="2259"/>
                  </a:cubicBezTo>
                  <a:lnTo>
                    <a:pt x="6213" y="2259"/>
                  </a:lnTo>
                  <a:cubicBezTo>
                    <a:pt x="6213" y="1010"/>
                    <a:pt x="5201" y="1"/>
                    <a:pt x="3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689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F1A72-38EB-7CFC-2DBA-84440A08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063D-C511-6335-B07B-7790B7D2E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599" y="110004"/>
            <a:ext cx="4592801" cy="656379"/>
          </a:xfrm>
        </p:spPr>
        <p:txBody>
          <a:bodyPr/>
          <a:lstStyle/>
          <a:p>
            <a:r>
              <a:rPr lang="en-US"/>
              <a:t>Hardware Block Diagram</a:t>
            </a:r>
          </a:p>
        </p:txBody>
      </p:sp>
      <p:pic>
        <p:nvPicPr>
          <p:cNvPr id="5" name="Picture 4" descr="A person smiling at camera&#10;&#10;AI-generated content may be incorrect.">
            <a:extLst>
              <a:ext uri="{FF2B5EF4-FFF2-40B4-BE49-F238E27FC236}">
                <a16:creationId xmlns:a16="http://schemas.microsoft.com/office/drawing/2014/main" id="{92FB472B-F5C8-F6CB-24C3-C5755818A3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586D40-2A67-96F6-E0B3-3EF45493CB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8088" y="745663"/>
            <a:ext cx="6907821" cy="4287833"/>
          </a:xfrm>
          <a:prstGeom prst="rect">
            <a:avLst/>
          </a:prstGeom>
        </p:spPr>
      </p:pic>
      <p:pic>
        <p:nvPicPr>
          <p:cNvPr id="14" name="Block Diagram (Javier)">
            <a:hlinkClick r:id="" action="ppaction://media"/>
            <a:extLst>
              <a:ext uri="{FF2B5EF4-FFF2-40B4-BE49-F238E27FC236}">
                <a16:creationId xmlns:a16="http://schemas.microsoft.com/office/drawing/2014/main" id="{B4F0FB10-F61E-6CE6-9986-67D4BDCB6F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8800" y="23499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24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59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9EBE1-9831-586D-E7D3-B115CC4B9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DEEE3D4-70BB-9491-6B38-B0125A963E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447" y="759428"/>
            <a:ext cx="3661935" cy="19794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66C8BB-3999-FEAD-7096-C5EEC1D14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599" y="571703"/>
            <a:ext cx="4592801" cy="656379"/>
          </a:xfrm>
        </p:spPr>
        <p:txBody>
          <a:bodyPr/>
          <a:lstStyle/>
          <a:p>
            <a:pPr algn="ctr"/>
            <a:r>
              <a:rPr lang="en-US"/>
              <a:t>System CAD</a:t>
            </a:r>
            <a:br>
              <a:rPr lang="en-US"/>
            </a:br>
            <a:endParaRPr lang="en-US"/>
          </a:p>
        </p:txBody>
      </p:sp>
      <p:pic>
        <p:nvPicPr>
          <p:cNvPr id="5" name="Picture 4" descr="A person smiling at camera&#10;&#10;AI-generated content may be incorrect.">
            <a:extLst>
              <a:ext uri="{FF2B5EF4-FFF2-40B4-BE49-F238E27FC236}">
                <a16:creationId xmlns:a16="http://schemas.microsoft.com/office/drawing/2014/main" id="{649F1019-AD05-BE62-A724-33CF9847DF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2531D2-8A37-BCA6-F2A0-7DFF73119A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2432" y="1228082"/>
            <a:ext cx="3934305" cy="30328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262F81-7428-160A-04C8-981BCD23D8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446" y="2926577"/>
            <a:ext cx="3661935" cy="19042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78F11A-E77C-FF41-1B14-3668934AE462}"/>
              </a:ext>
            </a:extLst>
          </p:cNvPr>
          <p:cNvSpPr txBox="1"/>
          <p:nvPr/>
        </p:nvSpPr>
        <p:spPr>
          <a:xfrm>
            <a:off x="2197100" y="2388056"/>
            <a:ext cx="6731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>
                <a:solidFill>
                  <a:srgbClr val="FF0000"/>
                </a:solidFill>
              </a:rPr>
              <a:t>Main PCB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5924A4-45EF-B8B3-658B-0800AD1D7D7A}"/>
              </a:ext>
            </a:extLst>
          </p:cNvPr>
          <p:cNvSpPr txBox="1"/>
          <p:nvPr/>
        </p:nvSpPr>
        <p:spPr>
          <a:xfrm>
            <a:off x="3254157" y="1533696"/>
            <a:ext cx="571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>
                <a:solidFill>
                  <a:srgbClr val="FF0000"/>
                </a:solidFill>
              </a:rPr>
              <a:t>I/O PCB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EBBC0E-9D7A-4817-D2D8-D2C770B1B18A}"/>
              </a:ext>
            </a:extLst>
          </p:cNvPr>
          <p:cNvSpPr txBox="1"/>
          <p:nvPr/>
        </p:nvSpPr>
        <p:spPr>
          <a:xfrm>
            <a:off x="2262899" y="870144"/>
            <a:ext cx="6731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>
                <a:solidFill>
                  <a:srgbClr val="FF0000"/>
                </a:solidFill>
              </a:rPr>
              <a:t>Display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B08A13-8BE6-AEBA-9830-044A3BD06BC1}"/>
              </a:ext>
            </a:extLst>
          </p:cNvPr>
          <p:cNvSpPr txBox="1"/>
          <p:nvPr/>
        </p:nvSpPr>
        <p:spPr>
          <a:xfrm>
            <a:off x="1222166" y="870144"/>
            <a:ext cx="6731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>
                <a:solidFill>
                  <a:srgbClr val="FF0000"/>
                </a:solidFill>
              </a:rPr>
              <a:t>Power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EA13C1-542B-C844-D0A2-A028E5E0351D}"/>
              </a:ext>
            </a:extLst>
          </p:cNvPr>
          <p:cNvSpPr txBox="1"/>
          <p:nvPr/>
        </p:nvSpPr>
        <p:spPr>
          <a:xfrm>
            <a:off x="1539338" y="4384072"/>
            <a:ext cx="13017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rgbClr val="FF0000"/>
                </a:solidFill>
              </a:rPr>
              <a:t>Relays and Contactors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7C0A4D-C200-9F89-0F50-89DC7A4E6AE8}"/>
              </a:ext>
            </a:extLst>
          </p:cNvPr>
          <p:cNvSpPr txBox="1"/>
          <p:nvPr/>
        </p:nvSpPr>
        <p:spPr>
          <a:xfrm rot="1901972">
            <a:off x="5317905" y="3587398"/>
            <a:ext cx="6891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>
                <a:solidFill>
                  <a:srgbClr val="FF0000"/>
                </a:solidFill>
              </a:rPr>
              <a:t>24’’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B8735E-0A7E-B742-2D03-18C099F5768D}"/>
              </a:ext>
            </a:extLst>
          </p:cNvPr>
          <p:cNvSpPr txBox="1"/>
          <p:nvPr/>
        </p:nvSpPr>
        <p:spPr>
          <a:xfrm rot="19559137">
            <a:off x="7329816" y="3699974"/>
            <a:ext cx="6891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>
                <a:solidFill>
                  <a:srgbClr val="FF0000"/>
                </a:solidFill>
              </a:rPr>
              <a:t>12’’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79C67A-3D50-E0F4-BA40-7EF7D66AC65D}"/>
              </a:ext>
            </a:extLst>
          </p:cNvPr>
          <p:cNvSpPr txBox="1"/>
          <p:nvPr/>
        </p:nvSpPr>
        <p:spPr>
          <a:xfrm>
            <a:off x="4252432" y="2362919"/>
            <a:ext cx="3080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>
                <a:solidFill>
                  <a:srgbClr val="FF0000"/>
                </a:solidFill>
              </a:rPr>
              <a:t>6’’</a:t>
            </a:r>
          </a:p>
        </p:txBody>
      </p:sp>
      <p:pic>
        <p:nvPicPr>
          <p:cNvPr id="18" name="CAD (Javier)">
            <a:hlinkClick r:id="" action="ppaction://media"/>
            <a:extLst>
              <a:ext uri="{FF2B5EF4-FFF2-40B4-BE49-F238E27FC236}">
                <a16:creationId xmlns:a16="http://schemas.microsoft.com/office/drawing/2014/main" id="{1E81D5FA-8E39-C515-4253-62D7211637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57306" y="460586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3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5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9B192-6629-856C-B605-2BC7A8C9B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DD54C-9ACE-BFA4-E9E0-B97F82FEB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489" y="23723"/>
            <a:ext cx="4667022" cy="656379"/>
          </a:xfrm>
        </p:spPr>
        <p:txBody>
          <a:bodyPr/>
          <a:lstStyle/>
          <a:p>
            <a:pPr algn="ctr"/>
            <a:r>
              <a:rPr lang="en-US"/>
              <a:t>Power Resistor Selection</a:t>
            </a:r>
          </a:p>
        </p:txBody>
      </p:sp>
      <p:pic>
        <p:nvPicPr>
          <p:cNvPr id="5" name="Picture 4" descr="A person smiling at camera&#10;&#10;AI-generated content may be incorrect.">
            <a:extLst>
              <a:ext uri="{FF2B5EF4-FFF2-40B4-BE49-F238E27FC236}">
                <a16:creationId xmlns:a16="http://schemas.microsoft.com/office/drawing/2014/main" id="{FAEF8880-D174-AE1A-071B-2D582110FF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9B0B0E-6959-93B5-1BF5-EF8253FC6F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172" y="1373312"/>
            <a:ext cx="3406716" cy="2133034"/>
          </a:xfrm>
          <a:prstGeom prst="rect">
            <a:avLst/>
          </a:prstGeom>
        </p:spPr>
      </p:pic>
      <p:pic>
        <p:nvPicPr>
          <p:cNvPr id="3074" name="Picture 2" descr="Meritek Metal Oxide Film Resistor Fixed Resistors 5-Watt Metal Oxide Film  Resistors – 0.5 Ohm To 1M Ohm, 5% Tolerance, 5-Piece Assortment 5%  Tolerance Power Resistors">
            <a:extLst>
              <a:ext uri="{FF2B5EF4-FFF2-40B4-BE49-F238E27FC236}">
                <a16:creationId xmlns:a16="http://schemas.microsoft.com/office/drawing/2014/main" id="{62DE9ED3-E907-776B-A5A2-F7356C47B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604" y="911029"/>
            <a:ext cx="879689" cy="50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600 Watt Thick Film Resistor - TGH600 Series | Ohmite Mfg Co">
            <a:extLst>
              <a:ext uri="{FF2B5EF4-FFF2-40B4-BE49-F238E27FC236}">
                <a16:creationId xmlns:a16="http://schemas.microsoft.com/office/drawing/2014/main" id="{DC1392A6-8CE6-C80D-B71A-E3FFCAFBF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342" y="935415"/>
            <a:ext cx="502679" cy="50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Wirewound Resistors | MEGATRON">
            <a:extLst>
              <a:ext uri="{FF2B5EF4-FFF2-40B4-BE49-F238E27FC236}">
                <a16:creationId xmlns:a16="http://schemas.microsoft.com/office/drawing/2014/main" id="{5C78AD15-5FBC-156D-85E2-17CD9BB4A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118" y="932876"/>
            <a:ext cx="752904" cy="50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509F26-CA1E-EE0E-3072-3FED0A3AE0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0" y="1403643"/>
            <a:ext cx="3726388" cy="21027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D5F450-EBF0-8038-5F47-70D6689CED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62606" y="755140"/>
            <a:ext cx="752904" cy="752904"/>
          </a:xfrm>
          <a:prstGeom prst="rect">
            <a:avLst/>
          </a:prstGeom>
        </p:spPr>
      </p:pic>
      <p:sp>
        <p:nvSpPr>
          <p:cNvPr id="14" name="Subtitle 3">
            <a:extLst>
              <a:ext uri="{FF2B5EF4-FFF2-40B4-BE49-F238E27FC236}">
                <a16:creationId xmlns:a16="http://schemas.microsoft.com/office/drawing/2014/main" id="{B31025DE-269D-299A-A5AD-B29097F9A209}"/>
              </a:ext>
            </a:extLst>
          </p:cNvPr>
          <p:cNvSpPr txBox="1">
            <a:spLocks/>
          </p:cNvSpPr>
          <p:nvPr/>
        </p:nvSpPr>
        <p:spPr>
          <a:xfrm>
            <a:off x="2238489" y="3681907"/>
            <a:ext cx="4667022" cy="88820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/>
              <a:t>Key Factors in Selection Included: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Voltage and Power Handling 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Product Availability / Resistance Value Availability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Overall Size and Mounting Style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Cost</a:t>
            </a:r>
          </a:p>
        </p:txBody>
      </p:sp>
      <p:pic>
        <p:nvPicPr>
          <p:cNvPr id="3" name="Resistor (Javier)">
            <a:hlinkClick r:id="" action="ppaction://media"/>
            <a:extLst>
              <a:ext uri="{FF2B5EF4-FFF2-40B4-BE49-F238E27FC236}">
                <a16:creationId xmlns:a16="http://schemas.microsoft.com/office/drawing/2014/main" id="{4774AD58-B3F8-1126-B643-120865F9B4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39750" y="42481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16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8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83FD1-2D2C-1344-4453-AA30DB402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D0AD3-AB65-267E-4BD4-748F80241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599" y="93245"/>
            <a:ext cx="4592801" cy="656379"/>
          </a:xfrm>
        </p:spPr>
        <p:txBody>
          <a:bodyPr/>
          <a:lstStyle/>
          <a:p>
            <a:pPr algn="ctr"/>
            <a:r>
              <a:rPr lang="en-US"/>
              <a:t>Relay Selection</a:t>
            </a:r>
          </a:p>
        </p:txBody>
      </p:sp>
      <p:pic>
        <p:nvPicPr>
          <p:cNvPr id="5" name="Picture 4" descr="A person smiling at camera&#10;&#10;AI-generated content may be incorrect.">
            <a:extLst>
              <a:ext uri="{FF2B5EF4-FFF2-40B4-BE49-F238E27FC236}">
                <a16:creationId xmlns:a16="http://schemas.microsoft.com/office/drawing/2014/main" id="{C7B12E5D-5792-6B42-9E38-574CC4DB4C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E15F78-9668-A0AE-A84E-571C8418F6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670" y="1436625"/>
            <a:ext cx="3906647" cy="21190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E3DF15-6D08-E3A6-E281-984818C547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2685" y="1436625"/>
            <a:ext cx="3741860" cy="2119086"/>
          </a:xfrm>
          <a:prstGeom prst="rect">
            <a:avLst/>
          </a:prstGeom>
        </p:spPr>
      </p:pic>
      <p:pic>
        <p:nvPicPr>
          <p:cNvPr id="4098" name="Picture 2" descr="Electro Mechanical Relay, Cube type, 5A DPDT, 220VAC coil input, LED  Indicator, (socket req'd)">
            <a:extLst>
              <a:ext uri="{FF2B5EF4-FFF2-40B4-BE49-F238E27FC236}">
                <a16:creationId xmlns:a16="http://schemas.microsoft.com/office/drawing/2014/main" id="{1D9B0017-1363-26ED-1179-FFA39D09A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041" y="749624"/>
            <a:ext cx="656379" cy="65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ed relays capable of standing-off 1.5, 2, and 3kVdc - Power Electronic  Tips">
            <a:extLst>
              <a:ext uri="{FF2B5EF4-FFF2-40B4-BE49-F238E27FC236}">
                <a16:creationId xmlns:a16="http://schemas.microsoft.com/office/drawing/2014/main" id="{7F1162D0-747F-4C59-2561-E18BCA76C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765" y="874008"/>
            <a:ext cx="724455" cy="40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olid State Relays | Eurotherm Limited">
            <a:extLst>
              <a:ext uri="{FF2B5EF4-FFF2-40B4-BE49-F238E27FC236}">
                <a16:creationId xmlns:a16="http://schemas.microsoft.com/office/drawing/2014/main" id="{5A0B91F4-A866-A137-E630-B4A3418A9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565" y="788490"/>
            <a:ext cx="578644" cy="57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arrier 72909 24V 40A 3-Pole Contactor">
            <a:extLst>
              <a:ext uri="{FF2B5EF4-FFF2-40B4-BE49-F238E27FC236}">
                <a16:creationId xmlns:a16="http://schemas.microsoft.com/office/drawing/2014/main" id="{DB1DBD41-FEC1-E926-0322-0DEC27432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589" y="680143"/>
            <a:ext cx="795338" cy="79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P Series Pre-Charge Contactors | Sensata Technologies">
            <a:extLst>
              <a:ext uri="{FF2B5EF4-FFF2-40B4-BE49-F238E27FC236}">
                <a16:creationId xmlns:a16="http://schemas.microsoft.com/office/drawing/2014/main" id="{CB1DB466-801D-2404-D0EB-FFE0E8A84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883" y="896021"/>
            <a:ext cx="626230" cy="49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btitle 3">
            <a:extLst>
              <a:ext uri="{FF2B5EF4-FFF2-40B4-BE49-F238E27FC236}">
                <a16:creationId xmlns:a16="http://schemas.microsoft.com/office/drawing/2014/main" id="{653BF9D6-4E11-ECC8-9AD5-BD1362DFB6CA}"/>
              </a:ext>
            </a:extLst>
          </p:cNvPr>
          <p:cNvSpPr txBox="1">
            <a:spLocks/>
          </p:cNvSpPr>
          <p:nvPr/>
        </p:nvSpPr>
        <p:spPr>
          <a:xfrm>
            <a:off x="2238489" y="3681907"/>
            <a:ext cx="4667022" cy="88820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/>
              <a:t>Key Factors in Selection Included: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Switching/Contact Voltage and Carry/Load Current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Coil Characteristics (Voltage and Current)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Typical Lifetime (Mechanical/Electrical)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Cost</a:t>
            </a:r>
          </a:p>
        </p:txBody>
      </p:sp>
      <p:pic>
        <p:nvPicPr>
          <p:cNvPr id="3" name="Relay (Javier)">
            <a:hlinkClick r:id="" action="ppaction://media"/>
            <a:extLst>
              <a:ext uri="{FF2B5EF4-FFF2-40B4-BE49-F238E27FC236}">
                <a16:creationId xmlns:a16="http://schemas.microsoft.com/office/drawing/2014/main" id="{F80C5570-4CF4-83C1-3553-D6F9221E16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85800" y="392281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0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35977-2564-BF02-8C48-A9758DFB0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8173D-8B34-BC1A-CF69-6041A0260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075" y="163931"/>
            <a:ext cx="6237690" cy="572700"/>
          </a:xfrm>
        </p:spPr>
        <p:txBody>
          <a:bodyPr/>
          <a:lstStyle/>
          <a:p>
            <a:r>
              <a:rPr lang="en-US"/>
              <a:t>Configuration of Discharge Stages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3F30D7-F3B2-3A96-FAA4-81C7015107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09170" y="3487740"/>
            <a:ext cx="3991062" cy="888206"/>
          </a:xfrm>
        </p:spPr>
        <p:txBody>
          <a:bodyPr/>
          <a:lstStyle/>
          <a:p>
            <a:r>
              <a:rPr lang="en-US"/>
              <a:t>Max Discharge Time: ~24 secs</a:t>
            </a:r>
          </a:p>
          <a:p>
            <a:r>
              <a:rPr lang="en-US"/>
              <a:t>Min Discharge Time: ~18 secs</a:t>
            </a:r>
          </a:p>
          <a:p>
            <a:r>
              <a:rPr lang="en-US"/>
              <a:t>Energy/Power Dissipated: 1188 J / 49.5 W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47D3547-95D4-59AF-0B6C-ED9239941EE9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1190325" y="3529543"/>
            <a:ext cx="3624171" cy="888206"/>
          </a:xfrm>
        </p:spPr>
        <p:txBody>
          <a:bodyPr/>
          <a:lstStyle/>
          <a:p>
            <a:r>
              <a:rPr lang="en-US"/>
              <a:t>Stage 1 Resistance: 10k</a:t>
            </a:r>
          </a:p>
          <a:p>
            <a:r>
              <a:rPr lang="en-US"/>
              <a:t>Stage 2 Resistance: 4.7k</a:t>
            </a:r>
          </a:p>
          <a:p>
            <a:r>
              <a:rPr lang="en-US"/>
              <a:t>Stage 3 Resistance: 1.88k</a:t>
            </a:r>
          </a:p>
        </p:txBody>
      </p:sp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9177A0E4-1EEC-CC83-EDC9-00ADBC764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4399" y="153403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06DB87-8D19-A1B7-6493-2BC0EE13A5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1208" y="998337"/>
            <a:ext cx="5907424" cy="2269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Stages (Javier)">
            <a:hlinkClick r:id="" action="ppaction://media"/>
            <a:extLst>
              <a:ext uri="{FF2B5EF4-FFF2-40B4-BE49-F238E27FC236}">
                <a16:creationId xmlns:a16="http://schemas.microsoft.com/office/drawing/2014/main" id="{0F68C5B2-6843-ED1E-0EB6-5FD470BA9F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0250" y="356724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4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1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527E2-C4B0-8E79-B8FA-196D781B0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56395-63D1-7C5B-E809-0C389DC1A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791" y="412643"/>
            <a:ext cx="5764888" cy="656379"/>
          </a:xfrm>
        </p:spPr>
        <p:txBody>
          <a:bodyPr/>
          <a:lstStyle/>
          <a:p>
            <a:pPr algn="ctr"/>
            <a:r>
              <a:rPr lang="en-US"/>
              <a:t>Isolation Hardware Technology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969E27-0DDB-6399-E722-DC856CF22D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6" r="1026"/>
          <a:stretch/>
        </p:blipFill>
        <p:spPr>
          <a:xfrm>
            <a:off x="7886958" y="9959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B842E43-620A-A2C3-D5D5-48DB9A6614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199759"/>
              </p:ext>
            </p:extLst>
          </p:nvPr>
        </p:nvGraphicFramePr>
        <p:xfrm>
          <a:off x="288342" y="1837690"/>
          <a:ext cx="3807138" cy="1468120"/>
        </p:xfrm>
        <a:graphic>
          <a:graphicData uri="http://schemas.openxmlformats.org/drawingml/2006/table">
            <a:tbl>
              <a:tblPr firstRow="1" bandRow="1">
                <a:tableStyleId>{D594BED7-12A5-4016-A87E-F34A7A665499}</a:tableStyleId>
              </a:tblPr>
              <a:tblGrid>
                <a:gridCol w="896513">
                  <a:extLst>
                    <a:ext uri="{9D8B030D-6E8A-4147-A177-3AD203B41FA5}">
                      <a16:colId xmlns:a16="http://schemas.microsoft.com/office/drawing/2014/main" val="232223547"/>
                    </a:ext>
                  </a:extLst>
                </a:gridCol>
                <a:gridCol w="1255690">
                  <a:extLst>
                    <a:ext uri="{9D8B030D-6E8A-4147-A177-3AD203B41FA5}">
                      <a16:colId xmlns:a16="http://schemas.microsoft.com/office/drawing/2014/main" val="2782284626"/>
                    </a:ext>
                  </a:extLst>
                </a:gridCol>
                <a:gridCol w="798490">
                  <a:extLst>
                    <a:ext uri="{9D8B030D-6E8A-4147-A177-3AD203B41FA5}">
                      <a16:colId xmlns:a16="http://schemas.microsoft.com/office/drawing/2014/main" val="2902768737"/>
                    </a:ext>
                  </a:extLst>
                </a:gridCol>
                <a:gridCol w="856445">
                  <a:extLst>
                    <a:ext uri="{9D8B030D-6E8A-4147-A177-3AD203B41FA5}">
                      <a16:colId xmlns:a16="http://schemas.microsoft.com/office/drawing/2014/main" val="382135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/>
                        <a:t>Technology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/>
                        <a:t>Use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/>
                        <a:t>Accuracy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/>
                        <a:t>Simplicity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31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highlight>
                            <a:srgbClr val="FFFF00"/>
                          </a:highlight>
                        </a:rPr>
                        <a:t>Analog Isolation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Copying analog signals across boundary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5567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/>
                        <a:t>Digital Isolation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Transferring digital signals across boundary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Very 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222132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B185AB0-7CA5-0B72-8CBC-A690B63DF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469146"/>
              </p:ext>
            </p:extLst>
          </p:nvPr>
        </p:nvGraphicFramePr>
        <p:xfrm>
          <a:off x="4374792" y="1830070"/>
          <a:ext cx="4376404" cy="1483360"/>
        </p:xfrm>
        <a:graphic>
          <a:graphicData uri="http://schemas.openxmlformats.org/drawingml/2006/table">
            <a:tbl>
              <a:tblPr firstRow="1" bandRow="1">
                <a:tableStyleId>{D594BED7-12A5-4016-A87E-F34A7A665499}</a:tableStyleId>
              </a:tblPr>
              <a:tblGrid>
                <a:gridCol w="1094101">
                  <a:extLst>
                    <a:ext uri="{9D8B030D-6E8A-4147-A177-3AD203B41FA5}">
                      <a16:colId xmlns:a16="http://schemas.microsoft.com/office/drawing/2014/main" val="3960490178"/>
                    </a:ext>
                  </a:extLst>
                </a:gridCol>
                <a:gridCol w="1094101">
                  <a:extLst>
                    <a:ext uri="{9D8B030D-6E8A-4147-A177-3AD203B41FA5}">
                      <a16:colId xmlns:a16="http://schemas.microsoft.com/office/drawing/2014/main" val="3982106329"/>
                    </a:ext>
                  </a:extLst>
                </a:gridCol>
                <a:gridCol w="1094101">
                  <a:extLst>
                    <a:ext uri="{9D8B030D-6E8A-4147-A177-3AD203B41FA5}">
                      <a16:colId xmlns:a16="http://schemas.microsoft.com/office/drawing/2014/main" val="2575933111"/>
                    </a:ext>
                  </a:extLst>
                </a:gridCol>
                <a:gridCol w="1094101">
                  <a:extLst>
                    <a:ext uri="{9D8B030D-6E8A-4147-A177-3AD203B41FA5}">
                      <a16:colId xmlns:a16="http://schemas.microsoft.com/office/drawing/2014/main" val="489875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Device</a:t>
                      </a:r>
                      <a:endParaRPr lang="en-US" sz="10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Input Range</a:t>
                      </a:r>
                      <a:endParaRPr lang="en-US" sz="10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Isolation Rating</a:t>
                      </a:r>
                      <a:endParaRPr lang="en-US" sz="10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Integration Complexity</a:t>
                      </a:r>
                      <a:endParaRPr lang="en-US" sz="10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47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ADUM3195BRQZ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Op amp 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3000 Vrms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Very High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6879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effectLst/>
                          <a:highlight>
                            <a:srgbClr val="FFFF00"/>
                          </a:highlight>
                          <a:latin typeface="+mj-lt"/>
                          <a:ea typeface="Times New Roman" panose="02020603050405020304" pitchFamily="18" charset="0"/>
                        </a:rPr>
                        <a:t>AMC3330Q1</a:t>
                      </a:r>
                      <a:endParaRPr lang="en-US" sz="10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+/- 1V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4250 </a:t>
                      </a:r>
                      <a:r>
                        <a:rPr lang="en-US" sz="1000" err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Vrms</a:t>
                      </a:r>
                      <a:endParaRPr lang="en-US" sz="10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Low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964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AMC1301DWVR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+/- 250mV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5000 </a:t>
                      </a:r>
                      <a:r>
                        <a:rPr lang="en-US" sz="1000" err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Vrms</a:t>
                      </a:r>
                      <a:endParaRPr lang="en-US" sz="10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High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478120"/>
                  </a:ext>
                </a:extLst>
              </a:tr>
            </a:tbl>
          </a:graphicData>
        </a:graphic>
      </p:graphicFrame>
      <p:sp>
        <p:nvSpPr>
          <p:cNvPr id="7" name="Subtitle 3">
            <a:extLst>
              <a:ext uri="{FF2B5EF4-FFF2-40B4-BE49-F238E27FC236}">
                <a16:creationId xmlns:a16="http://schemas.microsoft.com/office/drawing/2014/main" id="{063F79B0-17F9-8181-DDD1-7781C8A5E5BE}"/>
              </a:ext>
            </a:extLst>
          </p:cNvPr>
          <p:cNvSpPr txBox="1">
            <a:spLocks/>
          </p:cNvSpPr>
          <p:nvPr/>
        </p:nvSpPr>
        <p:spPr>
          <a:xfrm>
            <a:off x="288342" y="3637995"/>
            <a:ext cx="4667022" cy="88820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Key factors: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Design complexity and robustness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Device input range, isolation rating, and supporting component complexity</a:t>
            </a:r>
          </a:p>
        </p:txBody>
      </p:sp>
      <p:pic>
        <p:nvPicPr>
          <p:cNvPr id="51" name="Audio 50">
            <a:hlinkClick r:id="" action="ppaction://media"/>
            <a:extLst>
              <a:ext uri="{FF2B5EF4-FFF2-40B4-BE49-F238E27FC236}">
                <a16:creationId xmlns:a16="http://schemas.microsoft.com/office/drawing/2014/main" id="{EA904243-DA01-A418-5B9A-9AA338A6A6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3105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1160">
        <p:fade/>
      </p:transition>
    </mc:Choice>
    <mc:Fallback xmlns="">
      <p:transition spd="med" advTm="911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34081-D66E-F6C7-1A45-605EF29CE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97FED-6922-9D07-7409-7B1AE32BB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304" y="332473"/>
            <a:ext cx="6273653" cy="656379"/>
          </a:xfrm>
        </p:spPr>
        <p:txBody>
          <a:bodyPr/>
          <a:lstStyle/>
          <a:p>
            <a:pPr algn="ctr"/>
            <a:r>
              <a:rPr lang="en-US"/>
              <a:t>Temperature Sensing Technology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32F0FB-A1FB-517F-1E56-8EC5290623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6" r="1026"/>
          <a:stretch/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CAEAF50-48A7-82AA-06EA-496FFEE853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950354"/>
              </p:ext>
            </p:extLst>
          </p:nvPr>
        </p:nvGraphicFramePr>
        <p:xfrm>
          <a:off x="525400" y="1243322"/>
          <a:ext cx="7109460" cy="2292350"/>
        </p:xfrm>
        <a:graphic>
          <a:graphicData uri="http://schemas.openxmlformats.org/drawingml/2006/table">
            <a:tbl>
              <a:tblPr firstRow="1" bandRow="1">
                <a:tableStyleId>{D594BED7-12A5-4016-A87E-F34A7A665499}</a:tableStyleId>
              </a:tblPr>
              <a:tblGrid>
                <a:gridCol w="1194248">
                  <a:extLst>
                    <a:ext uri="{9D8B030D-6E8A-4147-A177-3AD203B41FA5}">
                      <a16:colId xmlns:a16="http://schemas.microsoft.com/office/drawing/2014/main" val="4084499959"/>
                    </a:ext>
                  </a:extLst>
                </a:gridCol>
                <a:gridCol w="1069272">
                  <a:extLst>
                    <a:ext uri="{9D8B030D-6E8A-4147-A177-3AD203B41FA5}">
                      <a16:colId xmlns:a16="http://schemas.microsoft.com/office/drawing/2014/main" val="425283004"/>
                    </a:ext>
                  </a:extLst>
                </a:gridCol>
                <a:gridCol w="921640">
                  <a:extLst>
                    <a:ext uri="{9D8B030D-6E8A-4147-A177-3AD203B41FA5}">
                      <a16:colId xmlns:a16="http://schemas.microsoft.com/office/drawing/2014/main" val="1809766236"/>
                    </a:ext>
                  </a:extLst>
                </a:gridCol>
                <a:gridCol w="1195701">
                  <a:extLst>
                    <a:ext uri="{9D8B030D-6E8A-4147-A177-3AD203B41FA5}">
                      <a16:colId xmlns:a16="http://schemas.microsoft.com/office/drawing/2014/main" val="620552780"/>
                    </a:ext>
                  </a:extLst>
                </a:gridCol>
                <a:gridCol w="968379">
                  <a:extLst>
                    <a:ext uri="{9D8B030D-6E8A-4147-A177-3AD203B41FA5}">
                      <a16:colId xmlns:a16="http://schemas.microsoft.com/office/drawing/2014/main" val="2483677679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943817603"/>
                    </a:ext>
                  </a:extLst>
                </a:gridCol>
                <a:gridCol w="861060">
                  <a:extLst>
                    <a:ext uri="{9D8B030D-6E8A-4147-A177-3AD203B41FA5}">
                      <a16:colId xmlns:a16="http://schemas.microsoft.com/office/drawing/2014/main" val="3278805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latin typeface="+mn-lt"/>
                        </a:rPr>
                        <a:t>Technology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highlight>
                            <a:srgbClr val="FFFF00"/>
                          </a:highlight>
                          <a:latin typeface="+mn-lt"/>
                        </a:rPr>
                        <a:t>RTD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latin typeface="+mn-lt"/>
                        </a:rPr>
                        <a:t>NTC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latin typeface="+mn-lt"/>
                        </a:rPr>
                        <a:t>Thermocouple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latin typeface="+mn-lt"/>
                        </a:rPr>
                        <a:t>Analog 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latin typeface="+mn-lt"/>
                        </a:rPr>
                        <a:t>Digital 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latin typeface="+mn-lt"/>
                        </a:rPr>
                        <a:t>IR non-contact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48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latin typeface="+mn-lt"/>
                        </a:rPr>
                        <a:t>Sensing Range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  <a:cs typeface="Arial"/>
                          <a:sym typeface="Arial"/>
                        </a:rPr>
                        <a:t>-50 to 250 C</a:t>
                      </a:r>
                      <a:endParaRPr lang="en-US" sz="1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  <a:cs typeface="Arial"/>
                          <a:sym typeface="Arial"/>
                        </a:rPr>
                        <a:t>-40 to 125 C</a:t>
                      </a:r>
                      <a:endParaRPr lang="en-US" sz="1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  <a:cs typeface="Arial"/>
                          <a:sym typeface="Arial"/>
                        </a:rPr>
                        <a:t>0 to 800 C</a:t>
                      </a:r>
                      <a:endParaRPr lang="en-US" sz="1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  <a:cs typeface="Arial"/>
                          <a:sym typeface="Arial"/>
                        </a:rPr>
                        <a:t>-40 to 125C</a:t>
                      </a:r>
                      <a:endParaRPr lang="en-US" sz="1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  <a:cs typeface="Arial"/>
                          <a:sym typeface="Arial"/>
                        </a:rPr>
                        <a:t>-40 to 125C</a:t>
                      </a:r>
                      <a:endParaRPr lang="en-US" sz="1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-70 to 350 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3322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latin typeface="+mn-lt"/>
                        </a:rPr>
                        <a:t>Accuracy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  <a:cs typeface="Arial"/>
                          <a:sym typeface="Arial"/>
                        </a:rPr>
                        <a:t>+/- 0.3 to 0.8 C</a:t>
                      </a:r>
                      <a:endParaRPr lang="en-US" sz="1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  <a:cs typeface="Arial"/>
                          <a:sym typeface="Arial"/>
                        </a:rPr>
                        <a:t>+/- 0.5 to 2 C</a:t>
                      </a:r>
                      <a:endParaRPr lang="en-US" sz="1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  <a:cs typeface="Arial"/>
                          <a:sym typeface="Arial"/>
                        </a:rPr>
                        <a:t>+/- 1.1 to 2.2 C</a:t>
                      </a:r>
                      <a:endParaRPr lang="en-US" sz="1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  <a:cs typeface="Arial"/>
                          <a:sym typeface="Arial"/>
                        </a:rPr>
                        <a:t>+/- 0.5 to 2 C</a:t>
                      </a:r>
                      <a:endParaRPr lang="en-US" sz="1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  <a:cs typeface="Arial"/>
                          <a:sym typeface="Arial"/>
                        </a:rPr>
                        <a:t>+/- 0.5 C</a:t>
                      </a:r>
                      <a:endParaRPr lang="en-US" sz="1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u="none" strike="noStrike" cap="none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  <a:cs typeface="Arial"/>
                          <a:sym typeface="Arial"/>
                        </a:rPr>
                        <a:t>+/- 0.5 C</a:t>
                      </a:r>
                      <a:endParaRPr lang="en-US" sz="10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0543005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latin typeface="+mn-lt"/>
                        </a:rPr>
                        <a:t>Linearity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Nonlinear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Nonlinear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Nonlinear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746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latin typeface="+mn-lt"/>
                        </a:rPr>
                        <a:t>Cost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Medium-High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48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latin typeface="+mn-lt"/>
                        </a:rPr>
                        <a:t>Integration Effort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Very 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latin typeface="+mn-lt"/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1697117"/>
                  </a:ext>
                </a:extLst>
              </a:tr>
            </a:tbl>
          </a:graphicData>
        </a:graphic>
      </p:graphicFrame>
      <p:sp>
        <p:nvSpPr>
          <p:cNvPr id="7" name="Subtitle 3">
            <a:extLst>
              <a:ext uri="{FF2B5EF4-FFF2-40B4-BE49-F238E27FC236}">
                <a16:creationId xmlns:a16="http://schemas.microsoft.com/office/drawing/2014/main" id="{B0A47371-CA17-47D6-2FEF-C08560E48E12}"/>
              </a:ext>
            </a:extLst>
          </p:cNvPr>
          <p:cNvSpPr txBox="1">
            <a:spLocks/>
          </p:cNvSpPr>
          <p:nvPr/>
        </p:nvSpPr>
        <p:spPr>
          <a:xfrm>
            <a:off x="2753354" y="3790142"/>
            <a:ext cx="2653551" cy="88820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Key factors: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Temperature sensing 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Integration effort / linearity</a:t>
            </a:r>
          </a:p>
        </p:txBody>
      </p:sp>
      <p:pic>
        <p:nvPicPr>
          <p:cNvPr id="29" name="Audio 28">
            <a:hlinkClick r:id="" action="ppaction://media"/>
            <a:extLst>
              <a:ext uri="{FF2B5EF4-FFF2-40B4-BE49-F238E27FC236}">
                <a16:creationId xmlns:a16="http://schemas.microsoft.com/office/drawing/2014/main" id="{D6BBF6AC-4F0D-4197-D417-C002F6A4D2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8554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1000">
        <p:fade/>
      </p:transition>
    </mc:Choice>
    <mc:Fallback xmlns="">
      <p:transition spd="med" advTm="7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02408-0514-1716-94EA-DF1016DCF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44370-BAF6-6178-DEB3-BF997F172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304" y="332473"/>
            <a:ext cx="6273653" cy="656379"/>
          </a:xfrm>
        </p:spPr>
        <p:txBody>
          <a:bodyPr/>
          <a:lstStyle/>
          <a:p>
            <a:pPr algn="ctr"/>
            <a:r>
              <a:rPr lang="en-US"/>
              <a:t>Temperature Sensing Component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56FCDB-5DE3-A45F-26ED-53A90D3E48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6" r="1026"/>
          <a:stretch/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C26019D-3BB2-FEE1-4ACE-785DD69915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63374"/>
              </p:ext>
            </p:extLst>
          </p:nvPr>
        </p:nvGraphicFramePr>
        <p:xfrm>
          <a:off x="312225" y="2270412"/>
          <a:ext cx="7933032" cy="1137920"/>
        </p:xfrm>
        <a:graphic>
          <a:graphicData uri="http://schemas.openxmlformats.org/drawingml/2006/table">
            <a:tbl>
              <a:tblPr firstRow="1" bandRow="1">
                <a:tableStyleId>{D594BED7-12A5-4016-A87E-F34A7A665499}</a:tableStyleId>
              </a:tblPr>
              <a:tblGrid>
                <a:gridCol w="1488458">
                  <a:extLst>
                    <a:ext uri="{9D8B030D-6E8A-4147-A177-3AD203B41FA5}">
                      <a16:colId xmlns:a16="http://schemas.microsoft.com/office/drawing/2014/main" val="2943312087"/>
                    </a:ext>
                  </a:extLst>
                </a:gridCol>
                <a:gridCol w="2478058">
                  <a:extLst>
                    <a:ext uri="{9D8B030D-6E8A-4147-A177-3AD203B41FA5}">
                      <a16:colId xmlns:a16="http://schemas.microsoft.com/office/drawing/2014/main" val="541265863"/>
                    </a:ext>
                  </a:extLst>
                </a:gridCol>
                <a:gridCol w="1983258">
                  <a:extLst>
                    <a:ext uri="{9D8B030D-6E8A-4147-A177-3AD203B41FA5}">
                      <a16:colId xmlns:a16="http://schemas.microsoft.com/office/drawing/2014/main" val="1094504162"/>
                    </a:ext>
                  </a:extLst>
                </a:gridCol>
                <a:gridCol w="1983258">
                  <a:extLst>
                    <a:ext uri="{9D8B030D-6E8A-4147-A177-3AD203B41FA5}">
                      <a16:colId xmlns:a16="http://schemas.microsoft.com/office/drawing/2014/main" val="289623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Device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highlight>
                            <a:srgbClr val="FFFF00"/>
                          </a:highlight>
                        </a:rPr>
                        <a:t>MAX31865AAP+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LTC2983HLX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ADS1248IPWR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762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Type &amp; Channels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Dedicated RTC-digital converter, 1 channel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Multi temp sensor input system, 20 inputs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General sensor input system, 8 channels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8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Integration Complexity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Very 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519564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F158161-08F6-1AE3-284D-739EFF0274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3878" y="1126587"/>
            <a:ext cx="1238567" cy="10463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BD492A-25C0-6DF3-0C49-85774C69C6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0712" y="1047066"/>
            <a:ext cx="1238567" cy="11258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AB89FE-A471-B8D2-1F0D-B8062A2636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4438" y="1235361"/>
            <a:ext cx="1571497" cy="937548"/>
          </a:xfrm>
          <a:prstGeom prst="rect">
            <a:avLst/>
          </a:prstGeom>
        </p:spPr>
      </p:pic>
      <p:sp>
        <p:nvSpPr>
          <p:cNvPr id="13" name="Subtitle 3">
            <a:extLst>
              <a:ext uri="{FF2B5EF4-FFF2-40B4-BE49-F238E27FC236}">
                <a16:creationId xmlns:a16="http://schemas.microsoft.com/office/drawing/2014/main" id="{E1D1D87D-D43C-262C-5A27-C6A90C45152F}"/>
              </a:ext>
            </a:extLst>
          </p:cNvPr>
          <p:cNvSpPr txBox="1">
            <a:spLocks/>
          </p:cNvSpPr>
          <p:nvPr/>
        </p:nvSpPr>
        <p:spPr>
          <a:xfrm>
            <a:off x="2322289" y="3608557"/>
            <a:ext cx="4499422" cy="88820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Key factors: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Required external circuitry / integration complexity</a:t>
            </a:r>
          </a:p>
        </p:txBody>
      </p:sp>
      <p:pic>
        <p:nvPicPr>
          <p:cNvPr id="41" name="Audio 40">
            <a:hlinkClick r:id="" action="ppaction://media"/>
            <a:extLst>
              <a:ext uri="{FF2B5EF4-FFF2-40B4-BE49-F238E27FC236}">
                <a16:creationId xmlns:a16="http://schemas.microsoft.com/office/drawing/2014/main" id="{190233BD-99D0-AACA-1A3D-6CE0D952A9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360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000">
        <p:fade/>
      </p:transition>
    </mc:Choice>
    <mc:Fallback xmlns="">
      <p:transition spd="med" advTm="5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70F46-CDD4-389D-FD81-2BD094AD7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A0E4-30F3-E9EC-E7C2-DA6F3C49C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73" y="571703"/>
            <a:ext cx="6273653" cy="656379"/>
          </a:xfrm>
        </p:spPr>
        <p:txBody>
          <a:bodyPr/>
          <a:lstStyle/>
          <a:p>
            <a:pPr algn="ctr"/>
            <a:r>
              <a:rPr lang="en-US"/>
              <a:t>Microcontroller Technology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9D0237-4B54-FB98-EC9B-4762AF377B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6" r="1026"/>
          <a:stretch/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DF3BC00-3B6C-C045-488C-0EA3013617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621864"/>
              </p:ext>
            </p:extLst>
          </p:nvPr>
        </p:nvGraphicFramePr>
        <p:xfrm>
          <a:off x="1524000" y="1644650"/>
          <a:ext cx="6096000" cy="2225040"/>
        </p:xfrm>
        <a:graphic>
          <a:graphicData uri="http://schemas.openxmlformats.org/drawingml/2006/table">
            <a:tbl>
              <a:tblPr firstRow="1" firstCol="1" bandRow="1">
                <a:tableStyleId>{284E427A-3D55-4303-BF80-6455036E1DE7}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74724599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57739116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98811525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757721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Arduino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ESP32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STM32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632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Familiarity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Low</a:t>
                      </a:r>
                    </a:p>
                  </a:txBody>
                  <a:tcPr>
                    <a:solidFill>
                      <a:schemeClr val="accent1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Medium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887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Compatibility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Medium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51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High</a:t>
                      </a:r>
                    </a:p>
                  </a:txBody>
                  <a:tcPr>
                    <a:solidFill>
                      <a:schemeClr val="accent1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53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High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Medium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698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I/O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Medium</a:t>
                      </a:r>
                    </a:p>
                  </a:txBody>
                  <a:tcPr>
                    <a:solidFill>
                      <a:schemeClr val="accent1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High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43854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1FF4F25-640A-09F1-C482-65F8254BA1BA}"/>
              </a:ext>
            </a:extLst>
          </p:cNvPr>
          <p:cNvSpPr txBox="1"/>
          <p:nvPr/>
        </p:nvSpPr>
        <p:spPr>
          <a:xfrm>
            <a:off x="1524001" y="4132369"/>
            <a:ext cx="60959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Fira Sans" panose="020B0503050000020004" pitchFamily="34" charset="0"/>
              </a:rPr>
              <a:t>Key Factors: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>
                <a:latin typeface="Fira Sans" panose="020B0503050000020004" pitchFamily="34" charset="0"/>
              </a:rPr>
              <a:t>Availability of documentation and supporting libraries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>
                <a:latin typeface="Fira Sans" panose="020B0503050000020004" pitchFamily="34" charset="0"/>
              </a:rPr>
              <a:t>Product knowledge and support from Dr. Weeks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7FB8CB5-4EEA-54C4-7EAC-035119929E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56637" y="46561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6182">
        <p:fade/>
      </p:transition>
    </mc:Choice>
    <mc:Fallback xmlns="">
      <p:transition spd="med" advTm="261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F9718-D8CE-BD4B-FD1A-2CBE71C3E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66D9B-659E-4B70-EED2-6368A6762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73" y="571703"/>
            <a:ext cx="6273653" cy="656379"/>
          </a:xfrm>
        </p:spPr>
        <p:txBody>
          <a:bodyPr/>
          <a:lstStyle/>
          <a:p>
            <a:pPr algn="ctr"/>
            <a:r>
              <a:rPr lang="en-US"/>
              <a:t>Microcontroller Selection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312D2A-B63D-A578-96F5-AA969149F6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6" r="1026"/>
          <a:stretch/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A008D69-CE5F-3E47-66BB-6CDFC8161C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427072"/>
              </p:ext>
            </p:extLst>
          </p:nvPr>
        </p:nvGraphicFramePr>
        <p:xfrm>
          <a:off x="2286000" y="1459230"/>
          <a:ext cx="4572000" cy="2225040"/>
        </p:xfrm>
        <a:graphic>
          <a:graphicData uri="http://schemas.openxmlformats.org/drawingml/2006/table">
            <a:tbl>
              <a:tblPr firstRow="1" firstCol="1" bandRow="1">
                <a:tableStyleId>{284E427A-3D55-4303-BF80-6455036E1DE7}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74724599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98811525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757721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ESP32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WROOM-32D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i="0" u="none" strike="noStrike" cap="non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C3FH4AZ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632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GPIO Pins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32</a:t>
                      </a:r>
                    </a:p>
                  </a:txBody>
                  <a:tcPr>
                    <a:solidFill>
                      <a:schemeClr val="accent1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887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CPU 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240 MHz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160 MHz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51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520 kB</a:t>
                      </a:r>
                    </a:p>
                  </a:txBody>
                  <a:tcPr>
                    <a:solidFill>
                      <a:schemeClr val="accent1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400 kB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53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Flash 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 MB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4 MB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698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Architecture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Xtensa RISC-V</a:t>
                      </a:r>
                    </a:p>
                  </a:txBody>
                  <a:tcPr>
                    <a:solidFill>
                      <a:schemeClr val="accent1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RISC-V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43854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91A499B-7D22-EB78-88B3-D111B194FAC6}"/>
              </a:ext>
            </a:extLst>
          </p:cNvPr>
          <p:cNvSpPr txBox="1"/>
          <p:nvPr/>
        </p:nvSpPr>
        <p:spPr>
          <a:xfrm>
            <a:off x="1524001" y="4132369"/>
            <a:ext cx="60959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Fira Sans" panose="020B0503050000020004" pitchFamily="34" charset="0"/>
              </a:rPr>
              <a:t>Key Factors: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>
                <a:latin typeface="Fira Sans" panose="020B0503050000020004" pitchFamily="34" charset="0"/>
              </a:rPr>
              <a:t>Availability of documentation and supporting libraries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>
                <a:latin typeface="Fira Sans" panose="020B0503050000020004" pitchFamily="34" charset="0"/>
              </a:rPr>
              <a:t>Product knowledge and support from Dr. Weeks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8FF1312-5B65-44A3-319C-4D21131BBF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56637" y="46561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60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502">
        <p:fade/>
      </p:transition>
    </mc:Choice>
    <mc:Fallback xmlns="">
      <p:transition spd="med" advTm="295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888D-188F-0A6F-385D-90EDC87BB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F6EB4-6F1A-4436-32F8-EB019A249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73" y="571703"/>
            <a:ext cx="6273653" cy="656379"/>
          </a:xfrm>
        </p:spPr>
        <p:txBody>
          <a:bodyPr/>
          <a:lstStyle/>
          <a:p>
            <a:pPr algn="ctr"/>
            <a:r>
              <a:rPr lang="en-US"/>
              <a:t>User Interface Technology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4FE443-C1FF-CEE5-BACD-73FEED6758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6" r="1026"/>
          <a:stretch/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4B2B23B-F985-BC71-46C7-BEE59EC4A2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434536"/>
              </p:ext>
            </p:extLst>
          </p:nvPr>
        </p:nvGraphicFramePr>
        <p:xfrm>
          <a:off x="1524000" y="1644650"/>
          <a:ext cx="6096000" cy="2001520"/>
        </p:xfrm>
        <a:graphic>
          <a:graphicData uri="http://schemas.openxmlformats.org/drawingml/2006/table">
            <a:tbl>
              <a:tblPr firstRow="1" firstCol="1" bandRow="1">
                <a:tableStyleId>{284E427A-3D55-4303-BF80-6455036E1DE7}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74724599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57739116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98811525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757721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Liquid Crystal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E-Ink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Segmented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632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GPIO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Low to Medium</a:t>
                      </a:r>
                    </a:p>
                  </a:txBody>
                  <a:tcPr>
                    <a:solidFill>
                      <a:schemeClr val="accent1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High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887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Visibility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Medium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High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51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Versatility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High</a:t>
                      </a:r>
                    </a:p>
                  </a:txBody>
                  <a:tcPr>
                    <a:solidFill>
                      <a:schemeClr val="accent1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53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Information Density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High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69864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F290828-9A7E-E125-140B-8BB98E8987F9}"/>
              </a:ext>
            </a:extLst>
          </p:cNvPr>
          <p:cNvSpPr txBox="1"/>
          <p:nvPr/>
        </p:nvSpPr>
        <p:spPr>
          <a:xfrm>
            <a:off x="1524001" y="4132369"/>
            <a:ext cx="60959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Fira Sans" panose="020B0503050000020004" pitchFamily="34" charset="0"/>
              </a:rPr>
              <a:t>Key Factors: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>
                <a:latin typeface="Fira Sans" panose="020B0503050000020004" pitchFamily="34" charset="0"/>
              </a:rPr>
              <a:t>Ability to convey changing types of data to users at various distances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>
                <a:latin typeface="Fira Sans" panose="020B0503050000020004" pitchFamily="34" charset="0"/>
              </a:rPr>
              <a:t>Physical controls for PPE-wearing users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EF82C43-7499-DC6F-9E2F-15533EBE7B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56637" y="46561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5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792">
        <p:fade/>
      </p:transition>
    </mc:Choice>
    <mc:Fallback xmlns="">
      <p:transition spd="med" advTm="227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202EC-7CD4-D3EF-5365-4BA8C0D93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3A41C-9CD4-4500-DA55-E48B1FF7D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73" y="571703"/>
            <a:ext cx="6273653" cy="656379"/>
          </a:xfrm>
        </p:spPr>
        <p:txBody>
          <a:bodyPr/>
          <a:lstStyle/>
          <a:p>
            <a:pPr algn="ctr"/>
            <a:r>
              <a:rPr lang="en-US"/>
              <a:t>User Interface Selection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BF3E58-6B8C-A983-294B-839100D746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6" r="1026"/>
          <a:stretch/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BD1E39-96AE-DECD-43DE-B7CA52556A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063559"/>
              </p:ext>
            </p:extLst>
          </p:nvPr>
        </p:nvGraphicFramePr>
        <p:xfrm>
          <a:off x="1524000" y="1644650"/>
          <a:ext cx="6096000" cy="2225040"/>
        </p:xfrm>
        <a:graphic>
          <a:graphicData uri="http://schemas.openxmlformats.org/drawingml/2006/table">
            <a:tbl>
              <a:tblPr firstRow="1" firstCol="1" bandRow="1">
                <a:tableStyleId>{284E427A-3D55-4303-BF80-6455036E1DE7}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74724599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57739116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98811525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757721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Display Models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KD50G21-40NT-A1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NHD-5.0-800480FT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GDEY042T81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8632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Screen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5”</a:t>
                      </a:r>
                    </a:p>
                  </a:txBody>
                  <a:tcPr>
                    <a:solidFill>
                      <a:schemeClr val="accent1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4.2”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887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800x400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800x480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400x300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51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Coprocessor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FDTI FT812Q</a:t>
                      </a:r>
                    </a:p>
                  </a:txBody>
                  <a:tcPr>
                    <a:solidFill>
                      <a:schemeClr val="accent1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STM32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53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Color 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sRGB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sRGB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B&amp;W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698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Interface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24-bit Parallel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SPI</a:t>
                      </a:r>
                    </a:p>
                  </a:txBody>
                  <a:tcPr>
                    <a:solidFill>
                      <a:schemeClr val="accent1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SPI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22329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13F57E6-8996-68C4-DC27-617287307BDD}"/>
              </a:ext>
            </a:extLst>
          </p:cNvPr>
          <p:cNvSpPr txBox="1"/>
          <p:nvPr/>
        </p:nvSpPr>
        <p:spPr>
          <a:xfrm>
            <a:off x="1524001" y="4132369"/>
            <a:ext cx="60959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Fira Sans" panose="020B0503050000020004" pitchFamily="34" charset="0"/>
              </a:rPr>
              <a:t>Key Factors: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>
                <a:latin typeface="Fira Sans" panose="020B0503050000020004" pitchFamily="34" charset="0"/>
              </a:rPr>
              <a:t>Ability to convey changing types of data to users at various distances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>
                <a:latin typeface="Fira Sans" panose="020B0503050000020004" pitchFamily="34" charset="0"/>
              </a:rPr>
              <a:t>Physical controls for PPE-wearing users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5C89DFD-821D-D364-BED8-8E773304B5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56637" y="46561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55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459">
        <p:fade/>
      </p:transition>
    </mc:Choice>
    <mc:Fallback xmlns="">
      <p:transition spd="med" advTm="204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87BBD-21D4-60D4-7059-B7EFE1228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70156-8943-25AD-294A-A2BCE2498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7587" y="660663"/>
            <a:ext cx="6273653" cy="656379"/>
          </a:xfrm>
        </p:spPr>
        <p:txBody>
          <a:bodyPr/>
          <a:lstStyle/>
          <a:p>
            <a:pPr algn="ctr"/>
            <a:r>
              <a:rPr lang="en-US"/>
              <a:t>Power Table</a:t>
            </a:r>
            <a:br>
              <a:rPr lang="en-US"/>
            </a:b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55A2B-E2BF-0B68-B005-C65524743AF2}"/>
              </a:ext>
            </a:extLst>
          </p:cNvPr>
          <p:cNvSpPr txBox="1"/>
          <p:nvPr/>
        </p:nvSpPr>
        <p:spPr>
          <a:xfrm>
            <a:off x="376813" y="1507794"/>
            <a:ext cx="413489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Fira Sans" panose="020B0503050000020004" pitchFamily="34" charset="0"/>
              </a:rPr>
              <a:t>Component level power estimates guided power supply selection.</a:t>
            </a:r>
          </a:p>
          <a:p>
            <a:endParaRPr lang="en-US"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Fira Sans" panose="020B0503050000020004" pitchFamily="34" charset="0"/>
              </a:rPr>
              <a:t>The total current estimation from the 3.3- and 5-volt rails was evaluated to choose serviceable regulators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E05C8C1-61FD-1EE9-E649-4BF6382FBF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421148"/>
              </p:ext>
            </p:extLst>
          </p:nvPr>
        </p:nvGraphicFramePr>
        <p:xfrm>
          <a:off x="4704241" y="756364"/>
          <a:ext cx="3046288" cy="4275638"/>
        </p:xfrm>
        <a:graphic>
          <a:graphicData uri="http://schemas.openxmlformats.org/drawingml/2006/table">
            <a:tbl>
              <a:tblPr firstRow="1" firstCol="1" bandRow="1">
                <a:tableStyleId>{D594BED7-12A5-4016-A87E-F34A7A665499}</a:tableStyleId>
              </a:tblPr>
              <a:tblGrid>
                <a:gridCol w="609258">
                  <a:extLst>
                    <a:ext uri="{9D8B030D-6E8A-4147-A177-3AD203B41FA5}">
                      <a16:colId xmlns:a16="http://schemas.microsoft.com/office/drawing/2014/main" val="1243117072"/>
                    </a:ext>
                  </a:extLst>
                </a:gridCol>
                <a:gridCol w="622613">
                  <a:extLst>
                    <a:ext uri="{9D8B030D-6E8A-4147-A177-3AD203B41FA5}">
                      <a16:colId xmlns:a16="http://schemas.microsoft.com/office/drawing/2014/main" val="1268726163"/>
                    </a:ext>
                  </a:extLst>
                </a:gridCol>
                <a:gridCol w="595901">
                  <a:extLst>
                    <a:ext uri="{9D8B030D-6E8A-4147-A177-3AD203B41FA5}">
                      <a16:colId xmlns:a16="http://schemas.microsoft.com/office/drawing/2014/main" val="2025741236"/>
                    </a:ext>
                  </a:extLst>
                </a:gridCol>
                <a:gridCol w="609258">
                  <a:extLst>
                    <a:ext uri="{9D8B030D-6E8A-4147-A177-3AD203B41FA5}">
                      <a16:colId xmlns:a16="http://schemas.microsoft.com/office/drawing/2014/main" val="2911928795"/>
                    </a:ext>
                  </a:extLst>
                </a:gridCol>
                <a:gridCol w="609258">
                  <a:extLst>
                    <a:ext uri="{9D8B030D-6E8A-4147-A177-3AD203B41FA5}">
                      <a16:colId xmlns:a16="http://schemas.microsoft.com/office/drawing/2014/main" val="3310422774"/>
                    </a:ext>
                  </a:extLst>
                </a:gridCol>
              </a:tblGrid>
              <a:tr h="24138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Component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Maximum Current Required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Voltage Required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Quantity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Maximum Power Consumption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08526945"/>
                  </a:ext>
                </a:extLst>
              </a:tr>
              <a:tr h="223037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Isolation Amplifier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48 mA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5V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1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240 mW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51470731"/>
                  </a:ext>
                </a:extLst>
              </a:tr>
              <a:tr h="24138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Dual Operational Amplifier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15 mA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5V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2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150 mW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40843898"/>
                  </a:ext>
                </a:extLst>
              </a:tr>
              <a:tr h="24138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General Voltage Reference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50 mA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5V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1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250 mW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08965238"/>
                  </a:ext>
                </a:extLst>
              </a:tr>
              <a:tr h="223037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Relays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85 mA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24V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3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6.12 W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75970558"/>
                  </a:ext>
                </a:extLst>
              </a:tr>
              <a:tr h="223037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Transistor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20 mA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3.3 V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3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dirty="0">
                          <a:effectLst/>
                        </a:rPr>
                        <a:t>199 </a:t>
                      </a:r>
                      <a:r>
                        <a:rPr lang="en-US" sz="700" dirty="0" err="1">
                          <a:effectLst/>
                        </a:rPr>
                        <a:t>mW</a:t>
                      </a:r>
                      <a:endParaRPr lang="en-US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8259925"/>
                  </a:ext>
                </a:extLst>
              </a:tr>
              <a:tr h="223037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RTD to Digital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3.5 mA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3.3V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1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11.5 mW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30339368"/>
                  </a:ext>
                </a:extLst>
              </a:tr>
              <a:tr h="223037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MCU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50 mA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3.3V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1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165 mW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9216128"/>
                  </a:ext>
                </a:extLst>
              </a:tr>
              <a:tr h="223037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Display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100 mA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3.3V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1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330 mW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64424358"/>
                  </a:ext>
                </a:extLst>
              </a:tr>
              <a:tr h="223037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LED’s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20 mA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3.3V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4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26.4 mW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08572784"/>
                  </a:ext>
                </a:extLst>
              </a:tr>
              <a:tr h="24138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Current limiting resistors for buttons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40 mA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3.3 V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3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396 mW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02051373"/>
                  </a:ext>
                </a:extLst>
              </a:tr>
              <a:tr h="24138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3.3- and 5-volt regulators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3 A(for both)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3.3 V/5V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2(1 of each)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dirty="0">
                          <a:effectLst/>
                        </a:rPr>
                        <a:t>5V- 274 </a:t>
                      </a:r>
                      <a:r>
                        <a:rPr lang="en-US" sz="700" dirty="0" err="1">
                          <a:effectLst/>
                        </a:rPr>
                        <a:t>mW</a:t>
                      </a:r>
                      <a:endParaRPr lang="en-US" sz="700" dirty="0">
                        <a:effectLst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en-US" sz="700" dirty="0">
                          <a:effectLst/>
                        </a:rPr>
                        <a:t>3.3V- 1.414 W</a:t>
                      </a:r>
                      <a:endParaRPr lang="en-US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22199566"/>
                  </a:ext>
                </a:extLst>
              </a:tr>
              <a:tr h="223037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Display driver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590 mA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3.3V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1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dirty="0">
                          <a:effectLst/>
                        </a:rPr>
                        <a:t>1.947 W</a:t>
                      </a:r>
                      <a:endParaRPr lang="en-US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26106179"/>
                  </a:ext>
                </a:extLst>
              </a:tr>
              <a:tr h="248194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Total Current Consumption (3.3 V)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  <a:highlight>
                            <a:srgbClr val="FFFF00"/>
                          </a:highlight>
                        </a:rPr>
                        <a:t>980 mA</a:t>
                      </a:r>
                      <a:endParaRPr lang="en-US" sz="70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26197872"/>
                  </a:ext>
                </a:extLst>
              </a:tr>
              <a:tr h="24138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Total Current Consumption</a:t>
                      </a:r>
                    </a:p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(5 V)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  <a:highlight>
                            <a:srgbClr val="FFFF00"/>
                          </a:highlight>
                        </a:rPr>
                        <a:t>128 mA</a:t>
                      </a:r>
                      <a:endParaRPr lang="en-US" sz="70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60772622"/>
                  </a:ext>
                </a:extLst>
              </a:tr>
              <a:tr h="223037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b="1">
                          <a:effectLst/>
                        </a:rPr>
                        <a:t>Total Power Consumption</a:t>
                      </a:r>
                      <a:endParaRPr lang="en-US" sz="7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-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-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>
                          <a:effectLst/>
                        </a:rPr>
                        <a:t>-</a:t>
                      </a:r>
                      <a:endParaRPr lang="en-US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7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11.52 W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12576372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D27A2839-73AC-2854-052E-B0138B550F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714" b="11714"/>
          <a:stretch/>
        </p:blipFill>
        <p:spPr>
          <a:xfrm>
            <a:off x="7868589" y="93244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615C451-0C7C-EB4C-FACE-82265F62DD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43956" y="352544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8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50E88-2B50-AAA4-E341-F5AC4FEF7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9278E-44DF-6589-86B0-2CCC01778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73" y="571703"/>
            <a:ext cx="6273653" cy="656379"/>
          </a:xfrm>
        </p:spPr>
        <p:txBody>
          <a:bodyPr/>
          <a:lstStyle/>
          <a:p>
            <a:pPr algn="ctr"/>
            <a:r>
              <a:rPr lang="en-US"/>
              <a:t>Power Supply Selection</a:t>
            </a:r>
            <a:br>
              <a:rPr lang="en-US"/>
            </a:b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5D61A2-FE96-5B87-2B14-B8503B378A41}"/>
              </a:ext>
            </a:extLst>
          </p:cNvPr>
          <p:cNvSpPr txBox="1"/>
          <p:nvPr/>
        </p:nvSpPr>
        <p:spPr>
          <a:xfrm>
            <a:off x="376814" y="1463254"/>
            <a:ext cx="3948606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Fira Sans" panose="020B0503050000020004" pitchFamily="34" charset="0"/>
              </a:rPr>
              <a:t>Several power supply options available</a:t>
            </a:r>
          </a:p>
          <a:p>
            <a:pPr marL="139700" indent="0">
              <a:buNone/>
            </a:pPr>
            <a:endParaRPr lang="en-US">
              <a:latin typeface="Fira Sans" panose="020B0503050000020004" pitchFamily="34" charset="0"/>
            </a:endParaRPr>
          </a:p>
          <a:p>
            <a:pPr marL="139700" indent="0">
              <a:buNone/>
            </a:pPr>
            <a:r>
              <a:rPr lang="en-US">
                <a:latin typeface="Fira Sans" panose="020B0503050000020004" pitchFamily="34" charset="0"/>
              </a:rPr>
              <a:t>Factors of consideration </a:t>
            </a:r>
          </a:p>
          <a:p>
            <a:pPr marL="139700" indent="0">
              <a:buNone/>
            </a:pPr>
            <a:endParaRPr lang="en-US"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Fira Sans" panose="020B0503050000020004" pitchFamily="34" charset="0"/>
              </a:rPr>
              <a:t>Earth ground/proper grounding</a:t>
            </a:r>
          </a:p>
          <a:p>
            <a:endParaRPr lang="en-US"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Fira Sans" panose="020B0503050000020004" pitchFamily="34" charset="0"/>
              </a:rPr>
              <a:t>Mounting adaptability </a:t>
            </a:r>
          </a:p>
          <a:p>
            <a:endParaRPr lang="en-US"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Fira Sans" panose="020B0503050000020004" pitchFamily="34" charset="0"/>
              </a:rPr>
              <a:t>Enclosure safety </a:t>
            </a:r>
          </a:p>
          <a:p>
            <a:endParaRPr lang="en-US">
              <a:latin typeface="Fira Sans" panose="020B0503050000020004" pitchFamily="34" charset="0"/>
            </a:endParaRPr>
          </a:p>
          <a:p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1FC2D13-9EB4-5587-2EC4-1E0AAD7517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76666"/>
              </p:ext>
            </p:extLst>
          </p:nvPr>
        </p:nvGraphicFramePr>
        <p:xfrm>
          <a:off x="4536186" y="1362770"/>
          <a:ext cx="4068169" cy="1756882"/>
        </p:xfrm>
        <a:graphic>
          <a:graphicData uri="http://schemas.openxmlformats.org/drawingml/2006/table">
            <a:tbl>
              <a:tblPr firstRow="1" firstCol="1" bandRow="1">
                <a:tableStyleId>{D594BED7-12A5-4016-A87E-F34A7A665499}</a:tableStyleId>
              </a:tblPr>
              <a:tblGrid>
                <a:gridCol w="686542">
                  <a:extLst>
                    <a:ext uri="{9D8B030D-6E8A-4147-A177-3AD203B41FA5}">
                      <a16:colId xmlns:a16="http://schemas.microsoft.com/office/drawing/2014/main" val="4283211857"/>
                    </a:ext>
                  </a:extLst>
                </a:gridCol>
                <a:gridCol w="601938">
                  <a:extLst>
                    <a:ext uri="{9D8B030D-6E8A-4147-A177-3AD203B41FA5}">
                      <a16:colId xmlns:a16="http://schemas.microsoft.com/office/drawing/2014/main" val="3437855975"/>
                    </a:ext>
                  </a:extLst>
                </a:gridCol>
                <a:gridCol w="469519">
                  <a:extLst>
                    <a:ext uri="{9D8B030D-6E8A-4147-A177-3AD203B41FA5}">
                      <a16:colId xmlns:a16="http://schemas.microsoft.com/office/drawing/2014/main" val="3609028953"/>
                    </a:ext>
                  </a:extLst>
                </a:gridCol>
                <a:gridCol w="560244">
                  <a:extLst>
                    <a:ext uri="{9D8B030D-6E8A-4147-A177-3AD203B41FA5}">
                      <a16:colId xmlns:a16="http://schemas.microsoft.com/office/drawing/2014/main" val="1177012168"/>
                    </a:ext>
                  </a:extLst>
                </a:gridCol>
                <a:gridCol w="839401">
                  <a:extLst>
                    <a:ext uri="{9D8B030D-6E8A-4147-A177-3AD203B41FA5}">
                      <a16:colId xmlns:a16="http://schemas.microsoft.com/office/drawing/2014/main" val="2708308956"/>
                    </a:ext>
                  </a:extLst>
                </a:gridCol>
                <a:gridCol w="910525">
                  <a:extLst>
                    <a:ext uri="{9D8B030D-6E8A-4147-A177-3AD203B41FA5}">
                      <a16:colId xmlns:a16="http://schemas.microsoft.com/office/drawing/2014/main" val="3039498091"/>
                    </a:ext>
                  </a:extLst>
                </a:gridCol>
              </a:tblGrid>
              <a:tr h="482063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 b="1">
                          <a:effectLst/>
                        </a:rPr>
                        <a:t>Adapter</a:t>
                      </a:r>
                      <a:endParaRPr lang="en-U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 b="1">
                          <a:effectLst/>
                        </a:rPr>
                        <a:t>MPE100C</a:t>
                      </a:r>
                      <a:endParaRPr lang="en-U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 b="1">
                          <a:effectLst/>
                        </a:rPr>
                        <a:t>RWS50B-24 TDK</a:t>
                      </a:r>
                      <a:endParaRPr lang="en-U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 b="1">
                          <a:effectLst/>
                        </a:rPr>
                        <a:t>Mean Well RPS-200</a:t>
                      </a:r>
                    </a:p>
                    <a:p>
                      <a:pPr marL="0" marR="0" algn="ctr">
                        <a:buNone/>
                      </a:pPr>
                      <a:r>
                        <a:rPr lang="en-US" sz="900" b="1">
                          <a:effectLst/>
                        </a:rPr>
                        <a:t> </a:t>
                      </a:r>
                      <a:endParaRPr lang="en-U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 b="1">
                          <a:effectLst/>
                          <a:highlight>
                            <a:srgbClr val="FFFF00"/>
                          </a:highlight>
                        </a:rPr>
                        <a:t>NUOWEIDE</a:t>
                      </a:r>
                      <a:endParaRPr lang="en-U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 b="1">
                          <a:effectLst/>
                        </a:rPr>
                        <a:t>PMT-24V100W2BA</a:t>
                      </a:r>
                      <a:endParaRPr lang="en-U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0626592"/>
                  </a:ext>
                </a:extLst>
              </a:tr>
              <a:tr h="182117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 b="1">
                          <a:effectLst/>
                        </a:rPr>
                        <a:t>Wattage</a:t>
                      </a:r>
                      <a:endParaRPr lang="en-U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100 W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50 W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200 W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600 W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100 W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34523471"/>
                  </a:ext>
                </a:extLst>
              </a:tr>
              <a:tr h="364234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 b="1">
                          <a:effectLst/>
                        </a:rPr>
                        <a:t>Current capability</a:t>
                      </a:r>
                      <a:endParaRPr lang="en-U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0-4.5A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0-2.2A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0-5.9A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0-25A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0-4.5A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68615889"/>
                  </a:ext>
                </a:extLst>
              </a:tr>
              <a:tr h="364234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 b="1">
                          <a:effectLst/>
                        </a:rPr>
                        <a:t>Voltage capability</a:t>
                      </a:r>
                      <a:endParaRPr lang="en-U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85-264 VAC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100-240 VAC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80-264 VAC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110-220 VAC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90-260 VAC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6341018"/>
                  </a:ext>
                </a:extLst>
              </a:tr>
              <a:tr h="182117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 b="1">
                          <a:effectLst/>
                        </a:rPr>
                        <a:t>Efficiency</a:t>
                      </a:r>
                      <a:endParaRPr lang="en-U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90%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87%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94%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90%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90%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60362373"/>
                  </a:ext>
                </a:extLst>
              </a:tr>
              <a:tr h="182117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 b="1">
                          <a:effectLst/>
                        </a:rPr>
                        <a:t>Price</a:t>
                      </a:r>
                      <a:endParaRPr lang="en-US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$52.74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$37.17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$46.00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$29.99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900">
                          <a:effectLst/>
                        </a:rPr>
                        <a:t>$23.93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9147298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6B930F3-4960-18DF-4E09-57CA6EE90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569" y="3312816"/>
            <a:ext cx="1664352" cy="15424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0B487D-3D3F-642C-124D-F5D920595C9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714" b="11714"/>
          <a:stretch/>
        </p:blipFill>
        <p:spPr>
          <a:xfrm>
            <a:off x="7755574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66D15FA-B23C-2EF3-EAF9-69E0DB5B5E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49348" y="2368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72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4000">
        <p:fade/>
      </p:transition>
    </mc:Choice>
    <mc:Fallback xmlns="">
      <p:transition spd="med" advTm="4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9FFC0-34EF-2F0E-33A1-22C107187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7B0DD-186B-2BA0-B9FD-C3955E98C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Regulator Selection</a:t>
            </a:r>
            <a:br>
              <a:rPr lang="en-US"/>
            </a:b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EB30A1-0471-B586-6394-0ACBD7B24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2801" y="1839074"/>
            <a:ext cx="5125996" cy="2820256"/>
          </a:xfrm>
        </p:spPr>
        <p:txBody>
          <a:bodyPr/>
          <a:lstStyle/>
          <a:p>
            <a:r>
              <a:rPr lang="en-US"/>
              <a:t>Voltage stepped down so buck converter is the best option </a:t>
            </a:r>
          </a:p>
          <a:p>
            <a:pPr marL="139700" indent="0">
              <a:buNone/>
            </a:pPr>
            <a:r>
              <a:rPr lang="en-US"/>
              <a:t>Factors for selection</a:t>
            </a:r>
          </a:p>
          <a:p>
            <a:pPr marL="139700" indent="0">
              <a:buNone/>
            </a:pPr>
            <a:endParaRPr lang="en-US"/>
          </a:p>
          <a:p>
            <a:r>
              <a:rPr lang="en-US"/>
              <a:t>Switching frequency</a:t>
            </a:r>
          </a:p>
          <a:p>
            <a:endParaRPr lang="en-US"/>
          </a:p>
          <a:p>
            <a:r>
              <a:rPr lang="en-US"/>
              <a:t>Load Current</a:t>
            </a:r>
          </a:p>
          <a:p>
            <a:endParaRPr lang="en-US"/>
          </a:p>
          <a:p>
            <a:r>
              <a:rPr lang="en-US"/>
              <a:t>Thermal performance</a:t>
            </a:r>
          </a:p>
          <a:p>
            <a:endParaRPr lang="en-US"/>
          </a:p>
          <a:p>
            <a:r>
              <a:rPr lang="en-US"/>
              <a:t>PCB construction </a:t>
            </a:r>
          </a:p>
          <a:p>
            <a:pPr marL="139700" indent="0">
              <a:buNone/>
            </a:pPr>
            <a:endParaRPr lang="en-US"/>
          </a:p>
          <a:p>
            <a:pPr marL="139700" indent="0">
              <a:buNone/>
            </a:pPr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E624D0E-F577-199D-3D6F-317942103B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20039"/>
              </p:ext>
            </p:extLst>
          </p:nvPr>
        </p:nvGraphicFramePr>
        <p:xfrm>
          <a:off x="3287729" y="2815450"/>
          <a:ext cx="5593470" cy="1981200"/>
        </p:xfrm>
        <a:graphic>
          <a:graphicData uri="http://schemas.openxmlformats.org/drawingml/2006/table">
            <a:tbl>
              <a:tblPr firstRow="1" firstCol="1" bandRow="1">
                <a:tableStyleId>{D594BED7-12A5-4016-A87E-F34A7A665499}</a:tableStyleId>
              </a:tblPr>
              <a:tblGrid>
                <a:gridCol w="809408">
                  <a:extLst>
                    <a:ext uri="{9D8B030D-6E8A-4147-A177-3AD203B41FA5}">
                      <a16:colId xmlns:a16="http://schemas.microsoft.com/office/drawing/2014/main" val="1758616893"/>
                    </a:ext>
                  </a:extLst>
                </a:gridCol>
                <a:gridCol w="914099">
                  <a:extLst>
                    <a:ext uri="{9D8B030D-6E8A-4147-A177-3AD203B41FA5}">
                      <a16:colId xmlns:a16="http://schemas.microsoft.com/office/drawing/2014/main" val="3463689371"/>
                    </a:ext>
                  </a:extLst>
                </a:gridCol>
                <a:gridCol w="861454">
                  <a:extLst>
                    <a:ext uri="{9D8B030D-6E8A-4147-A177-3AD203B41FA5}">
                      <a16:colId xmlns:a16="http://schemas.microsoft.com/office/drawing/2014/main" val="2704029025"/>
                    </a:ext>
                  </a:extLst>
                </a:gridCol>
                <a:gridCol w="915295">
                  <a:extLst>
                    <a:ext uri="{9D8B030D-6E8A-4147-A177-3AD203B41FA5}">
                      <a16:colId xmlns:a16="http://schemas.microsoft.com/office/drawing/2014/main" val="2025408907"/>
                    </a:ext>
                  </a:extLst>
                </a:gridCol>
                <a:gridCol w="915295">
                  <a:extLst>
                    <a:ext uri="{9D8B030D-6E8A-4147-A177-3AD203B41FA5}">
                      <a16:colId xmlns:a16="http://schemas.microsoft.com/office/drawing/2014/main" val="3455575732"/>
                    </a:ext>
                  </a:extLst>
                </a:gridCol>
                <a:gridCol w="1177919">
                  <a:extLst>
                    <a:ext uri="{9D8B030D-6E8A-4147-A177-3AD203B41FA5}">
                      <a16:colId xmlns:a16="http://schemas.microsoft.com/office/drawing/2014/main" val="6598743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effectLst/>
                        </a:rPr>
                        <a:t>Category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effectLst/>
                          <a:highlight>
                            <a:srgbClr val="FFFF00"/>
                          </a:highlight>
                        </a:rPr>
                        <a:t>LM 2576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effectLst/>
                        </a:rPr>
                        <a:t>LM 2575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effectLst/>
                        </a:rPr>
                        <a:t>LM 2596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effectLst/>
                        </a:rPr>
                        <a:t>LM 2678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effectLst/>
                        </a:rPr>
                        <a:t>TPS 5430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2226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effectLst/>
                        </a:rPr>
                        <a:t>Maximum Output Current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3 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1 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3 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5 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3-4 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29974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effectLst/>
                        </a:rPr>
                        <a:t>Input voltage range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4-40 V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4.75-40 V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4.5-40V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8-40V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5.5-36V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496883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effectLst/>
                        </a:rPr>
                        <a:t>Output voltage range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1.25-37V [91]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1.25-37V [94]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1.25-37V [92]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1.25-37V [93]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1.22-32V [95]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7333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effectLst/>
                        </a:rPr>
                        <a:t>Switching Frequency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52 kHz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52 kHz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150 kHz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260 kHz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500 kHz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42513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b="1">
                          <a:effectLst/>
                        </a:rPr>
                        <a:t>General Efficiency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75-88%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75-88%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73-90%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82-92%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95%(maximum)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64883167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136D688-0514-3A95-E501-9FE3F85F55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04" b="96262" l="9346" r="89720">
                        <a14:foregroundMark x1="39252" y1="57009" x2="57944" y2="68224"/>
                        <a14:foregroundMark x1="39252" y1="97196" x2="58879" y2="76636"/>
                        <a14:foregroundMark x1="28972" y1="7477" x2="59813" y2="31776"/>
                        <a14:foregroundMark x1="28972" y1="14953" x2="50467" y2="13084"/>
                        <a14:foregroundMark x1="53271" y1="7477" x2="61682" y2="17757"/>
                        <a14:foregroundMark x1="39252" y1="5607" x2="61682" y2="2804"/>
                        <a14:foregroundMark x1="38318" y1="59813" x2="57944" y2="64486"/>
                        <a14:backgroundMark x1="21514" y1="34946" x2="19626" y2="91589"/>
                        <a14:backgroundMark x1="22430" y1="7477" x2="22227" y2="13571"/>
                        <a14:backgroundMark x1="77348" y1="15934" x2="75701" y2="92523"/>
                        <a14:backgroundMark x1="77543" y1="6881" x2="77354" y2="156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8797" y="1385600"/>
            <a:ext cx="1019175" cy="10191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485D9A-130F-D759-CCC2-1C80B9F78A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35" b="94690" l="9735" r="89381">
                        <a14:foregroundMark x1="31111" y1="77375" x2="69912" y2="85841"/>
                        <a14:foregroundMark x1="69912" y1="85841" x2="26786" y2="82523"/>
                        <a14:foregroundMark x1="27195" y1="82037" x2="68142" y2="78761"/>
                        <a14:foregroundMark x1="68142" y1="78761" x2="24779" y2="13274"/>
                        <a14:foregroundMark x1="24779" y1="13274" x2="71681" y2="6195"/>
                        <a14:foregroundMark x1="71681" y1="6195" x2="26549" y2="7965"/>
                        <a14:foregroundMark x1="26549" y1="7965" x2="58407" y2="53982"/>
                        <a14:foregroundMark x1="58407" y1="53982" x2="15929" y2="23009"/>
                        <a14:foregroundMark x1="15929" y1="23009" x2="58407" y2="48673"/>
                        <a14:foregroundMark x1="58407" y1="48673" x2="70796" y2="91150"/>
                        <a14:foregroundMark x1="27694" y1="67370" x2="19469" y2="62832"/>
                        <a14:foregroundMark x1="70796" y1="91150" x2="35773" y2="71827"/>
                        <a14:foregroundMark x1="27434" y1="85841" x2="26935" y2="82346"/>
                        <a14:foregroundMark x1="25664" y1="94690" x2="75221" y2="85841"/>
                        <a14:foregroundMark x1="75221" y1="85841" x2="25664" y2="88496"/>
                        <a14:foregroundMark x1="22851" y1="73134" x2="14159" y2="25664"/>
                        <a14:foregroundMark x1="25664" y1="88496" x2="24967" y2="84689"/>
                        <a14:foregroundMark x1="14159" y1="25664" x2="19997" y2="76531"/>
                        <a14:foregroundMark x1="28289" y1="80735" x2="65487" y2="85841"/>
                        <a14:foregroundMark x1="65487" y1="85841" x2="70796" y2="82301"/>
                        <a14:backgroundMark x1="15044" y1="28319" x2="15044" y2="24779"/>
                        <a14:backgroundMark x1="20354" y1="76106" x2="29204" y2="796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09563" y="1357024"/>
            <a:ext cx="1076325" cy="10763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507F45-A1E5-02CA-4A22-8B557E97208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1714" b="11714"/>
          <a:stretch/>
        </p:blipFill>
        <p:spPr>
          <a:xfrm>
            <a:off x="8197907" y="30766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8788E1F-A11C-3C46-5125-5B8A355F11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49680" y="94454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93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5000">
        <p:fade/>
      </p:transition>
    </mc:Choice>
    <mc:Fallback xmlns="">
      <p:transition spd="med" advTm="5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4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C95F2-11CC-9C60-9956-553012B78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C9CFB7-DDA0-BA86-0DB4-0F552637FDCD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n-US"/>
              <a:t>03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4512CCD-9D20-B750-B661-1BD951338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425" y="2115425"/>
            <a:ext cx="5154492" cy="1511400"/>
          </a:xfrm>
        </p:spPr>
        <p:txBody>
          <a:bodyPr/>
          <a:lstStyle/>
          <a:p>
            <a:r>
              <a:rPr lang="en-US"/>
              <a:t>Schematics &amp; PCB Layouts</a:t>
            </a:r>
          </a:p>
        </p:txBody>
      </p:sp>
      <p:grpSp>
        <p:nvGrpSpPr>
          <p:cNvPr id="2" name="Google Shape;7307;p82">
            <a:extLst>
              <a:ext uri="{FF2B5EF4-FFF2-40B4-BE49-F238E27FC236}">
                <a16:creationId xmlns:a16="http://schemas.microsoft.com/office/drawing/2014/main" id="{52304A05-E19D-688E-F297-64D427CBE3A2}"/>
              </a:ext>
            </a:extLst>
          </p:cNvPr>
          <p:cNvGrpSpPr/>
          <p:nvPr/>
        </p:nvGrpSpPr>
        <p:grpSpPr>
          <a:xfrm>
            <a:off x="6724072" y="787550"/>
            <a:ext cx="1106767" cy="1090158"/>
            <a:chOff x="-44512325" y="3176075"/>
            <a:chExt cx="300900" cy="300900"/>
          </a:xfrm>
          <a:solidFill>
            <a:schemeClr val="tx2"/>
          </a:solidFill>
        </p:grpSpPr>
        <p:sp>
          <p:nvSpPr>
            <p:cNvPr id="4" name="Google Shape;7308;p82">
              <a:extLst>
                <a:ext uri="{FF2B5EF4-FFF2-40B4-BE49-F238E27FC236}">
                  <a16:creationId xmlns:a16="http://schemas.microsoft.com/office/drawing/2014/main" id="{C00CB9DA-5324-8276-24C5-67BE8631D952}"/>
                </a:ext>
              </a:extLst>
            </p:cNvPr>
            <p:cNvSpPr/>
            <p:nvPr/>
          </p:nvSpPr>
          <p:spPr>
            <a:xfrm>
              <a:off x="-44512325" y="3176075"/>
              <a:ext cx="300900" cy="300900"/>
            </a:xfrm>
            <a:custGeom>
              <a:avLst/>
              <a:gdLst/>
              <a:ahLst/>
              <a:cxnLst/>
              <a:rect l="l" t="t" r="r" b="b"/>
              <a:pathLst>
                <a:path w="12036" h="12036" extrusionOk="0">
                  <a:moveTo>
                    <a:pt x="3246" y="2868"/>
                  </a:moveTo>
                  <a:cubicBezTo>
                    <a:pt x="3435" y="2868"/>
                    <a:pt x="3592" y="3025"/>
                    <a:pt x="3592" y="3246"/>
                  </a:cubicBezTo>
                  <a:cubicBezTo>
                    <a:pt x="3592" y="3435"/>
                    <a:pt x="3435" y="3592"/>
                    <a:pt x="3246" y="3592"/>
                  </a:cubicBezTo>
                  <a:cubicBezTo>
                    <a:pt x="3057" y="3592"/>
                    <a:pt x="2899" y="3435"/>
                    <a:pt x="2899" y="3246"/>
                  </a:cubicBezTo>
                  <a:cubicBezTo>
                    <a:pt x="2899" y="3025"/>
                    <a:pt x="3057" y="2868"/>
                    <a:pt x="3246" y="2868"/>
                  </a:cubicBezTo>
                  <a:close/>
                  <a:moveTo>
                    <a:pt x="8854" y="2868"/>
                  </a:moveTo>
                  <a:cubicBezTo>
                    <a:pt x="9043" y="2868"/>
                    <a:pt x="9200" y="3025"/>
                    <a:pt x="9200" y="3246"/>
                  </a:cubicBezTo>
                  <a:cubicBezTo>
                    <a:pt x="9200" y="3435"/>
                    <a:pt x="9043" y="3592"/>
                    <a:pt x="8854" y="3592"/>
                  </a:cubicBezTo>
                  <a:cubicBezTo>
                    <a:pt x="8665" y="3592"/>
                    <a:pt x="8507" y="3435"/>
                    <a:pt x="8507" y="3246"/>
                  </a:cubicBezTo>
                  <a:cubicBezTo>
                    <a:pt x="8507" y="3025"/>
                    <a:pt x="8665" y="2868"/>
                    <a:pt x="8854" y="2868"/>
                  </a:cubicBezTo>
                  <a:close/>
                  <a:moveTo>
                    <a:pt x="6774" y="3277"/>
                  </a:moveTo>
                  <a:cubicBezTo>
                    <a:pt x="6963" y="3277"/>
                    <a:pt x="7121" y="3435"/>
                    <a:pt x="7121" y="3624"/>
                  </a:cubicBezTo>
                  <a:lnTo>
                    <a:pt x="7121" y="3876"/>
                  </a:lnTo>
                  <a:cubicBezTo>
                    <a:pt x="7247" y="3907"/>
                    <a:pt x="7341" y="3970"/>
                    <a:pt x="7467" y="4065"/>
                  </a:cubicBezTo>
                  <a:lnTo>
                    <a:pt x="7656" y="3939"/>
                  </a:lnTo>
                  <a:cubicBezTo>
                    <a:pt x="7706" y="3919"/>
                    <a:pt x="7766" y="3908"/>
                    <a:pt x="7825" y="3908"/>
                  </a:cubicBezTo>
                  <a:cubicBezTo>
                    <a:pt x="7955" y="3908"/>
                    <a:pt x="8086" y="3957"/>
                    <a:pt x="8129" y="4065"/>
                  </a:cubicBezTo>
                  <a:lnTo>
                    <a:pt x="8854" y="5294"/>
                  </a:lnTo>
                  <a:cubicBezTo>
                    <a:pt x="8917" y="5451"/>
                    <a:pt x="8885" y="5672"/>
                    <a:pt x="8728" y="5735"/>
                  </a:cubicBezTo>
                  <a:lnTo>
                    <a:pt x="8539" y="5861"/>
                  </a:lnTo>
                  <a:lnTo>
                    <a:pt x="8539" y="6270"/>
                  </a:lnTo>
                  <a:lnTo>
                    <a:pt x="8728" y="6396"/>
                  </a:lnTo>
                  <a:cubicBezTo>
                    <a:pt x="8885" y="6459"/>
                    <a:pt x="8980" y="6711"/>
                    <a:pt x="8854" y="6869"/>
                  </a:cubicBezTo>
                  <a:lnTo>
                    <a:pt x="8129" y="8066"/>
                  </a:lnTo>
                  <a:cubicBezTo>
                    <a:pt x="8043" y="8174"/>
                    <a:pt x="7927" y="8222"/>
                    <a:pt x="7812" y="8222"/>
                  </a:cubicBezTo>
                  <a:cubicBezTo>
                    <a:pt x="7759" y="8222"/>
                    <a:pt x="7706" y="8212"/>
                    <a:pt x="7656" y="8192"/>
                  </a:cubicBezTo>
                  <a:lnTo>
                    <a:pt x="7467" y="8066"/>
                  </a:lnTo>
                  <a:cubicBezTo>
                    <a:pt x="7341" y="8160"/>
                    <a:pt x="7215" y="8223"/>
                    <a:pt x="7121" y="8255"/>
                  </a:cubicBezTo>
                  <a:lnTo>
                    <a:pt x="7121" y="8507"/>
                  </a:lnTo>
                  <a:cubicBezTo>
                    <a:pt x="7121" y="8696"/>
                    <a:pt x="6963" y="8854"/>
                    <a:pt x="6774" y="8854"/>
                  </a:cubicBezTo>
                  <a:lnTo>
                    <a:pt x="5357" y="8854"/>
                  </a:lnTo>
                  <a:cubicBezTo>
                    <a:pt x="5136" y="8854"/>
                    <a:pt x="4978" y="8696"/>
                    <a:pt x="4978" y="8507"/>
                  </a:cubicBezTo>
                  <a:lnTo>
                    <a:pt x="4978" y="8255"/>
                  </a:lnTo>
                  <a:cubicBezTo>
                    <a:pt x="4884" y="8223"/>
                    <a:pt x="4758" y="8160"/>
                    <a:pt x="4632" y="8066"/>
                  </a:cubicBezTo>
                  <a:lnTo>
                    <a:pt x="4443" y="8192"/>
                  </a:lnTo>
                  <a:cubicBezTo>
                    <a:pt x="4393" y="8212"/>
                    <a:pt x="4334" y="8222"/>
                    <a:pt x="4274" y="8222"/>
                  </a:cubicBezTo>
                  <a:cubicBezTo>
                    <a:pt x="4145" y="8222"/>
                    <a:pt x="4013" y="8174"/>
                    <a:pt x="3970" y="8066"/>
                  </a:cubicBezTo>
                  <a:lnTo>
                    <a:pt x="3246" y="6869"/>
                  </a:lnTo>
                  <a:cubicBezTo>
                    <a:pt x="3183" y="6680"/>
                    <a:pt x="3214" y="6459"/>
                    <a:pt x="3372" y="6396"/>
                  </a:cubicBezTo>
                  <a:lnTo>
                    <a:pt x="3561" y="6270"/>
                  </a:lnTo>
                  <a:lnTo>
                    <a:pt x="3561" y="5861"/>
                  </a:lnTo>
                  <a:lnTo>
                    <a:pt x="3372" y="5735"/>
                  </a:lnTo>
                  <a:cubicBezTo>
                    <a:pt x="3214" y="5672"/>
                    <a:pt x="3151" y="5420"/>
                    <a:pt x="3246" y="5294"/>
                  </a:cubicBezTo>
                  <a:lnTo>
                    <a:pt x="3970" y="4065"/>
                  </a:lnTo>
                  <a:cubicBezTo>
                    <a:pt x="4013" y="3958"/>
                    <a:pt x="4142" y="3880"/>
                    <a:pt x="4270" y="3880"/>
                  </a:cubicBezTo>
                  <a:cubicBezTo>
                    <a:pt x="4331" y="3880"/>
                    <a:pt x="4392" y="3898"/>
                    <a:pt x="4443" y="3939"/>
                  </a:cubicBezTo>
                  <a:lnTo>
                    <a:pt x="4632" y="4065"/>
                  </a:lnTo>
                  <a:cubicBezTo>
                    <a:pt x="4758" y="3970"/>
                    <a:pt x="4884" y="3907"/>
                    <a:pt x="4978" y="3876"/>
                  </a:cubicBezTo>
                  <a:lnTo>
                    <a:pt x="4978" y="3624"/>
                  </a:lnTo>
                  <a:cubicBezTo>
                    <a:pt x="4978" y="3435"/>
                    <a:pt x="5136" y="3277"/>
                    <a:pt x="5357" y="3277"/>
                  </a:cubicBezTo>
                  <a:close/>
                  <a:moveTo>
                    <a:pt x="3246" y="8475"/>
                  </a:moveTo>
                  <a:cubicBezTo>
                    <a:pt x="3435" y="8475"/>
                    <a:pt x="3592" y="8633"/>
                    <a:pt x="3592" y="8822"/>
                  </a:cubicBezTo>
                  <a:cubicBezTo>
                    <a:pt x="3592" y="9043"/>
                    <a:pt x="3435" y="9169"/>
                    <a:pt x="3246" y="9169"/>
                  </a:cubicBezTo>
                  <a:cubicBezTo>
                    <a:pt x="3057" y="9169"/>
                    <a:pt x="2899" y="9011"/>
                    <a:pt x="2899" y="8822"/>
                  </a:cubicBezTo>
                  <a:cubicBezTo>
                    <a:pt x="2899" y="8633"/>
                    <a:pt x="3057" y="8475"/>
                    <a:pt x="3246" y="8475"/>
                  </a:cubicBezTo>
                  <a:close/>
                  <a:moveTo>
                    <a:pt x="8854" y="8475"/>
                  </a:moveTo>
                  <a:cubicBezTo>
                    <a:pt x="9043" y="8475"/>
                    <a:pt x="9200" y="8633"/>
                    <a:pt x="9200" y="8822"/>
                  </a:cubicBezTo>
                  <a:cubicBezTo>
                    <a:pt x="9200" y="9043"/>
                    <a:pt x="9043" y="9169"/>
                    <a:pt x="8854" y="9169"/>
                  </a:cubicBezTo>
                  <a:cubicBezTo>
                    <a:pt x="8665" y="9169"/>
                    <a:pt x="8507" y="9011"/>
                    <a:pt x="8507" y="8822"/>
                  </a:cubicBezTo>
                  <a:cubicBezTo>
                    <a:pt x="8507" y="8633"/>
                    <a:pt x="8665" y="8475"/>
                    <a:pt x="8854" y="8475"/>
                  </a:cubicBezTo>
                  <a:close/>
                  <a:moveTo>
                    <a:pt x="3183" y="1"/>
                  </a:moveTo>
                  <a:cubicBezTo>
                    <a:pt x="2994" y="1"/>
                    <a:pt x="2836" y="158"/>
                    <a:pt x="2836" y="347"/>
                  </a:cubicBezTo>
                  <a:lnTo>
                    <a:pt x="2836" y="1418"/>
                  </a:lnTo>
                  <a:lnTo>
                    <a:pt x="2458" y="1418"/>
                  </a:lnTo>
                  <a:cubicBezTo>
                    <a:pt x="1891" y="1418"/>
                    <a:pt x="1418" y="1891"/>
                    <a:pt x="1418" y="2490"/>
                  </a:cubicBezTo>
                  <a:lnTo>
                    <a:pt x="1418" y="2836"/>
                  </a:lnTo>
                  <a:lnTo>
                    <a:pt x="347" y="2836"/>
                  </a:lnTo>
                  <a:cubicBezTo>
                    <a:pt x="158" y="2836"/>
                    <a:pt x="1" y="2994"/>
                    <a:pt x="1" y="3183"/>
                  </a:cubicBezTo>
                  <a:cubicBezTo>
                    <a:pt x="1" y="3372"/>
                    <a:pt x="158" y="3529"/>
                    <a:pt x="347" y="3529"/>
                  </a:cubicBezTo>
                  <a:lnTo>
                    <a:pt x="1418" y="3529"/>
                  </a:lnTo>
                  <a:lnTo>
                    <a:pt x="1418" y="4254"/>
                  </a:lnTo>
                  <a:lnTo>
                    <a:pt x="347" y="4254"/>
                  </a:lnTo>
                  <a:cubicBezTo>
                    <a:pt x="158" y="4254"/>
                    <a:pt x="1" y="4411"/>
                    <a:pt x="1" y="4600"/>
                  </a:cubicBezTo>
                  <a:cubicBezTo>
                    <a:pt x="1" y="4821"/>
                    <a:pt x="158" y="4978"/>
                    <a:pt x="347" y="4978"/>
                  </a:cubicBezTo>
                  <a:lnTo>
                    <a:pt x="1418" y="4978"/>
                  </a:lnTo>
                  <a:lnTo>
                    <a:pt x="1418" y="5672"/>
                  </a:lnTo>
                  <a:lnTo>
                    <a:pt x="347" y="5672"/>
                  </a:lnTo>
                  <a:cubicBezTo>
                    <a:pt x="158" y="5672"/>
                    <a:pt x="1" y="5829"/>
                    <a:pt x="1" y="6018"/>
                  </a:cubicBezTo>
                  <a:cubicBezTo>
                    <a:pt x="1" y="6239"/>
                    <a:pt x="158" y="6396"/>
                    <a:pt x="347" y="6396"/>
                  </a:cubicBezTo>
                  <a:lnTo>
                    <a:pt x="1418" y="6396"/>
                  </a:lnTo>
                  <a:lnTo>
                    <a:pt x="1418" y="7089"/>
                  </a:lnTo>
                  <a:lnTo>
                    <a:pt x="347" y="7089"/>
                  </a:lnTo>
                  <a:cubicBezTo>
                    <a:pt x="158" y="7089"/>
                    <a:pt x="1" y="7247"/>
                    <a:pt x="1" y="7436"/>
                  </a:cubicBezTo>
                  <a:cubicBezTo>
                    <a:pt x="1" y="7656"/>
                    <a:pt x="158" y="7814"/>
                    <a:pt x="347" y="7814"/>
                  </a:cubicBezTo>
                  <a:lnTo>
                    <a:pt x="1418" y="7814"/>
                  </a:lnTo>
                  <a:lnTo>
                    <a:pt x="1418" y="8507"/>
                  </a:lnTo>
                  <a:lnTo>
                    <a:pt x="347" y="8507"/>
                  </a:lnTo>
                  <a:cubicBezTo>
                    <a:pt x="158" y="8507"/>
                    <a:pt x="1" y="8665"/>
                    <a:pt x="1" y="8854"/>
                  </a:cubicBezTo>
                  <a:cubicBezTo>
                    <a:pt x="1" y="9074"/>
                    <a:pt x="158" y="9232"/>
                    <a:pt x="347" y="9232"/>
                  </a:cubicBezTo>
                  <a:lnTo>
                    <a:pt x="1418" y="9232"/>
                  </a:lnTo>
                  <a:lnTo>
                    <a:pt x="1418" y="9578"/>
                  </a:lnTo>
                  <a:cubicBezTo>
                    <a:pt x="1418" y="10177"/>
                    <a:pt x="1891" y="10618"/>
                    <a:pt x="2458" y="10618"/>
                  </a:cubicBezTo>
                  <a:lnTo>
                    <a:pt x="2836" y="10618"/>
                  </a:lnTo>
                  <a:lnTo>
                    <a:pt x="2836" y="11689"/>
                  </a:lnTo>
                  <a:cubicBezTo>
                    <a:pt x="2836" y="11878"/>
                    <a:pt x="2994" y="12036"/>
                    <a:pt x="3183" y="12036"/>
                  </a:cubicBezTo>
                  <a:cubicBezTo>
                    <a:pt x="3372" y="12036"/>
                    <a:pt x="3529" y="11878"/>
                    <a:pt x="3529" y="11689"/>
                  </a:cubicBezTo>
                  <a:lnTo>
                    <a:pt x="3529" y="10618"/>
                  </a:lnTo>
                  <a:lnTo>
                    <a:pt x="4254" y="10618"/>
                  </a:lnTo>
                  <a:lnTo>
                    <a:pt x="4254" y="11689"/>
                  </a:lnTo>
                  <a:cubicBezTo>
                    <a:pt x="4254" y="11878"/>
                    <a:pt x="4411" y="12036"/>
                    <a:pt x="4600" y="12036"/>
                  </a:cubicBezTo>
                  <a:cubicBezTo>
                    <a:pt x="4789" y="12036"/>
                    <a:pt x="4947" y="11878"/>
                    <a:pt x="4947" y="11689"/>
                  </a:cubicBezTo>
                  <a:lnTo>
                    <a:pt x="4947" y="10618"/>
                  </a:lnTo>
                  <a:lnTo>
                    <a:pt x="5672" y="10618"/>
                  </a:lnTo>
                  <a:lnTo>
                    <a:pt x="5672" y="11689"/>
                  </a:lnTo>
                  <a:cubicBezTo>
                    <a:pt x="5672" y="11878"/>
                    <a:pt x="5829" y="12036"/>
                    <a:pt x="6018" y="12036"/>
                  </a:cubicBezTo>
                  <a:cubicBezTo>
                    <a:pt x="6207" y="12036"/>
                    <a:pt x="6365" y="11878"/>
                    <a:pt x="6365" y="11689"/>
                  </a:cubicBezTo>
                  <a:lnTo>
                    <a:pt x="6365" y="10618"/>
                  </a:lnTo>
                  <a:lnTo>
                    <a:pt x="7089" y="10618"/>
                  </a:lnTo>
                  <a:lnTo>
                    <a:pt x="7089" y="11689"/>
                  </a:lnTo>
                  <a:cubicBezTo>
                    <a:pt x="7089" y="11878"/>
                    <a:pt x="7247" y="12036"/>
                    <a:pt x="7436" y="12036"/>
                  </a:cubicBezTo>
                  <a:cubicBezTo>
                    <a:pt x="7625" y="12036"/>
                    <a:pt x="7782" y="11878"/>
                    <a:pt x="7782" y="11689"/>
                  </a:cubicBezTo>
                  <a:lnTo>
                    <a:pt x="7782" y="10618"/>
                  </a:lnTo>
                  <a:lnTo>
                    <a:pt x="8507" y="10618"/>
                  </a:lnTo>
                  <a:lnTo>
                    <a:pt x="8507" y="11689"/>
                  </a:lnTo>
                  <a:cubicBezTo>
                    <a:pt x="8507" y="11878"/>
                    <a:pt x="8665" y="12036"/>
                    <a:pt x="8854" y="12036"/>
                  </a:cubicBezTo>
                  <a:cubicBezTo>
                    <a:pt x="9043" y="12036"/>
                    <a:pt x="9200" y="11878"/>
                    <a:pt x="9200" y="11689"/>
                  </a:cubicBezTo>
                  <a:lnTo>
                    <a:pt x="9200" y="10618"/>
                  </a:lnTo>
                  <a:lnTo>
                    <a:pt x="9547" y="10618"/>
                  </a:lnTo>
                  <a:cubicBezTo>
                    <a:pt x="10145" y="10618"/>
                    <a:pt x="10618" y="10177"/>
                    <a:pt x="10618" y="9578"/>
                  </a:cubicBezTo>
                  <a:lnTo>
                    <a:pt x="10618" y="9232"/>
                  </a:lnTo>
                  <a:lnTo>
                    <a:pt x="11689" y="9232"/>
                  </a:lnTo>
                  <a:cubicBezTo>
                    <a:pt x="11878" y="9232"/>
                    <a:pt x="12036" y="9074"/>
                    <a:pt x="12036" y="8854"/>
                  </a:cubicBezTo>
                  <a:cubicBezTo>
                    <a:pt x="12036" y="8665"/>
                    <a:pt x="11878" y="8507"/>
                    <a:pt x="11689" y="8507"/>
                  </a:cubicBezTo>
                  <a:lnTo>
                    <a:pt x="10618" y="8507"/>
                  </a:lnTo>
                  <a:lnTo>
                    <a:pt x="10618" y="7814"/>
                  </a:lnTo>
                  <a:lnTo>
                    <a:pt x="11689" y="7814"/>
                  </a:lnTo>
                  <a:cubicBezTo>
                    <a:pt x="11878" y="7814"/>
                    <a:pt x="12036" y="7656"/>
                    <a:pt x="12036" y="7436"/>
                  </a:cubicBezTo>
                  <a:cubicBezTo>
                    <a:pt x="12036" y="7247"/>
                    <a:pt x="11878" y="7089"/>
                    <a:pt x="11689" y="7089"/>
                  </a:cubicBezTo>
                  <a:lnTo>
                    <a:pt x="10618" y="7089"/>
                  </a:lnTo>
                  <a:lnTo>
                    <a:pt x="10618" y="6396"/>
                  </a:lnTo>
                  <a:lnTo>
                    <a:pt x="11689" y="6396"/>
                  </a:lnTo>
                  <a:cubicBezTo>
                    <a:pt x="11878" y="6396"/>
                    <a:pt x="12036" y="6239"/>
                    <a:pt x="12036" y="6018"/>
                  </a:cubicBezTo>
                  <a:cubicBezTo>
                    <a:pt x="12036" y="5829"/>
                    <a:pt x="11878" y="5672"/>
                    <a:pt x="11689" y="5672"/>
                  </a:cubicBezTo>
                  <a:lnTo>
                    <a:pt x="10618" y="5672"/>
                  </a:lnTo>
                  <a:lnTo>
                    <a:pt x="10618" y="4978"/>
                  </a:lnTo>
                  <a:lnTo>
                    <a:pt x="11689" y="4978"/>
                  </a:lnTo>
                  <a:cubicBezTo>
                    <a:pt x="11878" y="4978"/>
                    <a:pt x="12036" y="4821"/>
                    <a:pt x="12036" y="4600"/>
                  </a:cubicBezTo>
                  <a:cubicBezTo>
                    <a:pt x="12036" y="4411"/>
                    <a:pt x="11878" y="4254"/>
                    <a:pt x="11689" y="4254"/>
                  </a:cubicBezTo>
                  <a:lnTo>
                    <a:pt x="10618" y="4254"/>
                  </a:lnTo>
                  <a:lnTo>
                    <a:pt x="10618" y="3529"/>
                  </a:lnTo>
                  <a:lnTo>
                    <a:pt x="11689" y="3529"/>
                  </a:lnTo>
                  <a:cubicBezTo>
                    <a:pt x="11878" y="3529"/>
                    <a:pt x="12036" y="3372"/>
                    <a:pt x="12036" y="3183"/>
                  </a:cubicBezTo>
                  <a:cubicBezTo>
                    <a:pt x="12036" y="2994"/>
                    <a:pt x="11878" y="2836"/>
                    <a:pt x="11689" y="2836"/>
                  </a:cubicBezTo>
                  <a:lnTo>
                    <a:pt x="10618" y="2836"/>
                  </a:lnTo>
                  <a:lnTo>
                    <a:pt x="10618" y="2490"/>
                  </a:lnTo>
                  <a:cubicBezTo>
                    <a:pt x="10618" y="1891"/>
                    <a:pt x="10145" y="1418"/>
                    <a:pt x="9547" y="1418"/>
                  </a:cubicBezTo>
                  <a:lnTo>
                    <a:pt x="9200" y="1418"/>
                  </a:lnTo>
                  <a:lnTo>
                    <a:pt x="9200" y="347"/>
                  </a:lnTo>
                  <a:cubicBezTo>
                    <a:pt x="9200" y="158"/>
                    <a:pt x="9043" y="1"/>
                    <a:pt x="8854" y="1"/>
                  </a:cubicBezTo>
                  <a:cubicBezTo>
                    <a:pt x="8665" y="1"/>
                    <a:pt x="8507" y="158"/>
                    <a:pt x="8507" y="347"/>
                  </a:cubicBezTo>
                  <a:lnTo>
                    <a:pt x="8507" y="1418"/>
                  </a:lnTo>
                  <a:lnTo>
                    <a:pt x="7782" y="1418"/>
                  </a:lnTo>
                  <a:lnTo>
                    <a:pt x="7782" y="347"/>
                  </a:lnTo>
                  <a:cubicBezTo>
                    <a:pt x="7782" y="158"/>
                    <a:pt x="7625" y="1"/>
                    <a:pt x="7436" y="1"/>
                  </a:cubicBezTo>
                  <a:cubicBezTo>
                    <a:pt x="7247" y="1"/>
                    <a:pt x="7089" y="158"/>
                    <a:pt x="7089" y="347"/>
                  </a:cubicBezTo>
                  <a:lnTo>
                    <a:pt x="7089" y="1418"/>
                  </a:lnTo>
                  <a:lnTo>
                    <a:pt x="6365" y="1418"/>
                  </a:lnTo>
                  <a:lnTo>
                    <a:pt x="6365" y="347"/>
                  </a:lnTo>
                  <a:cubicBezTo>
                    <a:pt x="6365" y="158"/>
                    <a:pt x="6207" y="1"/>
                    <a:pt x="6018" y="1"/>
                  </a:cubicBezTo>
                  <a:cubicBezTo>
                    <a:pt x="5829" y="1"/>
                    <a:pt x="5672" y="158"/>
                    <a:pt x="5672" y="347"/>
                  </a:cubicBezTo>
                  <a:lnTo>
                    <a:pt x="5672" y="1418"/>
                  </a:lnTo>
                  <a:lnTo>
                    <a:pt x="4947" y="1418"/>
                  </a:lnTo>
                  <a:lnTo>
                    <a:pt x="4947" y="347"/>
                  </a:lnTo>
                  <a:cubicBezTo>
                    <a:pt x="4947" y="158"/>
                    <a:pt x="4789" y="1"/>
                    <a:pt x="4600" y="1"/>
                  </a:cubicBezTo>
                  <a:cubicBezTo>
                    <a:pt x="4411" y="1"/>
                    <a:pt x="4254" y="158"/>
                    <a:pt x="4254" y="347"/>
                  </a:cubicBezTo>
                  <a:lnTo>
                    <a:pt x="4254" y="1418"/>
                  </a:lnTo>
                  <a:lnTo>
                    <a:pt x="3529" y="1418"/>
                  </a:lnTo>
                  <a:lnTo>
                    <a:pt x="3529" y="347"/>
                  </a:lnTo>
                  <a:cubicBezTo>
                    <a:pt x="3529" y="158"/>
                    <a:pt x="3372" y="1"/>
                    <a:pt x="3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7309;p82">
              <a:extLst>
                <a:ext uri="{FF2B5EF4-FFF2-40B4-BE49-F238E27FC236}">
                  <a16:creationId xmlns:a16="http://schemas.microsoft.com/office/drawing/2014/main" id="{513BF850-2940-F2E9-5751-1FCB5F0B1FA4}"/>
                </a:ext>
              </a:extLst>
            </p:cNvPr>
            <p:cNvSpPr/>
            <p:nvPr/>
          </p:nvSpPr>
          <p:spPr>
            <a:xfrm>
              <a:off x="-44369750" y="33178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7310;p82">
              <a:extLst>
                <a:ext uri="{FF2B5EF4-FFF2-40B4-BE49-F238E27FC236}">
                  <a16:creationId xmlns:a16="http://schemas.microsoft.com/office/drawing/2014/main" id="{D3D8EB02-0301-9202-1957-FE949A8F4AA9}"/>
                </a:ext>
              </a:extLst>
            </p:cNvPr>
            <p:cNvSpPr/>
            <p:nvPr/>
          </p:nvSpPr>
          <p:spPr>
            <a:xfrm>
              <a:off x="-44411500" y="3275325"/>
              <a:ext cx="100825" cy="102400"/>
            </a:xfrm>
            <a:custGeom>
              <a:avLst/>
              <a:gdLst/>
              <a:ahLst/>
              <a:cxnLst/>
              <a:rect l="l" t="t" r="r" b="b"/>
              <a:pathLst>
                <a:path w="4033" h="4096" extrusionOk="0">
                  <a:moveTo>
                    <a:pt x="2017" y="1008"/>
                  </a:moveTo>
                  <a:cubicBezTo>
                    <a:pt x="2615" y="1008"/>
                    <a:pt x="3088" y="1481"/>
                    <a:pt x="3088" y="2048"/>
                  </a:cubicBezTo>
                  <a:cubicBezTo>
                    <a:pt x="3088" y="2647"/>
                    <a:pt x="2615" y="3119"/>
                    <a:pt x="2017" y="3119"/>
                  </a:cubicBezTo>
                  <a:cubicBezTo>
                    <a:pt x="1418" y="3119"/>
                    <a:pt x="945" y="2647"/>
                    <a:pt x="945" y="2048"/>
                  </a:cubicBezTo>
                  <a:cubicBezTo>
                    <a:pt x="945" y="1481"/>
                    <a:pt x="1418" y="1008"/>
                    <a:pt x="2017" y="1008"/>
                  </a:cubicBezTo>
                  <a:close/>
                  <a:moveTo>
                    <a:pt x="1670" y="0"/>
                  </a:moveTo>
                  <a:lnTo>
                    <a:pt x="1670" y="126"/>
                  </a:lnTo>
                  <a:cubicBezTo>
                    <a:pt x="1670" y="284"/>
                    <a:pt x="1576" y="410"/>
                    <a:pt x="1418" y="441"/>
                  </a:cubicBezTo>
                  <a:cubicBezTo>
                    <a:pt x="1229" y="536"/>
                    <a:pt x="1040" y="630"/>
                    <a:pt x="882" y="756"/>
                  </a:cubicBezTo>
                  <a:cubicBezTo>
                    <a:pt x="809" y="811"/>
                    <a:pt x="725" y="845"/>
                    <a:pt x="643" y="845"/>
                  </a:cubicBezTo>
                  <a:cubicBezTo>
                    <a:pt x="584" y="845"/>
                    <a:pt x="526" y="828"/>
                    <a:pt x="473" y="788"/>
                  </a:cubicBezTo>
                  <a:lnTo>
                    <a:pt x="347" y="725"/>
                  </a:lnTo>
                  <a:lnTo>
                    <a:pt x="0" y="1324"/>
                  </a:lnTo>
                  <a:lnTo>
                    <a:pt x="126" y="1387"/>
                  </a:lnTo>
                  <a:cubicBezTo>
                    <a:pt x="252" y="1481"/>
                    <a:pt x="315" y="1639"/>
                    <a:pt x="284" y="1733"/>
                  </a:cubicBezTo>
                  <a:cubicBezTo>
                    <a:pt x="252" y="1985"/>
                    <a:pt x="252" y="2143"/>
                    <a:pt x="284" y="2363"/>
                  </a:cubicBezTo>
                  <a:cubicBezTo>
                    <a:pt x="315" y="2521"/>
                    <a:pt x="252" y="2647"/>
                    <a:pt x="126" y="2741"/>
                  </a:cubicBezTo>
                  <a:lnTo>
                    <a:pt x="0" y="2804"/>
                  </a:lnTo>
                  <a:lnTo>
                    <a:pt x="347" y="3403"/>
                  </a:lnTo>
                  <a:lnTo>
                    <a:pt x="473" y="3308"/>
                  </a:lnTo>
                  <a:cubicBezTo>
                    <a:pt x="518" y="3286"/>
                    <a:pt x="566" y="3276"/>
                    <a:pt x="616" y="3276"/>
                  </a:cubicBezTo>
                  <a:cubicBezTo>
                    <a:pt x="707" y="3276"/>
                    <a:pt x="801" y="3310"/>
                    <a:pt x="882" y="3371"/>
                  </a:cubicBezTo>
                  <a:cubicBezTo>
                    <a:pt x="1040" y="3529"/>
                    <a:pt x="1229" y="3592"/>
                    <a:pt x="1418" y="3686"/>
                  </a:cubicBezTo>
                  <a:cubicBezTo>
                    <a:pt x="1576" y="3718"/>
                    <a:pt x="1670" y="3875"/>
                    <a:pt x="1670" y="4001"/>
                  </a:cubicBezTo>
                  <a:lnTo>
                    <a:pt x="1670" y="4096"/>
                  </a:lnTo>
                  <a:lnTo>
                    <a:pt x="2363" y="4096"/>
                  </a:lnTo>
                  <a:lnTo>
                    <a:pt x="2363" y="4001"/>
                  </a:lnTo>
                  <a:cubicBezTo>
                    <a:pt x="2363" y="3844"/>
                    <a:pt x="2458" y="3718"/>
                    <a:pt x="2615" y="3686"/>
                  </a:cubicBezTo>
                  <a:cubicBezTo>
                    <a:pt x="2804" y="3592"/>
                    <a:pt x="2993" y="3466"/>
                    <a:pt x="3151" y="3371"/>
                  </a:cubicBezTo>
                  <a:cubicBezTo>
                    <a:pt x="3232" y="3310"/>
                    <a:pt x="3327" y="3276"/>
                    <a:pt x="3417" y="3276"/>
                  </a:cubicBezTo>
                  <a:cubicBezTo>
                    <a:pt x="3467" y="3276"/>
                    <a:pt x="3516" y="3286"/>
                    <a:pt x="3560" y="3308"/>
                  </a:cubicBezTo>
                  <a:lnTo>
                    <a:pt x="3686" y="3403"/>
                  </a:lnTo>
                  <a:lnTo>
                    <a:pt x="4033" y="2804"/>
                  </a:lnTo>
                  <a:lnTo>
                    <a:pt x="3907" y="2741"/>
                  </a:lnTo>
                  <a:cubicBezTo>
                    <a:pt x="3781" y="2647"/>
                    <a:pt x="3718" y="2489"/>
                    <a:pt x="3749" y="2363"/>
                  </a:cubicBezTo>
                  <a:cubicBezTo>
                    <a:pt x="3781" y="2143"/>
                    <a:pt x="3781" y="1985"/>
                    <a:pt x="3749" y="1733"/>
                  </a:cubicBezTo>
                  <a:cubicBezTo>
                    <a:pt x="3718" y="1576"/>
                    <a:pt x="3781" y="1481"/>
                    <a:pt x="3907" y="1387"/>
                  </a:cubicBezTo>
                  <a:lnTo>
                    <a:pt x="4033" y="1324"/>
                  </a:lnTo>
                  <a:lnTo>
                    <a:pt x="3686" y="725"/>
                  </a:lnTo>
                  <a:lnTo>
                    <a:pt x="3560" y="788"/>
                  </a:lnTo>
                  <a:cubicBezTo>
                    <a:pt x="3502" y="832"/>
                    <a:pt x="3437" y="855"/>
                    <a:pt x="3371" y="855"/>
                  </a:cubicBezTo>
                  <a:cubicBezTo>
                    <a:pt x="3295" y="855"/>
                    <a:pt x="3218" y="824"/>
                    <a:pt x="3151" y="756"/>
                  </a:cubicBezTo>
                  <a:cubicBezTo>
                    <a:pt x="2993" y="599"/>
                    <a:pt x="2804" y="536"/>
                    <a:pt x="2615" y="441"/>
                  </a:cubicBezTo>
                  <a:cubicBezTo>
                    <a:pt x="2458" y="410"/>
                    <a:pt x="2363" y="252"/>
                    <a:pt x="2363" y="126"/>
                  </a:cubicBezTo>
                  <a:lnTo>
                    <a:pt x="236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6528;p81">
            <a:extLst>
              <a:ext uri="{FF2B5EF4-FFF2-40B4-BE49-F238E27FC236}">
                <a16:creationId xmlns:a16="http://schemas.microsoft.com/office/drawing/2014/main" id="{7ABAFA22-B723-2C2D-5C29-711B73BDA82C}"/>
              </a:ext>
            </a:extLst>
          </p:cNvPr>
          <p:cNvGrpSpPr/>
          <p:nvPr/>
        </p:nvGrpSpPr>
        <p:grpSpPr>
          <a:xfrm>
            <a:off x="6834904" y="2237290"/>
            <a:ext cx="885102" cy="824936"/>
            <a:chOff x="-31817400" y="3910025"/>
            <a:chExt cx="301675" cy="294075"/>
          </a:xfrm>
          <a:solidFill>
            <a:schemeClr val="tx2"/>
          </a:solidFill>
        </p:grpSpPr>
        <p:sp>
          <p:nvSpPr>
            <p:cNvPr id="9" name="Google Shape;6529;p81">
              <a:extLst>
                <a:ext uri="{FF2B5EF4-FFF2-40B4-BE49-F238E27FC236}">
                  <a16:creationId xmlns:a16="http://schemas.microsoft.com/office/drawing/2014/main" id="{957A5A71-0696-81A9-6DC1-5B4FBC9012B1}"/>
                </a:ext>
              </a:extLst>
            </p:cNvPr>
            <p:cNvSpPr/>
            <p:nvPr/>
          </p:nvSpPr>
          <p:spPr>
            <a:xfrm>
              <a:off x="-31817400" y="3911550"/>
              <a:ext cx="301675" cy="292550"/>
            </a:xfrm>
            <a:custGeom>
              <a:avLst/>
              <a:gdLst/>
              <a:ahLst/>
              <a:cxnLst/>
              <a:rect l="l" t="t" r="r" b="b"/>
              <a:pathLst>
                <a:path w="12067" h="11702" extrusionOk="0">
                  <a:moveTo>
                    <a:pt x="2558" y="0"/>
                  </a:moveTo>
                  <a:cubicBezTo>
                    <a:pt x="2357" y="0"/>
                    <a:pt x="2155" y="24"/>
                    <a:pt x="1954" y="70"/>
                  </a:cubicBezTo>
                  <a:cubicBezTo>
                    <a:pt x="1828" y="102"/>
                    <a:pt x="1733" y="196"/>
                    <a:pt x="1702" y="322"/>
                  </a:cubicBezTo>
                  <a:cubicBezTo>
                    <a:pt x="1670" y="448"/>
                    <a:pt x="1702" y="543"/>
                    <a:pt x="1796" y="637"/>
                  </a:cubicBezTo>
                  <a:lnTo>
                    <a:pt x="2679" y="1551"/>
                  </a:lnTo>
                  <a:cubicBezTo>
                    <a:pt x="2962" y="1803"/>
                    <a:pt x="2962" y="2244"/>
                    <a:pt x="2679" y="2528"/>
                  </a:cubicBezTo>
                  <a:cubicBezTo>
                    <a:pt x="2553" y="2669"/>
                    <a:pt x="2379" y="2740"/>
                    <a:pt x="2202" y="2740"/>
                  </a:cubicBezTo>
                  <a:cubicBezTo>
                    <a:pt x="2025" y="2740"/>
                    <a:pt x="1844" y="2669"/>
                    <a:pt x="1702" y="2528"/>
                  </a:cubicBezTo>
                  <a:lnTo>
                    <a:pt x="788" y="1614"/>
                  </a:lnTo>
                  <a:cubicBezTo>
                    <a:pt x="744" y="1569"/>
                    <a:pt x="668" y="1525"/>
                    <a:pt x="582" y="1525"/>
                  </a:cubicBezTo>
                  <a:cubicBezTo>
                    <a:pt x="547" y="1525"/>
                    <a:pt x="510" y="1532"/>
                    <a:pt x="473" y="1551"/>
                  </a:cubicBezTo>
                  <a:cubicBezTo>
                    <a:pt x="347" y="1582"/>
                    <a:pt x="284" y="1645"/>
                    <a:pt x="253" y="1771"/>
                  </a:cubicBezTo>
                  <a:cubicBezTo>
                    <a:pt x="1" y="2591"/>
                    <a:pt x="253" y="3473"/>
                    <a:pt x="883" y="4103"/>
                  </a:cubicBezTo>
                  <a:cubicBezTo>
                    <a:pt x="1366" y="4494"/>
                    <a:pt x="1932" y="4750"/>
                    <a:pt x="2619" y="4750"/>
                  </a:cubicBezTo>
                  <a:cubicBezTo>
                    <a:pt x="2874" y="4750"/>
                    <a:pt x="3145" y="4715"/>
                    <a:pt x="3435" y="4638"/>
                  </a:cubicBezTo>
                  <a:lnTo>
                    <a:pt x="7247" y="8482"/>
                  </a:lnTo>
                  <a:cubicBezTo>
                    <a:pt x="6963" y="9522"/>
                    <a:pt x="7215" y="10372"/>
                    <a:pt x="7814" y="10971"/>
                  </a:cubicBezTo>
                  <a:cubicBezTo>
                    <a:pt x="8291" y="11472"/>
                    <a:pt x="8895" y="11702"/>
                    <a:pt x="9516" y="11702"/>
                  </a:cubicBezTo>
                  <a:cubicBezTo>
                    <a:pt x="9714" y="11702"/>
                    <a:pt x="9915" y="11678"/>
                    <a:pt x="10114" y="11632"/>
                  </a:cubicBezTo>
                  <a:cubicBezTo>
                    <a:pt x="10240" y="11569"/>
                    <a:pt x="10334" y="11506"/>
                    <a:pt x="10366" y="11380"/>
                  </a:cubicBezTo>
                  <a:cubicBezTo>
                    <a:pt x="10397" y="11254"/>
                    <a:pt x="10366" y="11128"/>
                    <a:pt x="10271" y="11065"/>
                  </a:cubicBezTo>
                  <a:lnTo>
                    <a:pt x="9389" y="10152"/>
                  </a:lnTo>
                  <a:cubicBezTo>
                    <a:pt x="9106" y="9868"/>
                    <a:pt x="9106" y="9459"/>
                    <a:pt x="9389" y="9175"/>
                  </a:cubicBezTo>
                  <a:cubicBezTo>
                    <a:pt x="9515" y="9033"/>
                    <a:pt x="9688" y="8962"/>
                    <a:pt x="9866" y="8962"/>
                  </a:cubicBezTo>
                  <a:cubicBezTo>
                    <a:pt x="10043" y="8962"/>
                    <a:pt x="10224" y="9033"/>
                    <a:pt x="10366" y="9175"/>
                  </a:cubicBezTo>
                  <a:lnTo>
                    <a:pt x="11279" y="10089"/>
                  </a:lnTo>
                  <a:cubicBezTo>
                    <a:pt x="11326" y="10135"/>
                    <a:pt x="11405" y="10164"/>
                    <a:pt x="11494" y="10164"/>
                  </a:cubicBezTo>
                  <a:cubicBezTo>
                    <a:pt x="11527" y="10164"/>
                    <a:pt x="11561" y="10160"/>
                    <a:pt x="11594" y="10152"/>
                  </a:cubicBezTo>
                  <a:cubicBezTo>
                    <a:pt x="11720" y="10120"/>
                    <a:pt x="11783" y="10026"/>
                    <a:pt x="11815" y="9931"/>
                  </a:cubicBezTo>
                  <a:cubicBezTo>
                    <a:pt x="12067" y="9081"/>
                    <a:pt x="11815" y="8230"/>
                    <a:pt x="11185" y="7600"/>
                  </a:cubicBezTo>
                  <a:cubicBezTo>
                    <a:pt x="10778" y="7170"/>
                    <a:pt x="10224" y="6903"/>
                    <a:pt x="9537" y="6903"/>
                  </a:cubicBezTo>
                  <a:cubicBezTo>
                    <a:pt x="9266" y="6903"/>
                    <a:pt x="8975" y="6944"/>
                    <a:pt x="8665" y="7033"/>
                  </a:cubicBezTo>
                  <a:lnTo>
                    <a:pt x="4852" y="3221"/>
                  </a:lnTo>
                  <a:lnTo>
                    <a:pt x="4884" y="3032"/>
                  </a:lnTo>
                  <a:cubicBezTo>
                    <a:pt x="5136" y="2213"/>
                    <a:pt x="4884" y="1330"/>
                    <a:pt x="4254" y="700"/>
                  </a:cubicBezTo>
                  <a:cubicBezTo>
                    <a:pt x="3778" y="225"/>
                    <a:pt x="3177" y="0"/>
                    <a:pt x="25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530;p81">
              <a:extLst>
                <a:ext uri="{FF2B5EF4-FFF2-40B4-BE49-F238E27FC236}">
                  <a16:creationId xmlns:a16="http://schemas.microsoft.com/office/drawing/2014/main" id="{49872831-C022-BA0B-90B7-1325AD2CE54F}"/>
                </a:ext>
              </a:extLst>
            </p:cNvPr>
            <p:cNvSpPr/>
            <p:nvPr/>
          </p:nvSpPr>
          <p:spPr>
            <a:xfrm>
              <a:off x="-31816600" y="4062950"/>
              <a:ext cx="144150" cy="140600"/>
            </a:xfrm>
            <a:custGeom>
              <a:avLst/>
              <a:gdLst/>
              <a:ahLst/>
              <a:cxnLst/>
              <a:rect l="l" t="t" r="r" b="b"/>
              <a:pathLst>
                <a:path w="5766" h="5624" extrusionOk="0">
                  <a:moveTo>
                    <a:pt x="4080" y="1504"/>
                  </a:moveTo>
                  <a:cubicBezTo>
                    <a:pt x="4167" y="1504"/>
                    <a:pt x="4253" y="1528"/>
                    <a:pt x="4316" y="1575"/>
                  </a:cubicBezTo>
                  <a:cubicBezTo>
                    <a:pt x="4442" y="1701"/>
                    <a:pt x="4442" y="1953"/>
                    <a:pt x="4316" y="2048"/>
                  </a:cubicBezTo>
                  <a:lnTo>
                    <a:pt x="2205" y="4159"/>
                  </a:lnTo>
                  <a:cubicBezTo>
                    <a:pt x="2158" y="4206"/>
                    <a:pt x="2072" y="4230"/>
                    <a:pt x="1985" y="4230"/>
                  </a:cubicBezTo>
                  <a:cubicBezTo>
                    <a:pt x="1898" y="4230"/>
                    <a:pt x="1812" y="4206"/>
                    <a:pt x="1764" y="4159"/>
                  </a:cubicBezTo>
                  <a:cubicBezTo>
                    <a:pt x="1638" y="4033"/>
                    <a:pt x="1638" y="3781"/>
                    <a:pt x="1764" y="3686"/>
                  </a:cubicBezTo>
                  <a:lnTo>
                    <a:pt x="3844" y="1575"/>
                  </a:lnTo>
                  <a:cubicBezTo>
                    <a:pt x="3907" y="1528"/>
                    <a:pt x="3993" y="1504"/>
                    <a:pt x="4080" y="1504"/>
                  </a:cubicBezTo>
                  <a:close/>
                  <a:moveTo>
                    <a:pt x="3844" y="0"/>
                  </a:moveTo>
                  <a:lnTo>
                    <a:pt x="567" y="3277"/>
                  </a:lnTo>
                  <a:cubicBezTo>
                    <a:pt x="0" y="3844"/>
                    <a:pt x="0" y="4694"/>
                    <a:pt x="567" y="5198"/>
                  </a:cubicBezTo>
                  <a:cubicBezTo>
                    <a:pt x="835" y="5482"/>
                    <a:pt x="1189" y="5624"/>
                    <a:pt x="1540" y="5624"/>
                  </a:cubicBezTo>
                  <a:cubicBezTo>
                    <a:pt x="1890" y="5624"/>
                    <a:pt x="2237" y="5482"/>
                    <a:pt x="2489" y="5198"/>
                  </a:cubicBezTo>
                  <a:lnTo>
                    <a:pt x="5766" y="1953"/>
                  </a:lnTo>
                  <a:lnTo>
                    <a:pt x="38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531;p81">
              <a:extLst>
                <a:ext uri="{FF2B5EF4-FFF2-40B4-BE49-F238E27FC236}">
                  <a16:creationId xmlns:a16="http://schemas.microsoft.com/office/drawing/2014/main" id="{188EC463-9ACB-FF71-EBFB-EB4A01B0F89C}"/>
                </a:ext>
              </a:extLst>
            </p:cNvPr>
            <p:cNvSpPr/>
            <p:nvPr/>
          </p:nvSpPr>
          <p:spPr>
            <a:xfrm>
              <a:off x="-31648050" y="3910025"/>
              <a:ext cx="129175" cy="127725"/>
            </a:xfrm>
            <a:custGeom>
              <a:avLst/>
              <a:gdLst/>
              <a:ahLst/>
              <a:cxnLst/>
              <a:rect l="l" t="t" r="r" b="b"/>
              <a:pathLst>
                <a:path w="5167" h="5109" extrusionOk="0">
                  <a:moveTo>
                    <a:pt x="4249" y="1"/>
                  </a:moveTo>
                  <a:cubicBezTo>
                    <a:pt x="4179" y="1"/>
                    <a:pt x="4106" y="24"/>
                    <a:pt x="4033" y="68"/>
                  </a:cubicBezTo>
                  <a:lnTo>
                    <a:pt x="2206" y="1171"/>
                  </a:lnTo>
                  <a:cubicBezTo>
                    <a:pt x="2017" y="1265"/>
                    <a:pt x="1985" y="1549"/>
                    <a:pt x="2143" y="1706"/>
                  </a:cubicBezTo>
                  <a:lnTo>
                    <a:pt x="2300" y="1864"/>
                  </a:lnTo>
                  <a:lnTo>
                    <a:pt x="0" y="4164"/>
                  </a:lnTo>
                  <a:lnTo>
                    <a:pt x="945" y="5109"/>
                  </a:lnTo>
                  <a:lnTo>
                    <a:pt x="3245" y="2809"/>
                  </a:lnTo>
                  <a:lnTo>
                    <a:pt x="3434" y="2998"/>
                  </a:lnTo>
                  <a:cubicBezTo>
                    <a:pt x="3502" y="3066"/>
                    <a:pt x="3594" y="3099"/>
                    <a:pt x="3684" y="3099"/>
                  </a:cubicBezTo>
                  <a:cubicBezTo>
                    <a:pt x="3802" y="3099"/>
                    <a:pt x="3916" y="3042"/>
                    <a:pt x="3970" y="2935"/>
                  </a:cubicBezTo>
                  <a:lnTo>
                    <a:pt x="5073" y="1108"/>
                  </a:lnTo>
                  <a:cubicBezTo>
                    <a:pt x="5167" y="1013"/>
                    <a:pt x="5167" y="793"/>
                    <a:pt x="5041" y="698"/>
                  </a:cubicBezTo>
                  <a:lnTo>
                    <a:pt x="4474" y="100"/>
                  </a:lnTo>
                  <a:cubicBezTo>
                    <a:pt x="4406" y="32"/>
                    <a:pt x="4330" y="1"/>
                    <a:pt x="42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5418;p78">
            <a:extLst>
              <a:ext uri="{FF2B5EF4-FFF2-40B4-BE49-F238E27FC236}">
                <a16:creationId xmlns:a16="http://schemas.microsoft.com/office/drawing/2014/main" id="{C2FFA9CE-CBAD-8183-335A-D285592EB240}"/>
              </a:ext>
            </a:extLst>
          </p:cNvPr>
          <p:cNvGrpSpPr/>
          <p:nvPr/>
        </p:nvGrpSpPr>
        <p:grpSpPr>
          <a:xfrm>
            <a:off x="6810793" y="3485390"/>
            <a:ext cx="1003028" cy="820659"/>
            <a:chOff x="3271200" y="3863875"/>
            <a:chExt cx="481825" cy="366950"/>
          </a:xfrm>
          <a:solidFill>
            <a:schemeClr val="tx2"/>
          </a:solidFill>
        </p:grpSpPr>
        <p:sp>
          <p:nvSpPr>
            <p:cNvPr id="13" name="Google Shape;5419;p78">
              <a:extLst>
                <a:ext uri="{FF2B5EF4-FFF2-40B4-BE49-F238E27FC236}">
                  <a16:creationId xmlns:a16="http://schemas.microsoft.com/office/drawing/2014/main" id="{30196B2F-171D-CEC6-F2D8-54B7DEADD990}"/>
                </a:ext>
              </a:extLst>
            </p:cNvPr>
            <p:cNvSpPr/>
            <p:nvPr/>
          </p:nvSpPr>
          <p:spPr>
            <a:xfrm>
              <a:off x="3271200" y="3920350"/>
              <a:ext cx="283225" cy="310475"/>
            </a:xfrm>
            <a:custGeom>
              <a:avLst/>
              <a:gdLst/>
              <a:ahLst/>
              <a:cxnLst/>
              <a:rect l="l" t="t" r="r" b="b"/>
              <a:pathLst>
                <a:path w="11329" h="12419" extrusionOk="0">
                  <a:moveTo>
                    <a:pt x="1693" y="0"/>
                  </a:moveTo>
                  <a:cubicBezTo>
                    <a:pt x="756" y="0"/>
                    <a:pt x="0" y="756"/>
                    <a:pt x="0" y="1693"/>
                  </a:cubicBezTo>
                  <a:lnTo>
                    <a:pt x="0" y="8468"/>
                  </a:lnTo>
                  <a:cubicBezTo>
                    <a:pt x="0" y="9405"/>
                    <a:pt x="756" y="10160"/>
                    <a:pt x="1693" y="10163"/>
                  </a:cubicBezTo>
                  <a:lnTo>
                    <a:pt x="2861" y="10163"/>
                  </a:lnTo>
                  <a:cubicBezTo>
                    <a:pt x="2861" y="11410"/>
                    <a:pt x="3870" y="12419"/>
                    <a:pt x="5120" y="12419"/>
                  </a:cubicBezTo>
                  <a:cubicBezTo>
                    <a:pt x="6366" y="12419"/>
                    <a:pt x="7378" y="11410"/>
                    <a:pt x="7378" y="10163"/>
                  </a:cubicBezTo>
                  <a:lnTo>
                    <a:pt x="9070" y="10163"/>
                  </a:lnTo>
                  <a:lnTo>
                    <a:pt x="9070" y="6679"/>
                  </a:lnTo>
                  <a:cubicBezTo>
                    <a:pt x="9070" y="6356"/>
                    <a:pt x="9350" y="6116"/>
                    <a:pt x="9645" y="6116"/>
                  </a:cubicBezTo>
                  <a:cubicBezTo>
                    <a:pt x="9705" y="6116"/>
                    <a:pt x="9765" y="6126"/>
                    <a:pt x="9823" y="6146"/>
                  </a:cubicBezTo>
                  <a:cubicBezTo>
                    <a:pt x="9938" y="6187"/>
                    <a:pt x="10055" y="6206"/>
                    <a:pt x="10172" y="6206"/>
                  </a:cubicBezTo>
                  <a:cubicBezTo>
                    <a:pt x="10766" y="6206"/>
                    <a:pt x="11329" y="5708"/>
                    <a:pt x="11329" y="5080"/>
                  </a:cubicBezTo>
                  <a:cubicBezTo>
                    <a:pt x="11329" y="4453"/>
                    <a:pt x="10766" y="3954"/>
                    <a:pt x="10172" y="3954"/>
                  </a:cubicBezTo>
                  <a:cubicBezTo>
                    <a:pt x="10055" y="3954"/>
                    <a:pt x="9938" y="3974"/>
                    <a:pt x="9823" y="4014"/>
                  </a:cubicBezTo>
                  <a:cubicBezTo>
                    <a:pt x="9759" y="4037"/>
                    <a:pt x="9695" y="4048"/>
                    <a:pt x="9632" y="4048"/>
                  </a:cubicBezTo>
                  <a:cubicBezTo>
                    <a:pt x="9333" y="4048"/>
                    <a:pt x="9070" y="3805"/>
                    <a:pt x="9070" y="3484"/>
                  </a:cubicBezTo>
                  <a:lnTo>
                    <a:pt x="9070" y="0"/>
                  </a:lnTo>
                  <a:lnTo>
                    <a:pt x="6381" y="0"/>
                  </a:lnTo>
                  <a:cubicBezTo>
                    <a:pt x="5894" y="0"/>
                    <a:pt x="5635" y="576"/>
                    <a:pt x="5960" y="940"/>
                  </a:cubicBezTo>
                  <a:cubicBezTo>
                    <a:pt x="6610" y="1669"/>
                    <a:pt x="6095" y="2822"/>
                    <a:pt x="5120" y="2822"/>
                  </a:cubicBezTo>
                  <a:cubicBezTo>
                    <a:pt x="4141" y="2822"/>
                    <a:pt x="3626" y="1669"/>
                    <a:pt x="4276" y="940"/>
                  </a:cubicBezTo>
                  <a:cubicBezTo>
                    <a:pt x="4602" y="576"/>
                    <a:pt x="4343" y="0"/>
                    <a:pt x="38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4" name="Google Shape;5420;p78">
              <a:extLst>
                <a:ext uri="{FF2B5EF4-FFF2-40B4-BE49-F238E27FC236}">
                  <a16:creationId xmlns:a16="http://schemas.microsoft.com/office/drawing/2014/main" id="{DA3600E6-D1B7-BC31-A310-D597082EC19E}"/>
                </a:ext>
              </a:extLst>
            </p:cNvPr>
            <p:cNvSpPr/>
            <p:nvPr/>
          </p:nvSpPr>
          <p:spPr>
            <a:xfrm>
              <a:off x="3526175" y="3863875"/>
              <a:ext cx="226850" cy="310575"/>
            </a:xfrm>
            <a:custGeom>
              <a:avLst/>
              <a:gdLst/>
              <a:ahLst/>
              <a:cxnLst/>
              <a:rect l="l" t="t" r="r" b="b"/>
              <a:pathLst>
                <a:path w="9074" h="12423" extrusionOk="0">
                  <a:moveTo>
                    <a:pt x="3954" y="1"/>
                  </a:moveTo>
                  <a:cubicBezTo>
                    <a:pt x="2705" y="1"/>
                    <a:pt x="1696" y="1010"/>
                    <a:pt x="1696" y="2259"/>
                  </a:cubicBezTo>
                  <a:lnTo>
                    <a:pt x="1" y="2259"/>
                  </a:lnTo>
                  <a:lnTo>
                    <a:pt x="1" y="5081"/>
                  </a:lnTo>
                  <a:cubicBezTo>
                    <a:pt x="1247" y="5081"/>
                    <a:pt x="2259" y="6093"/>
                    <a:pt x="2259" y="7339"/>
                  </a:cubicBezTo>
                  <a:cubicBezTo>
                    <a:pt x="2259" y="8586"/>
                    <a:pt x="1247" y="9598"/>
                    <a:pt x="1" y="9598"/>
                  </a:cubicBezTo>
                  <a:lnTo>
                    <a:pt x="1" y="12422"/>
                  </a:lnTo>
                  <a:lnTo>
                    <a:pt x="7378" y="12422"/>
                  </a:lnTo>
                  <a:cubicBezTo>
                    <a:pt x="8315" y="12419"/>
                    <a:pt x="9070" y="11664"/>
                    <a:pt x="9073" y="10727"/>
                  </a:cubicBezTo>
                  <a:lnTo>
                    <a:pt x="9073" y="3952"/>
                  </a:lnTo>
                  <a:cubicBezTo>
                    <a:pt x="9070" y="3015"/>
                    <a:pt x="8315" y="2259"/>
                    <a:pt x="7378" y="2259"/>
                  </a:cubicBezTo>
                  <a:lnTo>
                    <a:pt x="6213" y="2259"/>
                  </a:lnTo>
                  <a:cubicBezTo>
                    <a:pt x="6213" y="1010"/>
                    <a:pt x="5201" y="1"/>
                    <a:pt x="3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780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E805A-DCEB-A10D-4A67-C232F4C95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97CA0-478F-A8E3-CB39-C312760DA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540" y="136332"/>
            <a:ext cx="6273653" cy="656379"/>
          </a:xfrm>
        </p:spPr>
        <p:txBody>
          <a:bodyPr/>
          <a:lstStyle/>
          <a:p>
            <a:pPr algn="ctr"/>
            <a:r>
              <a:rPr lang="en-US"/>
              <a:t>Main Board – HV Measurement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50EB13-CADA-7497-AC02-A48890C874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6" r="1026"/>
          <a:stretch/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074C8D-98A0-0F16-354D-B506037B8D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34" y="1336845"/>
            <a:ext cx="5408045" cy="29373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299933-E84B-FAEC-B670-53A8B68F2C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0482" y="1336845"/>
            <a:ext cx="3192335" cy="3517614"/>
          </a:xfrm>
          <a:prstGeom prst="rect">
            <a:avLst/>
          </a:prstGeom>
        </p:spPr>
      </p:pic>
      <p:pic>
        <p:nvPicPr>
          <p:cNvPr id="53" name="Audio 52">
            <a:hlinkClick r:id="" action="ppaction://media"/>
            <a:extLst>
              <a:ext uri="{FF2B5EF4-FFF2-40B4-BE49-F238E27FC236}">
                <a16:creationId xmlns:a16="http://schemas.microsoft.com/office/drawing/2014/main" id="{554E6F3D-BBC3-9718-3A4A-89166871F5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2738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3000">
        <p:fade/>
      </p:transition>
    </mc:Choice>
    <mc:Fallback xmlns="">
      <p:transition spd="med" advTm="8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7F460-16E2-80FE-6462-FC7EF1021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5747E-BD60-F45A-2292-132A2DC52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540" y="136332"/>
            <a:ext cx="6273653" cy="656379"/>
          </a:xfrm>
        </p:spPr>
        <p:txBody>
          <a:bodyPr/>
          <a:lstStyle/>
          <a:p>
            <a:pPr algn="ctr"/>
            <a:r>
              <a:rPr lang="en-US"/>
              <a:t>Main Board – Input/Output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D47949-0CB6-DB97-A66F-8A033FCD26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6" r="1026"/>
          <a:stretch/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3F41DC-2DAB-1000-CBEA-6FD74ECED9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96" y="1299894"/>
            <a:ext cx="5220173" cy="34588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0ECF42-4A75-FE61-02AE-5862F6C6C0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4688" y="1299894"/>
            <a:ext cx="3393816" cy="3396580"/>
          </a:xfrm>
          <a:prstGeom prst="rect">
            <a:avLst/>
          </a:prstGeom>
        </p:spPr>
      </p:pic>
      <p:pic>
        <p:nvPicPr>
          <p:cNvPr id="55" name="Audio 54">
            <a:hlinkClick r:id="" action="ppaction://media"/>
            <a:extLst>
              <a:ext uri="{FF2B5EF4-FFF2-40B4-BE49-F238E27FC236}">
                <a16:creationId xmlns:a16="http://schemas.microsoft.com/office/drawing/2014/main" id="{947C973C-E3D1-FCC0-F8A6-B70B85CE16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2379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9000">
        <p:fade/>
      </p:transition>
    </mc:Choice>
    <mc:Fallback xmlns="">
      <p:transition spd="med" advTm="7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A962D-5549-D828-9788-6798663B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880C-8617-5440-C7FC-2B3339FC4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540" y="136332"/>
            <a:ext cx="6273653" cy="656379"/>
          </a:xfrm>
        </p:spPr>
        <p:txBody>
          <a:bodyPr/>
          <a:lstStyle/>
          <a:p>
            <a:pPr algn="ctr"/>
            <a:r>
              <a:rPr lang="en-US"/>
              <a:t>Main Board – MCU &amp; Programmer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9BDCFE-2DA7-8C8D-5792-3B6BD5B365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6" r="1026"/>
          <a:stretch/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E7C3D3-123A-4358-6BD8-4B1EEC6AE2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099" y="698962"/>
            <a:ext cx="2512290" cy="28071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158767-20BE-8D7B-09FD-E0FE3C7B3C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693" y="3594930"/>
            <a:ext cx="3583102" cy="14122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5405F0-C0DE-1F64-4393-6D90555005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3402" y="792711"/>
            <a:ext cx="2029656" cy="4243181"/>
          </a:xfrm>
          <a:prstGeom prst="rect">
            <a:avLst/>
          </a:prstGeom>
        </p:spPr>
      </p:pic>
      <p:pic>
        <p:nvPicPr>
          <p:cNvPr id="26" name="Audio 25">
            <a:hlinkClick r:id="" action="ppaction://media"/>
            <a:extLst>
              <a:ext uri="{FF2B5EF4-FFF2-40B4-BE49-F238E27FC236}">
                <a16:creationId xmlns:a16="http://schemas.microsoft.com/office/drawing/2014/main" id="{407BB9DF-9551-60AD-3C78-79346E30C3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2523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1500">
        <p:fade/>
      </p:transition>
    </mc:Choice>
    <mc:Fallback xmlns="">
      <p:transition spd="med" advTm="5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E02A6-4E5C-FBB6-6D72-094297A68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FA4A6-8EDD-1FB2-83AE-993EA977D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910" y="571703"/>
            <a:ext cx="6273653" cy="656379"/>
          </a:xfrm>
        </p:spPr>
        <p:txBody>
          <a:bodyPr/>
          <a:lstStyle/>
          <a:p>
            <a:pPr algn="ctr"/>
            <a:r>
              <a:rPr lang="en-US"/>
              <a:t>Regulator Boards- 3.3V</a:t>
            </a:r>
            <a:br>
              <a:rPr lang="en-US"/>
            </a:b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2BC855-B987-4E4D-8340-14D0E9D6C5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387" y="1299494"/>
            <a:ext cx="3909884" cy="33226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4DB2362-9FA5-B85B-AD2B-8F38B8DBDE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9024" y="457463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CD018E-0162-E634-1830-08A5EB71DC2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1714" b="11714"/>
          <a:stretch/>
        </p:blipFill>
        <p:spPr>
          <a:xfrm>
            <a:off x="8032574" y="120207"/>
            <a:ext cx="992048" cy="10128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17B9E5-7A40-7A9D-9627-5E48E78DBD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6734" y="1299493"/>
            <a:ext cx="3873640" cy="336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8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3000">
        <p:fade/>
      </p:transition>
    </mc:Choice>
    <mc:Fallback xmlns="">
      <p:transition spd="med" advTm="8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1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CAEC1-5F5C-F1C6-36CA-44127378C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9FFC3-3B1A-29FF-44B9-19E6267C5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910" y="571703"/>
            <a:ext cx="6273653" cy="656379"/>
          </a:xfrm>
        </p:spPr>
        <p:txBody>
          <a:bodyPr/>
          <a:lstStyle/>
          <a:p>
            <a:pPr algn="ctr"/>
            <a:r>
              <a:rPr lang="en-US"/>
              <a:t>Regulator Boards- 5V</a:t>
            </a:r>
            <a:br>
              <a:rPr lang="en-US"/>
            </a:b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199816-4A36-1209-9510-F384ED4DD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71" y="1269787"/>
            <a:ext cx="3848367" cy="33521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6D437E7-2ADC-2FDF-CFD2-898DDA695C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7313" y="462719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DB1871-536E-0253-5550-C1209669448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1714" b="11714"/>
          <a:stretch/>
        </p:blipFill>
        <p:spPr>
          <a:xfrm>
            <a:off x="8037626" y="65285"/>
            <a:ext cx="992048" cy="10128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17B778-A389-9ADB-6E56-D294F8237F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1323" y="1269787"/>
            <a:ext cx="3732963" cy="33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46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000">
        <p:fade/>
      </p:transition>
    </mc:Choice>
    <mc:Fallback xmlns="">
      <p:transition spd="med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3C112-D783-55A9-D75D-A89E16AAA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3394-FDB3-674A-38BD-5436434A8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786" y="571703"/>
            <a:ext cx="6273653" cy="656379"/>
          </a:xfrm>
        </p:spPr>
        <p:txBody>
          <a:bodyPr/>
          <a:lstStyle/>
          <a:p>
            <a:pPr algn="ctr"/>
            <a:r>
              <a:rPr lang="en-US"/>
              <a:t>User Interface Board</a:t>
            </a:r>
            <a:br>
              <a:rPr lang="en-US"/>
            </a:b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9602CC-09F1-B04B-D193-045FF28D7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23" y="755251"/>
            <a:ext cx="2663286" cy="38165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6323F5-AF38-539B-2D7D-DC154BEBE4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91" y="755251"/>
            <a:ext cx="2255642" cy="38165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DFA7D9-1C83-C8F1-31AB-12B84A5B23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8015" y="755251"/>
            <a:ext cx="2203810" cy="38165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A person smiling at camera&#10;&#10;AI-generated content may be incorrect.">
            <a:extLst>
              <a:ext uri="{FF2B5EF4-FFF2-40B4-BE49-F238E27FC236}">
                <a16:creationId xmlns:a16="http://schemas.microsoft.com/office/drawing/2014/main" id="{2750B065-E5E4-07FE-DDB3-B5797132CC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U/I Board">
            <a:hlinkClick r:id="" action="ppaction://media"/>
            <a:extLst>
              <a:ext uri="{FF2B5EF4-FFF2-40B4-BE49-F238E27FC236}">
                <a16:creationId xmlns:a16="http://schemas.microsoft.com/office/drawing/2014/main" id="{5B48C62C-F869-CAA7-ABAA-8CACE733C6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09923" y="2288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6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10D93-A895-8661-55BB-F32E5A3E5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ABE9F-1974-4FE4-BC99-316AC01BA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73" y="93245"/>
            <a:ext cx="6273653" cy="656379"/>
          </a:xfrm>
        </p:spPr>
        <p:txBody>
          <a:bodyPr/>
          <a:lstStyle/>
          <a:p>
            <a:pPr algn="ctr"/>
            <a:r>
              <a:rPr lang="en-US"/>
              <a:t>Test Bank Board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51B69-9F00-BE8E-0E00-5224675C2F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743" y="749624"/>
            <a:ext cx="1545961" cy="39103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7C092A-D4E6-88E9-C66B-8CB9401E8F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2852" y="749624"/>
            <a:ext cx="2519513" cy="39103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E4E474-1B0B-CC32-0F55-746568A455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0513" y="749624"/>
            <a:ext cx="2498150" cy="39103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A person smiling at camera&#10;&#10;AI-generated content may be incorrect.">
            <a:extLst>
              <a:ext uri="{FF2B5EF4-FFF2-40B4-BE49-F238E27FC236}">
                <a16:creationId xmlns:a16="http://schemas.microsoft.com/office/drawing/2014/main" id="{FA45EEA9-E9F7-BDD6-1284-520F7FDE16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Test Bank (Javier)">
            <a:hlinkClick r:id="" action="ppaction://media"/>
            <a:extLst>
              <a:ext uri="{FF2B5EF4-FFF2-40B4-BE49-F238E27FC236}">
                <a16:creationId xmlns:a16="http://schemas.microsoft.com/office/drawing/2014/main" id="{E847CC91-664E-E2B3-6C0E-6ACF0B425C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4128" y="34322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4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1000">
        <p:fade/>
      </p:transition>
    </mc:Choice>
    <mc:Fallback xmlns="">
      <p:transition spd="med" advTm="3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E83B9-32F2-19C8-3DAB-28EB2C741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D7662F-5FAE-E621-73AD-E2181FAE50AE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n-US"/>
              <a:t>04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3807870-5347-51EE-E1BF-5185D53B5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425" y="1839883"/>
            <a:ext cx="5154492" cy="1511400"/>
          </a:xfrm>
        </p:spPr>
        <p:txBody>
          <a:bodyPr/>
          <a:lstStyle/>
          <a:p>
            <a:r>
              <a:rPr lang="en-US"/>
              <a:t>Software Design</a:t>
            </a:r>
          </a:p>
        </p:txBody>
      </p:sp>
      <p:grpSp>
        <p:nvGrpSpPr>
          <p:cNvPr id="15" name="Google Shape;7297;p82">
            <a:extLst>
              <a:ext uri="{FF2B5EF4-FFF2-40B4-BE49-F238E27FC236}">
                <a16:creationId xmlns:a16="http://schemas.microsoft.com/office/drawing/2014/main" id="{D3D527BA-C954-5C1E-213F-E8A6AD06E4C5}"/>
              </a:ext>
            </a:extLst>
          </p:cNvPr>
          <p:cNvGrpSpPr/>
          <p:nvPr/>
        </p:nvGrpSpPr>
        <p:grpSpPr>
          <a:xfrm>
            <a:off x="6786255" y="787550"/>
            <a:ext cx="970780" cy="881919"/>
            <a:chOff x="-45674075" y="3586425"/>
            <a:chExt cx="300900" cy="265450"/>
          </a:xfrm>
          <a:solidFill>
            <a:schemeClr val="tx2"/>
          </a:solidFill>
        </p:grpSpPr>
        <p:sp>
          <p:nvSpPr>
            <p:cNvPr id="16" name="Google Shape;7298;p82">
              <a:extLst>
                <a:ext uri="{FF2B5EF4-FFF2-40B4-BE49-F238E27FC236}">
                  <a16:creationId xmlns:a16="http://schemas.microsoft.com/office/drawing/2014/main" id="{E1792526-AAC4-96A2-90F6-728D0D5E444C}"/>
                </a:ext>
              </a:extLst>
            </p:cNvPr>
            <p:cNvSpPr/>
            <p:nvPr/>
          </p:nvSpPr>
          <p:spPr>
            <a:xfrm>
              <a:off x="-45674075" y="3586425"/>
              <a:ext cx="300125" cy="70925"/>
            </a:xfrm>
            <a:custGeom>
              <a:avLst/>
              <a:gdLst/>
              <a:ahLst/>
              <a:cxnLst/>
              <a:rect l="l" t="t" r="r" b="b"/>
              <a:pathLst>
                <a:path w="12005" h="2837" extrusionOk="0">
                  <a:moveTo>
                    <a:pt x="6018" y="1418"/>
                  </a:moveTo>
                  <a:cubicBezTo>
                    <a:pt x="6207" y="1418"/>
                    <a:pt x="6365" y="1576"/>
                    <a:pt x="6365" y="1765"/>
                  </a:cubicBezTo>
                  <a:cubicBezTo>
                    <a:pt x="6365" y="1986"/>
                    <a:pt x="6207" y="2143"/>
                    <a:pt x="6018" y="2143"/>
                  </a:cubicBezTo>
                  <a:lnTo>
                    <a:pt x="5294" y="2143"/>
                  </a:lnTo>
                  <a:cubicBezTo>
                    <a:pt x="5105" y="2143"/>
                    <a:pt x="4947" y="1986"/>
                    <a:pt x="4947" y="1765"/>
                  </a:cubicBezTo>
                  <a:cubicBezTo>
                    <a:pt x="4947" y="1576"/>
                    <a:pt x="5105" y="1418"/>
                    <a:pt x="5294" y="1418"/>
                  </a:cubicBezTo>
                  <a:close/>
                  <a:moveTo>
                    <a:pt x="8129" y="1418"/>
                  </a:moveTo>
                  <a:cubicBezTo>
                    <a:pt x="8318" y="1418"/>
                    <a:pt x="8476" y="1576"/>
                    <a:pt x="8476" y="1765"/>
                  </a:cubicBezTo>
                  <a:cubicBezTo>
                    <a:pt x="8476" y="1986"/>
                    <a:pt x="8318" y="2143"/>
                    <a:pt x="8129" y="2143"/>
                  </a:cubicBezTo>
                  <a:lnTo>
                    <a:pt x="7436" y="2143"/>
                  </a:lnTo>
                  <a:cubicBezTo>
                    <a:pt x="7215" y="2143"/>
                    <a:pt x="7089" y="1986"/>
                    <a:pt x="7089" y="1765"/>
                  </a:cubicBezTo>
                  <a:cubicBezTo>
                    <a:pt x="7089" y="1576"/>
                    <a:pt x="7215" y="1418"/>
                    <a:pt x="7436" y="1418"/>
                  </a:cubicBezTo>
                  <a:close/>
                  <a:moveTo>
                    <a:pt x="10240" y="1418"/>
                  </a:moveTo>
                  <a:cubicBezTo>
                    <a:pt x="10429" y="1418"/>
                    <a:pt x="10587" y="1576"/>
                    <a:pt x="10587" y="1765"/>
                  </a:cubicBezTo>
                  <a:cubicBezTo>
                    <a:pt x="10587" y="1986"/>
                    <a:pt x="10429" y="2143"/>
                    <a:pt x="10240" y="2143"/>
                  </a:cubicBezTo>
                  <a:lnTo>
                    <a:pt x="9515" y="2143"/>
                  </a:lnTo>
                  <a:cubicBezTo>
                    <a:pt x="9326" y="2143"/>
                    <a:pt x="9169" y="1986"/>
                    <a:pt x="9169" y="1765"/>
                  </a:cubicBezTo>
                  <a:cubicBezTo>
                    <a:pt x="9169" y="1576"/>
                    <a:pt x="9326" y="1418"/>
                    <a:pt x="9515" y="1418"/>
                  </a:cubicBezTo>
                  <a:close/>
                  <a:moveTo>
                    <a:pt x="1041" y="1"/>
                  </a:moveTo>
                  <a:cubicBezTo>
                    <a:pt x="442" y="1"/>
                    <a:pt x="1" y="473"/>
                    <a:pt x="1" y="1072"/>
                  </a:cubicBezTo>
                  <a:lnTo>
                    <a:pt x="1" y="2836"/>
                  </a:lnTo>
                  <a:lnTo>
                    <a:pt x="12004" y="2836"/>
                  </a:lnTo>
                  <a:lnTo>
                    <a:pt x="12004" y="1072"/>
                  </a:lnTo>
                  <a:cubicBezTo>
                    <a:pt x="12004" y="473"/>
                    <a:pt x="11532" y="1"/>
                    <a:pt x="109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299;p82">
              <a:extLst>
                <a:ext uri="{FF2B5EF4-FFF2-40B4-BE49-F238E27FC236}">
                  <a16:creationId xmlns:a16="http://schemas.microsoft.com/office/drawing/2014/main" id="{09D44A42-EB2E-7A77-6B45-90E810B128FC}"/>
                </a:ext>
              </a:extLst>
            </p:cNvPr>
            <p:cNvSpPr/>
            <p:nvPr/>
          </p:nvSpPr>
          <p:spPr>
            <a:xfrm>
              <a:off x="-45673275" y="3675425"/>
              <a:ext cx="300100" cy="176450"/>
            </a:xfrm>
            <a:custGeom>
              <a:avLst/>
              <a:gdLst/>
              <a:ahLst/>
              <a:cxnLst/>
              <a:rect l="l" t="t" r="r" b="b"/>
              <a:pathLst>
                <a:path w="12004" h="7058" extrusionOk="0">
                  <a:moveTo>
                    <a:pt x="3852" y="1387"/>
                  </a:moveTo>
                  <a:cubicBezTo>
                    <a:pt x="3946" y="1387"/>
                    <a:pt x="4049" y="1418"/>
                    <a:pt x="4128" y="1481"/>
                  </a:cubicBezTo>
                  <a:cubicBezTo>
                    <a:pt x="4254" y="1607"/>
                    <a:pt x="4254" y="1828"/>
                    <a:pt x="4128" y="2017"/>
                  </a:cubicBezTo>
                  <a:lnTo>
                    <a:pt x="2993" y="3151"/>
                  </a:lnTo>
                  <a:lnTo>
                    <a:pt x="4128" y="4317"/>
                  </a:lnTo>
                  <a:cubicBezTo>
                    <a:pt x="4254" y="4443"/>
                    <a:pt x="4254" y="4695"/>
                    <a:pt x="4128" y="4852"/>
                  </a:cubicBezTo>
                  <a:cubicBezTo>
                    <a:pt x="4064" y="4900"/>
                    <a:pt x="3978" y="4923"/>
                    <a:pt x="3887" y="4923"/>
                  </a:cubicBezTo>
                  <a:cubicBezTo>
                    <a:pt x="3797" y="4923"/>
                    <a:pt x="3702" y="4900"/>
                    <a:pt x="3623" y="4852"/>
                  </a:cubicBezTo>
                  <a:lnTo>
                    <a:pt x="2206" y="3435"/>
                  </a:lnTo>
                  <a:cubicBezTo>
                    <a:pt x="2080" y="3309"/>
                    <a:pt x="2080" y="3057"/>
                    <a:pt x="2206" y="2899"/>
                  </a:cubicBezTo>
                  <a:lnTo>
                    <a:pt x="3623" y="1481"/>
                  </a:lnTo>
                  <a:cubicBezTo>
                    <a:pt x="3671" y="1418"/>
                    <a:pt x="3757" y="1387"/>
                    <a:pt x="3852" y="1387"/>
                  </a:cubicBezTo>
                  <a:close/>
                  <a:moveTo>
                    <a:pt x="8070" y="1450"/>
                  </a:moveTo>
                  <a:cubicBezTo>
                    <a:pt x="8168" y="1450"/>
                    <a:pt x="8270" y="1481"/>
                    <a:pt x="8349" y="1544"/>
                  </a:cubicBezTo>
                  <a:lnTo>
                    <a:pt x="9767" y="2962"/>
                  </a:lnTo>
                  <a:cubicBezTo>
                    <a:pt x="9861" y="3025"/>
                    <a:pt x="9861" y="3246"/>
                    <a:pt x="9767" y="3435"/>
                  </a:cubicBezTo>
                  <a:lnTo>
                    <a:pt x="8349" y="4852"/>
                  </a:lnTo>
                  <a:cubicBezTo>
                    <a:pt x="8286" y="4900"/>
                    <a:pt x="8192" y="4923"/>
                    <a:pt x="8093" y="4923"/>
                  </a:cubicBezTo>
                  <a:cubicBezTo>
                    <a:pt x="7995" y="4923"/>
                    <a:pt x="7892" y="4900"/>
                    <a:pt x="7814" y="4852"/>
                  </a:cubicBezTo>
                  <a:cubicBezTo>
                    <a:pt x="7719" y="4726"/>
                    <a:pt x="7719" y="4474"/>
                    <a:pt x="7814" y="4317"/>
                  </a:cubicBezTo>
                  <a:lnTo>
                    <a:pt x="8979" y="3183"/>
                  </a:lnTo>
                  <a:lnTo>
                    <a:pt x="7814" y="2049"/>
                  </a:lnTo>
                  <a:cubicBezTo>
                    <a:pt x="7719" y="1923"/>
                    <a:pt x="7719" y="1702"/>
                    <a:pt x="7814" y="1544"/>
                  </a:cubicBezTo>
                  <a:cubicBezTo>
                    <a:pt x="7877" y="1481"/>
                    <a:pt x="7971" y="1450"/>
                    <a:pt x="8070" y="1450"/>
                  </a:cubicBezTo>
                  <a:close/>
                  <a:moveTo>
                    <a:pt x="6704" y="737"/>
                  </a:moveTo>
                  <a:cubicBezTo>
                    <a:pt x="6738" y="737"/>
                    <a:pt x="6773" y="744"/>
                    <a:pt x="6805" y="757"/>
                  </a:cubicBezTo>
                  <a:cubicBezTo>
                    <a:pt x="6994" y="788"/>
                    <a:pt x="7089" y="977"/>
                    <a:pt x="7057" y="1166"/>
                  </a:cubicBezTo>
                  <a:lnTo>
                    <a:pt x="5608" y="5388"/>
                  </a:lnTo>
                  <a:cubicBezTo>
                    <a:pt x="5553" y="5553"/>
                    <a:pt x="5402" y="5646"/>
                    <a:pt x="5260" y="5646"/>
                  </a:cubicBezTo>
                  <a:cubicBezTo>
                    <a:pt x="5239" y="5646"/>
                    <a:pt x="5219" y="5644"/>
                    <a:pt x="5199" y="5640"/>
                  </a:cubicBezTo>
                  <a:cubicBezTo>
                    <a:pt x="4978" y="5546"/>
                    <a:pt x="4915" y="5357"/>
                    <a:pt x="4947" y="5199"/>
                  </a:cubicBezTo>
                  <a:lnTo>
                    <a:pt x="6364" y="977"/>
                  </a:lnTo>
                  <a:cubicBezTo>
                    <a:pt x="6439" y="828"/>
                    <a:pt x="6573" y="737"/>
                    <a:pt x="6704" y="737"/>
                  </a:cubicBezTo>
                  <a:close/>
                  <a:moveTo>
                    <a:pt x="0" y="1"/>
                  </a:moveTo>
                  <a:lnTo>
                    <a:pt x="0" y="5987"/>
                  </a:lnTo>
                  <a:cubicBezTo>
                    <a:pt x="0" y="6585"/>
                    <a:pt x="473" y="7058"/>
                    <a:pt x="1040" y="7058"/>
                  </a:cubicBezTo>
                  <a:lnTo>
                    <a:pt x="10933" y="7058"/>
                  </a:lnTo>
                  <a:cubicBezTo>
                    <a:pt x="11531" y="7058"/>
                    <a:pt x="12004" y="6585"/>
                    <a:pt x="12004" y="5987"/>
                  </a:cubicBezTo>
                  <a:lnTo>
                    <a:pt x="120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8085;p84">
            <a:extLst>
              <a:ext uri="{FF2B5EF4-FFF2-40B4-BE49-F238E27FC236}">
                <a16:creationId xmlns:a16="http://schemas.microsoft.com/office/drawing/2014/main" id="{4319A123-6393-9526-4CE6-D6451F22F823}"/>
              </a:ext>
            </a:extLst>
          </p:cNvPr>
          <p:cNvGrpSpPr/>
          <p:nvPr/>
        </p:nvGrpSpPr>
        <p:grpSpPr>
          <a:xfrm>
            <a:off x="6807174" y="3400259"/>
            <a:ext cx="968199" cy="955421"/>
            <a:chOff x="-2312225" y="3238300"/>
            <a:chExt cx="274125" cy="293025"/>
          </a:xfrm>
          <a:solidFill>
            <a:schemeClr val="tx2"/>
          </a:solidFill>
        </p:grpSpPr>
        <p:sp>
          <p:nvSpPr>
            <p:cNvPr id="19" name="Google Shape;8086;p84">
              <a:extLst>
                <a:ext uri="{FF2B5EF4-FFF2-40B4-BE49-F238E27FC236}">
                  <a16:creationId xmlns:a16="http://schemas.microsoft.com/office/drawing/2014/main" id="{B85FCE04-2DF6-17EA-A36C-2F0D0200608A}"/>
                </a:ext>
              </a:extLst>
            </p:cNvPr>
            <p:cNvSpPr/>
            <p:nvPr/>
          </p:nvSpPr>
          <p:spPr>
            <a:xfrm>
              <a:off x="-2241325" y="3289500"/>
              <a:ext cx="203225" cy="241825"/>
            </a:xfrm>
            <a:custGeom>
              <a:avLst/>
              <a:gdLst/>
              <a:ahLst/>
              <a:cxnLst/>
              <a:rect l="l" t="t" r="r" b="b"/>
              <a:pathLst>
                <a:path w="8129" h="9673" extrusionOk="0">
                  <a:moveTo>
                    <a:pt x="2458" y="0"/>
                  </a:moveTo>
                  <a:cubicBezTo>
                    <a:pt x="2174" y="0"/>
                    <a:pt x="1954" y="221"/>
                    <a:pt x="1954" y="504"/>
                  </a:cubicBezTo>
                  <a:lnTo>
                    <a:pt x="1954" y="2836"/>
                  </a:lnTo>
                  <a:lnTo>
                    <a:pt x="1954" y="5167"/>
                  </a:lnTo>
                  <a:lnTo>
                    <a:pt x="914" y="4128"/>
                  </a:lnTo>
                  <a:cubicBezTo>
                    <a:pt x="820" y="4033"/>
                    <a:pt x="693" y="3986"/>
                    <a:pt x="567" y="3986"/>
                  </a:cubicBezTo>
                  <a:cubicBezTo>
                    <a:pt x="441" y="3986"/>
                    <a:pt x="315" y="4033"/>
                    <a:pt x="221" y="4128"/>
                  </a:cubicBezTo>
                  <a:cubicBezTo>
                    <a:pt x="0" y="4317"/>
                    <a:pt x="0" y="4632"/>
                    <a:pt x="221" y="4852"/>
                  </a:cubicBezTo>
                  <a:lnTo>
                    <a:pt x="2678" y="7310"/>
                  </a:lnTo>
                  <a:lnTo>
                    <a:pt x="2678" y="8664"/>
                  </a:lnTo>
                  <a:cubicBezTo>
                    <a:pt x="2678" y="9200"/>
                    <a:pt x="3151" y="9672"/>
                    <a:pt x="3718" y="9672"/>
                  </a:cubicBezTo>
                  <a:lnTo>
                    <a:pt x="6459" y="9672"/>
                  </a:lnTo>
                  <a:cubicBezTo>
                    <a:pt x="7026" y="9672"/>
                    <a:pt x="7499" y="9200"/>
                    <a:pt x="7499" y="8664"/>
                  </a:cubicBezTo>
                  <a:lnTo>
                    <a:pt x="7499" y="8066"/>
                  </a:lnTo>
                  <a:cubicBezTo>
                    <a:pt x="7688" y="7656"/>
                    <a:pt x="7845" y="7278"/>
                    <a:pt x="7940" y="6837"/>
                  </a:cubicBezTo>
                  <a:cubicBezTo>
                    <a:pt x="8034" y="6396"/>
                    <a:pt x="8129" y="5986"/>
                    <a:pt x="8129" y="5514"/>
                  </a:cubicBezTo>
                  <a:lnTo>
                    <a:pt x="8129" y="3308"/>
                  </a:lnTo>
                  <a:cubicBezTo>
                    <a:pt x="8129" y="3025"/>
                    <a:pt x="7877" y="2773"/>
                    <a:pt x="7625" y="2773"/>
                  </a:cubicBezTo>
                  <a:cubicBezTo>
                    <a:pt x="7341" y="2773"/>
                    <a:pt x="7089" y="3025"/>
                    <a:pt x="7089" y="3308"/>
                  </a:cubicBezTo>
                  <a:lnTo>
                    <a:pt x="7089" y="3812"/>
                  </a:lnTo>
                  <a:cubicBezTo>
                    <a:pt x="7089" y="4002"/>
                    <a:pt x="6931" y="4159"/>
                    <a:pt x="6742" y="4159"/>
                  </a:cubicBezTo>
                  <a:cubicBezTo>
                    <a:pt x="6553" y="4159"/>
                    <a:pt x="6396" y="4002"/>
                    <a:pt x="6396" y="3812"/>
                  </a:cubicBezTo>
                  <a:lnTo>
                    <a:pt x="6396" y="2615"/>
                  </a:lnTo>
                  <a:cubicBezTo>
                    <a:pt x="6396" y="2363"/>
                    <a:pt x="6144" y="2111"/>
                    <a:pt x="5892" y="2111"/>
                  </a:cubicBezTo>
                  <a:cubicBezTo>
                    <a:pt x="5608" y="2111"/>
                    <a:pt x="5356" y="2363"/>
                    <a:pt x="5356" y="2615"/>
                  </a:cubicBezTo>
                  <a:cubicBezTo>
                    <a:pt x="5357" y="2615"/>
                    <a:pt x="5358" y="2615"/>
                    <a:pt x="5359" y="2615"/>
                  </a:cubicBezTo>
                  <a:cubicBezTo>
                    <a:pt x="5418" y="2615"/>
                    <a:pt x="5419" y="3769"/>
                    <a:pt x="5419" y="3781"/>
                  </a:cubicBezTo>
                  <a:lnTo>
                    <a:pt x="5419" y="3781"/>
                  </a:lnTo>
                  <a:cubicBezTo>
                    <a:pt x="5419" y="3970"/>
                    <a:pt x="5262" y="4128"/>
                    <a:pt x="5041" y="4128"/>
                  </a:cubicBezTo>
                  <a:cubicBezTo>
                    <a:pt x="4852" y="4128"/>
                    <a:pt x="4695" y="3970"/>
                    <a:pt x="4695" y="3781"/>
                  </a:cubicBezTo>
                  <a:lnTo>
                    <a:pt x="4695" y="2584"/>
                  </a:lnTo>
                  <a:cubicBezTo>
                    <a:pt x="4695" y="2332"/>
                    <a:pt x="4474" y="2080"/>
                    <a:pt x="4191" y="2080"/>
                  </a:cubicBezTo>
                  <a:cubicBezTo>
                    <a:pt x="3907" y="2080"/>
                    <a:pt x="3686" y="2332"/>
                    <a:pt x="3686" y="2584"/>
                  </a:cubicBezTo>
                  <a:lnTo>
                    <a:pt x="3686" y="3781"/>
                  </a:lnTo>
                  <a:cubicBezTo>
                    <a:pt x="3686" y="3970"/>
                    <a:pt x="3529" y="4128"/>
                    <a:pt x="3308" y="4128"/>
                  </a:cubicBezTo>
                  <a:cubicBezTo>
                    <a:pt x="3119" y="4128"/>
                    <a:pt x="2962" y="3970"/>
                    <a:pt x="2962" y="3781"/>
                  </a:cubicBezTo>
                  <a:lnTo>
                    <a:pt x="2962" y="504"/>
                  </a:lnTo>
                  <a:cubicBezTo>
                    <a:pt x="2962" y="221"/>
                    <a:pt x="2741" y="0"/>
                    <a:pt x="2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087;p84">
              <a:extLst>
                <a:ext uri="{FF2B5EF4-FFF2-40B4-BE49-F238E27FC236}">
                  <a16:creationId xmlns:a16="http://schemas.microsoft.com/office/drawing/2014/main" id="{95B964F1-5CBE-1805-393F-5A9A90097277}"/>
                </a:ext>
              </a:extLst>
            </p:cNvPr>
            <p:cNvSpPr/>
            <p:nvPr/>
          </p:nvSpPr>
          <p:spPr>
            <a:xfrm>
              <a:off x="-2312225" y="3238300"/>
              <a:ext cx="241825" cy="241050"/>
            </a:xfrm>
            <a:custGeom>
              <a:avLst/>
              <a:gdLst/>
              <a:ahLst/>
              <a:cxnLst/>
              <a:rect l="l" t="t" r="r" b="b"/>
              <a:pathLst>
                <a:path w="9673" h="9642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33"/>
                  </a:lnTo>
                  <a:cubicBezTo>
                    <a:pt x="1" y="1922"/>
                    <a:pt x="158" y="2080"/>
                    <a:pt x="379" y="2080"/>
                  </a:cubicBezTo>
                  <a:lnTo>
                    <a:pt x="726" y="2080"/>
                  </a:lnTo>
                  <a:lnTo>
                    <a:pt x="726" y="7562"/>
                  </a:lnTo>
                  <a:lnTo>
                    <a:pt x="379" y="7562"/>
                  </a:lnTo>
                  <a:cubicBezTo>
                    <a:pt x="158" y="7562"/>
                    <a:pt x="1" y="7719"/>
                    <a:pt x="1" y="7908"/>
                  </a:cubicBezTo>
                  <a:lnTo>
                    <a:pt x="1" y="9294"/>
                  </a:lnTo>
                  <a:cubicBezTo>
                    <a:pt x="1" y="9484"/>
                    <a:pt x="158" y="9641"/>
                    <a:pt x="379" y="9641"/>
                  </a:cubicBezTo>
                  <a:lnTo>
                    <a:pt x="1734" y="9641"/>
                  </a:lnTo>
                  <a:cubicBezTo>
                    <a:pt x="1954" y="9641"/>
                    <a:pt x="2112" y="9484"/>
                    <a:pt x="2112" y="9294"/>
                  </a:cubicBezTo>
                  <a:lnTo>
                    <a:pt x="2112" y="8916"/>
                  </a:lnTo>
                  <a:lnTo>
                    <a:pt x="4160" y="8916"/>
                  </a:lnTo>
                  <a:lnTo>
                    <a:pt x="3435" y="8223"/>
                  </a:lnTo>
                  <a:lnTo>
                    <a:pt x="2112" y="8223"/>
                  </a:lnTo>
                  <a:lnTo>
                    <a:pt x="2112" y="7877"/>
                  </a:lnTo>
                  <a:cubicBezTo>
                    <a:pt x="2112" y="7688"/>
                    <a:pt x="1954" y="7530"/>
                    <a:pt x="1734" y="7530"/>
                  </a:cubicBezTo>
                  <a:lnTo>
                    <a:pt x="1387" y="7530"/>
                  </a:lnTo>
                  <a:lnTo>
                    <a:pt x="1387" y="2080"/>
                  </a:lnTo>
                  <a:lnTo>
                    <a:pt x="1734" y="2080"/>
                  </a:lnTo>
                  <a:cubicBezTo>
                    <a:pt x="1954" y="2080"/>
                    <a:pt x="2112" y="1922"/>
                    <a:pt x="2112" y="1733"/>
                  </a:cubicBezTo>
                  <a:lnTo>
                    <a:pt x="2112" y="1387"/>
                  </a:lnTo>
                  <a:lnTo>
                    <a:pt x="7562" y="1387"/>
                  </a:lnTo>
                  <a:lnTo>
                    <a:pt x="7562" y="1733"/>
                  </a:lnTo>
                  <a:cubicBezTo>
                    <a:pt x="7562" y="1922"/>
                    <a:pt x="7720" y="2080"/>
                    <a:pt x="7940" y="2080"/>
                  </a:cubicBezTo>
                  <a:lnTo>
                    <a:pt x="8287" y="2080"/>
                  </a:lnTo>
                  <a:lnTo>
                    <a:pt x="8287" y="3592"/>
                  </a:lnTo>
                  <a:cubicBezTo>
                    <a:pt x="8444" y="3498"/>
                    <a:pt x="8602" y="3466"/>
                    <a:pt x="8791" y="3466"/>
                  </a:cubicBezTo>
                  <a:cubicBezTo>
                    <a:pt x="8885" y="3466"/>
                    <a:pt x="8917" y="3466"/>
                    <a:pt x="8948" y="3498"/>
                  </a:cubicBezTo>
                  <a:lnTo>
                    <a:pt x="8948" y="2080"/>
                  </a:lnTo>
                  <a:lnTo>
                    <a:pt x="9326" y="2080"/>
                  </a:lnTo>
                  <a:cubicBezTo>
                    <a:pt x="9515" y="2080"/>
                    <a:pt x="9673" y="1922"/>
                    <a:pt x="9673" y="1733"/>
                  </a:cubicBezTo>
                  <a:lnTo>
                    <a:pt x="9673" y="347"/>
                  </a:lnTo>
                  <a:cubicBezTo>
                    <a:pt x="9673" y="158"/>
                    <a:pt x="9515" y="1"/>
                    <a:pt x="9326" y="1"/>
                  </a:cubicBezTo>
                  <a:lnTo>
                    <a:pt x="7940" y="1"/>
                  </a:lnTo>
                  <a:cubicBezTo>
                    <a:pt x="7751" y="1"/>
                    <a:pt x="7562" y="158"/>
                    <a:pt x="7562" y="347"/>
                  </a:cubicBezTo>
                  <a:lnTo>
                    <a:pt x="7562" y="694"/>
                  </a:lnTo>
                  <a:lnTo>
                    <a:pt x="2112" y="694"/>
                  </a:lnTo>
                  <a:lnTo>
                    <a:pt x="2112" y="347"/>
                  </a:lnTo>
                  <a:cubicBezTo>
                    <a:pt x="2112" y="158"/>
                    <a:pt x="1954" y="1"/>
                    <a:pt x="17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oogle Shape;4013;p74">
            <a:extLst>
              <a:ext uri="{FF2B5EF4-FFF2-40B4-BE49-F238E27FC236}">
                <a16:creationId xmlns:a16="http://schemas.microsoft.com/office/drawing/2014/main" id="{40FE81F5-3412-34C5-12F1-24578D67681F}"/>
              </a:ext>
            </a:extLst>
          </p:cNvPr>
          <p:cNvGrpSpPr/>
          <p:nvPr/>
        </p:nvGrpSpPr>
        <p:grpSpPr>
          <a:xfrm>
            <a:off x="6521811" y="1964667"/>
            <a:ext cx="1253562" cy="1117252"/>
            <a:chOff x="803162" y="1474292"/>
            <a:chExt cx="1086719" cy="879487"/>
          </a:xfrm>
          <a:solidFill>
            <a:schemeClr val="tx2"/>
          </a:solidFill>
        </p:grpSpPr>
        <p:grpSp>
          <p:nvGrpSpPr>
            <p:cNvPr id="22" name="Google Shape;4014;p74">
              <a:extLst>
                <a:ext uri="{FF2B5EF4-FFF2-40B4-BE49-F238E27FC236}">
                  <a16:creationId xmlns:a16="http://schemas.microsoft.com/office/drawing/2014/main" id="{A4A87B2B-631D-8AB7-783D-52DB27C363F7}"/>
                </a:ext>
              </a:extLst>
            </p:cNvPr>
            <p:cNvGrpSpPr/>
            <p:nvPr/>
          </p:nvGrpSpPr>
          <p:grpSpPr>
            <a:xfrm>
              <a:off x="803162" y="1625948"/>
              <a:ext cx="445856" cy="576579"/>
              <a:chOff x="803162" y="1625948"/>
              <a:chExt cx="445856" cy="576579"/>
            </a:xfrm>
            <a:grpFill/>
          </p:grpSpPr>
          <p:sp>
            <p:nvSpPr>
              <p:cNvPr id="50" name="Google Shape;4015;p74">
                <a:extLst>
                  <a:ext uri="{FF2B5EF4-FFF2-40B4-BE49-F238E27FC236}">
                    <a16:creationId xmlns:a16="http://schemas.microsoft.com/office/drawing/2014/main" id="{7DDBCCB7-AD87-116F-B78A-94D1D8A93A01}"/>
                  </a:ext>
                </a:extLst>
              </p:cNvPr>
              <p:cNvSpPr/>
              <p:nvPr/>
            </p:nvSpPr>
            <p:spPr>
              <a:xfrm>
                <a:off x="803162" y="1847356"/>
                <a:ext cx="133646" cy="133865"/>
              </a:xfrm>
              <a:custGeom>
                <a:avLst/>
                <a:gdLst/>
                <a:ahLst/>
                <a:cxnLst/>
                <a:rect l="l" t="t" r="r" b="b"/>
                <a:pathLst>
                  <a:path w="20082" h="20115" extrusionOk="0">
                    <a:moveTo>
                      <a:pt x="10041" y="1"/>
                    </a:moveTo>
                    <a:cubicBezTo>
                      <a:pt x="4503" y="1"/>
                      <a:pt x="0" y="4504"/>
                      <a:pt x="0" y="10041"/>
                    </a:cubicBezTo>
                    <a:cubicBezTo>
                      <a:pt x="0" y="15612"/>
                      <a:pt x="4503" y="20115"/>
                      <a:pt x="10041" y="20115"/>
                    </a:cubicBezTo>
                    <a:cubicBezTo>
                      <a:pt x="15578" y="20115"/>
                      <a:pt x="20081" y="15612"/>
                      <a:pt x="20081" y="10041"/>
                    </a:cubicBezTo>
                    <a:cubicBezTo>
                      <a:pt x="20081" y="4504"/>
                      <a:pt x="15578" y="1"/>
                      <a:pt x="1004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1" name="Google Shape;4016;p74">
                <a:extLst>
                  <a:ext uri="{FF2B5EF4-FFF2-40B4-BE49-F238E27FC236}">
                    <a16:creationId xmlns:a16="http://schemas.microsoft.com/office/drawing/2014/main" id="{C77BECC8-D76C-A84E-FD97-D3C42A47BBA9}"/>
                  </a:ext>
                </a:extLst>
              </p:cNvPr>
              <p:cNvGrpSpPr/>
              <p:nvPr/>
            </p:nvGrpSpPr>
            <p:grpSpPr>
              <a:xfrm>
                <a:off x="1056023" y="1625948"/>
                <a:ext cx="192995" cy="576579"/>
                <a:chOff x="1056023" y="1625948"/>
                <a:chExt cx="192995" cy="576579"/>
              </a:xfrm>
              <a:grpFill/>
            </p:grpSpPr>
            <p:sp>
              <p:nvSpPr>
                <p:cNvPr id="52" name="Google Shape;4017;p74">
                  <a:extLst>
                    <a:ext uri="{FF2B5EF4-FFF2-40B4-BE49-F238E27FC236}">
                      <a16:creationId xmlns:a16="http://schemas.microsoft.com/office/drawing/2014/main" id="{E89C4F0D-9A1A-C920-A900-328E93E38317}"/>
                    </a:ext>
                  </a:extLst>
                </p:cNvPr>
                <p:cNvSpPr/>
                <p:nvPr/>
              </p:nvSpPr>
              <p:spPr>
                <a:xfrm>
                  <a:off x="1066902" y="1914079"/>
                  <a:ext cx="167456" cy="2693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53" h="40463" fill="none" extrusionOk="0">
                      <a:moveTo>
                        <a:pt x="25152" y="40463"/>
                      </a:moveTo>
                      <a:cubicBezTo>
                        <a:pt x="19315" y="40463"/>
                        <a:pt x="14378" y="32724"/>
                        <a:pt x="12777" y="22150"/>
                      </a:cubicBezTo>
                      <a:lnTo>
                        <a:pt x="12810" y="22350"/>
                      </a:lnTo>
                      <a:cubicBezTo>
                        <a:pt x="10542" y="7606"/>
                        <a:pt x="6372" y="1"/>
                        <a:pt x="1" y="1"/>
                      </a:cubicBezTo>
                      <a:lnTo>
                        <a:pt x="1" y="1"/>
                      </a:lnTo>
                    </a:path>
                  </a:pathLst>
                </a:custGeom>
                <a:grpFill/>
                <a:ln w="9525" cap="rnd" cmpd="sng">
                  <a:solidFill>
                    <a:srgbClr val="435D74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" name="Google Shape;4018;p74">
                  <a:extLst>
                    <a:ext uri="{FF2B5EF4-FFF2-40B4-BE49-F238E27FC236}">
                      <a16:creationId xmlns:a16="http://schemas.microsoft.com/office/drawing/2014/main" id="{7BC53B4B-E9AE-191C-8EAC-BC84B82C3F44}"/>
                    </a:ext>
                  </a:extLst>
                </p:cNvPr>
                <p:cNvSpPr/>
                <p:nvPr/>
              </p:nvSpPr>
              <p:spPr>
                <a:xfrm>
                  <a:off x="1066902" y="1645136"/>
                  <a:ext cx="167456" cy="2693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53" h="40463" fill="none" extrusionOk="0">
                      <a:moveTo>
                        <a:pt x="25152" y="0"/>
                      </a:moveTo>
                      <a:cubicBezTo>
                        <a:pt x="19315" y="0"/>
                        <a:pt x="14378" y="7706"/>
                        <a:pt x="12777" y="18313"/>
                      </a:cubicBezTo>
                      <a:lnTo>
                        <a:pt x="12810" y="18113"/>
                      </a:lnTo>
                      <a:cubicBezTo>
                        <a:pt x="10542" y="32857"/>
                        <a:pt x="6372" y="40462"/>
                        <a:pt x="1" y="40462"/>
                      </a:cubicBezTo>
                      <a:lnTo>
                        <a:pt x="1" y="40462"/>
                      </a:lnTo>
                    </a:path>
                  </a:pathLst>
                </a:custGeom>
                <a:grpFill/>
                <a:ln w="9525" cap="rnd" cmpd="sng">
                  <a:solidFill>
                    <a:srgbClr val="435D74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" name="Google Shape;4019;p74">
                  <a:extLst>
                    <a:ext uri="{FF2B5EF4-FFF2-40B4-BE49-F238E27FC236}">
                      <a16:creationId xmlns:a16="http://schemas.microsoft.com/office/drawing/2014/main" id="{729393DF-CC93-AB9F-6442-AA3AB1A46194}"/>
                    </a:ext>
                  </a:extLst>
                </p:cNvPr>
                <p:cNvSpPr/>
                <p:nvPr/>
              </p:nvSpPr>
              <p:spPr>
                <a:xfrm>
                  <a:off x="1056023" y="1893872"/>
                  <a:ext cx="40644" cy="406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05" h="6105" extrusionOk="0">
                      <a:moveTo>
                        <a:pt x="3069" y="0"/>
                      </a:moveTo>
                      <a:cubicBezTo>
                        <a:pt x="1368" y="0"/>
                        <a:pt x="0" y="1368"/>
                        <a:pt x="0" y="3036"/>
                      </a:cubicBezTo>
                      <a:cubicBezTo>
                        <a:pt x="0" y="4737"/>
                        <a:pt x="1368" y="6105"/>
                        <a:pt x="3069" y="6105"/>
                      </a:cubicBezTo>
                      <a:cubicBezTo>
                        <a:pt x="4737" y="6105"/>
                        <a:pt x="6105" y="4737"/>
                        <a:pt x="6105" y="3036"/>
                      </a:cubicBezTo>
                      <a:cubicBezTo>
                        <a:pt x="6105" y="1368"/>
                        <a:pt x="4737" y="0"/>
                        <a:pt x="306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" name="Google Shape;4020;p74">
                  <a:extLst>
                    <a:ext uri="{FF2B5EF4-FFF2-40B4-BE49-F238E27FC236}">
                      <a16:creationId xmlns:a16="http://schemas.microsoft.com/office/drawing/2014/main" id="{A8D3807A-8EBF-C13F-069E-6397DF85229E}"/>
                    </a:ext>
                  </a:extLst>
                </p:cNvPr>
                <p:cNvSpPr/>
                <p:nvPr/>
              </p:nvSpPr>
              <p:spPr>
                <a:xfrm>
                  <a:off x="1220365" y="2164199"/>
                  <a:ext cx="28654" cy="383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04" h="5757" extrusionOk="0">
                      <a:moveTo>
                        <a:pt x="509" y="0"/>
                      </a:moveTo>
                      <a:cubicBezTo>
                        <a:pt x="247" y="0"/>
                        <a:pt x="1" y="203"/>
                        <a:pt x="1" y="493"/>
                      </a:cubicBezTo>
                      <a:lnTo>
                        <a:pt x="1" y="5263"/>
                      </a:lnTo>
                      <a:cubicBezTo>
                        <a:pt x="1" y="5554"/>
                        <a:pt x="229" y="5757"/>
                        <a:pt x="482" y="5757"/>
                      </a:cubicBezTo>
                      <a:cubicBezTo>
                        <a:pt x="577" y="5757"/>
                        <a:pt x="676" y="5728"/>
                        <a:pt x="768" y="5664"/>
                      </a:cubicBezTo>
                      <a:lnTo>
                        <a:pt x="4003" y="3395"/>
                      </a:lnTo>
                      <a:cubicBezTo>
                        <a:pt x="4304" y="3195"/>
                        <a:pt x="4304" y="2795"/>
                        <a:pt x="4037" y="2595"/>
                      </a:cubicBezTo>
                      <a:lnTo>
                        <a:pt x="801" y="93"/>
                      </a:lnTo>
                      <a:cubicBezTo>
                        <a:pt x="710" y="29"/>
                        <a:pt x="608" y="0"/>
                        <a:pt x="5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" name="Google Shape;4021;p74">
                  <a:extLst>
                    <a:ext uri="{FF2B5EF4-FFF2-40B4-BE49-F238E27FC236}">
                      <a16:creationId xmlns:a16="http://schemas.microsoft.com/office/drawing/2014/main" id="{6239293E-CE9F-CD9D-F23C-C9E90C9CD9E2}"/>
                    </a:ext>
                  </a:extLst>
                </p:cNvPr>
                <p:cNvSpPr/>
                <p:nvPr/>
              </p:nvSpPr>
              <p:spPr>
                <a:xfrm>
                  <a:off x="1220365" y="1625948"/>
                  <a:ext cx="28654" cy="38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04" h="5778" extrusionOk="0">
                      <a:moveTo>
                        <a:pt x="489" y="0"/>
                      </a:moveTo>
                      <a:cubicBezTo>
                        <a:pt x="234" y="0"/>
                        <a:pt x="1" y="207"/>
                        <a:pt x="1" y="514"/>
                      </a:cubicBezTo>
                      <a:lnTo>
                        <a:pt x="1" y="5284"/>
                      </a:lnTo>
                      <a:cubicBezTo>
                        <a:pt x="1" y="5574"/>
                        <a:pt x="229" y="5777"/>
                        <a:pt x="482" y="5777"/>
                      </a:cubicBezTo>
                      <a:cubicBezTo>
                        <a:pt x="577" y="5777"/>
                        <a:pt x="676" y="5748"/>
                        <a:pt x="768" y="5684"/>
                      </a:cubicBezTo>
                      <a:lnTo>
                        <a:pt x="4003" y="3382"/>
                      </a:lnTo>
                      <a:cubicBezTo>
                        <a:pt x="4304" y="3182"/>
                        <a:pt x="4304" y="2782"/>
                        <a:pt x="4037" y="2582"/>
                      </a:cubicBezTo>
                      <a:lnTo>
                        <a:pt x="801" y="113"/>
                      </a:lnTo>
                      <a:cubicBezTo>
                        <a:pt x="704" y="35"/>
                        <a:pt x="595" y="0"/>
                        <a:pt x="48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3" name="Google Shape;4022;p74">
              <a:extLst>
                <a:ext uri="{FF2B5EF4-FFF2-40B4-BE49-F238E27FC236}">
                  <a16:creationId xmlns:a16="http://schemas.microsoft.com/office/drawing/2014/main" id="{CBDD4EF3-D032-3683-0E2A-5627D671E4F9}"/>
                </a:ext>
              </a:extLst>
            </p:cNvPr>
            <p:cNvGrpSpPr/>
            <p:nvPr/>
          </p:nvGrpSpPr>
          <p:grpSpPr>
            <a:xfrm>
              <a:off x="1371406" y="1474292"/>
              <a:ext cx="518475" cy="879487"/>
              <a:chOff x="1398231" y="1474292"/>
              <a:chExt cx="518475" cy="879487"/>
            </a:xfrm>
            <a:grpFill/>
          </p:grpSpPr>
          <p:grpSp>
            <p:nvGrpSpPr>
              <p:cNvPr id="24" name="Google Shape;4023;p74">
                <a:extLst>
                  <a:ext uri="{FF2B5EF4-FFF2-40B4-BE49-F238E27FC236}">
                    <a16:creationId xmlns:a16="http://schemas.microsoft.com/office/drawing/2014/main" id="{A4F479B2-CD4E-008A-4A73-B2C2A3EE98FA}"/>
                  </a:ext>
                </a:extLst>
              </p:cNvPr>
              <p:cNvGrpSpPr/>
              <p:nvPr/>
            </p:nvGrpSpPr>
            <p:grpSpPr>
              <a:xfrm>
                <a:off x="1398231" y="1474292"/>
                <a:ext cx="518475" cy="341643"/>
                <a:chOff x="1398231" y="1474292"/>
                <a:chExt cx="518475" cy="341643"/>
              </a:xfrm>
              <a:grpFill/>
            </p:grpSpPr>
            <p:sp>
              <p:nvSpPr>
                <p:cNvPr id="38" name="Google Shape;4024;p74">
                  <a:extLst>
                    <a:ext uri="{FF2B5EF4-FFF2-40B4-BE49-F238E27FC236}">
                      <a16:creationId xmlns:a16="http://schemas.microsoft.com/office/drawing/2014/main" id="{9ABF35FA-1535-AB98-434F-DEE5DD66CEF3}"/>
                    </a:ext>
                  </a:extLst>
                </p:cNvPr>
                <p:cNvSpPr/>
                <p:nvPr/>
              </p:nvSpPr>
              <p:spPr>
                <a:xfrm>
                  <a:off x="1398231" y="1595601"/>
                  <a:ext cx="102159" cy="990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45" h="14873" extrusionOk="0">
                      <a:moveTo>
                        <a:pt x="7692" y="1"/>
                      </a:moveTo>
                      <a:cubicBezTo>
                        <a:pt x="7531" y="1"/>
                        <a:pt x="7369" y="6"/>
                        <a:pt x="7206" y="16"/>
                      </a:cubicBezTo>
                      <a:cubicBezTo>
                        <a:pt x="3136" y="283"/>
                        <a:pt x="0" y="3786"/>
                        <a:pt x="267" y="7889"/>
                      </a:cubicBezTo>
                      <a:cubicBezTo>
                        <a:pt x="493" y="11846"/>
                        <a:pt x="3790" y="14873"/>
                        <a:pt x="7706" y="14873"/>
                      </a:cubicBezTo>
                      <a:cubicBezTo>
                        <a:pt x="7850" y="14873"/>
                        <a:pt x="7994" y="14869"/>
                        <a:pt x="8140" y="14860"/>
                      </a:cubicBezTo>
                      <a:cubicBezTo>
                        <a:pt x="12243" y="14594"/>
                        <a:pt x="15345" y="11058"/>
                        <a:pt x="15111" y="6988"/>
                      </a:cubicBezTo>
                      <a:cubicBezTo>
                        <a:pt x="14855" y="3048"/>
                        <a:pt x="11585" y="1"/>
                        <a:pt x="769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9" name="Google Shape;4025;p74">
                  <a:extLst>
                    <a:ext uri="{FF2B5EF4-FFF2-40B4-BE49-F238E27FC236}">
                      <a16:creationId xmlns:a16="http://schemas.microsoft.com/office/drawing/2014/main" id="{EA5B075B-010F-5F14-6040-D3A9667BABF3}"/>
                    </a:ext>
                  </a:extLst>
                </p:cNvPr>
                <p:cNvGrpSpPr/>
                <p:nvPr/>
              </p:nvGrpSpPr>
              <p:grpSpPr>
                <a:xfrm>
                  <a:off x="1616453" y="1474292"/>
                  <a:ext cx="300253" cy="341643"/>
                  <a:chOff x="1616453" y="1475379"/>
                  <a:chExt cx="300253" cy="341643"/>
                </a:xfrm>
                <a:grpFill/>
              </p:grpSpPr>
              <p:sp>
                <p:nvSpPr>
                  <p:cNvPr id="40" name="Google Shape;4026;p74">
                    <a:extLst>
                      <a:ext uri="{FF2B5EF4-FFF2-40B4-BE49-F238E27FC236}">
                        <a16:creationId xmlns:a16="http://schemas.microsoft.com/office/drawing/2014/main" id="{5ED03E7E-F19B-A2AC-39A6-5DE125B56D5D}"/>
                      </a:ext>
                    </a:extLst>
                  </p:cNvPr>
                  <p:cNvSpPr/>
                  <p:nvPr/>
                </p:nvSpPr>
                <p:spPr>
                  <a:xfrm>
                    <a:off x="1631387" y="1645136"/>
                    <a:ext cx="85283" cy="746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10" h="11209" fill="none" extrusionOk="0">
                        <a:moveTo>
                          <a:pt x="1" y="0"/>
                        </a:moveTo>
                        <a:lnTo>
                          <a:pt x="1" y="0"/>
                        </a:lnTo>
                        <a:cubicBezTo>
                          <a:pt x="6372" y="0"/>
                          <a:pt x="10542" y="3803"/>
                          <a:pt x="12810" y="11208"/>
                        </a:cubicBezTo>
                      </a:path>
                    </a:pathLst>
                  </a:custGeom>
                  <a:grpFill/>
                  <a:ln w="9525" cap="rnd" cmpd="sng">
                    <a:solidFill>
                      <a:srgbClr val="5F7D95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" name="Google Shape;4027;p74">
                    <a:extLst>
                      <a:ext uri="{FF2B5EF4-FFF2-40B4-BE49-F238E27FC236}">
                        <a16:creationId xmlns:a16="http://schemas.microsoft.com/office/drawing/2014/main" id="{0098FBEC-D56B-1831-7A6D-139E396F867E}"/>
                      </a:ext>
                    </a:extLst>
                  </p:cNvPr>
                  <p:cNvSpPr/>
                  <p:nvPr/>
                </p:nvSpPr>
                <p:spPr>
                  <a:xfrm>
                    <a:off x="1716447" y="1509882"/>
                    <a:ext cx="82400" cy="61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77" h="9208" fill="none" extrusionOk="0">
                        <a:moveTo>
                          <a:pt x="1" y="9207"/>
                        </a:moveTo>
                        <a:cubicBezTo>
                          <a:pt x="1635" y="3870"/>
                          <a:pt x="6539" y="1"/>
                          <a:pt x="12376" y="1"/>
                        </a:cubicBezTo>
                      </a:path>
                    </a:pathLst>
                  </a:custGeom>
                  <a:grpFill/>
                  <a:ln w="9525" cap="rnd" cmpd="sng">
                    <a:solidFill>
                      <a:srgbClr val="5F7D95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" name="Google Shape;4028;p74">
                    <a:extLst>
                      <a:ext uri="{FF2B5EF4-FFF2-40B4-BE49-F238E27FC236}">
                        <a16:creationId xmlns:a16="http://schemas.microsoft.com/office/drawing/2014/main" id="{A0A7CF7C-8972-8E88-5DD1-61233957F098}"/>
                      </a:ext>
                    </a:extLst>
                  </p:cNvPr>
                  <p:cNvSpPr/>
                  <p:nvPr/>
                </p:nvSpPr>
                <p:spPr>
                  <a:xfrm>
                    <a:off x="1716447" y="1719091"/>
                    <a:ext cx="82400" cy="610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77" h="9174" fill="none" extrusionOk="0">
                        <a:moveTo>
                          <a:pt x="1" y="0"/>
                        </a:moveTo>
                        <a:cubicBezTo>
                          <a:pt x="1635" y="5304"/>
                          <a:pt x="6539" y="9173"/>
                          <a:pt x="12376" y="9173"/>
                        </a:cubicBezTo>
                      </a:path>
                    </a:pathLst>
                  </a:custGeom>
                  <a:grpFill/>
                  <a:ln w="9525" cap="rnd" cmpd="sng">
                    <a:solidFill>
                      <a:srgbClr val="5F7D95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3" name="Google Shape;4029;p74">
                    <a:extLst>
                      <a:ext uri="{FF2B5EF4-FFF2-40B4-BE49-F238E27FC236}">
                        <a16:creationId xmlns:a16="http://schemas.microsoft.com/office/drawing/2014/main" id="{D1255429-EEF1-20A0-9D4E-1E436E7F6184}"/>
                      </a:ext>
                    </a:extLst>
                  </p:cNvPr>
                  <p:cNvSpPr/>
                  <p:nvPr/>
                </p:nvSpPr>
                <p:spPr>
                  <a:xfrm>
                    <a:off x="1631387" y="1570955"/>
                    <a:ext cx="85283" cy="741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10" h="11143" fill="none" extrusionOk="0">
                        <a:moveTo>
                          <a:pt x="1" y="11142"/>
                        </a:moveTo>
                        <a:cubicBezTo>
                          <a:pt x="6539" y="11142"/>
                          <a:pt x="10275" y="7106"/>
                          <a:pt x="12810" y="1"/>
                        </a:cubicBezTo>
                      </a:path>
                    </a:pathLst>
                  </a:custGeom>
                  <a:grpFill/>
                  <a:ln w="9525" cap="rnd" cmpd="sng">
                    <a:solidFill>
                      <a:srgbClr val="5F7D95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4" name="Google Shape;4030;p74">
                    <a:extLst>
                      <a:ext uri="{FF2B5EF4-FFF2-40B4-BE49-F238E27FC236}">
                        <a16:creationId xmlns:a16="http://schemas.microsoft.com/office/drawing/2014/main" id="{5EC811FD-3636-A231-A43E-3A5DD7B52910}"/>
                      </a:ext>
                    </a:extLst>
                  </p:cNvPr>
                  <p:cNvSpPr/>
                  <p:nvPr/>
                </p:nvSpPr>
                <p:spPr>
                  <a:xfrm>
                    <a:off x="1616453" y="1624776"/>
                    <a:ext cx="42868" cy="407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39" h="6116" extrusionOk="0">
                        <a:moveTo>
                          <a:pt x="3199" y="1"/>
                        </a:moveTo>
                        <a:cubicBezTo>
                          <a:pt x="3079" y="1"/>
                          <a:pt x="2958" y="8"/>
                          <a:pt x="2835" y="23"/>
                        </a:cubicBezTo>
                        <a:cubicBezTo>
                          <a:pt x="1168" y="256"/>
                          <a:pt x="0" y="1757"/>
                          <a:pt x="200" y="3425"/>
                        </a:cubicBezTo>
                        <a:cubicBezTo>
                          <a:pt x="386" y="4971"/>
                          <a:pt x="1717" y="6115"/>
                          <a:pt x="3239" y="6115"/>
                        </a:cubicBezTo>
                        <a:cubicBezTo>
                          <a:pt x="3359" y="6115"/>
                          <a:pt x="3481" y="6108"/>
                          <a:pt x="3603" y="6094"/>
                        </a:cubicBezTo>
                        <a:cubicBezTo>
                          <a:pt x="5271" y="5860"/>
                          <a:pt x="6438" y="4359"/>
                          <a:pt x="6238" y="2691"/>
                        </a:cubicBezTo>
                        <a:cubicBezTo>
                          <a:pt x="6052" y="1145"/>
                          <a:pt x="4721" y="1"/>
                          <a:pt x="3199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5" name="Google Shape;4031;p74">
                    <a:extLst>
                      <a:ext uri="{FF2B5EF4-FFF2-40B4-BE49-F238E27FC236}">
                        <a16:creationId xmlns:a16="http://schemas.microsoft.com/office/drawing/2014/main" id="{53A0C415-00C8-1DA2-D00E-6C73BD27B35C}"/>
                      </a:ext>
                    </a:extLst>
                  </p:cNvPr>
                  <p:cNvSpPr/>
                  <p:nvPr/>
                </p:nvSpPr>
                <p:spPr>
                  <a:xfrm>
                    <a:off x="1784849" y="1760975"/>
                    <a:ext cx="28654" cy="384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04" h="5778" extrusionOk="0">
                        <a:moveTo>
                          <a:pt x="489" y="0"/>
                        </a:moveTo>
                        <a:cubicBezTo>
                          <a:pt x="234" y="0"/>
                          <a:pt x="1" y="207"/>
                          <a:pt x="1" y="514"/>
                        </a:cubicBezTo>
                        <a:lnTo>
                          <a:pt x="1" y="5284"/>
                        </a:lnTo>
                        <a:cubicBezTo>
                          <a:pt x="1" y="5575"/>
                          <a:pt x="229" y="5777"/>
                          <a:pt x="482" y="5777"/>
                        </a:cubicBezTo>
                        <a:cubicBezTo>
                          <a:pt x="577" y="5777"/>
                          <a:pt x="676" y="5748"/>
                          <a:pt x="768" y="5684"/>
                        </a:cubicBezTo>
                        <a:lnTo>
                          <a:pt x="4037" y="3383"/>
                        </a:lnTo>
                        <a:cubicBezTo>
                          <a:pt x="4304" y="3183"/>
                          <a:pt x="4304" y="2782"/>
                          <a:pt x="4037" y="2582"/>
                        </a:cubicBezTo>
                        <a:lnTo>
                          <a:pt x="801" y="114"/>
                        </a:lnTo>
                        <a:cubicBezTo>
                          <a:pt x="704" y="36"/>
                          <a:pt x="595" y="0"/>
                          <a:pt x="48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6" name="Google Shape;4032;p74">
                    <a:extLst>
                      <a:ext uri="{FF2B5EF4-FFF2-40B4-BE49-F238E27FC236}">
                        <a16:creationId xmlns:a16="http://schemas.microsoft.com/office/drawing/2014/main" id="{002FB1DA-DC97-4F27-8792-D52EFF32B7A5}"/>
                      </a:ext>
                    </a:extLst>
                  </p:cNvPr>
                  <p:cNvSpPr/>
                  <p:nvPr/>
                </p:nvSpPr>
                <p:spPr>
                  <a:xfrm>
                    <a:off x="1784849" y="1490834"/>
                    <a:ext cx="28654" cy="383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04" h="5757" extrusionOk="0">
                        <a:moveTo>
                          <a:pt x="509" y="0"/>
                        </a:moveTo>
                        <a:cubicBezTo>
                          <a:pt x="247" y="0"/>
                          <a:pt x="1" y="203"/>
                          <a:pt x="1" y="493"/>
                        </a:cubicBezTo>
                        <a:lnTo>
                          <a:pt x="1" y="5263"/>
                        </a:lnTo>
                        <a:cubicBezTo>
                          <a:pt x="1" y="5554"/>
                          <a:pt x="229" y="5757"/>
                          <a:pt x="482" y="5757"/>
                        </a:cubicBezTo>
                        <a:cubicBezTo>
                          <a:pt x="577" y="5757"/>
                          <a:pt x="676" y="5728"/>
                          <a:pt x="768" y="5664"/>
                        </a:cubicBezTo>
                        <a:lnTo>
                          <a:pt x="4037" y="3395"/>
                        </a:lnTo>
                        <a:cubicBezTo>
                          <a:pt x="4304" y="3195"/>
                          <a:pt x="4304" y="2795"/>
                          <a:pt x="4037" y="2561"/>
                        </a:cubicBezTo>
                        <a:lnTo>
                          <a:pt x="801" y="93"/>
                        </a:lnTo>
                        <a:cubicBezTo>
                          <a:pt x="710" y="29"/>
                          <a:pt x="608" y="0"/>
                          <a:pt x="50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47" name="Google Shape;4033;p74">
                    <a:extLst>
                      <a:ext uri="{FF2B5EF4-FFF2-40B4-BE49-F238E27FC236}">
                        <a16:creationId xmlns:a16="http://schemas.microsoft.com/office/drawing/2014/main" id="{4C29684E-07A3-0445-3B75-1AACAAF91E5F}"/>
                      </a:ext>
                    </a:extLst>
                  </p:cNvPr>
                  <p:cNvGrpSpPr/>
                  <p:nvPr/>
                </p:nvGrpSpPr>
                <p:grpSpPr>
                  <a:xfrm>
                    <a:off x="1839639" y="1475379"/>
                    <a:ext cx="77067" cy="341643"/>
                    <a:chOff x="1839639" y="1475379"/>
                    <a:chExt cx="77067" cy="341643"/>
                  </a:xfrm>
                  <a:grpFill/>
                </p:grpSpPr>
                <p:sp>
                  <p:nvSpPr>
                    <p:cNvPr id="48" name="Google Shape;4034;p74">
                      <a:extLst>
                        <a:ext uri="{FF2B5EF4-FFF2-40B4-BE49-F238E27FC236}">
                          <a16:creationId xmlns:a16="http://schemas.microsoft.com/office/drawing/2014/main" id="{6F5436A6-9F92-24AB-6556-C59ADF305C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9639" y="1745481"/>
                      <a:ext cx="77067" cy="715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576" h="10746" extrusionOk="0">
                          <a:moveTo>
                            <a:pt x="5775" y="1"/>
                          </a:moveTo>
                          <a:cubicBezTo>
                            <a:pt x="3179" y="1"/>
                            <a:pt x="889" y="1860"/>
                            <a:pt x="468" y="4506"/>
                          </a:cubicBezTo>
                          <a:cubicBezTo>
                            <a:pt x="1" y="7441"/>
                            <a:pt x="2002" y="10210"/>
                            <a:pt x="4904" y="10677"/>
                          </a:cubicBezTo>
                          <a:cubicBezTo>
                            <a:pt x="5194" y="10723"/>
                            <a:pt x="5483" y="10745"/>
                            <a:pt x="5768" y="10745"/>
                          </a:cubicBezTo>
                          <a:cubicBezTo>
                            <a:pt x="8364" y="10745"/>
                            <a:pt x="10655" y="8886"/>
                            <a:pt x="11075" y="6240"/>
                          </a:cubicBezTo>
                          <a:cubicBezTo>
                            <a:pt x="11576" y="3305"/>
                            <a:pt x="9574" y="536"/>
                            <a:pt x="6639" y="69"/>
                          </a:cubicBezTo>
                          <a:cubicBezTo>
                            <a:pt x="6349" y="23"/>
                            <a:pt x="6060" y="1"/>
                            <a:pt x="5775" y="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9" name="Google Shape;4035;p74">
                      <a:extLst>
                        <a:ext uri="{FF2B5EF4-FFF2-40B4-BE49-F238E27FC236}">
                          <a16:creationId xmlns:a16="http://schemas.microsoft.com/office/drawing/2014/main" id="{6C9E8850-8AAC-8E7E-2F51-62F546F1F0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9639" y="1475379"/>
                      <a:ext cx="77067" cy="7159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576" h="10754" extrusionOk="0">
                          <a:moveTo>
                            <a:pt x="5736" y="0"/>
                          </a:moveTo>
                          <a:cubicBezTo>
                            <a:pt x="3156" y="0"/>
                            <a:pt x="887" y="1881"/>
                            <a:pt x="468" y="4513"/>
                          </a:cubicBezTo>
                          <a:cubicBezTo>
                            <a:pt x="1" y="7449"/>
                            <a:pt x="2002" y="10218"/>
                            <a:pt x="4904" y="10685"/>
                          </a:cubicBezTo>
                          <a:cubicBezTo>
                            <a:pt x="5194" y="10731"/>
                            <a:pt x="5483" y="10753"/>
                            <a:pt x="5768" y="10753"/>
                          </a:cubicBezTo>
                          <a:cubicBezTo>
                            <a:pt x="8364" y="10753"/>
                            <a:pt x="10655" y="8893"/>
                            <a:pt x="11075" y="6248"/>
                          </a:cubicBezTo>
                          <a:cubicBezTo>
                            <a:pt x="11576" y="3313"/>
                            <a:pt x="9574" y="544"/>
                            <a:pt x="6639" y="77"/>
                          </a:cubicBezTo>
                          <a:cubicBezTo>
                            <a:pt x="6335" y="25"/>
                            <a:pt x="6034" y="0"/>
                            <a:pt x="5736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25" name="Google Shape;4036;p74">
                <a:extLst>
                  <a:ext uri="{FF2B5EF4-FFF2-40B4-BE49-F238E27FC236}">
                    <a16:creationId xmlns:a16="http://schemas.microsoft.com/office/drawing/2014/main" id="{927EF371-C5B0-5E6D-C275-46CAC399AE60}"/>
                  </a:ext>
                </a:extLst>
              </p:cNvPr>
              <p:cNvGrpSpPr/>
              <p:nvPr/>
            </p:nvGrpSpPr>
            <p:grpSpPr>
              <a:xfrm>
                <a:off x="1398451" y="2012951"/>
                <a:ext cx="518255" cy="340828"/>
                <a:chOff x="1398451" y="2012951"/>
                <a:chExt cx="518255" cy="340828"/>
              </a:xfrm>
              <a:grpFill/>
            </p:grpSpPr>
            <p:sp>
              <p:nvSpPr>
                <p:cNvPr id="26" name="Google Shape;4037;p74">
                  <a:extLst>
                    <a:ext uri="{FF2B5EF4-FFF2-40B4-BE49-F238E27FC236}">
                      <a16:creationId xmlns:a16="http://schemas.microsoft.com/office/drawing/2014/main" id="{63974D3D-C9F8-02A9-B474-ED0B6D94D8DF}"/>
                    </a:ext>
                  </a:extLst>
                </p:cNvPr>
                <p:cNvSpPr/>
                <p:nvPr/>
              </p:nvSpPr>
              <p:spPr>
                <a:xfrm>
                  <a:off x="1398451" y="2133928"/>
                  <a:ext cx="102166" cy="990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46" h="14873" extrusionOk="0">
                      <a:moveTo>
                        <a:pt x="7697" y="0"/>
                      </a:moveTo>
                      <a:cubicBezTo>
                        <a:pt x="7535" y="0"/>
                        <a:pt x="7371" y="5"/>
                        <a:pt x="7206" y="16"/>
                      </a:cubicBezTo>
                      <a:cubicBezTo>
                        <a:pt x="3103" y="250"/>
                        <a:pt x="1" y="3785"/>
                        <a:pt x="268" y="7888"/>
                      </a:cubicBezTo>
                      <a:cubicBezTo>
                        <a:pt x="493" y="11846"/>
                        <a:pt x="3790" y="14872"/>
                        <a:pt x="7706" y="14872"/>
                      </a:cubicBezTo>
                      <a:cubicBezTo>
                        <a:pt x="7850" y="14872"/>
                        <a:pt x="7994" y="14868"/>
                        <a:pt x="8140" y="14860"/>
                      </a:cubicBezTo>
                      <a:cubicBezTo>
                        <a:pt x="12243" y="14593"/>
                        <a:pt x="15345" y="11057"/>
                        <a:pt x="15112" y="6954"/>
                      </a:cubicBezTo>
                      <a:cubicBezTo>
                        <a:pt x="14855" y="3016"/>
                        <a:pt x="11588" y="0"/>
                        <a:pt x="76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7" name="Google Shape;4038;p74">
                  <a:extLst>
                    <a:ext uri="{FF2B5EF4-FFF2-40B4-BE49-F238E27FC236}">
                      <a16:creationId xmlns:a16="http://schemas.microsoft.com/office/drawing/2014/main" id="{B0BE76E9-30EC-2DF8-83F7-BFF1DBC2C434}"/>
                    </a:ext>
                  </a:extLst>
                </p:cNvPr>
                <p:cNvGrpSpPr/>
                <p:nvPr/>
              </p:nvGrpSpPr>
              <p:grpSpPr>
                <a:xfrm>
                  <a:off x="1616453" y="2012951"/>
                  <a:ext cx="300253" cy="340828"/>
                  <a:chOff x="1616453" y="2013538"/>
                  <a:chExt cx="300253" cy="340828"/>
                </a:xfrm>
                <a:grpFill/>
              </p:grpSpPr>
              <p:sp>
                <p:nvSpPr>
                  <p:cNvPr id="28" name="Google Shape;4039;p74">
                    <a:extLst>
                      <a:ext uri="{FF2B5EF4-FFF2-40B4-BE49-F238E27FC236}">
                        <a16:creationId xmlns:a16="http://schemas.microsoft.com/office/drawing/2014/main" id="{D95A058A-26BC-00D4-B0BE-89FE983130FC}"/>
                      </a:ext>
                    </a:extLst>
                  </p:cNvPr>
                  <p:cNvSpPr/>
                  <p:nvPr/>
                </p:nvSpPr>
                <p:spPr>
                  <a:xfrm>
                    <a:off x="1631387" y="2183474"/>
                    <a:ext cx="85283" cy="746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10" h="11209" fill="none" extrusionOk="0">
                        <a:moveTo>
                          <a:pt x="1" y="0"/>
                        </a:moveTo>
                        <a:lnTo>
                          <a:pt x="1" y="0"/>
                        </a:lnTo>
                        <a:cubicBezTo>
                          <a:pt x="6372" y="0"/>
                          <a:pt x="10542" y="3803"/>
                          <a:pt x="12810" y="11208"/>
                        </a:cubicBezTo>
                      </a:path>
                    </a:pathLst>
                  </a:custGeom>
                  <a:grpFill/>
                  <a:ln w="9525" cap="rnd" cmpd="sng">
                    <a:solidFill>
                      <a:srgbClr val="5F7D95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" name="Google Shape;4040;p74">
                    <a:extLst>
                      <a:ext uri="{FF2B5EF4-FFF2-40B4-BE49-F238E27FC236}">
                        <a16:creationId xmlns:a16="http://schemas.microsoft.com/office/drawing/2014/main" id="{432AA27B-BC31-2D9C-7D2B-F584481E3085}"/>
                      </a:ext>
                    </a:extLst>
                  </p:cNvPr>
                  <p:cNvSpPr/>
                  <p:nvPr/>
                </p:nvSpPr>
                <p:spPr>
                  <a:xfrm>
                    <a:off x="1716447" y="2048220"/>
                    <a:ext cx="82400" cy="610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77" h="9174" fill="none" extrusionOk="0">
                        <a:moveTo>
                          <a:pt x="1" y="9174"/>
                        </a:moveTo>
                        <a:cubicBezTo>
                          <a:pt x="1635" y="3870"/>
                          <a:pt x="6539" y="0"/>
                          <a:pt x="12376" y="0"/>
                        </a:cubicBezTo>
                      </a:path>
                    </a:pathLst>
                  </a:custGeom>
                  <a:grpFill/>
                  <a:ln w="9525" cap="rnd" cmpd="sng">
                    <a:solidFill>
                      <a:srgbClr val="5F7D95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" name="Google Shape;4041;p74">
                    <a:extLst>
                      <a:ext uri="{FF2B5EF4-FFF2-40B4-BE49-F238E27FC236}">
                        <a16:creationId xmlns:a16="http://schemas.microsoft.com/office/drawing/2014/main" id="{9C15532E-789A-AD0F-8B51-B95AFE798D2B}"/>
                      </a:ext>
                    </a:extLst>
                  </p:cNvPr>
                  <p:cNvSpPr/>
                  <p:nvPr/>
                </p:nvSpPr>
                <p:spPr>
                  <a:xfrm>
                    <a:off x="1716447" y="2257422"/>
                    <a:ext cx="82400" cy="610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77" h="9175" fill="none" extrusionOk="0">
                        <a:moveTo>
                          <a:pt x="1" y="1"/>
                        </a:moveTo>
                        <a:cubicBezTo>
                          <a:pt x="1635" y="5305"/>
                          <a:pt x="6539" y="9174"/>
                          <a:pt x="12376" y="9174"/>
                        </a:cubicBezTo>
                      </a:path>
                    </a:pathLst>
                  </a:custGeom>
                  <a:grpFill/>
                  <a:ln w="9525" cap="rnd" cmpd="sng">
                    <a:solidFill>
                      <a:srgbClr val="5F7D95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1" name="Google Shape;4042;p74">
                    <a:extLst>
                      <a:ext uri="{FF2B5EF4-FFF2-40B4-BE49-F238E27FC236}">
                        <a16:creationId xmlns:a16="http://schemas.microsoft.com/office/drawing/2014/main" id="{F5F1C09A-EBF2-6A2B-00BB-DC1B49163CF7}"/>
                      </a:ext>
                    </a:extLst>
                  </p:cNvPr>
                  <p:cNvSpPr/>
                  <p:nvPr/>
                </p:nvSpPr>
                <p:spPr>
                  <a:xfrm>
                    <a:off x="1631387" y="2109073"/>
                    <a:ext cx="85283" cy="743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10" h="11175" fill="none" extrusionOk="0">
                        <a:moveTo>
                          <a:pt x="1" y="11175"/>
                        </a:moveTo>
                        <a:cubicBezTo>
                          <a:pt x="6539" y="11175"/>
                          <a:pt x="10275" y="7105"/>
                          <a:pt x="12810" y="0"/>
                        </a:cubicBezTo>
                      </a:path>
                    </a:pathLst>
                  </a:custGeom>
                  <a:grpFill/>
                  <a:ln w="9525" cap="rnd" cmpd="sng">
                    <a:solidFill>
                      <a:srgbClr val="5F7D95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" name="Google Shape;4043;p74">
                    <a:extLst>
                      <a:ext uri="{FF2B5EF4-FFF2-40B4-BE49-F238E27FC236}">
                        <a16:creationId xmlns:a16="http://schemas.microsoft.com/office/drawing/2014/main" id="{39D6A61A-AD1C-1BFC-399D-207F5C8192FE}"/>
                      </a:ext>
                    </a:extLst>
                  </p:cNvPr>
                  <p:cNvSpPr/>
                  <p:nvPr/>
                </p:nvSpPr>
                <p:spPr>
                  <a:xfrm>
                    <a:off x="1616453" y="2163114"/>
                    <a:ext cx="42868" cy="404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39" h="6082" extrusionOk="0">
                        <a:moveTo>
                          <a:pt x="3241" y="0"/>
                        </a:moveTo>
                        <a:cubicBezTo>
                          <a:pt x="3118" y="0"/>
                          <a:pt x="2994" y="8"/>
                          <a:pt x="2869" y="23"/>
                        </a:cubicBezTo>
                        <a:cubicBezTo>
                          <a:pt x="1168" y="223"/>
                          <a:pt x="0" y="1724"/>
                          <a:pt x="200" y="3392"/>
                        </a:cubicBezTo>
                        <a:cubicBezTo>
                          <a:pt x="386" y="4937"/>
                          <a:pt x="1717" y="6082"/>
                          <a:pt x="3239" y="6082"/>
                        </a:cubicBezTo>
                        <a:cubicBezTo>
                          <a:pt x="3359" y="6082"/>
                          <a:pt x="3481" y="6075"/>
                          <a:pt x="3603" y="6060"/>
                        </a:cubicBezTo>
                        <a:cubicBezTo>
                          <a:pt x="5271" y="5860"/>
                          <a:pt x="6438" y="4326"/>
                          <a:pt x="6238" y="2658"/>
                        </a:cubicBezTo>
                        <a:cubicBezTo>
                          <a:pt x="6053" y="1115"/>
                          <a:pt x="4754" y="0"/>
                          <a:pt x="324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3" name="Google Shape;4044;p74">
                    <a:extLst>
                      <a:ext uri="{FF2B5EF4-FFF2-40B4-BE49-F238E27FC236}">
                        <a16:creationId xmlns:a16="http://schemas.microsoft.com/office/drawing/2014/main" id="{EB24A872-9806-B106-9BF5-DECAA541DAD6}"/>
                      </a:ext>
                    </a:extLst>
                  </p:cNvPr>
                  <p:cNvSpPr/>
                  <p:nvPr/>
                </p:nvSpPr>
                <p:spPr>
                  <a:xfrm>
                    <a:off x="1784849" y="2299227"/>
                    <a:ext cx="28654" cy="385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04" h="5785" extrusionOk="0">
                        <a:moveTo>
                          <a:pt x="509" y="0"/>
                        </a:moveTo>
                        <a:cubicBezTo>
                          <a:pt x="247" y="0"/>
                          <a:pt x="1" y="203"/>
                          <a:pt x="1" y="493"/>
                        </a:cubicBezTo>
                        <a:lnTo>
                          <a:pt x="1" y="5264"/>
                        </a:lnTo>
                        <a:cubicBezTo>
                          <a:pt x="1" y="5561"/>
                          <a:pt x="240" y="5784"/>
                          <a:pt x="499" y="5784"/>
                        </a:cubicBezTo>
                        <a:cubicBezTo>
                          <a:pt x="589" y="5784"/>
                          <a:pt x="682" y="5757"/>
                          <a:pt x="768" y="5697"/>
                        </a:cubicBezTo>
                        <a:lnTo>
                          <a:pt x="4037" y="3396"/>
                        </a:lnTo>
                        <a:cubicBezTo>
                          <a:pt x="4304" y="3195"/>
                          <a:pt x="4304" y="2795"/>
                          <a:pt x="4037" y="2595"/>
                        </a:cubicBezTo>
                        <a:lnTo>
                          <a:pt x="801" y="93"/>
                        </a:lnTo>
                        <a:cubicBezTo>
                          <a:pt x="710" y="29"/>
                          <a:pt x="608" y="0"/>
                          <a:pt x="50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" name="Google Shape;4045;p74">
                    <a:extLst>
                      <a:ext uri="{FF2B5EF4-FFF2-40B4-BE49-F238E27FC236}">
                        <a16:creationId xmlns:a16="http://schemas.microsoft.com/office/drawing/2014/main" id="{74937593-B101-32C7-401F-2417883F3C81}"/>
                      </a:ext>
                    </a:extLst>
                  </p:cNvPr>
                  <p:cNvSpPr/>
                  <p:nvPr/>
                </p:nvSpPr>
                <p:spPr>
                  <a:xfrm>
                    <a:off x="1784849" y="2028946"/>
                    <a:ext cx="28654" cy="38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04" h="5790" extrusionOk="0">
                        <a:moveTo>
                          <a:pt x="509" y="1"/>
                        </a:moveTo>
                        <a:cubicBezTo>
                          <a:pt x="247" y="1"/>
                          <a:pt x="1" y="203"/>
                          <a:pt x="1" y="494"/>
                        </a:cubicBezTo>
                        <a:lnTo>
                          <a:pt x="1" y="5264"/>
                        </a:lnTo>
                        <a:cubicBezTo>
                          <a:pt x="1" y="5580"/>
                          <a:pt x="231" y="5790"/>
                          <a:pt x="485" y="5790"/>
                        </a:cubicBezTo>
                        <a:cubicBezTo>
                          <a:pt x="580" y="5790"/>
                          <a:pt x="677" y="5761"/>
                          <a:pt x="768" y="5697"/>
                        </a:cubicBezTo>
                        <a:lnTo>
                          <a:pt x="4037" y="3396"/>
                        </a:lnTo>
                        <a:cubicBezTo>
                          <a:pt x="4304" y="3196"/>
                          <a:pt x="4304" y="2795"/>
                          <a:pt x="4037" y="2595"/>
                        </a:cubicBezTo>
                        <a:lnTo>
                          <a:pt x="801" y="93"/>
                        </a:lnTo>
                        <a:cubicBezTo>
                          <a:pt x="710" y="29"/>
                          <a:pt x="608" y="1"/>
                          <a:pt x="509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35" name="Google Shape;4046;p74">
                    <a:extLst>
                      <a:ext uri="{FF2B5EF4-FFF2-40B4-BE49-F238E27FC236}">
                        <a16:creationId xmlns:a16="http://schemas.microsoft.com/office/drawing/2014/main" id="{E0C1D14D-21D7-07FE-3088-79148C9561EA}"/>
                      </a:ext>
                    </a:extLst>
                  </p:cNvPr>
                  <p:cNvGrpSpPr/>
                  <p:nvPr/>
                </p:nvGrpSpPr>
                <p:grpSpPr>
                  <a:xfrm>
                    <a:off x="1839639" y="2013538"/>
                    <a:ext cx="77067" cy="340828"/>
                    <a:chOff x="1839639" y="2013538"/>
                    <a:chExt cx="77067" cy="340828"/>
                  </a:xfrm>
                  <a:grpFill/>
                </p:grpSpPr>
                <p:sp>
                  <p:nvSpPr>
                    <p:cNvPr id="36" name="Google Shape;4047;p74">
                      <a:extLst>
                        <a:ext uri="{FF2B5EF4-FFF2-40B4-BE49-F238E27FC236}">
                          <a16:creationId xmlns:a16="http://schemas.microsoft.com/office/drawing/2014/main" id="{15506F43-8D9C-A545-8A95-17CC0F4EDB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9639" y="2282618"/>
                      <a:ext cx="77067" cy="717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576" h="10777" extrusionOk="0">
                          <a:moveTo>
                            <a:pt x="5787" y="0"/>
                          </a:moveTo>
                          <a:cubicBezTo>
                            <a:pt x="3185" y="0"/>
                            <a:pt x="889" y="1889"/>
                            <a:pt x="468" y="4538"/>
                          </a:cubicBezTo>
                          <a:cubicBezTo>
                            <a:pt x="1" y="7473"/>
                            <a:pt x="2002" y="10208"/>
                            <a:pt x="4938" y="10709"/>
                          </a:cubicBezTo>
                          <a:cubicBezTo>
                            <a:pt x="5221" y="10754"/>
                            <a:pt x="5503" y="10776"/>
                            <a:pt x="5781" y="10776"/>
                          </a:cubicBezTo>
                          <a:cubicBezTo>
                            <a:pt x="8358" y="10776"/>
                            <a:pt x="10654" y="8888"/>
                            <a:pt x="11075" y="6239"/>
                          </a:cubicBezTo>
                          <a:cubicBezTo>
                            <a:pt x="11576" y="3303"/>
                            <a:pt x="9574" y="535"/>
                            <a:pt x="6639" y="68"/>
                          </a:cubicBezTo>
                          <a:cubicBezTo>
                            <a:pt x="6352" y="22"/>
                            <a:pt x="6068" y="0"/>
                            <a:pt x="5787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37" name="Google Shape;4048;p74">
                      <a:extLst>
                        <a:ext uri="{FF2B5EF4-FFF2-40B4-BE49-F238E27FC236}">
                          <a16:creationId xmlns:a16="http://schemas.microsoft.com/office/drawing/2014/main" id="{C57269CD-C8A0-1971-01DA-9032ED02AB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9639" y="2013538"/>
                      <a:ext cx="77067" cy="7158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576" h="10753" extrusionOk="0">
                          <a:moveTo>
                            <a:pt x="5786" y="1"/>
                          </a:moveTo>
                          <a:cubicBezTo>
                            <a:pt x="3185" y="1"/>
                            <a:pt x="889" y="1886"/>
                            <a:pt x="468" y="4505"/>
                          </a:cubicBezTo>
                          <a:cubicBezTo>
                            <a:pt x="1" y="7440"/>
                            <a:pt x="2002" y="10209"/>
                            <a:pt x="4904" y="10676"/>
                          </a:cubicBezTo>
                          <a:cubicBezTo>
                            <a:pt x="5208" y="10728"/>
                            <a:pt x="5509" y="10753"/>
                            <a:pt x="5807" y="10753"/>
                          </a:cubicBezTo>
                          <a:cubicBezTo>
                            <a:pt x="8387" y="10753"/>
                            <a:pt x="10657" y="8872"/>
                            <a:pt x="11075" y="6240"/>
                          </a:cubicBezTo>
                          <a:cubicBezTo>
                            <a:pt x="11576" y="3304"/>
                            <a:pt x="9574" y="535"/>
                            <a:pt x="6639" y="68"/>
                          </a:cubicBezTo>
                          <a:cubicBezTo>
                            <a:pt x="6352" y="23"/>
                            <a:pt x="6067" y="1"/>
                            <a:pt x="5786" y="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154636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96C6C-A3A1-CBFF-26DA-DDCB27587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Flowchart</a:t>
            </a:r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80196179-8057-9E5F-2948-9D22D17A5045}"/>
              </a:ext>
            </a:extLst>
          </p:cNvPr>
          <p:cNvSpPr/>
          <p:nvPr/>
        </p:nvSpPr>
        <p:spPr>
          <a:xfrm>
            <a:off x="4114800" y="4103370"/>
            <a:ext cx="914400" cy="612648"/>
          </a:xfrm>
          <a:prstGeom prst="flowChartAlternateProcess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accent2">
                    <a:lumMod val="50000"/>
                  </a:schemeClr>
                </a:solidFill>
              </a:rPr>
              <a:t>Maintain Safe Voltage</a:t>
            </a:r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6CE1A551-7BBB-2D63-994A-21C79211E7B2}"/>
              </a:ext>
            </a:extLst>
          </p:cNvPr>
          <p:cNvSpPr/>
          <p:nvPr/>
        </p:nvSpPr>
        <p:spPr>
          <a:xfrm>
            <a:off x="3200400" y="3184398"/>
            <a:ext cx="914400" cy="612648"/>
          </a:xfrm>
          <a:prstGeom prst="flowChartAlternateProcess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accent2">
                    <a:lumMod val="50000"/>
                  </a:schemeClr>
                </a:solidFill>
              </a:rPr>
              <a:t>Adjust Setpoint</a:t>
            </a:r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1D883E0C-2B1F-E3B4-AF58-FD1D4ADB9AFD}"/>
              </a:ext>
            </a:extLst>
          </p:cNvPr>
          <p:cNvSpPr/>
          <p:nvPr/>
        </p:nvSpPr>
        <p:spPr>
          <a:xfrm>
            <a:off x="5029200" y="3184398"/>
            <a:ext cx="914400" cy="612648"/>
          </a:xfrm>
          <a:prstGeom prst="flowChartAlternateProcess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accent2">
                    <a:lumMod val="50000"/>
                  </a:schemeClr>
                </a:solidFill>
              </a:rPr>
              <a:t>Discharge Sequence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9BCF0959-1FEC-DD02-333A-417D3CF000F7}"/>
              </a:ext>
            </a:extLst>
          </p:cNvPr>
          <p:cNvSpPr/>
          <p:nvPr/>
        </p:nvSpPr>
        <p:spPr>
          <a:xfrm>
            <a:off x="4114800" y="1346454"/>
            <a:ext cx="914400" cy="612648"/>
          </a:xfrm>
          <a:prstGeom prst="flowChartAlternateProcess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accent2">
                    <a:lumMod val="50000"/>
                  </a:schemeClr>
                </a:solidFill>
              </a:rPr>
              <a:t>Power On</a:t>
            </a: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0AD4E993-AC1A-AEA0-9779-823A8FEAF90C}"/>
              </a:ext>
            </a:extLst>
          </p:cNvPr>
          <p:cNvSpPr/>
          <p:nvPr/>
        </p:nvSpPr>
        <p:spPr>
          <a:xfrm>
            <a:off x="5943600" y="4103370"/>
            <a:ext cx="914400" cy="612648"/>
          </a:xfrm>
          <a:prstGeom prst="flowChartAlternateProcess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accent2">
                    <a:lumMod val="50000"/>
                  </a:schemeClr>
                </a:solidFill>
              </a:rPr>
              <a:t>Display Warning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3D441AE9-6488-0B07-D361-3A71F293D208}"/>
              </a:ext>
            </a:extLst>
          </p:cNvPr>
          <p:cNvSpPr/>
          <p:nvPr/>
        </p:nvSpPr>
        <p:spPr>
          <a:xfrm>
            <a:off x="4114800" y="2265426"/>
            <a:ext cx="914400" cy="612648"/>
          </a:xfrm>
          <a:prstGeom prst="flowChartAlternateProcess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accent2">
                    <a:lumMod val="50000"/>
                  </a:schemeClr>
                </a:solidFill>
              </a:rPr>
              <a:t>Setup Menu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F7D2DDF-42A4-A01B-EF07-1BFDA02E4EE3}"/>
              </a:ext>
            </a:extLst>
          </p:cNvPr>
          <p:cNvCxnSpPr>
            <a:stCxn id="6" idx="2"/>
            <a:endCxn id="8" idx="0"/>
          </p:cNvCxnSpPr>
          <p:nvPr/>
        </p:nvCxnSpPr>
        <p:spPr>
          <a:xfrm>
            <a:off x="4572000" y="1959102"/>
            <a:ext cx="0" cy="30632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4FD8B67E-9136-FA4C-CD76-039F80742487}"/>
              </a:ext>
            </a:extLst>
          </p:cNvPr>
          <p:cNvCxnSpPr>
            <a:stCxn id="8" idx="1"/>
            <a:endCxn id="4" idx="0"/>
          </p:cNvCxnSpPr>
          <p:nvPr/>
        </p:nvCxnSpPr>
        <p:spPr>
          <a:xfrm rot="10800000" flipV="1">
            <a:off x="3657600" y="2571750"/>
            <a:ext cx="457200" cy="612648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3D23C9F1-1A65-EE16-F3A2-A10029FF1B45}"/>
              </a:ext>
            </a:extLst>
          </p:cNvPr>
          <p:cNvCxnSpPr>
            <a:stCxn id="8" idx="3"/>
            <a:endCxn id="5" idx="0"/>
          </p:cNvCxnSpPr>
          <p:nvPr/>
        </p:nvCxnSpPr>
        <p:spPr>
          <a:xfrm>
            <a:off x="5029200" y="2571750"/>
            <a:ext cx="457200" cy="612648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A43E69D6-6361-86F2-F9EF-5CFA7D29EB80}"/>
              </a:ext>
            </a:extLst>
          </p:cNvPr>
          <p:cNvCxnSpPr>
            <a:stCxn id="5" idx="3"/>
            <a:endCxn id="7" idx="0"/>
          </p:cNvCxnSpPr>
          <p:nvPr/>
        </p:nvCxnSpPr>
        <p:spPr>
          <a:xfrm>
            <a:off x="5943600" y="3490722"/>
            <a:ext cx="457200" cy="612648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7B0757D9-02D8-B90F-64FE-4820378F2729}"/>
              </a:ext>
            </a:extLst>
          </p:cNvPr>
          <p:cNvCxnSpPr>
            <a:stCxn id="5" idx="1"/>
            <a:endCxn id="3" idx="0"/>
          </p:cNvCxnSpPr>
          <p:nvPr/>
        </p:nvCxnSpPr>
        <p:spPr>
          <a:xfrm rot="10800000" flipV="1">
            <a:off x="4572000" y="3490722"/>
            <a:ext cx="457200" cy="612648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B64135F-B878-917B-9231-22797BCD92B1}"/>
              </a:ext>
            </a:extLst>
          </p:cNvPr>
          <p:cNvCxnSpPr>
            <a:stCxn id="3" idx="3"/>
            <a:endCxn id="7" idx="1"/>
          </p:cNvCxnSpPr>
          <p:nvPr/>
        </p:nvCxnSpPr>
        <p:spPr>
          <a:xfrm>
            <a:off x="5029200" y="4409694"/>
            <a:ext cx="914400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5E6B251-ACFC-29C0-888F-64E5CA12610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6" r="1026"/>
          <a:stretch/>
        </p:blipFill>
        <p:spPr>
          <a:xfrm>
            <a:off x="8032454" y="6129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8DE303B-C4F7-F641-D675-647122DFB3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56637" y="392233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13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053">
        <p:fade/>
      </p:transition>
    </mc:Choice>
    <mc:Fallback xmlns="">
      <p:transition spd="med" advTm="350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5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96C6C-A3A1-CBFF-26DA-DDCB27587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Flowchart</a:t>
            </a:r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80196179-8057-9E5F-2948-9D22D17A5045}"/>
              </a:ext>
            </a:extLst>
          </p:cNvPr>
          <p:cNvSpPr/>
          <p:nvPr/>
        </p:nvSpPr>
        <p:spPr>
          <a:xfrm>
            <a:off x="4114800" y="4103370"/>
            <a:ext cx="914400" cy="612648"/>
          </a:xfrm>
          <a:prstGeom prst="flowChartAlternateProcess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accent2">
                    <a:lumMod val="50000"/>
                  </a:schemeClr>
                </a:solidFill>
              </a:rPr>
              <a:t>Maintain Safe Voltage</a:t>
            </a:r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6CE1A551-7BBB-2D63-994A-21C79211E7B2}"/>
              </a:ext>
            </a:extLst>
          </p:cNvPr>
          <p:cNvSpPr/>
          <p:nvPr/>
        </p:nvSpPr>
        <p:spPr>
          <a:xfrm>
            <a:off x="3200400" y="3184398"/>
            <a:ext cx="914400" cy="612648"/>
          </a:xfrm>
          <a:prstGeom prst="flowChartAlternateProcess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accent2">
                    <a:lumMod val="50000"/>
                  </a:schemeClr>
                </a:solidFill>
              </a:rPr>
              <a:t>Adjust Setpoint</a:t>
            </a:r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1D883E0C-2B1F-E3B4-AF58-FD1D4ADB9AFD}"/>
              </a:ext>
            </a:extLst>
          </p:cNvPr>
          <p:cNvSpPr/>
          <p:nvPr/>
        </p:nvSpPr>
        <p:spPr>
          <a:xfrm>
            <a:off x="5029200" y="3184398"/>
            <a:ext cx="914400" cy="612648"/>
          </a:xfrm>
          <a:prstGeom prst="flowChartAlternateProcess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accent2">
                    <a:lumMod val="50000"/>
                  </a:schemeClr>
                </a:solidFill>
              </a:rPr>
              <a:t>Discharge Sequence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9BCF0959-1FEC-DD02-333A-417D3CF000F7}"/>
              </a:ext>
            </a:extLst>
          </p:cNvPr>
          <p:cNvSpPr/>
          <p:nvPr/>
        </p:nvSpPr>
        <p:spPr>
          <a:xfrm>
            <a:off x="4114800" y="1346454"/>
            <a:ext cx="914400" cy="612648"/>
          </a:xfrm>
          <a:prstGeom prst="flowChartAlternateProcess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accent2">
                    <a:lumMod val="50000"/>
                  </a:schemeClr>
                </a:solidFill>
              </a:rPr>
              <a:t>Power On</a:t>
            </a: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0AD4E993-AC1A-AEA0-9779-823A8FEAF90C}"/>
              </a:ext>
            </a:extLst>
          </p:cNvPr>
          <p:cNvSpPr/>
          <p:nvPr/>
        </p:nvSpPr>
        <p:spPr>
          <a:xfrm>
            <a:off x="5943600" y="4103370"/>
            <a:ext cx="914400" cy="612648"/>
          </a:xfrm>
          <a:prstGeom prst="flowChartAlternateProcess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accent2">
                    <a:lumMod val="50000"/>
                  </a:schemeClr>
                </a:solidFill>
              </a:rPr>
              <a:t>Display Warning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3D441AE9-6488-0B07-D361-3A71F293D208}"/>
              </a:ext>
            </a:extLst>
          </p:cNvPr>
          <p:cNvSpPr/>
          <p:nvPr/>
        </p:nvSpPr>
        <p:spPr>
          <a:xfrm>
            <a:off x="4114800" y="2265426"/>
            <a:ext cx="914400" cy="612648"/>
          </a:xfrm>
          <a:prstGeom prst="flowChartAlternateProcess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accent2">
                    <a:lumMod val="50000"/>
                  </a:schemeClr>
                </a:solidFill>
              </a:rPr>
              <a:t>Setup Menu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F7D2DDF-42A4-A01B-EF07-1BFDA02E4EE3}"/>
              </a:ext>
            </a:extLst>
          </p:cNvPr>
          <p:cNvCxnSpPr>
            <a:stCxn id="6" idx="2"/>
            <a:endCxn id="8" idx="0"/>
          </p:cNvCxnSpPr>
          <p:nvPr/>
        </p:nvCxnSpPr>
        <p:spPr>
          <a:xfrm>
            <a:off x="4572000" y="1959102"/>
            <a:ext cx="0" cy="30632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4FD8B67E-9136-FA4C-CD76-039F80742487}"/>
              </a:ext>
            </a:extLst>
          </p:cNvPr>
          <p:cNvCxnSpPr>
            <a:stCxn id="8" idx="1"/>
            <a:endCxn id="4" idx="0"/>
          </p:cNvCxnSpPr>
          <p:nvPr/>
        </p:nvCxnSpPr>
        <p:spPr>
          <a:xfrm rot="10800000" flipV="1">
            <a:off x="3657600" y="2571750"/>
            <a:ext cx="457200" cy="612648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3D23C9F1-1A65-EE16-F3A2-A10029FF1B45}"/>
              </a:ext>
            </a:extLst>
          </p:cNvPr>
          <p:cNvCxnSpPr>
            <a:stCxn id="8" idx="3"/>
            <a:endCxn id="5" idx="0"/>
          </p:cNvCxnSpPr>
          <p:nvPr/>
        </p:nvCxnSpPr>
        <p:spPr>
          <a:xfrm>
            <a:off x="5029200" y="2571750"/>
            <a:ext cx="457200" cy="612648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A43E69D6-6361-86F2-F9EF-5CFA7D29EB80}"/>
              </a:ext>
            </a:extLst>
          </p:cNvPr>
          <p:cNvCxnSpPr>
            <a:stCxn id="5" idx="3"/>
            <a:endCxn id="7" idx="0"/>
          </p:cNvCxnSpPr>
          <p:nvPr/>
        </p:nvCxnSpPr>
        <p:spPr>
          <a:xfrm>
            <a:off x="5943600" y="3490722"/>
            <a:ext cx="457200" cy="612648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7B0757D9-02D8-B90F-64FE-4820378F2729}"/>
              </a:ext>
            </a:extLst>
          </p:cNvPr>
          <p:cNvCxnSpPr>
            <a:stCxn id="5" idx="1"/>
            <a:endCxn id="3" idx="0"/>
          </p:cNvCxnSpPr>
          <p:nvPr/>
        </p:nvCxnSpPr>
        <p:spPr>
          <a:xfrm rot="10800000" flipV="1">
            <a:off x="4572000" y="3490722"/>
            <a:ext cx="457200" cy="612648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B64135F-B878-917B-9231-22797BCD92B1}"/>
              </a:ext>
            </a:extLst>
          </p:cNvPr>
          <p:cNvCxnSpPr>
            <a:stCxn id="3" idx="3"/>
            <a:endCxn id="7" idx="1"/>
          </p:cNvCxnSpPr>
          <p:nvPr/>
        </p:nvCxnSpPr>
        <p:spPr>
          <a:xfrm>
            <a:off x="5029200" y="4409694"/>
            <a:ext cx="914400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5E6B251-ACFC-29C0-888F-64E5CA12610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6" r="1026"/>
          <a:stretch/>
        </p:blipFill>
        <p:spPr>
          <a:xfrm>
            <a:off x="8032454" y="6129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E5CDAB2-5589-271D-CEE3-D00A725483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56637" y="38596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60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053">
        <p:fade/>
      </p:transition>
    </mc:Choice>
    <mc:Fallback xmlns="">
      <p:transition spd="med" advTm="350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42127-467B-A821-0D31-4BD2D6DF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94E65-DE53-B1A3-2816-7EEE2CF6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Program Phases &amp; States</a:t>
            </a:r>
          </a:p>
        </p:txBody>
      </p:sp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13" name="Section Zoom 12">
                <a:extLst>
                  <a:ext uri="{FF2B5EF4-FFF2-40B4-BE49-F238E27FC236}">
                    <a16:creationId xmlns:a16="http://schemas.microsoft.com/office/drawing/2014/main" id="{52704637-A8C1-69B0-4CD1-CC81C89811B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94292461"/>
                  </p:ext>
                </p:extLst>
              </p:nvPr>
            </p:nvGraphicFramePr>
            <p:xfrm>
              <a:off x="152400" y="1771650"/>
              <a:ext cx="2844800" cy="1600200"/>
            </p:xfrm>
            <a:graphic>
              <a:graphicData uri="http://schemas.microsoft.com/office/powerpoint/2016/sectionzoom">
                <psez:sectionZm>
                  <psez:sectionZmObj sectionId="{7FE6F523-03EC-46F8-BAC1-B55BFD8192E2}">
                    <psez:zmPr id="{2C259CD5-1318-4810-87D1-D72FABDEE8FE}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44800" cy="1600200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13" name="Section Zoom 12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52704637-A8C1-69B0-4CD1-CC81C89811B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2400" y="1771650"/>
                <a:ext cx="2844800" cy="1600200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15" name="Section Zoom 14">
                <a:extLst>
                  <a:ext uri="{FF2B5EF4-FFF2-40B4-BE49-F238E27FC236}">
                    <a16:creationId xmlns:a16="http://schemas.microsoft.com/office/drawing/2014/main" id="{6DBE0516-F376-84B1-1A07-44CD7DD5762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09244521"/>
                  </p:ext>
                </p:extLst>
              </p:nvPr>
            </p:nvGraphicFramePr>
            <p:xfrm>
              <a:off x="3149600" y="1771650"/>
              <a:ext cx="2844800" cy="1600200"/>
            </p:xfrm>
            <a:graphic>
              <a:graphicData uri="http://schemas.microsoft.com/office/powerpoint/2016/sectionzoom">
                <psez:sectionZm>
                  <psez:sectionZmObj sectionId="{A5A4B279-3570-4063-B5C1-785ADEFE3672}">
                    <psez:zmPr id="{BA41D9FD-39F5-4D73-B375-DDFBC35DF423}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44800" cy="1600200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15" name="Section Zoom 14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6DBE0516-F376-84B1-1A07-44CD7DD5762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49600" y="1771650"/>
                <a:ext cx="2844800" cy="1600200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17" name="Section Zoom 16">
                <a:extLst>
                  <a:ext uri="{FF2B5EF4-FFF2-40B4-BE49-F238E27FC236}">
                    <a16:creationId xmlns:a16="http://schemas.microsoft.com/office/drawing/2014/main" id="{4CCE919F-EDF4-8CA3-C36E-EA2735D8D67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59438000"/>
                  </p:ext>
                </p:extLst>
              </p:nvPr>
            </p:nvGraphicFramePr>
            <p:xfrm>
              <a:off x="6146800" y="1771650"/>
              <a:ext cx="2844800" cy="1600200"/>
            </p:xfrm>
            <a:graphic>
              <a:graphicData uri="http://schemas.microsoft.com/office/powerpoint/2016/sectionzoom">
                <psez:sectionZm>
                  <psez:sectionZmObj sectionId="{91CC5E1C-12C3-4335-841B-55A3433D8FEE}">
                    <psez:zmPr id="{1711F7AF-04F8-4D5F-9904-2E265341A44B}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44800" cy="1600200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17" name="Section Zoom 16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4CCE919F-EDF4-8CA3-C36E-EA2735D8D67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146800" y="1771650"/>
                <a:ext cx="2844800" cy="1600200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884F41DD-E330-68C1-1BAC-28F51C3FA13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026" r="1026"/>
          <a:stretch/>
        </p:blipFill>
        <p:spPr>
          <a:xfrm>
            <a:off x="8032454" y="6129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4918CFA-68C6-0DD5-D913-B6745D0AA8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656637" y="400253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B150B-4F6E-80E6-D13E-54FB64021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: Diagonal Corners Rounded 113">
            <a:extLst>
              <a:ext uri="{FF2B5EF4-FFF2-40B4-BE49-F238E27FC236}">
                <a16:creationId xmlns:a16="http://schemas.microsoft.com/office/drawing/2014/main" id="{D5703268-487B-944A-12EA-8C42CC0BCDC4}"/>
              </a:ext>
            </a:extLst>
          </p:cNvPr>
          <p:cNvSpPr/>
          <p:nvPr/>
        </p:nvSpPr>
        <p:spPr>
          <a:xfrm>
            <a:off x="2743200" y="2811780"/>
            <a:ext cx="36576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srgbClr val="343232"/>
                </a:solidFill>
                <a:latin typeface="Anton" pitchFamily="2" charset="0"/>
              </a:rPr>
              <a:t>Select 2</a:t>
            </a:r>
            <a:r>
              <a:rPr lang="en-US" sz="1200" baseline="30000">
                <a:solidFill>
                  <a:srgbClr val="343232"/>
                </a:solidFill>
                <a:latin typeface="Anton" pitchFamily="2" charset="0"/>
              </a:rPr>
              <a:t>nd</a:t>
            </a:r>
            <a:r>
              <a:rPr lang="en-US" sz="1200">
                <a:solidFill>
                  <a:srgbClr val="343232"/>
                </a:solidFill>
                <a:latin typeface="Anton" pitchFamily="2" charset="0"/>
              </a:rPr>
              <a:t> Stage Option</a:t>
            </a:r>
          </a:p>
          <a:p>
            <a:pPr algn="ctr">
              <a:defRPr/>
            </a:pPr>
            <a:r>
              <a:rPr lang="en-US" sz="1200">
                <a:solidFill>
                  <a:schemeClr val="tx1"/>
                </a:solidFill>
                <a:latin typeface="Fira Sans" panose="020B0503050000020004" pitchFamily="34" charset="0"/>
              </a:rPr>
              <a:t>Modifies Stage 2 starting voltage when selected</a:t>
            </a:r>
            <a:endParaRPr lang="en-US" sz="1200">
              <a:solidFill>
                <a:schemeClr val="accent2"/>
              </a:solidFill>
              <a:latin typeface="Fira Sans" panose="020B05030500000200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ectangle: Diagonal Corners Rounded 114">
                <a:extLst>
                  <a:ext uri="{FF2B5EF4-FFF2-40B4-BE49-F238E27FC236}">
                    <a16:creationId xmlns:a16="http://schemas.microsoft.com/office/drawing/2014/main" id="{8E1B885D-CB03-6BDC-AADE-3243386712D7}"/>
                  </a:ext>
                </a:extLst>
              </p:cNvPr>
              <p:cNvSpPr/>
              <p:nvPr/>
            </p:nvSpPr>
            <p:spPr>
              <a:xfrm>
                <a:off x="2743200" y="2811780"/>
                <a:ext cx="3657600" cy="685800"/>
              </a:xfrm>
              <a:prstGeom prst="round2DiagRect">
                <a:avLst/>
              </a:prstGeom>
              <a:solidFill>
                <a:schemeClr val="bg2"/>
              </a:solidFill>
              <a:ln w="3810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200" i="0" u="none" strike="noStrike" kern="0" cap="none" spc="0" normalizeH="0" baseline="0" noProof="0">
                    <a:ln>
                      <a:noFill/>
                    </a:ln>
                    <a:solidFill>
                      <a:srgbClr val="343232"/>
                    </a:solidFill>
                    <a:effectLst/>
                    <a:uLnTx/>
                    <a:uFillTx/>
                    <a:latin typeface="Anton" pitchFamily="2" charset="0"/>
                    <a:ea typeface="+mn-ea"/>
                    <a:cs typeface="+mn-cs"/>
                    <a:sym typeface="Arial"/>
                  </a:rPr>
                  <a:t>Adjust 2</a:t>
                </a:r>
                <a:r>
                  <a:rPr kumimoji="0" lang="en-US" sz="1200" i="0" u="none" strike="noStrike" kern="0" cap="none" spc="0" normalizeH="0" baseline="30000" noProof="0">
                    <a:ln>
                      <a:noFill/>
                    </a:ln>
                    <a:solidFill>
                      <a:srgbClr val="343232"/>
                    </a:solidFill>
                    <a:effectLst/>
                    <a:uLnTx/>
                    <a:uFillTx/>
                    <a:latin typeface="Anton" pitchFamily="2" charset="0"/>
                    <a:ea typeface="+mn-ea"/>
                    <a:cs typeface="+mn-cs"/>
                    <a:sym typeface="Arial"/>
                  </a:rPr>
                  <a:t>nd</a:t>
                </a:r>
                <a:r>
                  <a:rPr kumimoji="0" lang="en-US" sz="1200" i="0" u="none" strike="noStrike" kern="0" cap="none" spc="0" normalizeH="0" baseline="0" noProof="0">
                    <a:ln>
                      <a:noFill/>
                    </a:ln>
                    <a:solidFill>
                      <a:srgbClr val="343232"/>
                    </a:solidFill>
                    <a:effectLst/>
                    <a:uLnTx/>
                    <a:uFillTx/>
                    <a:latin typeface="Anton" pitchFamily="2" charset="0"/>
                    <a:ea typeface="+mn-ea"/>
                    <a:cs typeface="+mn-cs"/>
                    <a:sym typeface="Arial"/>
                  </a:rPr>
                  <a:t> Stage Threshold</a:t>
                </a:r>
              </a:p>
              <a:p>
                <a:pPr algn="ctr">
                  <a:defRPr/>
                </a:pPr>
                <a:r>
                  <a:rPr lang="en-US" sz="1200">
                    <a:solidFill>
                      <a:schemeClr val="tx1"/>
                    </a:solidFill>
                    <a:latin typeface="Fira Sans" panose="020B0503050000020004" pitchFamily="34" charset="0"/>
                  </a:rPr>
                  <a:t>Keeps value within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600, 800</m:t>
                        </m:r>
                      </m:e>
                    </m:d>
                  </m:oMath>
                </a14:m>
                <a:r>
                  <a:rPr lang="en-US" sz="1200">
                    <a:solidFill>
                      <a:schemeClr val="tx1"/>
                    </a:solidFill>
                    <a:latin typeface="Fira Sans" panose="020B0503050000020004" pitchFamily="34" charset="0"/>
                  </a:rPr>
                  <a:t> volt range</a:t>
                </a:r>
                <a:endParaRPr lang="en-US" sz="1200">
                  <a:solidFill>
                    <a:schemeClr val="accent2"/>
                  </a:solidFill>
                  <a:latin typeface="Fira Sans" panose="020B0503050000020004" pitchFamily="34" charset="0"/>
                </a:endParaRPr>
              </a:p>
            </p:txBody>
          </p:sp>
        </mc:Choice>
        <mc:Fallback xmlns="">
          <p:sp>
            <p:nvSpPr>
              <p:cNvPr id="115" name="Rectangle: Diagonal Corners Rounded 114">
                <a:extLst>
                  <a:ext uri="{FF2B5EF4-FFF2-40B4-BE49-F238E27FC236}">
                    <a16:creationId xmlns:a16="http://schemas.microsoft.com/office/drawing/2014/main" id="{8E1B885D-CB03-6BDC-AADE-3243386712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2811780"/>
                <a:ext cx="3657600" cy="685800"/>
              </a:xfrm>
              <a:prstGeom prst="round2Diag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Rectangle: Diagonal Corners Rounded 115">
                <a:extLst>
                  <a:ext uri="{FF2B5EF4-FFF2-40B4-BE49-F238E27FC236}">
                    <a16:creationId xmlns:a16="http://schemas.microsoft.com/office/drawing/2014/main" id="{9B86A5AE-DAE8-9BAF-B6A8-CC6EB2C4621E}"/>
                  </a:ext>
                </a:extLst>
              </p:cNvPr>
              <p:cNvSpPr/>
              <p:nvPr/>
            </p:nvSpPr>
            <p:spPr>
              <a:xfrm>
                <a:off x="2743200" y="2811780"/>
                <a:ext cx="3657600" cy="685800"/>
              </a:xfrm>
              <a:prstGeom prst="round2DiagRect">
                <a:avLst/>
              </a:prstGeom>
              <a:solidFill>
                <a:schemeClr val="bg2"/>
              </a:solidFill>
              <a:ln w="3810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kumimoji="0" lang="en-US" sz="1200" i="0" u="none" strike="noStrike" kern="0" cap="none" spc="0" normalizeH="0" baseline="0" noProof="0">
                    <a:ln>
                      <a:noFill/>
                    </a:ln>
                    <a:solidFill>
                      <a:srgbClr val="343232"/>
                    </a:solidFill>
                    <a:effectLst/>
                    <a:uLnTx/>
                    <a:uFillTx/>
                    <a:latin typeface="Anton" pitchFamily="2" charset="0"/>
                    <a:ea typeface="+mn-ea"/>
                    <a:cs typeface="+mn-cs"/>
                    <a:sym typeface="Arial"/>
                  </a:rPr>
                  <a:t>Adjust 3</a:t>
                </a:r>
                <a:r>
                  <a:rPr kumimoji="0" lang="en-US" sz="1200" i="0" u="none" strike="noStrike" kern="0" cap="none" spc="0" normalizeH="0" baseline="30000" noProof="0">
                    <a:ln>
                      <a:noFill/>
                    </a:ln>
                    <a:solidFill>
                      <a:srgbClr val="343232"/>
                    </a:solidFill>
                    <a:effectLst/>
                    <a:uLnTx/>
                    <a:uFillTx/>
                    <a:latin typeface="Anton" pitchFamily="2" charset="0"/>
                    <a:ea typeface="+mn-ea"/>
                    <a:cs typeface="+mn-cs"/>
                    <a:sym typeface="Arial"/>
                  </a:rPr>
                  <a:t>rd</a:t>
                </a:r>
                <a:r>
                  <a:rPr kumimoji="0" lang="en-US" sz="1200" i="0" u="none" strike="noStrike" kern="0" cap="none" spc="0" normalizeH="0" baseline="0" noProof="0">
                    <a:ln>
                      <a:noFill/>
                    </a:ln>
                    <a:solidFill>
                      <a:srgbClr val="343232"/>
                    </a:solidFill>
                    <a:effectLst/>
                    <a:uLnTx/>
                    <a:uFillTx/>
                    <a:latin typeface="Anton" pitchFamily="2" charset="0"/>
                    <a:ea typeface="+mn-ea"/>
                    <a:cs typeface="+mn-cs"/>
                    <a:sym typeface="Arial"/>
                  </a:rPr>
                  <a:t> Stage Threshold</a:t>
                </a:r>
              </a:p>
              <a:p>
                <a:pPr algn="ctr">
                  <a:defRPr/>
                </a:pPr>
                <a:r>
                  <a:rPr lang="en-US" sz="1200">
                    <a:solidFill>
                      <a:schemeClr val="tx1"/>
                    </a:solidFill>
                    <a:latin typeface="Fira Sans" panose="020B0503050000020004" pitchFamily="34" charset="0"/>
                  </a:rPr>
                  <a:t>Keeps value within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200</m:t>
                        </m:r>
                        <m:r>
                          <a:rPr lang="en-US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00</m:t>
                        </m:r>
                      </m:e>
                    </m:d>
                  </m:oMath>
                </a14:m>
                <a:r>
                  <a:rPr lang="en-US" sz="1200">
                    <a:solidFill>
                      <a:schemeClr val="tx1"/>
                    </a:solidFill>
                    <a:latin typeface="Fira Sans" panose="020B0503050000020004" pitchFamily="34" charset="0"/>
                  </a:rPr>
                  <a:t> volt range</a:t>
                </a:r>
                <a:endParaRPr lang="en-US" sz="1200">
                  <a:solidFill>
                    <a:schemeClr val="accent2"/>
                  </a:solidFill>
                  <a:latin typeface="Fira Sans" panose="020B0503050000020004" pitchFamily="34" charset="0"/>
                </a:endParaRPr>
              </a:p>
            </p:txBody>
          </p:sp>
        </mc:Choice>
        <mc:Fallback xmlns="">
          <p:sp>
            <p:nvSpPr>
              <p:cNvPr id="116" name="Rectangle: Diagonal Corners Rounded 115">
                <a:extLst>
                  <a:ext uri="{FF2B5EF4-FFF2-40B4-BE49-F238E27FC236}">
                    <a16:creationId xmlns:a16="http://schemas.microsoft.com/office/drawing/2014/main" id="{9B86A5AE-DAE8-9BAF-B6A8-CC6EB2C462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2811780"/>
                <a:ext cx="3657600" cy="685800"/>
              </a:xfrm>
              <a:prstGeom prst="round2Diag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Rectangle: Diagonal Corners Rounded 116">
            <a:extLst>
              <a:ext uri="{FF2B5EF4-FFF2-40B4-BE49-F238E27FC236}">
                <a16:creationId xmlns:a16="http://schemas.microsoft.com/office/drawing/2014/main" id="{5997DE07-FC4C-8938-90D7-A73849F97316}"/>
              </a:ext>
            </a:extLst>
          </p:cNvPr>
          <p:cNvSpPr/>
          <p:nvPr/>
        </p:nvSpPr>
        <p:spPr>
          <a:xfrm>
            <a:off x="2743200" y="2811780"/>
            <a:ext cx="36576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Select </a:t>
            </a:r>
            <a:r>
              <a:rPr lang="en-US" sz="1200">
                <a:solidFill>
                  <a:srgbClr val="343232"/>
                </a:solidFill>
                <a:latin typeface="Anton" pitchFamily="2" charset="0"/>
              </a:rPr>
              <a:t>3</a:t>
            </a:r>
            <a:r>
              <a:rPr kumimoji="0" lang="en-US" sz="1200" i="0" u="none" strike="noStrike" kern="0" cap="none" spc="0" normalizeH="0" baseline="30000" noProof="0" err="1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rd</a:t>
            </a: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 Stage Option</a:t>
            </a:r>
          </a:p>
          <a:p>
            <a:pPr algn="ctr">
              <a:defRPr/>
            </a:pPr>
            <a:r>
              <a:rPr lang="en-US" sz="1200">
                <a:solidFill>
                  <a:schemeClr val="tx1"/>
                </a:solidFill>
                <a:latin typeface="Fira Sans" panose="020B0503050000020004" pitchFamily="34" charset="0"/>
              </a:rPr>
              <a:t>Modifies Stage 3 starting voltage when selected</a:t>
            </a:r>
            <a:endParaRPr lang="en-US" sz="1200">
              <a:solidFill>
                <a:schemeClr val="accent2"/>
              </a:solidFill>
              <a:latin typeface="Fira Sans" panose="020B0503050000020004" pitchFamily="34" charset="0"/>
            </a:endParaRP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39214D21-4F22-E638-BA7F-159D45C80A86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snip1Rect">
            <a:avLst>
              <a:gd name="adj" fmla="val 18437"/>
            </a:avLst>
          </a:prstGeom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E2CC73-BCE7-3476-32EC-542C8264D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0060"/>
            <a:ext cx="9144000" cy="685800"/>
          </a:xfrm>
        </p:spPr>
        <p:txBody>
          <a:bodyPr anchor="ctr"/>
          <a:lstStyle/>
          <a:p>
            <a:r>
              <a:rPr lang="en-US" sz="6000"/>
              <a:t>Configuration Phase</a:t>
            </a:r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18C10C27-87DC-4C42-B450-92DB532B3D6E}"/>
              </a:ext>
            </a:extLst>
          </p:cNvPr>
          <p:cNvSpPr/>
          <p:nvPr/>
        </p:nvSpPr>
        <p:spPr>
          <a:xfrm>
            <a:off x="1828800" y="1645920"/>
            <a:ext cx="54864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Anton" pitchFamily="2" charset="0"/>
              </a:rPr>
              <a:t>Reset Default Values</a:t>
            </a:r>
            <a:endParaRPr lang="en-US" sz="2400">
              <a:solidFill>
                <a:schemeClr val="accent2"/>
              </a:solidFill>
              <a:latin typeface="Anton" pitchFamily="2" charset="0"/>
            </a:endParaRPr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4D9AD152-CBDC-5FDF-B8B2-DC3CE569DF07}"/>
              </a:ext>
            </a:extLst>
          </p:cNvPr>
          <p:cNvSpPr/>
          <p:nvPr/>
        </p:nvSpPr>
        <p:spPr>
          <a:xfrm>
            <a:off x="1828800" y="2811780"/>
            <a:ext cx="54864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i="0" u="none" strike="noStrike" kern="0" cap="none" spc="0" normalizeH="0" baseline="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Input Adjustments</a:t>
            </a:r>
            <a:endParaRPr kumimoji="0" lang="en-US" sz="2400" i="0" u="none" strike="noStrike" kern="0" cap="none" spc="0" normalizeH="0" baseline="0" noProof="0">
              <a:ln>
                <a:noFill/>
              </a:ln>
              <a:solidFill>
                <a:srgbClr val="9F9C9A"/>
              </a:solidFill>
              <a:effectLst/>
              <a:uLnTx/>
              <a:uFillTx/>
              <a:latin typeface="Anton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E0C30235-F3B1-70C2-B4B6-AFEEFB00F62F}"/>
              </a:ext>
            </a:extLst>
          </p:cNvPr>
          <p:cNvSpPr/>
          <p:nvPr/>
        </p:nvSpPr>
        <p:spPr>
          <a:xfrm>
            <a:off x="1828800" y="3977640"/>
            <a:ext cx="54864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400">
                <a:solidFill>
                  <a:srgbClr val="343232"/>
                </a:solidFill>
                <a:latin typeface="Anton" pitchFamily="2" charset="0"/>
              </a:rPr>
              <a:t>Start Discharge Sequence</a:t>
            </a:r>
            <a:endParaRPr kumimoji="0" lang="en-US" sz="2400" i="0" u="none" strike="noStrike" kern="0" cap="none" spc="0" normalizeH="0" baseline="0" noProof="0">
              <a:ln>
                <a:noFill/>
              </a:ln>
              <a:solidFill>
                <a:srgbClr val="9F9C9A"/>
              </a:solidFill>
              <a:effectLst/>
              <a:uLnTx/>
              <a:uFillTx/>
              <a:latin typeface="Anton" pitchFamily="2" charset="0"/>
              <a:ea typeface="+mn-ea"/>
              <a:cs typeface="+mn-cs"/>
              <a:sym typeface="Arial"/>
            </a:endParaRPr>
          </a:p>
        </p:txBody>
      </p:sp>
      <p:cxnSp>
        <p:nvCxnSpPr>
          <p:cNvPr id="84" name="Connector: Elbow 11">
            <a:extLst>
              <a:ext uri="{FF2B5EF4-FFF2-40B4-BE49-F238E27FC236}">
                <a16:creationId xmlns:a16="http://schemas.microsoft.com/office/drawing/2014/main" id="{ECFF8509-5803-79B9-8138-1D9D1C6B5EBC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>
            <a:off x="4572000" y="2331720"/>
            <a:ext cx="0" cy="480060"/>
          </a:xfrm>
          <a:prstGeom prst="straightConnector1">
            <a:avLst/>
          </a:prstGeom>
          <a:ln w="76200">
            <a:solidFill>
              <a:schemeClr val="bg1">
                <a:lumMod val="25000"/>
              </a:scheme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or: Elbow 11">
            <a:extLst>
              <a:ext uri="{FF2B5EF4-FFF2-40B4-BE49-F238E27FC236}">
                <a16:creationId xmlns:a16="http://schemas.microsoft.com/office/drawing/2014/main" id="{A0A5BF2D-29C2-C993-45DB-FABE168D6B67}"/>
              </a:ext>
            </a:extLst>
          </p:cNvPr>
          <p:cNvCxnSpPr>
            <a:cxnSpLocks/>
            <a:stCxn id="10" idx="1"/>
            <a:endCxn id="12" idx="3"/>
          </p:cNvCxnSpPr>
          <p:nvPr/>
        </p:nvCxnSpPr>
        <p:spPr>
          <a:xfrm>
            <a:off x="4572000" y="3497580"/>
            <a:ext cx="0" cy="480060"/>
          </a:xfrm>
          <a:prstGeom prst="straightConnector1">
            <a:avLst/>
          </a:prstGeom>
          <a:ln w="76200">
            <a:solidFill>
              <a:schemeClr val="bg1">
                <a:lumMod val="25000"/>
              </a:scheme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or: Elbow 11">
            <a:extLst>
              <a:ext uri="{FF2B5EF4-FFF2-40B4-BE49-F238E27FC236}">
                <a16:creationId xmlns:a16="http://schemas.microsoft.com/office/drawing/2014/main" id="{D05FD6C9-AA8E-BC1F-0AAC-34F514E5EED6}"/>
              </a:ext>
            </a:extLst>
          </p:cNvPr>
          <p:cNvCxnSpPr>
            <a:cxnSpLocks/>
            <a:stCxn id="12" idx="1"/>
            <a:endCxn id="3" idx="1"/>
          </p:cNvCxnSpPr>
          <p:nvPr/>
        </p:nvCxnSpPr>
        <p:spPr>
          <a:xfrm>
            <a:off x="4572000" y="4663440"/>
            <a:ext cx="0" cy="480060"/>
          </a:xfrm>
          <a:prstGeom prst="straightConnector1">
            <a:avLst/>
          </a:prstGeom>
          <a:ln w="76200">
            <a:solidFill>
              <a:schemeClr val="bg1">
                <a:lumMod val="25000"/>
              </a:schemeClr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CCDF3AD-7E19-3EE1-766A-73B5B9F06F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56637" y="-48736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50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402">
        <p:fade/>
      </p:transition>
    </mc:Choice>
    <mc:Fallback xmlns="">
      <p:transition spd="med" advTm="114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AD622-E0E3-5999-06F0-C0B595AD3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4E1FF519-E880-E09E-2312-3E8C8AC3D453}"/>
              </a:ext>
            </a:extLst>
          </p:cNvPr>
          <p:cNvCxnSpPr>
            <a:cxnSpLocks/>
            <a:stCxn id="9" idx="2"/>
            <a:endCxn id="10" idx="3"/>
          </p:cNvCxnSpPr>
          <p:nvPr/>
        </p:nvCxnSpPr>
        <p:spPr>
          <a:xfrm rot="10800000" flipV="1">
            <a:off x="2438400" y="685800"/>
            <a:ext cx="304800" cy="685800"/>
          </a:xfrm>
          <a:prstGeom prst="bentConnector2">
            <a:avLst/>
          </a:prstGeom>
          <a:ln w="57150">
            <a:solidFill>
              <a:schemeClr val="tx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6A3DB735-4C0E-2812-39F7-EA1B205550FC}"/>
              </a:ext>
            </a:extLst>
          </p:cNvPr>
          <p:cNvCxnSpPr>
            <a:cxnSpLocks/>
            <a:stCxn id="10" idx="1"/>
            <a:endCxn id="7" idx="3"/>
          </p:cNvCxnSpPr>
          <p:nvPr/>
        </p:nvCxnSpPr>
        <p:spPr>
          <a:xfrm>
            <a:off x="2438400" y="2057400"/>
            <a:ext cx="0" cy="457200"/>
          </a:xfrm>
          <a:prstGeom prst="straightConnector1">
            <a:avLst/>
          </a:prstGeom>
          <a:ln w="57150">
            <a:solidFill>
              <a:schemeClr val="tx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A3B087AE-A441-FA8E-3C5B-48F8DF7A2CB4}"/>
              </a:ext>
            </a:extLst>
          </p:cNvPr>
          <p:cNvCxnSpPr>
            <a:cxnSpLocks/>
            <a:stCxn id="7" idx="1"/>
            <a:endCxn id="12" idx="2"/>
          </p:cNvCxnSpPr>
          <p:nvPr/>
        </p:nvCxnSpPr>
        <p:spPr>
          <a:xfrm rot="16200000" flipH="1">
            <a:off x="1962150" y="3676650"/>
            <a:ext cx="1257300" cy="304800"/>
          </a:xfrm>
          <a:prstGeom prst="bentConnector2">
            <a:avLst/>
          </a:prstGeom>
          <a:ln w="57150">
            <a:solidFill>
              <a:schemeClr val="tx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F5357AD9-1706-7217-CB65-FE5037B5E7C8}"/>
              </a:ext>
            </a:extLst>
          </p:cNvPr>
          <p:cNvCxnSpPr>
            <a:cxnSpLocks/>
            <a:stCxn id="6" idx="0"/>
            <a:endCxn id="6" idx="3"/>
          </p:cNvCxnSpPr>
          <p:nvPr/>
        </p:nvCxnSpPr>
        <p:spPr>
          <a:xfrm flipH="1" flipV="1">
            <a:off x="6705600" y="1943100"/>
            <a:ext cx="1828800" cy="342900"/>
          </a:xfrm>
          <a:prstGeom prst="bentConnector4">
            <a:avLst>
              <a:gd name="adj1" fmla="val -12500"/>
              <a:gd name="adj2" fmla="val 166667"/>
            </a:avLst>
          </a:prstGeom>
          <a:ln w="57150">
            <a:solidFill>
              <a:schemeClr val="tx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AC117160-69F4-FBD0-5467-7AB29EF77CA5}"/>
              </a:ext>
            </a:extLst>
          </p:cNvPr>
          <p:cNvCxnSpPr>
            <a:cxnSpLocks/>
            <a:stCxn id="11" idx="1"/>
            <a:endCxn id="11" idx="0"/>
          </p:cNvCxnSpPr>
          <p:nvPr/>
        </p:nvCxnSpPr>
        <p:spPr>
          <a:xfrm rot="5400000" flipH="1" flipV="1">
            <a:off x="7448550" y="2686050"/>
            <a:ext cx="342900" cy="1828800"/>
          </a:xfrm>
          <a:prstGeom prst="bentConnector4">
            <a:avLst>
              <a:gd name="adj1" fmla="val -66667"/>
              <a:gd name="adj2" fmla="val 112500"/>
            </a:avLst>
          </a:prstGeom>
          <a:ln w="57150">
            <a:solidFill>
              <a:schemeClr val="tx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F3A1FA1D-8488-FDF7-1962-E574E4E485D3}"/>
              </a:ext>
            </a:extLst>
          </p:cNvPr>
          <p:cNvCxnSpPr>
            <a:cxnSpLocks/>
            <a:stCxn id="10" idx="0"/>
            <a:endCxn id="6" idx="2"/>
          </p:cNvCxnSpPr>
          <p:nvPr/>
        </p:nvCxnSpPr>
        <p:spPr>
          <a:xfrm>
            <a:off x="4267200" y="1714500"/>
            <a:ext cx="609600" cy="571500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34F368E9-8824-82FB-525B-2CBC250249F2}"/>
              </a:ext>
            </a:extLst>
          </p:cNvPr>
          <p:cNvCxnSpPr>
            <a:cxnSpLocks/>
            <a:stCxn id="7" idx="0"/>
            <a:endCxn id="11" idx="2"/>
          </p:cNvCxnSpPr>
          <p:nvPr/>
        </p:nvCxnSpPr>
        <p:spPr>
          <a:xfrm>
            <a:off x="4267200" y="2857500"/>
            <a:ext cx="609600" cy="571500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FACAF9CC-A9D8-8A52-08E7-E609EA806520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365760"/>
          </a:xfrm>
          <a:prstGeom prst="straightConnector1">
            <a:avLst/>
          </a:prstGeom>
          <a:ln w="571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or: Elbow 55">
            <a:extLst>
              <a:ext uri="{FF2B5EF4-FFF2-40B4-BE49-F238E27FC236}">
                <a16:creationId xmlns:a16="http://schemas.microsoft.com/office/drawing/2014/main" id="{36B727FF-ADCE-DEF5-A7DF-5E228914B311}"/>
              </a:ext>
            </a:extLst>
          </p:cNvPr>
          <p:cNvCxnSpPr>
            <a:cxnSpLocks/>
            <a:stCxn id="12" idx="1"/>
          </p:cNvCxnSpPr>
          <p:nvPr/>
        </p:nvCxnSpPr>
        <p:spPr>
          <a:xfrm>
            <a:off x="4572000" y="4800600"/>
            <a:ext cx="0" cy="365760"/>
          </a:xfrm>
          <a:prstGeom prst="straightConnector1">
            <a:avLst/>
          </a:prstGeom>
          <a:ln w="571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55">
            <a:extLst>
              <a:ext uri="{FF2B5EF4-FFF2-40B4-BE49-F238E27FC236}">
                <a16:creationId xmlns:a16="http://schemas.microsoft.com/office/drawing/2014/main" id="{F801181E-6603-6829-0B1A-498D0A8A8B0F}"/>
              </a:ext>
            </a:extLst>
          </p:cNvPr>
          <p:cNvCxnSpPr>
            <a:cxnSpLocks/>
            <a:stCxn id="9" idx="0"/>
            <a:endCxn id="9" idx="1"/>
          </p:cNvCxnSpPr>
          <p:nvPr/>
        </p:nvCxnSpPr>
        <p:spPr>
          <a:xfrm flipH="1">
            <a:off x="4572000" y="685800"/>
            <a:ext cx="1828800" cy="342900"/>
          </a:xfrm>
          <a:prstGeom prst="bentConnector4">
            <a:avLst>
              <a:gd name="adj1" fmla="val -12500"/>
              <a:gd name="adj2" fmla="val 166667"/>
            </a:avLst>
          </a:prstGeom>
          <a:ln w="571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9A0D234E-2CEB-D931-62AB-5AF66E7999DE}"/>
              </a:ext>
            </a:extLst>
          </p:cNvPr>
          <p:cNvSpPr/>
          <p:nvPr/>
        </p:nvSpPr>
        <p:spPr>
          <a:xfrm>
            <a:off x="2743200" y="342900"/>
            <a:ext cx="36576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200">
                <a:solidFill>
                  <a:schemeClr val="tx1"/>
                </a:solidFill>
                <a:latin typeface="Anton" pitchFamily="2" charset="0"/>
              </a:rPr>
              <a:t>Reset Default Values</a:t>
            </a:r>
          </a:p>
        </p:txBody>
      </p:sp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4811909F-E356-D4AB-0BBA-BF74C5B7FDEB}"/>
              </a:ext>
            </a:extLst>
          </p:cNvPr>
          <p:cNvSpPr/>
          <p:nvPr/>
        </p:nvSpPr>
        <p:spPr>
          <a:xfrm>
            <a:off x="2743200" y="4114800"/>
            <a:ext cx="36576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Start Discharge Sequence</a:t>
            </a:r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D5703268-487B-944A-12EA-8C42CC0BCDC4}"/>
              </a:ext>
            </a:extLst>
          </p:cNvPr>
          <p:cNvSpPr/>
          <p:nvPr/>
        </p:nvSpPr>
        <p:spPr>
          <a:xfrm>
            <a:off x="609600" y="1371600"/>
            <a:ext cx="36576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srgbClr val="343232"/>
                </a:solidFill>
                <a:latin typeface="Anton" pitchFamily="2" charset="0"/>
              </a:rPr>
              <a:t>Select 2</a:t>
            </a:r>
            <a:r>
              <a:rPr lang="en-US" sz="1200" baseline="30000">
                <a:solidFill>
                  <a:srgbClr val="343232"/>
                </a:solidFill>
                <a:latin typeface="Anton" pitchFamily="2" charset="0"/>
              </a:rPr>
              <a:t>nd</a:t>
            </a:r>
            <a:r>
              <a:rPr lang="en-US" sz="1200">
                <a:solidFill>
                  <a:srgbClr val="343232"/>
                </a:solidFill>
                <a:latin typeface="Anton" pitchFamily="2" charset="0"/>
              </a:rPr>
              <a:t> Stage Option</a:t>
            </a:r>
          </a:p>
          <a:p>
            <a:pPr algn="ctr">
              <a:defRPr/>
            </a:pPr>
            <a:r>
              <a:rPr lang="en-US" sz="1200">
                <a:solidFill>
                  <a:schemeClr val="tx1"/>
                </a:solidFill>
                <a:latin typeface="Fira Sans" panose="020B0503050000020004" pitchFamily="34" charset="0"/>
              </a:rPr>
              <a:t>Modifies Stage 2 starting voltage when selected</a:t>
            </a:r>
            <a:endParaRPr lang="en-US" sz="1200">
              <a:solidFill>
                <a:schemeClr val="accent2"/>
              </a:solidFill>
              <a:latin typeface="Fira Sans" panose="020B05030500000200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Diagonal Corners Rounded 5">
                <a:extLst>
                  <a:ext uri="{FF2B5EF4-FFF2-40B4-BE49-F238E27FC236}">
                    <a16:creationId xmlns:a16="http://schemas.microsoft.com/office/drawing/2014/main" id="{8E1B885D-CB03-6BDC-AADE-3243386712D7}"/>
                  </a:ext>
                </a:extLst>
              </p:cNvPr>
              <p:cNvSpPr/>
              <p:nvPr/>
            </p:nvSpPr>
            <p:spPr>
              <a:xfrm>
                <a:off x="4876800" y="1943100"/>
                <a:ext cx="3657600" cy="685800"/>
              </a:xfrm>
              <a:prstGeom prst="round2DiagRect">
                <a:avLst/>
              </a:prstGeom>
              <a:solidFill>
                <a:schemeClr val="bg2"/>
              </a:solidFill>
              <a:ln w="3810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200" i="0" u="none" strike="noStrike" kern="0" cap="none" spc="0" normalizeH="0" baseline="0" noProof="0">
                    <a:ln>
                      <a:noFill/>
                    </a:ln>
                    <a:solidFill>
                      <a:srgbClr val="343232"/>
                    </a:solidFill>
                    <a:effectLst/>
                    <a:uLnTx/>
                    <a:uFillTx/>
                    <a:latin typeface="Anton" pitchFamily="2" charset="0"/>
                    <a:ea typeface="+mn-ea"/>
                    <a:cs typeface="+mn-cs"/>
                    <a:sym typeface="Arial"/>
                  </a:rPr>
                  <a:t>Adjust 2</a:t>
                </a:r>
                <a:r>
                  <a:rPr kumimoji="0" lang="en-US" sz="1200" i="0" u="none" strike="noStrike" kern="0" cap="none" spc="0" normalizeH="0" baseline="30000" noProof="0">
                    <a:ln>
                      <a:noFill/>
                    </a:ln>
                    <a:solidFill>
                      <a:srgbClr val="343232"/>
                    </a:solidFill>
                    <a:effectLst/>
                    <a:uLnTx/>
                    <a:uFillTx/>
                    <a:latin typeface="Anton" pitchFamily="2" charset="0"/>
                    <a:ea typeface="+mn-ea"/>
                    <a:cs typeface="+mn-cs"/>
                    <a:sym typeface="Arial"/>
                  </a:rPr>
                  <a:t>nd</a:t>
                </a:r>
                <a:r>
                  <a:rPr kumimoji="0" lang="en-US" sz="1200" i="0" u="none" strike="noStrike" kern="0" cap="none" spc="0" normalizeH="0" baseline="0" noProof="0">
                    <a:ln>
                      <a:noFill/>
                    </a:ln>
                    <a:solidFill>
                      <a:srgbClr val="343232"/>
                    </a:solidFill>
                    <a:effectLst/>
                    <a:uLnTx/>
                    <a:uFillTx/>
                    <a:latin typeface="Anton" pitchFamily="2" charset="0"/>
                    <a:ea typeface="+mn-ea"/>
                    <a:cs typeface="+mn-cs"/>
                    <a:sym typeface="Arial"/>
                  </a:rPr>
                  <a:t> Stage Threshold</a:t>
                </a:r>
              </a:p>
              <a:p>
                <a:pPr algn="ctr">
                  <a:defRPr/>
                </a:pPr>
                <a:r>
                  <a:rPr lang="en-US" sz="1200">
                    <a:solidFill>
                      <a:schemeClr val="tx1"/>
                    </a:solidFill>
                    <a:latin typeface="Fira Sans" panose="020B0503050000020004" pitchFamily="34" charset="0"/>
                  </a:rPr>
                  <a:t>Keeps value within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600, 800</m:t>
                        </m:r>
                      </m:e>
                    </m:d>
                  </m:oMath>
                </a14:m>
                <a:r>
                  <a:rPr lang="en-US" sz="1200">
                    <a:solidFill>
                      <a:schemeClr val="tx1"/>
                    </a:solidFill>
                    <a:latin typeface="Fira Sans" panose="020B0503050000020004" pitchFamily="34" charset="0"/>
                  </a:rPr>
                  <a:t> volt range</a:t>
                </a:r>
                <a:endParaRPr lang="en-US" sz="1200">
                  <a:solidFill>
                    <a:schemeClr val="accent2"/>
                  </a:solidFill>
                  <a:latin typeface="Fira Sans" panose="020B0503050000020004" pitchFamily="34" charset="0"/>
                </a:endParaRPr>
              </a:p>
            </p:txBody>
          </p:sp>
        </mc:Choice>
        <mc:Fallback xmlns="">
          <p:sp>
            <p:nvSpPr>
              <p:cNvPr id="6" name="Rectangle: Diagonal Corners Rounded 5">
                <a:extLst>
                  <a:ext uri="{FF2B5EF4-FFF2-40B4-BE49-F238E27FC236}">
                    <a16:creationId xmlns:a16="http://schemas.microsoft.com/office/drawing/2014/main" id="{8E1B885D-CB03-6BDC-AADE-3243386712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1943100"/>
                <a:ext cx="3657600" cy="685800"/>
              </a:xfrm>
              <a:prstGeom prst="round2Diag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Diagonal Corners Rounded 10">
                <a:extLst>
                  <a:ext uri="{FF2B5EF4-FFF2-40B4-BE49-F238E27FC236}">
                    <a16:creationId xmlns:a16="http://schemas.microsoft.com/office/drawing/2014/main" id="{9B86A5AE-DAE8-9BAF-B6A8-CC6EB2C4621E}"/>
                  </a:ext>
                </a:extLst>
              </p:cNvPr>
              <p:cNvSpPr/>
              <p:nvPr/>
            </p:nvSpPr>
            <p:spPr>
              <a:xfrm>
                <a:off x="4876800" y="3086100"/>
                <a:ext cx="3657600" cy="685800"/>
              </a:xfrm>
              <a:prstGeom prst="round2DiagRect">
                <a:avLst/>
              </a:prstGeom>
              <a:solidFill>
                <a:schemeClr val="bg2"/>
              </a:solidFill>
              <a:ln w="3810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kumimoji="0" lang="en-US" sz="1200" i="0" u="none" strike="noStrike" kern="0" cap="none" spc="0" normalizeH="0" baseline="0" noProof="0">
                    <a:ln>
                      <a:noFill/>
                    </a:ln>
                    <a:solidFill>
                      <a:srgbClr val="343232"/>
                    </a:solidFill>
                    <a:effectLst/>
                    <a:uLnTx/>
                    <a:uFillTx/>
                    <a:latin typeface="Anton" pitchFamily="2" charset="0"/>
                    <a:ea typeface="+mn-ea"/>
                    <a:cs typeface="+mn-cs"/>
                    <a:sym typeface="Arial"/>
                  </a:rPr>
                  <a:t>Adjust 3</a:t>
                </a:r>
                <a:r>
                  <a:rPr kumimoji="0" lang="en-US" sz="1200" i="0" u="none" strike="noStrike" kern="0" cap="none" spc="0" normalizeH="0" baseline="30000" noProof="0">
                    <a:ln>
                      <a:noFill/>
                    </a:ln>
                    <a:solidFill>
                      <a:srgbClr val="343232"/>
                    </a:solidFill>
                    <a:effectLst/>
                    <a:uLnTx/>
                    <a:uFillTx/>
                    <a:latin typeface="Anton" pitchFamily="2" charset="0"/>
                    <a:ea typeface="+mn-ea"/>
                    <a:cs typeface="+mn-cs"/>
                    <a:sym typeface="Arial"/>
                  </a:rPr>
                  <a:t>rd</a:t>
                </a:r>
                <a:r>
                  <a:rPr kumimoji="0" lang="en-US" sz="1200" i="0" u="none" strike="noStrike" kern="0" cap="none" spc="0" normalizeH="0" baseline="0" noProof="0">
                    <a:ln>
                      <a:noFill/>
                    </a:ln>
                    <a:solidFill>
                      <a:srgbClr val="343232"/>
                    </a:solidFill>
                    <a:effectLst/>
                    <a:uLnTx/>
                    <a:uFillTx/>
                    <a:latin typeface="Anton" pitchFamily="2" charset="0"/>
                    <a:ea typeface="+mn-ea"/>
                    <a:cs typeface="+mn-cs"/>
                    <a:sym typeface="Arial"/>
                  </a:rPr>
                  <a:t> Stage Threshold</a:t>
                </a:r>
              </a:p>
              <a:p>
                <a:pPr algn="ctr">
                  <a:defRPr/>
                </a:pPr>
                <a:r>
                  <a:rPr lang="en-US" sz="1200">
                    <a:solidFill>
                      <a:schemeClr val="tx1"/>
                    </a:solidFill>
                    <a:latin typeface="Fira Sans" panose="020B0503050000020004" pitchFamily="34" charset="0"/>
                  </a:rPr>
                  <a:t>Keeps value within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200</m:t>
                        </m:r>
                        <m:r>
                          <a:rPr lang="en-US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00</m:t>
                        </m:r>
                      </m:e>
                    </m:d>
                  </m:oMath>
                </a14:m>
                <a:r>
                  <a:rPr lang="en-US" sz="1200">
                    <a:solidFill>
                      <a:schemeClr val="tx1"/>
                    </a:solidFill>
                    <a:latin typeface="Fira Sans" panose="020B0503050000020004" pitchFamily="34" charset="0"/>
                  </a:rPr>
                  <a:t> volt range</a:t>
                </a:r>
                <a:endParaRPr lang="en-US" sz="1200">
                  <a:solidFill>
                    <a:schemeClr val="accent2"/>
                  </a:solidFill>
                  <a:latin typeface="Fira Sans" panose="020B0503050000020004" pitchFamily="34" charset="0"/>
                </a:endParaRPr>
              </a:p>
            </p:txBody>
          </p:sp>
        </mc:Choice>
        <mc:Fallback xmlns="">
          <p:sp>
            <p:nvSpPr>
              <p:cNvPr id="11" name="Rectangle: Diagonal Corners Rounded 10">
                <a:extLst>
                  <a:ext uri="{FF2B5EF4-FFF2-40B4-BE49-F238E27FC236}">
                    <a16:creationId xmlns:a16="http://schemas.microsoft.com/office/drawing/2014/main" id="{9B86A5AE-DAE8-9BAF-B6A8-CC6EB2C462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3086100"/>
                <a:ext cx="3657600" cy="685800"/>
              </a:xfrm>
              <a:prstGeom prst="round2Diag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5997DE07-FC4C-8938-90D7-A73849F97316}"/>
              </a:ext>
            </a:extLst>
          </p:cNvPr>
          <p:cNvSpPr/>
          <p:nvPr/>
        </p:nvSpPr>
        <p:spPr>
          <a:xfrm>
            <a:off x="609600" y="2514600"/>
            <a:ext cx="36576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Select </a:t>
            </a:r>
            <a:r>
              <a:rPr lang="en-US" sz="1200">
                <a:solidFill>
                  <a:srgbClr val="343232"/>
                </a:solidFill>
                <a:latin typeface="Anton" pitchFamily="2" charset="0"/>
              </a:rPr>
              <a:t>3</a:t>
            </a:r>
            <a:r>
              <a:rPr kumimoji="0" lang="en-US" sz="1200" i="0" u="none" strike="noStrike" kern="0" cap="none" spc="0" normalizeH="0" baseline="30000" noProof="0" err="1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rd</a:t>
            </a: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 Stage Option</a:t>
            </a:r>
          </a:p>
          <a:p>
            <a:pPr algn="ctr">
              <a:defRPr/>
            </a:pPr>
            <a:r>
              <a:rPr lang="en-US" sz="1200">
                <a:solidFill>
                  <a:schemeClr val="tx1"/>
                </a:solidFill>
                <a:latin typeface="Fira Sans" panose="020B0503050000020004" pitchFamily="34" charset="0"/>
              </a:rPr>
              <a:t>Modifies Stage 3 starting voltage when selected</a:t>
            </a:r>
            <a:endParaRPr lang="en-US" sz="1200">
              <a:solidFill>
                <a:schemeClr val="accent2"/>
              </a:solidFill>
              <a:latin typeface="Fira Sans" panose="020B0503050000020004" pitchFamily="34" charset="0"/>
            </a:endParaRPr>
          </a:p>
        </p:txBody>
      </p:sp>
      <p:cxnSp>
        <p:nvCxnSpPr>
          <p:cNvPr id="79" name="Connector: Elbow 55">
            <a:extLst>
              <a:ext uri="{FF2B5EF4-FFF2-40B4-BE49-F238E27FC236}">
                <a16:creationId xmlns:a16="http://schemas.microsoft.com/office/drawing/2014/main" id="{BA28646C-0C71-411C-9170-FB9BB2D70B7E}"/>
              </a:ext>
            </a:extLst>
          </p:cNvPr>
          <p:cNvCxnSpPr>
            <a:cxnSpLocks/>
          </p:cNvCxnSpPr>
          <p:nvPr/>
        </p:nvCxnSpPr>
        <p:spPr>
          <a:xfrm>
            <a:off x="115600" y="4611588"/>
            <a:ext cx="457200" cy="1"/>
          </a:xfrm>
          <a:prstGeom prst="straightConnector1">
            <a:avLst/>
          </a:prstGeom>
          <a:ln w="571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or: Elbow 15">
            <a:extLst>
              <a:ext uri="{FF2B5EF4-FFF2-40B4-BE49-F238E27FC236}">
                <a16:creationId xmlns:a16="http://schemas.microsoft.com/office/drawing/2014/main" id="{E17A9135-33F8-7B5D-2C97-A5E8C73FD311}"/>
              </a:ext>
            </a:extLst>
          </p:cNvPr>
          <p:cNvCxnSpPr>
            <a:cxnSpLocks/>
            <a:endCxn id="85" idx="1"/>
          </p:cNvCxnSpPr>
          <p:nvPr/>
        </p:nvCxnSpPr>
        <p:spPr>
          <a:xfrm>
            <a:off x="115600" y="4914900"/>
            <a:ext cx="457199" cy="1"/>
          </a:xfrm>
          <a:prstGeom prst="straightConnector1">
            <a:avLst/>
          </a:prstGeom>
          <a:ln w="57150">
            <a:solidFill>
              <a:schemeClr val="tx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07AF3C45-C74D-3E75-9017-18770BE48080}"/>
              </a:ext>
            </a:extLst>
          </p:cNvPr>
          <p:cNvSpPr txBox="1"/>
          <p:nvPr/>
        </p:nvSpPr>
        <p:spPr>
          <a:xfrm>
            <a:off x="572800" y="4457700"/>
            <a:ext cx="6832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Fira Sans" panose="020B0503050000020004" pitchFamily="34" charset="0"/>
              </a:rPr>
              <a:t>Select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81788AB-DBBF-0157-E5CB-A3A474552136}"/>
              </a:ext>
            </a:extLst>
          </p:cNvPr>
          <p:cNvSpPr txBox="1"/>
          <p:nvPr/>
        </p:nvSpPr>
        <p:spPr>
          <a:xfrm>
            <a:off x="572799" y="4761012"/>
            <a:ext cx="957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Fira Sans" panose="020B0503050000020004" pitchFamily="34" charset="0"/>
              </a:rPr>
              <a:t>Up/Down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7384938-5BCE-0B2B-AB16-9033D3528E54}"/>
              </a:ext>
            </a:extLst>
          </p:cNvPr>
          <p:cNvSpPr txBox="1"/>
          <p:nvPr/>
        </p:nvSpPr>
        <p:spPr>
          <a:xfrm>
            <a:off x="2743200" y="646956"/>
            <a:ext cx="36576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>
                <a:solidFill>
                  <a:schemeClr val="tx1"/>
                </a:solidFill>
                <a:latin typeface="Fira Sans" panose="020B0503050000020004" pitchFamily="34" charset="0"/>
              </a:rPr>
              <a:t>Clears customizations when selected</a:t>
            </a:r>
            <a:endParaRPr lang="en-US" sz="1200">
              <a:solidFill>
                <a:schemeClr val="accent2"/>
              </a:solidFill>
              <a:latin typeface="Fira Sans" panose="020B05030500000200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3B2A0F3-FBD7-9AA0-EF45-006255FEC211}"/>
              </a:ext>
            </a:extLst>
          </p:cNvPr>
          <p:cNvSpPr txBox="1"/>
          <p:nvPr/>
        </p:nvSpPr>
        <p:spPr>
          <a:xfrm>
            <a:off x="2743201" y="4457700"/>
            <a:ext cx="36576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>
                <a:solidFill>
                  <a:schemeClr val="tx1"/>
                </a:solidFill>
                <a:latin typeface="Fira Sans" panose="020B0503050000020004" pitchFamily="34" charset="0"/>
              </a:rPr>
              <a:t>Using provided setpoints for each Stage</a:t>
            </a:r>
            <a:endParaRPr lang="en-US" sz="1200">
              <a:solidFill>
                <a:schemeClr val="accent2"/>
              </a:solidFill>
              <a:latin typeface="Fira Sans" panose="020B05030500000200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163E71-5F93-972E-B08C-02D5AD5FFF3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26" r="1026"/>
          <a:stretch/>
        </p:blipFill>
        <p:spPr>
          <a:xfrm>
            <a:off x="8032454" y="6129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16697DC-8FC1-2A69-4DDA-5508EFA988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17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2386">
        <p159:morph option="byObject"/>
      </p:transition>
    </mc:Choice>
    <mc:Fallback xmlns="">
      <p:transition spd="slow" advTm="3238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952B3-2CC5-C407-B226-1681053B1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95DD53A0-E97E-C5DA-23C7-E9A97B6D6C7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snip1Rect">
            <a:avLst>
              <a:gd name="adj" fmla="val 18437"/>
            </a:avLst>
          </a:prstGeom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AF87A3-4B31-1837-A40C-19D33F145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0060"/>
            <a:ext cx="9144000" cy="685800"/>
          </a:xfrm>
        </p:spPr>
        <p:txBody>
          <a:bodyPr anchor="ctr"/>
          <a:lstStyle/>
          <a:p>
            <a:r>
              <a:rPr lang="en-US" sz="6000"/>
              <a:t>Discharge Phase</a:t>
            </a:r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1D6EB79C-7BD8-66D3-C6A1-E597E807E355}"/>
              </a:ext>
            </a:extLst>
          </p:cNvPr>
          <p:cNvSpPr/>
          <p:nvPr/>
        </p:nvSpPr>
        <p:spPr>
          <a:xfrm>
            <a:off x="1828800" y="1645920"/>
            <a:ext cx="54864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>
                <a:solidFill>
                  <a:srgbClr val="343232"/>
                </a:solidFill>
                <a:latin typeface="Anton" pitchFamily="2" charset="0"/>
              </a:rPr>
              <a:t>1</a:t>
            </a:r>
            <a:r>
              <a:rPr lang="en-US" sz="2400" baseline="30000">
                <a:solidFill>
                  <a:srgbClr val="343232"/>
                </a:solidFill>
                <a:latin typeface="Anton" pitchFamily="2" charset="0"/>
              </a:rPr>
              <a:t>st</a:t>
            </a:r>
            <a:r>
              <a:rPr lang="en-US" sz="2400">
                <a:solidFill>
                  <a:srgbClr val="343232"/>
                </a:solidFill>
                <a:latin typeface="Anton" pitchFamily="2" charset="0"/>
              </a:rPr>
              <a:t> Stage</a:t>
            </a:r>
            <a:endParaRPr lang="en-US" sz="2400">
              <a:solidFill>
                <a:srgbClr val="9F9C9A"/>
              </a:solidFill>
              <a:latin typeface="Anton" pitchFamily="2" charset="0"/>
            </a:endParaRPr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850FC4F0-ACB7-CBA2-28EC-01CC982F273E}"/>
              </a:ext>
            </a:extLst>
          </p:cNvPr>
          <p:cNvSpPr/>
          <p:nvPr/>
        </p:nvSpPr>
        <p:spPr>
          <a:xfrm>
            <a:off x="1828800" y="2811780"/>
            <a:ext cx="54864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i="0" u="none" strike="noStrike" kern="0" cap="none" spc="0" normalizeH="0" baseline="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2</a:t>
            </a:r>
            <a:r>
              <a:rPr kumimoji="0" lang="en-US" sz="2400" i="0" u="none" strike="noStrike" kern="0" cap="none" spc="0" normalizeH="0" baseline="3000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nd</a:t>
            </a:r>
            <a:r>
              <a:rPr kumimoji="0" lang="en-US" sz="2400" i="0" u="none" strike="noStrike" kern="0" cap="none" spc="0" normalizeH="0" baseline="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 Stage</a:t>
            </a:r>
            <a:endParaRPr kumimoji="0" lang="en-US" sz="2400" i="0" u="none" strike="noStrike" kern="0" cap="none" spc="0" normalizeH="0" baseline="0" noProof="0">
              <a:ln>
                <a:noFill/>
              </a:ln>
              <a:solidFill>
                <a:srgbClr val="9F9C9A"/>
              </a:solidFill>
              <a:effectLst/>
              <a:uLnTx/>
              <a:uFillTx/>
              <a:latin typeface="Anton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11" name="Rectangle: Diagonal Corners Rounded 10">
            <a:extLst>
              <a:ext uri="{FF2B5EF4-FFF2-40B4-BE49-F238E27FC236}">
                <a16:creationId xmlns:a16="http://schemas.microsoft.com/office/drawing/2014/main" id="{EC12A508-0C3F-4A3D-CD25-07CE0605853D}"/>
              </a:ext>
            </a:extLst>
          </p:cNvPr>
          <p:cNvSpPr/>
          <p:nvPr/>
        </p:nvSpPr>
        <p:spPr>
          <a:xfrm>
            <a:off x="1828800" y="3977640"/>
            <a:ext cx="54864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i="0" u="none" strike="noStrike" kern="0" cap="none" spc="0" normalizeH="0" baseline="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3</a:t>
            </a:r>
            <a:r>
              <a:rPr lang="en-US" sz="2400" baseline="30000" err="1">
                <a:solidFill>
                  <a:srgbClr val="343232"/>
                </a:solidFill>
                <a:latin typeface="Anton" pitchFamily="2" charset="0"/>
              </a:rPr>
              <a:t>rd</a:t>
            </a:r>
            <a:r>
              <a:rPr kumimoji="0" lang="en-US" sz="2400" i="0" u="none" strike="noStrike" kern="0" cap="none" spc="0" normalizeH="0" baseline="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 Stage</a:t>
            </a:r>
            <a:endParaRPr kumimoji="0" lang="en-US" sz="2400" i="0" u="none" strike="noStrike" kern="0" cap="none" spc="0" normalizeH="0" baseline="0" noProof="0">
              <a:ln>
                <a:noFill/>
              </a:ln>
              <a:solidFill>
                <a:srgbClr val="9F9C9A"/>
              </a:solidFill>
              <a:effectLst/>
              <a:uLnTx/>
              <a:uFillTx/>
              <a:latin typeface="Anton" pitchFamily="2" charset="0"/>
              <a:ea typeface="+mn-ea"/>
              <a:cs typeface="+mn-cs"/>
              <a:sym typeface="Arial"/>
            </a:endParaRPr>
          </a:p>
        </p:txBody>
      </p: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7EF6F238-A652-68C2-9ACB-FC7289131B9C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>
            <a:off x="4572000" y="2331720"/>
            <a:ext cx="0" cy="480060"/>
          </a:xfrm>
          <a:prstGeom prst="straightConnector1">
            <a:avLst/>
          </a:prstGeom>
          <a:ln w="76200">
            <a:solidFill>
              <a:schemeClr val="bg1">
                <a:lumMod val="25000"/>
              </a:schemeClr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13">
            <a:extLst>
              <a:ext uri="{FF2B5EF4-FFF2-40B4-BE49-F238E27FC236}">
                <a16:creationId xmlns:a16="http://schemas.microsoft.com/office/drawing/2014/main" id="{411C6700-08D2-117D-5167-C09DD84F4971}"/>
              </a:ext>
            </a:extLst>
          </p:cNvPr>
          <p:cNvCxnSpPr>
            <a:cxnSpLocks/>
            <a:stCxn id="10" idx="1"/>
            <a:endCxn id="11" idx="3"/>
          </p:cNvCxnSpPr>
          <p:nvPr/>
        </p:nvCxnSpPr>
        <p:spPr>
          <a:xfrm>
            <a:off x="4572000" y="3497580"/>
            <a:ext cx="0" cy="480060"/>
          </a:xfrm>
          <a:prstGeom prst="straightConnector1">
            <a:avLst/>
          </a:prstGeom>
          <a:ln w="76200">
            <a:solidFill>
              <a:schemeClr val="bg1">
                <a:lumMod val="25000"/>
              </a:schemeClr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13">
            <a:extLst>
              <a:ext uri="{FF2B5EF4-FFF2-40B4-BE49-F238E27FC236}">
                <a16:creationId xmlns:a16="http://schemas.microsoft.com/office/drawing/2014/main" id="{52139AEE-C23C-DF9B-AD35-55E078BF248B}"/>
              </a:ext>
            </a:extLst>
          </p:cNvPr>
          <p:cNvCxnSpPr>
            <a:cxnSpLocks/>
            <a:stCxn id="11" idx="1"/>
          </p:cNvCxnSpPr>
          <p:nvPr/>
        </p:nvCxnSpPr>
        <p:spPr>
          <a:xfrm>
            <a:off x="4572000" y="4663440"/>
            <a:ext cx="0" cy="480060"/>
          </a:xfrm>
          <a:prstGeom prst="straightConnector1">
            <a:avLst/>
          </a:prstGeom>
          <a:ln w="76200">
            <a:solidFill>
              <a:schemeClr val="bg1">
                <a:lumMod val="25000"/>
              </a:schemeClr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66D156C-018F-C66C-DB8F-4665E69199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56637" y="-48736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4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202">
        <p:fade/>
      </p:transition>
    </mc:Choice>
    <mc:Fallback xmlns="">
      <p:transition spd="med" advTm="82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9F017-D67B-B98A-2E66-71C25525C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Connector: Elbow 13">
            <a:extLst>
              <a:ext uri="{FF2B5EF4-FFF2-40B4-BE49-F238E27FC236}">
                <a16:creationId xmlns:a16="http://schemas.microsoft.com/office/drawing/2014/main" id="{1E8FC070-3EFC-F83A-9B89-3308499CE2E7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>
            <a:off x="4572000" y="1457325"/>
            <a:ext cx="0" cy="771525"/>
          </a:xfrm>
          <a:prstGeom prst="straightConnector1">
            <a:avLst/>
          </a:prstGeom>
          <a:ln w="76200">
            <a:solidFill>
              <a:schemeClr val="bg1">
                <a:lumMod val="25000"/>
              </a:schemeClr>
            </a:solidFill>
            <a:prstDash val="sysDot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13">
            <a:extLst>
              <a:ext uri="{FF2B5EF4-FFF2-40B4-BE49-F238E27FC236}">
                <a16:creationId xmlns:a16="http://schemas.microsoft.com/office/drawing/2014/main" id="{940693B5-2851-8860-226E-56CEEFBA7C09}"/>
              </a:ext>
            </a:extLst>
          </p:cNvPr>
          <p:cNvCxnSpPr>
            <a:cxnSpLocks/>
            <a:stCxn id="10" idx="1"/>
            <a:endCxn id="11" idx="3"/>
          </p:cNvCxnSpPr>
          <p:nvPr/>
        </p:nvCxnSpPr>
        <p:spPr>
          <a:xfrm>
            <a:off x="4572000" y="2914650"/>
            <a:ext cx="0" cy="771525"/>
          </a:xfrm>
          <a:prstGeom prst="straightConnector1">
            <a:avLst/>
          </a:prstGeom>
          <a:ln w="76200">
            <a:solidFill>
              <a:schemeClr val="bg1">
                <a:lumMod val="25000"/>
              </a:schemeClr>
            </a:solidFill>
            <a:prstDash val="sysDot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13">
            <a:extLst>
              <a:ext uri="{FF2B5EF4-FFF2-40B4-BE49-F238E27FC236}">
                <a16:creationId xmlns:a16="http://schemas.microsoft.com/office/drawing/2014/main" id="{62159292-8E88-F465-C2C2-E56CEBC047DD}"/>
              </a:ext>
            </a:extLst>
          </p:cNvPr>
          <p:cNvCxnSpPr>
            <a:cxnSpLocks/>
            <a:stCxn id="11" idx="1"/>
          </p:cNvCxnSpPr>
          <p:nvPr/>
        </p:nvCxnSpPr>
        <p:spPr>
          <a:xfrm>
            <a:off x="4572000" y="4371975"/>
            <a:ext cx="0" cy="771525"/>
          </a:xfrm>
          <a:prstGeom prst="straightConnector1">
            <a:avLst/>
          </a:prstGeom>
          <a:ln w="76200">
            <a:solidFill>
              <a:schemeClr val="bg1">
                <a:lumMod val="25000"/>
              </a:schemeClr>
            </a:solidFill>
            <a:prstDash val="sysDot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13">
            <a:extLst>
              <a:ext uri="{FF2B5EF4-FFF2-40B4-BE49-F238E27FC236}">
                <a16:creationId xmlns:a16="http://schemas.microsoft.com/office/drawing/2014/main" id="{3CB8E4C3-6671-C16D-EDCC-B9DCBFEA1BD7}"/>
              </a:ext>
            </a:extLst>
          </p:cNvPr>
          <p:cNvCxnSpPr>
            <a:cxnSpLocks/>
          </p:cNvCxnSpPr>
          <p:nvPr/>
        </p:nvCxnSpPr>
        <p:spPr>
          <a:xfrm>
            <a:off x="4572000" y="-1784"/>
            <a:ext cx="0" cy="771525"/>
          </a:xfrm>
          <a:prstGeom prst="straightConnector1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13">
            <a:extLst>
              <a:ext uri="{FF2B5EF4-FFF2-40B4-BE49-F238E27FC236}">
                <a16:creationId xmlns:a16="http://schemas.microsoft.com/office/drawing/2014/main" id="{9A86481F-78AC-E6C4-CAD0-0E49EC99DCE3}"/>
              </a:ext>
            </a:extLst>
          </p:cNvPr>
          <p:cNvCxnSpPr>
            <a:cxnSpLocks/>
            <a:stCxn id="9" idx="2"/>
          </p:cNvCxnSpPr>
          <p:nvPr/>
        </p:nvCxnSpPr>
        <p:spPr>
          <a:xfrm rot="10800000">
            <a:off x="1057282" y="762587"/>
            <a:ext cx="771519" cy="351838"/>
          </a:xfrm>
          <a:prstGeom prst="bentConnector2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13">
            <a:extLst>
              <a:ext uri="{FF2B5EF4-FFF2-40B4-BE49-F238E27FC236}">
                <a16:creationId xmlns:a16="http://schemas.microsoft.com/office/drawing/2014/main" id="{757B50B9-6027-7810-0E64-90A673BDF721}"/>
              </a:ext>
            </a:extLst>
          </p:cNvPr>
          <p:cNvCxnSpPr>
            <a:cxnSpLocks/>
            <a:stCxn id="10" idx="2"/>
          </p:cNvCxnSpPr>
          <p:nvPr/>
        </p:nvCxnSpPr>
        <p:spPr>
          <a:xfrm rot="10800000">
            <a:off x="1057282" y="762588"/>
            <a:ext cx="771519" cy="1809163"/>
          </a:xfrm>
          <a:prstGeom prst="bentConnector2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13">
            <a:extLst>
              <a:ext uri="{FF2B5EF4-FFF2-40B4-BE49-F238E27FC236}">
                <a16:creationId xmlns:a16="http://schemas.microsoft.com/office/drawing/2014/main" id="{182DCECC-75EA-804A-7BCA-6F313551C7FE}"/>
              </a:ext>
            </a:extLst>
          </p:cNvPr>
          <p:cNvCxnSpPr>
            <a:cxnSpLocks/>
            <a:stCxn id="11" idx="2"/>
          </p:cNvCxnSpPr>
          <p:nvPr/>
        </p:nvCxnSpPr>
        <p:spPr>
          <a:xfrm rot="10800000">
            <a:off x="1057282" y="762587"/>
            <a:ext cx="771519" cy="3266488"/>
          </a:xfrm>
          <a:prstGeom prst="bentConnector2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Elbow 13">
            <a:extLst>
              <a:ext uri="{FF2B5EF4-FFF2-40B4-BE49-F238E27FC236}">
                <a16:creationId xmlns:a16="http://schemas.microsoft.com/office/drawing/2014/main" id="{6C3A1D1C-30DD-58A0-8E0F-5A9BDA66A271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7315199" y="4029076"/>
            <a:ext cx="771519" cy="342905"/>
          </a:xfrm>
          <a:prstGeom prst="bentConnector2">
            <a:avLst/>
          </a:prstGeom>
          <a:ln w="76200">
            <a:solidFill>
              <a:srgbClr val="C00000"/>
            </a:solidFill>
            <a:prstDash val="sysDot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13">
            <a:extLst>
              <a:ext uri="{FF2B5EF4-FFF2-40B4-BE49-F238E27FC236}">
                <a16:creationId xmlns:a16="http://schemas.microsoft.com/office/drawing/2014/main" id="{07A1A06C-62DA-C89E-8500-3EA892904C48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7315200" y="2569965"/>
            <a:ext cx="771518" cy="1802016"/>
          </a:xfrm>
          <a:prstGeom prst="bentConnector2">
            <a:avLst/>
          </a:prstGeom>
          <a:ln w="76200">
            <a:solidFill>
              <a:srgbClr val="C00000"/>
            </a:solidFill>
            <a:prstDash val="sysDot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13">
            <a:extLst>
              <a:ext uri="{FF2B5EF4-FFF2-40B4-BE49-F238E27FC236}">
                <a16:creationId xmlns:a16="http://schemas.microsoft.com/office/drawing/2014/main" id="{7563874C-E93E-479D-E883-8F7D6A699E82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7315200" y="1112641"/>
            <a:ext cx="771518" cy="3259340"/>
          </a:xfrm>
          <a:prstGeom prst="bentConnector2">
            <a:avLst/>
          </a:prstGeom>
          <a:ln w="76200">
            <a:solidFill>
              <a:srgbClr val="C00000"/>
            </a:solidFill>
            <a:prstDash val="sysDot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lowchart: Extract 34">
            <a:extLst>
              <a:ext uri="{FF2B5EF4-FFF2-40B4-BE49-F238E27FC236}">
                <a16:creationId xmlns:a16="http://schemas.microsoft.com/office/drawing/2014/main" id="{8806615A-EB6E-D107-15C3-6C7E972D36FC}"/>
              </a:ext>
            </a:extLst>
          </p:cNvPr>
          <p:cNvSpPr/>
          <p:nvPr/>
        </p:nvSpPr>
        <p:spPr>
          <a:xfrm>
            <a:off x="671521" y="-8932"/>
            <a:ext cx="771519" cy="771519"/>
          </a:xfrm>
          <a:prstGeom prst="flowChartExtra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b"/>
          <a:lstStyle/>
          <a:p>
            <a:pPr algn="ctr"/>
            <a:r>
              <a:rPr lang="en-US">
                <a:solidFill>
                  <a:schemeClr val="tx1"/>
                </a:solidFill>
                <a:latin typeface="Fira Sans" panose="020B0503050000020004" pitchFamily="34" charset="0"/>
              </a:rPr>
              <a:t>User Cancel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Fira Sans" panose="020B0503050000020004" pitchFamily="34" charset="0"/>
              </a:rPr>
              <a:t>(back to menu)</a:t>
            </a:r>
          </a:p>
        </p:txBody>
      </p:sp>
      <p:sp>
        <p:nvSpPr>
          <p:cNvPr id="36" name="Flowchart: Merge 35">
            <a:extLst>
              <a:ext uri="{FF2B5EF4-FFF2-40B4-BE49-F238E27FC236}">
                <a16:creationId xmlns:a16="http://schemas.microsoft.com/office/drawing/2014/main" id="{30488533-4A2F-1297-6227-65F8AC5B174B}"/>
              </a:ext>
            </a:extLst>
          </p:cNvPr>
          <p:cNvSpPr/>
          <p:nvPr/>
        </p:nvSpPr>
        <p:spPr>
          <a:xfrm>
            <a:off x="7700958" y="4371981"/>
            <a:ext cx="771519" cy="771519"/>
          </a:xfrm>
          <a:prstGeom prst="flowChartMerg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t"/>
          <a:lstStyle/>
          <a:p>
            <a:pPr algn="ctr"/>
            <a:r>
              <a:rPr lang="en-US">
                <a:solidFill>
                  <a:schemeClr val="tx1"/>
                </a:solidFill>
                <a:latin typeface="Fira Sans" panose="020B0503050000020004" pitchFamily="34" charset="0"/>
              </a:rPr>
              <a:t>Open all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Fira Sans" panose="020B0503050000020004" pitchFamily="34" charset="0"/>
              </a:rPr>
              <a:t>Contactors</a:t>
            </a:r>
          </a:p>
          <a:p>
            <a:pPr algn="ctr"/>
            <a:r>
              <a:rPr lang="en-US">
                <a:solidFill>
                  <a:schemeClr val="tx1"/>
                </a:solidFill>
                <a:latin typeface="Fira Sans" panose="020B0503050000020004" pitchFamily="34" charset="0"/>
              </a:rPr>
              <a:t>(to Unsafe Condition)</a:t>
            </a:r>
          </a:p>
        </p:txBody>
      </p:sp>
      <p:cxnSp>
        <p:nvCxnSpPr>
          <p:cNvPr id="62" name="Connector: Elbow 55">
            <a:extLst>
              <a:ext uri="{FF2B5EF4-FFF2-40B4-BE49-F238E27FC236}">
                <a16:creationId xmlns:a16="http://schemas.microsoft.com/office/drawing/2014/main" id="{1C22D1F8-79F2-FC85-9E52-5BB8E8EEBD04}"/>
              </a:ext>
            </a:extLst>
          </p:cNvPr>
          <p:cNvCxnSpPr>
            <a:cxnSpLocks/>
          </p:cNvCxnSpPr>
          <p:nvPr/>
        </p:nvCxnSpPr>
        <p:spPr>
          <a:xfrm>
            <a:off x="102323" y="4343399"/>
            <a:ext cx="457200" cy="1"/>
          </a:xfrm>
          <a:prstGeom prst="straightConnector1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or: Elbow 15">
            <a:extLst>
              <a:ext uri="{FF2B5EF4-FFF2-40B4-BE49-F238E27FC236}">
                <a16:creationId xmlns:a16="http://schemas.microsoft.com/office/drawing/2014/main" id="{7BE1E3EF-F279-77CC-FD12-D6BB1D4FD607}"/>
              </a:ext>
            </a:extLst>
          </p:cNvPr>
          <p:cNvCxnSpPr>
            <a:cxnSpLocks/>
            <a:endCxn id="65" idx="1"/>
          </p:cNvCxnSpPr>
          <p:nvPr/>
        </p:nvCxnSpPr>
        <p:spPr>
          <a:xfrm>
            <a:off x="102323" y="4646711"/>
            <a:ext cx="457199" cy="1"/>
          </a:xfrm>
          <a:prstGeom prst="straightConnector1">
            <a:avLst/>
          </a:prstGeom>
          <a:ln w="57150">
            <a:solidFill>
              <a:schemeClr val="tx1"/>
            </a:solidFill>
            <a:prstDash val="sysDot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651F70D8-010F-8998-E379-1B066CC1598A}"/>
              </a:ext>
            </a:extLst>
          </p:cNvPr>
          <p:cNvSpPr txBox="1"/>
          <p:nvPr/>
        </p:nvSpPr>
        <p:spPr>
          <a:xfrm>
            <a:off x="559523" y="4189511"/>
            <a:ext cx="12811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Fira Sans" panose="020B0503050000020004" pitchFamily="34" charset="0"/>
              </a:rPr>
              <a:t>Select Button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451E6D9-8B78-5014-2B49-41DD46AADC2E}"/>
              </a:ext>
            </a:extLst>
          </p:cNvPr>
          <p:cNvSpPr txBox="1"/>
          <p:nvPr/>
        </p:nvSpPr>
        <p:spPr>
          <a:xfrm>
            <a:off x="559522" y="4492823"/>
            <a:ext cx="1295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Fira Sans" panose="020B0503050000020004" pitchFamily="34" charset="0"/>
              </a:rPr>
              <a:t>Next Setpoint</a:t>
            </a:r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6A045FEB-9B76-ACCE-1552-3B6805600958}"/>
              </a:ext>
            </a:extLst>
          </p:cNvPr>
          <p:cNvSpPr/>
          <p:nvPr/>
        </p:nvSpPr>
        <p:spPr>
          <a:xfrm>
            <a:off x="1828800" y="771525"/>
            <a:ext cx="54864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2400">
                <a:solidFill>
                  <a:srgbClr val="343232"/>
                </a:solidFill>
                <a:latin typeface="Anton" pitchFamily="2" charset="0"/>
              </a:rPr>
              <a:t>1</a:t>
            </a:r>
            <a:r>
              <a:rPr lang="en-US" sz="2400" baseline="30000">
                <a:solidFill>
                  <a:srgbClr val="343232"/>
                </a:solidFill>
                <a:latin typeface="Anton" pitchFamily="2" charset="0"/>
              </a:rPr>
              <a:t>st</a:t>
            </a:r>
            <a:r>
              <a:rPr lang="en-US" sz="2400">
                <a:solidFill>
                  <a:srgbClr val="343232"/>
                </a:solidFill>
                <a:latin typeface="Anton" pitchFamily="2" charset="0"/>
              </a:rPr>
              <a:t> Stage</a:t>
            </a:r>
            <a:endParaRPr lang="en-US" sz="2400">
              <a:solidFill>
                <a:srgbClr val="9F9C9A"/>
              </a:solidFill>
              <a:latin typeface="Anton" pitchFamily="2" charset="0"/>
            </a:endParaRPr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759849FF-3FA6-8E4E-99D0-C68347D55AC9}"/>
              </a:ext>
            </a:extLst>
          </p:cNvPr>
          <p:cNvSpPr/>
          <p:nvPr/>
        </p:nvSpPr>
        <p:spPr>
          <a:xfrm>
            <a:off x="1828800" y="2228850"/>
            <a:ext cx="54864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i="0" u="none" strike="noStrike" kern="0" cap="none" spc="0" normalizeH="0" baseline="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2</a:t>
            </a:r>
            <a:r>
              <a:rPr kumimoji="0" lang="en-US" sz="2400" i="0" u="none" strike="noStrike" kern="0" cap="none" spc="0" normalizeH="0" baseline="3000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nd</a:t>
            </a:r>
            <a:r>
              <a:rPr kumimoji="0" lang="en-US" sz="2400" i="0" u="none" strike="noStrike" kern="0" cap="none" spc="0" normalizeH="0" baseline="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 Stage</a:t>
            </a:r>
            <a:endParaRPr kumimoji="0" lang="en-US" sz="2400" i="0" u="none" strike="noStrike" kern="0" cap="none" spc="0" normalizeH="0" baseline="0" noProof="0">
              <a:ln>
                <a:noFill/>
              </a:ln>
              <a:solidFill>
                <a:srgbClr val="9F9C9A"/>
              </a:solidFill>
              <a:effectLst/>
              <a:uLnTx/>
              <a:uFillTx/>
              <a:latin typeface="Anton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11" name="Rectangle: Diagonal Corners Rounded 10">
            <a:extLst>
              <a:ext uri="{FF2B5EF4-FFF2-40B4-BE49-F238E27FC236}">
                <a16:creationId xmlns:a16="http://schemas.microsoft.com/office/drawing/2014/main" id="{7CB05D5B-BAFE-FD55-DF92-FAEA416B9E57}"/>
              </a:ext>
            </a:extLst>
          </p:cNvPr>
          <p:cNvSpPr/>
          <p:nvPr/>
        </p:nvSpPr>
        <p:spPr>
          <a:xfrm>
            <a:off x="1828800" y="3686175"/>
            <a:ext cx="54864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i="0" u="none" strike="noStrike" kern="0" cap="none" spc="0" normalizeH="0" baseline="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3</a:t>
            </a:r>
            <a:r>
              <a:rPr lang="en-US" sz="2400" baseline="30000" err="1">
                <a:solidFill>
                  <a:srgbClr val="343232"/>
                </a:solidFill>
                <a:latin typeface="Anton" pitchFamily="2" charset="0"/>
              </a:rPr>
              <a:t>rd</a:t>
            </a:r>
            <a:r>
              <a:rPr kumimoji="0" lang="en-US" sz="2400" i="0" u="none" strike="noStrike" kern="0" cap="none" spc="0" normalizeH="0" baseline="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 Stage</a:t>
            </a:r>
            <a:endParaRPr kumimoji="0" lang="en-US" sz="2400" i="0" u="none" strike="noStrike" kern="0" cap="none" spc="0" normalizeH="0" baseline="0" noProof="0">
              <a:ln>
                <a:noFill/>
              </a:ln>
              <a:solidFill>
                <a:srgbClr val="9F9C9A"/>
              </a:solidFill>
              <a:effectLst/>
              <a:uLnTx/>
              <a:uFillTx/>
              <a:latin typeface="Anton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95C3DF-4E1C-B99D-A3CB-A8ADC0E05854}"/>
              </a:ext>
            </a:extLst>
          </p:cNvPr>
          <p:cNvSpPr txBox="1"/>
          <p:nvPr/>
        </p:nvSpPr>
        <p:spPr>
          <a:xfrm>
            <a:off x="3395664" y="769741"/>
            <a:ext cx="3919536" cy="68579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latin typeface="Fira Sans" panose="020B0503050000020004" pitchFamily="34" charset="0"/>
              </a:rPr>
              <a:t>Close First Contactor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latin typeface="Fira Sans" panose="020B0503050000020004" pitchFamily="34" charset="0"/>
              </a:rPr>
              <a:t>Turn On Stage 1 LED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13198F-E2D2-DB56-C20E-A1BEE63CDE5E}"/>
              </a:ext>
            </a:extLst>
          </p:cNvPr>
          <p:cNvSpPr txBox="1"/>
          <p:nvPr/>
        </p:nvSpPr>
        <p:spPr>
          <a:xfrm>
            <a:off x="3395664" y="2227065"/>
            <a:ext cx="3919536" cy="68579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latin typeface="Fira Sans" panose="020B0503050000020004" pitchFamily="34" charset="0"/>
              </a:rPr>
              <a:t>Keep Stage 1 Contactor and LED Enabled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latin typeface="Fira Sans" panose="020B0503050000020004" pitchFamily="34" charset="0"/>
              </a:rPr>
              <a:t>Power Stage 2 Contactor and LED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0C8FDB-0ABF-76BC-77A9-7B390D6F5AA2}"/>
              </a:ext>
            </a:extLst>
          </p:cNvPr>
          <p:cNvSpPr txBox="1"/>
          <p:nvPr/>
        </p:nvSpPr>
        <p:spPr>
          <a:xfrm>
            <a:off x="3395663" y="3686176"/>
            <a:ext cx="3919536" cy="685799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latin typeface="Fira Sans" panose="020B0503050000020004" pitchFamily="34" charset="0"/>
              </a:rPr>
              <a:t>Hold all 3 Contactors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latin typeface="Fira Sans" panose="020B0503050000020004" pitchFamily="34" charset="0"/>
              </a:rPr>
              <a:t>Show Stage 3 LED</a:t>
            </a:r>
          </a:p>
        </p:txBody>
      </p:sp>
      <p:cxnSp>
        <p:nvCxnSpPr>
          <p:cNvPr id="68" name="Connector: Elbow 15">
            <a:extLst>
              <a:ext uri="{FF2B5EF4-FFF2-40B4-BE49-F238E27FC236}">
                <a16:creationId xmlns:a16="http://schemas.microsoft.com/office/drawing/2014/main" id="{AD5A9189-B4CB-0022-28A6-CEC75BE65CA3}"/>
              </a:ext>
            </a:extLst>
          </p:cNvPr>
          <p:cNvCxnSpPr>
            <a:cxnSpLocks/>
            <a:endCxn id="69" idx="1"/>
          </p:cNvCxnSpPr>
          <p:nvPr/>
        </p:nvCxnSpPr>
        <p:spPr>
          <a:xfrm>
            <a:off x="102323" y="4950023"/>
            <a:ext cx="457199" cy="1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7964BD12-F2BE-7E8F-B311-1F70ABCD4C3C}"/>
              </a:ext>
            </a:extLst>
          </p:cNvPr>
          <p:cNvSpPr txBox="1"/>
          <p:nvPr/>
        </p:nvSpPr>
        <p:spPr>
          <a:xfrm>
            <a:off x="559522" y="4796135"/>
            <a:ext cx="1218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Fira Sans" panose="020B0503050000020004" pitchFamily="34" charset="0"/>
              </a:rPr>
              <a:t>Unsafe State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0D2EFB-E1A7-D2E2-CCAC-504C78384C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6" r="1026"/>
          <a:stretch/>
        </p:blipFill>
        <p:spPr>
          <a:xfrm>
            <a:off x="8032454" y="6129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5F3ED26-8A55-4515-A027-59A5B4C66A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56637" y="-89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69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7736">
        <p159:morph option="byObject"/>
      </p:transition>
    </mc:Choice>
    <mc:Fallback xmlns="">
      <p:transition spd="slow" advTm="377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978DC-AAFA-8161-BB5A-A5396A9D5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7736CEFF-917F-685E-2998-90840F176534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snip1Rect">
            <a:avLst>
              <a:gd name="adj" fmla="val 18437"/>
            </a:avLst>
          </a:prstGeom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36175C-3555-7F05-E9E5-59EFE1781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71525"/>
            <a:ext cx="9144000" cy="685800"/>
          </a:xfrm>
        </p:spPr>
        <p:txBody>
          <a:bodyPr anchor="ctr"/>
          <a:lstStyle/>
          <a:p>
            <a:r>
              <a:rPr lang="en-US" sz="6000"/>
              <a:t>Completion Phase</a:t>
            </a:r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BA11B361-E209-7C0E-0736-2C1A065D3A78}"/>
              </a:ext>
            </a:extLst>
          </p:cNvPr>
          <p:cNvSpPr/>
          <p:nvPr/>
        </p:nvSpPr>
        <p:spPr>
          <a:xfrm>
            <a:off x="1828800" y="2228850"/>
            <a:ext cx="54864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>
                <a:solidFill>
                  <a:srgbClr val="343232"/>
                </a:solidFill>
                <a:latin typeface="Anton" pitchFamily="2" charset="0"/>
              </a:rPr>
              <a:t>Safely Discharged</a:t>
            </a:r>
            <a:endParaRPr lang="en-US" sz="2400">
              <a:solidFill>
                <a:srgbClr val="9F9C9A"/>
              </a:solidFill>
              <a:latin typeface="Anton" pitchFamily="2" charset="0"/>
            </a:endParaRPr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7751EF3F-DA75-43CC-545D-E8BE909E48CC}"/>
              </a:ext>
            </a:extLst>
          </p:cNvPr>
          <p:cNvSpPr/>
          <p:nvPr/>
        </p:nvSpPr>
        <p:spPr>
          <a:xfrm>
            <a:off x="1828800" y="3686175"/>
            <a:ext cx="54864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i="0" u="none" strike="noStrike" kern="0" cap="none" spc="0" normalizeH="0" baseline="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Unsafe Condition</a:t>
            </a:r>
            <a:endParaRPr kumimoji="0" lang="en-US" sz="2400" i="0" u="none" strike="noStrike" kern="0" cap="none" spc="0" normalizeH="0" baseline="0" noProof="0">
              <a:ln>
                <a:noFill/>
              </a:ln>
              <a:solidFill>
                <a:srgbClr val="9F9C9A"/>
              </a:solidFill>
              <a:effectLst/>
              <a:uLnTx/>
              <a:uFillTx/>
              <a:latin typeface="Anton" pitchFamily="2" charset="0"/>
              <a:ea typeface="+mn-ea"/>
              <a:cs typeface="+mn-cs"/>
              <a:sym typeface="Arial"/>
            </a:endParaRPr>
          </a:p>
        </p:txBody>
      </p:sp>
      <p:cxnSp>
        <p:nvCxnSpPr>
          <p:cNvPr id="15" name="Connector: Elbow 11">
            <a:extLst>
              <a:ext uri="{FF2B5EF4-FFF2-40B4-BE49-F238E27FC236}">
                <a16:creationId xmlns:a16="http://schemas.microsoft.com/office/drawing/2014/main" id="{5B3818EE-7377-0B9E-48A7-3B3D045CA2C0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>
            <a:off x="4572000" y="2914650"/>
            <a:ext cx="0" cy="771525"/>
          </a:xfrm>
          <a:prstGeom prst="straightConnector1">
            <a:avLst/>
          </a:prstGeom>
          <a:ln w="76200">
            <a:solidFill>
              <a:schemeClr val="bg1">
                <a:lumMod val="2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20E7F06-EB15-6ED1-61EC-B73D3BC324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56637" y="-48736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34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393">
        <p:fade/>
      </p:transition>
    </mc:Choice>
    <mc:Fallback xmlns="">
      <p:transition spd="med" advTm="83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2AB09-FFB8-75B0-8724-18956EE0E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FEDE78-60C5-1912-34A4-93BD7EEF9A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6" r="1026"/>
          <a:stretch/>
        </p:blipFill>
        <p:spPr>
          <a:xfrm>
            <a:off x="8032454" y="6129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4" name="Connector: Elbow 13">
            <a:extLst>
              <a:ext uri="{FF2B5EF4-FFF2-40B4-BE49-F238E27FC236}">
                <a16:creationId xmlns:a16="http://schemas.microsoft.com/office/drawing/2014/main" id="{3EFBF83B-F7E5-B923-C036-94B915129E6D}"/>
              </a:ext>
            </a:extLst>
          </p:cNvPr>
          <p:cNvCxnSpPr>
            <a:cxnSpLocks/>
            <a:endCxn id="9" idx="3"/>
          </p:cNvCxnSpPr>
          <p:nvPr/>
        </p:nvCxnSpPr>
        <p:spPr>
          <a:xfrm rot="10800000" flipH="1" flipV="1">
            <a:off x="0" y="1114424"/>
            <a:ext cx="4572000" cy="1114425"/>
          </a:xfrm>
          <a:prstGeom prst="bentConnector4">
            <a:avLst>
              <a:gd name="adj1" fmla="val 17708"/>
              <a:gd name="adj2" fmla="val 65385"/>
            </a:avLst>
          </a:prstGeom>
          <a:ln w="76200">
            <a:solidFill>
              <a:schemeClr val="bg1">
                <a:lumMod val="25000"/>
              </a:schemeClr>
            </a:solidFill>
            <a:prstDash val="sysDot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or: Elbow 13">
            <a:extLst>
              <a:ext uri="{FF2B5EF4-FFF2-40B4-BE49-F238E27FC236}">
                <a16:creationId xmlns:a16="http://schemas.microsoft.com/office/drawing/2014/main" id="{A038F58F-6E6A-221E-5958-D4B4372C370F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>
            <a:off x="4572000" y="2914650"/>
            <a:ext cx="0" cy="771525"/>
          </a:xfrm>
          <a:prstGeom prst="straightConnector1">
            <a:avLst/>
          </a:prstGeom>
          <a:ln w="76200">
            <a:solidFill>
              <a:srgbClr val="C00000"/>
            </a:solidFill>
            <a:prstDash val="sysDot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Elbow 13">
            <a:extLst>
              <a:ext uri="{FF2B5EF4-FFF2-40B4-BE49-F238E27FC236}">
                <a16:creationId xmlns:a16="http://schemas.microsoft.com/office/drawing/2014/main" id="{87AF6DFD-335B-8C9E-1414-FD9565E41D49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7315200" y="1114425"/>
            <a:ext cx="1828800" cy="2914650"/>
          </a:xfrm>
          <a:prstGeom prst="bentConnector3">
            <a:avLst>
              <a:gd name="adj1" fmla="val 46875"/>
            </a:avLst>
          </a:prstGeom>
          <a:ln w="76200">
            <a:solidFill>
              <a:srgbClr val="C00000"/>
            </a:solidFill>
            <a:prstDash val="sysDot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Elbow 13">
            <a:extLst>
              <a:ext uri="{FF2B5EF4-FFF2-40B4-BE49-F238E27FC236}">
                <a16:creationId xmlns:a16="http://schemas.microsoft.com/office/drawing/2014/main" id="{F92D1CDA-BE9C-520D-5596-FEC61FE9AFEF}"/>
              </a:ext>
            </a:extLst>
          </p:cNvPr>
          <p:cNvCxnSpPr>
            <a:cxnSpLocks/>
            <a:stCxn id="9" idx="2"/>
          </p:cNvCxnSpPr>
          <p:nvPr/>
        </p:nvCxnSpPr>
        <p:spPr>
          <a:xfrm rot="10800000" flipH="1" flipV="1">
            <a:off x="1828800" y="2571750"/>
            <a:ext cx="2743200" cy="2571750"/>
          </a:xfrm>
          <a:prstGeom prst="bentConnector4">
            <a:avLst>
              <a:gd name="adj1" fmla="val -37500"/>
              <a:gd name="adj2" fmla="val 83148"/>
            </a:avLst>
          </a:prstGeom>
          <a:ln w="7620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13">
            <a:extLst>
              <a:ext uri="{FF2B5EF4-FFF2-40B4-BE49-F238E27FC236}">
                <a16:creationId xmlns:a16="http://schemas.microsoft.com/office/drawing/2014/main" id="{8199DF81-89CA-E9E7-52F0-8FD8DF1B1A4C}"/>
              </a:ext>
            </a:extLst>
          </p:cNvPr>
          <p:cNvCxnSpPr>
            <a:cxnSpLocks/>
            <a:stCxn id="10" idx="1"/>
          </p:cNvCxnSpPr>
          <p:nvPr/>
        </p:nvCxnSpPr>
        <p:spPr>
          <a:xfrm>
            <a:off x="4572000" y="4371975"/>
            <a:ext cx="0" cy="771525"/>
          </a:xfrm>
          <a:prstGeom prst="straightConnector1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A8571470-6022-772D-A9FC-DC9F0345115A}"/>
              </a:ext>
            </a:extLst>
          </p:cNvPr>
          <p:cNvSpPr/>
          <p:nvPr/>
        </p:nvSpPr>
        <p:spPr>
          <a:xfrm>
            <a:off x="1828800" y="2228850"/>
            <a:ext cx="54864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>
                <a:solidFill>
                  <a:srgbClr val="343232"/>
                </a:solidFill>
                <a:latin typeface="Anton" pitchFamily="2" charset="0"/>
              </a:rPr>
              <a:t>Safely Discharged</a:t>
            </a:r>
            <a:endParaRPr lang="en-US" sz="2400">
              <a:solidFill>
                <a:srgbClr val="9F9C9A"/>
              </a:solidFill>
              <a:latin typeface="Anton" pitchFamily="2" charset="0"/>
            </a:endParaRPr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EC7E80D4-E904-657A-173B-A2286A27FD01}"/>
              </a:ext>
            </a:extLst>
          </p:cNvPr>
          <p:cNvSpPr/>
          <p:nvPr/>
        </p:nvSpPr>
        <p:spPr>
          <a:xfrm>
            <a:off x="1828800" y="3686175"/>
            <a:ext cx="5486400" cy="685800"/>
          </a:xfrm>
          <a:prstGeom prst="round2DiagRect">
            <a:avLst/>
          </a:prstGeom>
          <a:solidFill>
            <a:schemeClr val="bg2"/>
          </a:solidFill>
          <a:ln w="381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i="0" u="none" strike="noStrike" kern="0" cap="none" spc="0" normalizeH="0" baseline="0" noProof="0">
                <a:ln>
                  <a:noFill/>
                </a:ln>
                <a:solidFill>
                  <a:srgbClr val="343232"/>
                </a:solidFill>
                <a:effectLst/>
                <a:uLnTx/>
                <a:uFillTx/>
                <a:latin typeface="Anton" pitchFamily="2" charset="0"/>
                <a:ea typeface="+mn-ea"/>
                <a:cs typeface="+mn-cs"/>
                <a:sym typeface="Arial"/>
              </a:rPr>
              <a:t>Unsafe Condition</a:t>
            </a:r>
            <a:endParaRPr kumimoji="0" lang="en-US" sz="2400" i="0" u="none" strike="noStrike" kern="0" cap="none" spc="0" normalizeH="0" baseline="0" noProof="0">
              <a:ln>
                <a:noFill/>
              </a:ln>
              <a:solidFill>
                <a:srgbClr val="9F9C9A"/>
              </a:solidFill>
              <a:effectLst/>
              <a:uLnTx/>
              <a:uFillTx/>
              <a:latin typeface="Anton" pitchFamily="2" charset="0"/>
              <a:ea typeface="+mn-ea"/>
              <a:cs typeface="+mn-cs"/>
              <a:sym typeface="Arial"/>
            </a:endParaRPr>
          </a:p>
        </p:txBody>
      </p:sp>
      <p:cxnSp>
        <p:nvCxnSpPr>
          <p:cNvPr id="33" name="Connector: Elbow 55">
            <a:extLst>
              <a:ext uri="{FF2B5EF4-FFF2-40B4-BE49-F238E27FC236}">
                <a16:creationId xmlns:a16="http://schemas.microsoft.com/office/drawing/2014/main" id="{FC896D24-43A6-3EB8-9A91-1FBF55409978}"/>
              </a:ext>
            </a:extLst>
          </p:cNvPr>
          <p:cNvCxnSpPr>
            <a:cxnSpLocks/>
          </p:cNvCxnSpPr>
          <p:nvPr/>
        </p:nvCxnSpPr>
        <p:spPr>
          <a:xfrm>
            <a:off x="3467027" y="353911"/>
            <a:ext cx="457200" cy="1"/>
          </a:xfrm>
          <a:prstGeom prst="straightConnector1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15">
            <a:extLst>
              <a:ext uri="{FF2B5EF4-FFF2-40B4-BE49-F238E27FC236}">
                <a16:creationId xmlns:a16="http://schemas.microsoft.com/office/drawing/2014/main" id="{7DAD92BA-D67B-048A-8ED3-04EF4A3F9FC6}"/>
              </a:ext>
            </a:extLst>
          </p:cNvPr>
          <p:cNvCxnSpPr>
            <a:cxnSpLocks/>
            <a:endCxn id="36" idx="1"/>
          </p:cNvCxnSpPr>
          <p:nvPr/>
        </p:nvCxnSpPr>
        <p:spPr>
          <a:xfrm>
            <a:off x="3467027" y="657223"/>
            <a:ext cx="457199" cy="1"/>
          </a:xfrm>
          <a:prstGeom prst="straightConnector1">
            <a:avLst/>
          </a:prstGeom>
          <a:ln w="57150">
            <a:solidFill>
              <a:schemeClr val="tx1"/>
            </a:solidFill>
            <a:prstDash val="sysDot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3C4404C2-5909-A573-1CC0-FB0DF4571748}"/>
              </a:ext>
            </a:extLst>
          </p:cNvPr>
          <p:cNvSpPr txBox="1"/>
          <p:nvPr/>
        </p:nvSpPr>
        <p:spPr>
          <a:xfrm>
            <a:off x="3924227" y="200023"/>
            <a:ext cx="1398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Fira Sans" panose="020B0503050000020004" pitchFamily="34" charset="0"/>
              </a:rPr>
              <a:t>Select to Reset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CDAF7E6-F9CC-F40B-01F3-8F375B12C954}"/>
              </a:ext>
            </a:extLst>
          </p:cNvPr>
          <p:cNvSpPr txBox="1"/>
          <p:nvPr/>
        </p:nvSpPr>
        <p:spPr>
          <a:xfrm>
            <a:off x="3924226" y="503335"/>
            <a:ext cx="21547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Fira Sans" panose="020B0503050000020004" pitchFamily="34" charset="0"/>
              </a:rPr>
              <a:t>Stage 3 drops below 10V</a:t>
            </a:r>
          </a:p>
        </p:txBody>
      </p:sp>
      <p:cxnSp>
        <p:nvCxnSpPr>
          <p:cNvPr id="37" name="Connector: Elbow 15">
            <a:extLst>
              <a:ext uri="{FF2B5EF4-FFF2-40B4-BE49-F238E27FC236}">
                <a16:creationId xmlns:a16="http://schemas.microsoft.com/office/drawing/2014/main" id="{61D2D175-D67F-A249-AD8B-4E6085DE699A}"/>
              </a:ext>
            </a:extLst>
          </p:cNvPr>
          <p:cNvCxnSpPr>
            <a:cxnSpLocks/>
            <a:endCxn id="38" idx="1"/>
          </p:cNvCxnSpPr>
          <p:nvPr/>
        </p:nvCxnSpPr>
        <p:spPr>
          <a:xfrm>
            <a:off x="3467027" y="960535"/>
            <a:ext cx="457199" cy="1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13EA5131-8CB5-A888-B7F6-45BAF12632F6}"/>
              </a:ext>
            </a:extLst>
          </p:cNvPr>
          <p:cNvSpPr txBox="1"/>
          <p:nvPr/>
        </p:nvSpPr>
        <p:spPr>
          <a:xfrm>
            <a:off x="3924226" y="806647"/>
            <a:ext cx="1563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Fira Sans" panose="020B0503050000020004" pitchFamily="34" charset="0"/>
              </a:rPr>
              <a:t>Any Unsafe State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687141C-0772-AD8C-28DD-010D72BFA8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28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3922">
        <p:fade/>
      </p:transition>
    </mc:Choice>
    <mc:Fallback xmlns="">
      <p:transition spd="med" advTm="339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A362C-01D9-7ADD-A0B4-5E29C4416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3D0E89-8ED5-8BBF-09EA-E1C49506799E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n-US"/>
              <a:t>05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FDC516-93F3-4F8C-F73E-E27EE1B62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425" y="2779807"/>
            <a:ext cx="5154492" cy="1511400"/>
          </a:xfrm>
        </p:spPr>
        <p:txBody>
          <a:bodyPr/>
          <a:lstStyle/>
          <a:p>
            <a:r>
              <a:rPr lang="en-US"/>
              <a:t>Prototyping &amp; Testing</a:t>
            </a:r>
          </a:p>
        </p:txBody>
      </p:sp>
      <p:grpSp>
        <p:nvGrpSpPr>
          <p:cNvPr id="2" name="Google Shape;5990;p80">
            <a:extLst>
              <a:ext uri="{FF2B5EF4-FFF2-40B4-BE49-F238E27FC236}">
                <a16:creationId xmlns:a16="http://schemas.microsoft.com/office/drawing/2014/main" id="{C5FAB941-D4DF-A6E8-5F5A-F5543FBA475A}"/>
              </a:ext>
            </a:extLst>
          </p:cNvPr>
          <p:cNvGrpSpPr/>
          <p:nvPr/>
        </p:nvGrpSpPr>
        <p:grpSpPr>
          <a:xfrm>
            <a:off x="6714076" y="928235"/>
            <a:ext cx="817370" cy="786315"/>
            <a:chOff x="-60988625" y="3740800"/>
            <a:chExt cx="316650" cy="310350"/>
          </a:xfrm>
          <a:solidFill>
            <a:schemeClr val="tx2"/>
          </a:solidFill>
        </p:grpSpPr>
        <p:sp>
          <p:nvSpPr>
            <p:cNvPr id="4" name="Google Shape;5991;p80">
              <a:extLst>
                <a:ext uri="{FF2B5EF4-FFF2-40B4-BE49-F238E27FC236}">
                  <a16:creationId xmlns:a16="http://schemas.microsoft.com/office/drawing/2014/main" id="{C72D05F7-769C-726A-7CF1-E3571C98EBCB}"/>
                </a:ext>
              </a:extLst>
            </p:cNvPr>
            <p:cNvSpPr/>
            <p:nvPr/>
          </p:nvSpPr>
          <p:spPr>
            <a:xfrm>
              <a:off x="-60988625" y="3740800"/>
              <a:ext cx="311125" cy="310350"/>
            </a:xfrm>
            <a:custGeom>
              <a:avLst/>
              <a:gdLst/>
              <a:ahLst/>
              <a:cxnLst/>
              <a:rect l="l" t="t" r="r" b="b"/>
              <a:pathLst>
                <a:path w="12445" h="12414" extrusionOk="0">
                  <a:moveTo>
                    <a:pt x="7026" y="1670"/>
                  </a:moveTo>
                  <a:cubicBezTo>
                    <a:pt x="7278" y="1670"/>
                    <a:pt x="7467" y="1859"/>
                    <a:pt x="7467" y="2111"/>
                  </a:cubicBezTo>
                  <a:cubicBezTo>
                    <a:pt x="7467" y="2332"/>
                    <a:pt x="7278" y="2490"/>
                    <a:pt x="7026" y="2490"/>
                  </a:cubicBezTo>
                  <a:lnTo>
                    <a:pt x="2080" y="2490"/>
                  </a:lnTo>
                  <a:cubicBezTo>
                    <a:pt x="1828" y="2490"/>
                    <a:pt x="1639" y="2300"/>
                    <a:pt x="1639" y="2111"/>
                  </a:cubicBezTo>
                  <a:cubicBezTo>
                    <a:pt x="1639" y="1828"/>
                    <a:pt x="1828" y="1670"/>
                    <a:pt x="2080" y="1670"/>
                  </a:cubicBezTo>
                  <a:close/>
                  <a:moveTo>
                    <a:pt x="7026" y="4159"/>
                  </a:moveTo>
                  <a:cubicBezTo>
                    <a:pt x="7278" y="4159"/>
                    <a:pt x="7467" y="4348"/>
                    <a:pt x="7467" y="4537"/>
                  </a:cubicBezTo>
                  <a:cubicBezTo>
                    <a:pt x="7467" y="4789"/>
                    <a:pt x="7278" y="4978"/>
                    <a:pt x="7026" y="4978"/>
                  </a:cubicBezTo>
                  <a:lnTo>
                    <a:pt x="2080" y="4978"/>
                  </a:lnTo>
                  <a:cubicBezTo>
                    <a:pt x="1828" y="4978"/>
                    <a:pt x="1639" y="4789"/>
                    <a:pt x="1639" y="4537"/>
                  </a:cubicBezTo>
                  <a:cubicBezTo>
                    <a:pt x="1639" y="4317"/>
                    <a:pt x="1828" y="4159"/>
                    <a:pt x="2080" y="4159"/>
                  </a:cubicBezTo>
                  <a:close/>
                  <a:moveTo>
                    <a:pt x="7026" y="6648"/>
                  </a:moveTo>
                  <a:cubicBezTo>
                    <a:pt x="7278" y="6648"/>
                    <a:pt x="7467" y="6837"/>
                    <a:pt x="7467" y="7058"/>
                  </a:cubicBezTo>
                  <a:cubicBezTo>
                    <a:pt x="7467" y="7310"/>
                    <a:pt x="7278" y="7467"/>
                    <a:pt x="7026" y="7467"/>
                  </a:cubicBezTo>
                  <a:lnTo>
                    <a:pt x="2080" y="7467"/>
                  </a:lnTo>
                  <a:cubicBezTo>
                    <a:pt x="1828" y="7467"/>
                    <a:pt x="1639" y="7278"/>
                    <a:pt x="1639" y="7058"/>
                  </a:cubicBezTo>
                  <a:cubicBezTo>
                    <a:pt x="1639" y="6806"/>
                    <a:pt x="1828" y="6648"/>
                    <a:pt x="2080" y="6648"/>
                  </a:cubicBezTo>
                  <a:close/>
                  <a:moveTo>
                    <a:pt x="7026" y="9106"/>
                  </a:moveTo>
                  <a:cubicBezTo>
                    <a:pt x="7278" y="9106"/>
                    <a:pt x="7467" y="9295"/>
                    <a:pt x="7467" y="9515"/>
                  </a:cubicBezTo>
                  <a:cubicBezTo>
                    <a:pt x="7467" y="9736"/>
                    <a:pt x="7278" y="9893"/>
                    <a:pt x="7026" y="9893"/>
                  </a:cubicBezTo>
                  <a:lnTo>
                    <a:pt x="2080" y="9893"/>
                  </a:lnTo>
                  <a:cubicBezTo>
                    <a:pt x="1828" y="9893"/>
                    <a:pt x="1639" y="9704"/>
                    <a:pt x="1639" y="9515"/>
                  </a:cubicBezTo>
                  <a:cubicBezTo>
                    <a:pt x="1639" y="9263"/>
                    <a:pt x="1828" y="9106"/>
                    <a:pt x="2080" y="9106"/>
                  </a:cubicBezTo>
                  <a:close/>
                  <a:moveTo>
                    <a:pt x="11500" y="10775"/>
                  </a:moveTo>
                  <a:cubicBezTo>
                    <a:pt x="11342" y="11248"/>
                    <a:pt x="10870" y="11594"/>
                    <a:pt x="10303" y="11594"/>
                  </a:cubicBezTo>
                  <a:cubicBezTo>
                    <a:pt x="9767" y="11594"/>
                    <a:pt x="9326" y="11248"/>
                    <a:pt x="9137" y="10775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29"/>
                  </a:cubicBezTo>
                  <a:lnTo>
                    <a:pt x="32" y="10334"/>
                  </a:lnTo>
                  <a:cubicBezTo>
                    <a:pt x="0" y="11468"/>
                    <a:pt x="946" y="12414"/>
                    <a:pt x="2080" y="12414"/>
                  </a:cubicBezTo>
                  <a:lnTo>
                    <a:pt x="10334" y="12414"/>
                  </a:lnTo>
                  <a:cubicBezTo>
                    <a:pt x="11500" y="12414"/>
                    <a:pt x="12445" y="11468"/>
                    <a:pt x="12445" y="10334"/>
                  </a:cubicBezTo>
                  <a:cubicBezTo>
                    <a:pt x="12445" y="10082"/>
                    <a:pt x="12224" y="9893"/>
                    <a:pt x="12004" y="9893"/>
                  </a:cubicBezTo>
                  <a:lnTo>
                    <a:pt x="9074" y="9893"/>
                  </a:lnTo>
                  <a:lnTo>
                    <a:pt x="9074" y="1229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5992;p80">
              <a:extLst>
                <a:ext uri="{FF2B5EF4-FFF2-40B4-BE49-F238E27FC236}">
                  <a16:creationId xmlns:a16="http://schemas.microsoft.com/office/drawing/2014/main" id="{C62C843F-60E4-A83A-1C71-DF25BB3244B5}"/>
                </a:ext>
              </a:extLst>
            </p:cNvPr>
            <p:cNvSpPr/>
            <p:nvPr/>
          </p:nvSpPr>
          <p:spPr>
            <a:xfrm>
              <a:off x="-60742100" y="3920375"/>
              <a:ext cx="68550" cy="55175"/>
            </a:xfrm>
            <a:custGeom>
              <a:avLst/>
              <a:gdLst/>
              <a:ahLst/>
              <a:cxnLst/>
              <a:rect l="l" t="t" r="r" b="b"/>
              <a:pathLst>
                <a:path w="2742" h="2207" extrusionOk="0">
                  <a:moveTo>
                    <a:pt x="0" y="1"/>
                  </a:moveTo>
                  <a:lnTo>
                    <a:pt x="0" y="32"/>
                  </a:lnTo>
                  <a:lnTo>
                    <a:pt x="1009" y="1986"/>
                  </a:lnTo>
                  <a:cubicBezTo>
                    <a:pt x="1103" y="2080"/>
                    <a:pt x="1261" y="2206"/>
                    <a:pt x="1418" y="2206"/>
                  </a:cubicBezTo>
                  <a:cubicBezTo>
                    <a:pt x="1576" y="2206"/>
                    <a:pt x="1733" y="2143"/>
                    <a:pt x="1796" y="1986"/>
                  </a:cubicBezTo>
                  <a:lnTo>
                    <a:pt x="2741" y="32"/>
                  </a:lnTo>
                  <a:lnTo>
                    <a:pt x="274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5993;p80">
              <a:extLst>
                <a:ext uri="{FF2B5EF4-FFF2-40B4-BE49-F238E27FC236}">
                  <a16:creationId xmlns:a16="http://schemas.microsoft.com/office/drawing/2014/main" id="{9A9CC870-9B92-3900-B15C-FEF43F6748F0}"/>
                </a:ext>
              </a:extLst>
            </p:cNvPr>
            <p:cNvSpPr/>
            <p:nvPr/>
          </p:nvSpPr>
          <p:spPr>
            <a:xfrm>
              <a:off x="-60740525" y="3741600"/>
              <a:ext cx="68550" cy="158325"/>
            </a:xfrm>
            <a:custGeom>
              <a:avLst/>
              <a:gdLst/>
              <a:ahLst/>
              <a:cxnLst/>
              <a:rect l="l" t="t" r="r" b="b"/>
              <a:pathLst>
                <a:path w="2742" h="6333" extrusionOk="0">
                  <a:moveTo>
                    <a:pt x="1796" y="819"/>
                  </a:moveTo>
                  <a:cubicBezTo>
                    <a:pt x="1891" y="819"/>
                    <a:pt x="1922" y="882"/>
                    <a:pt x="1922" y="945"/>
                  </a:cubicBezTo>
                  <a:lnTo>
                    <a:pt x="1922" y="1638"/>
                  </a:lnTo>
                  <a:lnTo>
                    <a:pt x="820" y="1638"/>
                  </a:lnTo>
                  <a:lnTo>
                    <a:pt x="820" y="945"/>
                  </a:lnTo>
                  <a:cubicBezTo>
                    <a:pt x="820" y="851"/>
                    <a:pt x="883" y="819"/>
                    <a:pt x="977" y="819"/>
                  </a:cubicBezTo>
                  <a:close/>
                  <a:moveTo>
                    <a:pt x="977" y="0"/>
                  </a:moveTo>
                  <a:cubicBezTo>
                    <a:pt x="410" y="0"/>
                    <a:pt x="1" y="410"/>
                    <a:pt x="1" y="945"/>
                  </a:cubicBezTo>
                  <a:lnTo>
                    <a:pt x="1" y="6333"/>
                  </a:lnTo>
                  <a:lnTo>
                    <a:pt x="2741" y="6333"/>
                  </a:lnTo>
                  <a:lnTo>
                    <a:pt x="2741" y="945"/>
                  </a:lnTo>
                  <a:cubicBezTo>
                    <a:pt x="2741" y="410"/>
                    <a:pt x="2300" y="0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6100;p80">
            <a:extLst>
              <a:ext uri="{FF2B5EF4-FFF2-40B4-BE49-F238E27FC236}">
                <a16:creationId xmlns:a16="http://schemas.microsoft.com/office/drawing/2014/main" id="{3F3EBF10-72C5-1351-80F7-4A78328741A0}"/>
              </a:ext>
            </a:extLst>
          </p:cNvPr>
          <p:cNvGrpSpPr/>
          <p:nvPr/>
        </p:nvGrpSpPr>
        <p:grpSpPr>
          <a:xfrm>
            <a:off x="6726993" y="1978582"/>
            <a:ext cx="773055" cy="718127"/>
            <a:chOff x="-61783350" y="3743950"/>
            <a:chExt cx="316650" cy="317450"/>
          </a:xfrm>
          <a:solidFill>
            <a:schemeClr val="tx2"/>
          </a:solidFill>
        </p:grpSpPr>
        <p:sp>
          <p:nvSpPr>
            <p:cNvPr id="9" name="Google Shape;6101;p80">
              <a:extLst>
                <a:ext uri="{FF2B5EF4-FFF2-40B4-BE49-F238E27FC236}">
                  <a16:creationId xmlns:a16="http://schemas.microsoft.com/office/drawing/2014/main" id="{EE5446ED-D6A6-6DD3-90E9-E94F4A0AFAAC}"/>
                </a:ext>
              </a:extLst>
            </p:cNvPr>
            <p:cNvSpPr/>
            <p:nvPr/>
          </p:nvSpPr>
          <p:spPr>
            <a:xfrm>
              <a:off x="-61783350" y="3743950"/>
              <a:ext cx="316650" cy="317450"/>
            </a:xfrm>
            <a:custGeom>
              <a:avLst/>
              <a:gdLst/>
              <a:ahLst/>
              <a:cxnLst/>
              <a:rect l="l" t="t" r="r" b="b"/>
              <a:pathLst>
                <a:path w="12666" h="12698" extrusionOk="0">
                  <a:moveTo>
                    <a:pt x="379" y="1"/>
                  </a:moveTo>
                  <a:cubicBezTo>
                    <a:pt x="158" y="1"/>
                    <a:pt x="1" y="190"/>
                    <a:pt x="1" y="410"/>
                  </a:cubicBezTo>
                  <a:lnTo>
                    <a:pt x="1" y="12256"/>
                  </a:lnTo>
                  <a:cubicBezTo>
                    <a:pt x="1" y="12508"/>
                    <a:pt x="190" y="12697"/>
                    <a:pt x="379" y="12697"/>
                  </a:cubicBezTo>
                  <a:lnTo>
                    <a:pt x="12256" y="12697"/>
                  </a:lnTo>
                  <a:cubicBezTo>
                    <a:pt x="12477" y="12697"/>
                    <a:pt x="12666" y="12508"/>
                    <a:pt x="12666" y="12256"/>
                  </a:cubicBezTo>
                  <a:cubicBezTo>
                    <a:pt x="12634" y="12067"/>
                    <a:pt x="12477" y="11878"/>
                    <a:pt x="12256" y="11878"/>
                  </a:cubicBezTo>
                  <a:lnTo>
                    <a:pt x="820" y="11878"/>
                  </a:lnTo>
                  <a:lnTo>
                    <a:pt x="820" y="410"/>
                  </a:lnTo>
                  <a:cubicBezTo>
                    <a:pt x="820" y="158"/>
                    <a:pt x="631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102;p80">
              <a:extLst>
                <a:ext uri="{FF2B5EF4-FFF2-40B4-BE49-F238E27FC236}">
                  <a16:creationId xmlns:a16="http://schemas.microsoft.com/office/drawing/2014/main" id="{A3660888-E90D-965C-8B70-F7B959E5BE40}"/>
                </a:ext>
              </a:extLst>
            </p:cNvPr>
            <p:cNvSpPr/>
            <p:nvPr/>
          </p:nvSpPr>
          <p:spPr>
            <a:xfrm>
              <a:off x="-61739225" y="3833750"/>
              <a:ext cx="272525" cy="149675"/>
            </a:xfrm>
            <a:custGeom>
              <a:avLst/>
              <a:gdLst/>
              <a:ahLst/>
              <a:cxnLst/>
              <a:rect l="l" t="t" r="r" b="b"/>
              <a:pathLst>
                <a:path w="10901" h="5987" extrusionOk="0">
                  <a:moveTo>
                    <a:pt x="9641" y="0"/>
                  </a:moveTo>
                  <a:cubicBezTo>
                    <a:pt x="8979" y="0"/>
                    <a:pt x="8444" y="536"/>
                    <a:pt x="8444" y="1229"/>
                  </a:cubicBezTo>
                  <a:cubicBezTo>
                    <a:pt x="8444" y="1418"/>
                    <a:pt x="8475" y="1575"/>
                    <a:pt x="8538" y="1733"/>
                  </a:cubicBezTo>
                  <a:lnTo>
                    <a:pt x="6900" y="3403"/>
                  </a:lnTo>
                  <a:cubicBezTo>
                    <a:pt x="6742" y="3308"/>
                    <a:pt x="6553" y="3277"/>
                    <a:pt x="6396" y="3277"/>
                  </a:cubicBezTo>
                  <a:cubicBezTo>
                    <a:pt x="6238" y="3277"/>
                    <a:pt x="6018" y="3308"/>
                    <a:pt x="5860" y="3403"/>
                  </a:cubicBezTo>
                  <a:lnTo>
                    <a:pt x="5041" y="2552"/>
                  </a:lnTo>
                  <a:cubicBezTo>
                    <a:pt x="5136" y="2395"/>
                    <a:pt x="5167" y="2206"/>
                    <a:pt x="5167" y="2048"/>
                  </a:cubicBezTo>
                  <a:cubicBezTo>
                    <a:pt x="5167" y="1386"/>
                    <a:pt x="4600" y="819"/>
                    <a:pt x="3938" y="819"/>
                  </a:cubicBezTo>
                  <a:cubicBezTo>
                    <a:pt x="3277" y="819"/>
                    <a:pt x="2710" y="1386"/>
                    <a:pt x="2710" y="2048"/>
                  </a:cubicBezTo>
                  <a:cubicBezTo>
                    <a:pt x="2710" y="2237"/>
                    <a:pt x="2773" y="2395"/>
                    <a:pt x="2836" y="2552"/>
                  </a:cubicBezTo>
                  <a:lnTo>
                    <a:pt x="1733" y="3655"/>
                  </a:lnTo>
                  <a:cubicBezTo>
                    <a:pt x="1575" y="3592"/>
                    <a:pt x="1386" y="3560"/>
                    <a:pt x="1229" y="3560"/>
                  </a:cubicBezTo>
                  <a:cubicBezTo>
                    <a:pt x="567" y="3560"/>
                    <a:pt x="0" y="4096"/>
                    <a:pt x="0" y="4757"/>
                  </a:cubicBezTo>
                  <a:cubicBezTo>
                    <a:pt x="0" y="5451"/>
                    <a:pt x="567" y="5986"/>
                    <a:pt x="1229" y="5986"/>
                  </a:cubicBezTo>
                  <a:cubicBezTo>
                    <a:pt x="1891" y="5986"/>
                    <a:pt x="2458" y="5451"/>
                    <a:pt x="2458" y="4757"/>
                  </a:cubicBezTo>
                  <a:cubicBezTo>
                    <a:pt x="2458" y="4568"/>
                    <a:pt x="2395" y="4411"/>
                    <a:pt x="2332" y="4253"/>
                  </a:cubicBezTo>
                  <a:lnTo>
                    <a:pt x="3434" y="3151"/>
                  </a:lnTo>
                  <a:cubicBezTo>
                    <a:pt x="3592" y="3214"/>
                    <a:pt x="3781" y="3277"/>
                    <a:pt x="3938" y="3277"/>
                  </a:cubicBezTo>
                  <a:cubicBezTo>
                    <a:pt x="4096" y="3277"/>
                    <a:pt x="4285" y="3214"/>
                    <a:pt x="4442" y="3151"/>
                  </a:cubicBezTo>
                  <a:lnTo>
                    <a:pt x="5293" y="3970"/>
                  </a:lnTo>
                  <a:cubicBezTo>
                    <a:pt x="5199" y="4127"/>
                    <a:pt x="5167" y="4348"/>
                    <a:pt x="5167" y="4505"/>
                  </a:cubicBezTo>
                  <a:cubicBezTo>
                    <a:pt x="5167" y="5167"/>
                    <a:pt x="5703" y="5703"/>
                    <a:pt x="6396" y="5703"/>
                  </a:cubicBezTo>
                  <a:cubicBezTo>
                    <a:pt x="7057" y="5703"/>
                    <a:pt x="7593" y="5167"/>
                    <a:pt x="7593" y="4505"/>
                  </a:cubicBezTo>
                  <a:cubicBezTo>
                    <a:pt x="7593" y="4285"/>
                    <a:pt x="7561" y="4127"/>
                    <a:pt x="7498" y="3970"/>
                  </a:cubicBezTo>
                  <a:lnTo>
                    <a:pt x="9137" y="2332"/>
                  </a:lnTo>
                  <a:cubicBezTo>
                    <a:pt x="9294" y="2395"/>
                    <a:pt x="9483" y="2458"/>
                    <a:pt x="9641" y="2458"/>
                  </a:cubicBezTo>
                  <a:cubicBezTo>
                    <a:pt x="10334" y="2458"/>
                    <a:pt x="10901" y="1890"/>
                    <a:pt x="10901" y="1229"/>
                  </a:cubicBezTo>
                  <a:cubicBezTo>
                    <a:pt x="10901" y="536"/>
                    <a:pt x="10334" y="0"/>
                    <a:pt x="96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oogle Shape;8195;p84">
            <a:extLst>
              <a:ext uri="{FF2B5EF4-FFF2-40B4-BE49-F238E27FC236}">
                <a16:creationId xmlns:a16="http://schemas.microsoft.com/office/drawing/2014/main" id="{6A8B5E18-1DA1-5086-30D5-75A119DE868F}"/>
              </a:ext>
            </a:extLst>
          </p:cNvPr>
          <p:cNvGrpSpPr/>
          <p:nvPr/>
        </p:nvGrpSpPr>
        <p:grpSpPr>
          <a:xfrm>
            <a:off x="6714076" y="2972201"/>
            <a:ext cx="896758" cy="909672"/>
            <a:chOff x="-1592325" y="3957400"/>
            <a:chExt cx="293025" cy="277275"/>
          </a:xfrm>
          <a:solidFill>
            <a:schemeClr val="tx2"/>
          </a:solidFill>
        </p:grpSpPr>
        <p:sp>
          <p:nvSpPr>
            <p:cNvPr id="12" name="Google Shape;8196;p84">
              <a:extLst>
                <a:ext uri="{FF2B5EF4-FFF2-40B4-BE49-F238E27FC236}">
                  <a16:creationId xmlns:a16="http://schemas.microsoft.com/office/drawing/2014/main" id="{664C5FD0-B39E-075A-F5EA-95FAC6915A6D}"/>
                </a:ext>
              </a:extLst>
            </p:cNvPr>
            <p:cNvSpPr/>
            <p:nvPr/>
          </p:nvSpPr>
          <p:spPr>
            <a:xfrm>
              <a:off x="-1591550" y="3957400"/>
              <a:ext cx="292250" cy="68550"/>
            </a:xfrm>
            <a:custGeom>
              <a:avLst/>
              <a:gdLst/>
              <a:ahLst/>
              <a:cxnLst/>
              <a:rect l="l" t="t" r="r" b="b"/>
              <a:pathLst>
                <a:path w="11690" h="2742" extrusionOk="0">
                  <a:moveTo>
                    <a:pt x="9894" y="1355"/>
                  </a:moveTo>
                  <a:cubicBezTo>
                    <a:pt x="10335" y="1355"/>
                    <a:pt x="10366" y="2017"/>
                    <a:pt x="9894" y="2017"/>
                  </a:cubicBezTo>
                  <a:lnTo>
                    <a:pt x="5798" y="2017"/>
                  </a:lnTo>
                  <a:cubicBezTo>
                    <a:pt x="5778" y="2019"/>
                    <a:pt x="5759" y="2021"/>
                    <a:pt x="5741" y="2021"/>
                  </a:cubicBezTo>
                  <a:cubicBezTo>
                    <a:pt x="5326" y="2021"/>
                    <a:pt x="5345" y="1355"/>
                    <a:pt x="5798" y="1355"/>
                  </a:cubicBezTo>
                  <a:close/>
                  <a:moveTo>
                    <a:pt x="1671" y="1355"/>
                  </a:moveTo>
                  <a:cubicBezTo>
                    <a:pt x="1860" y="1355"/>
                    <a:pt x="2017" y="1513"/>
                    <a:pt x="2017" y="1702"/>
                  </a:cubicBezTo>
                  <a:cubicBezTo>
                    <a:pt x="2017" y="1891"/>
                    <a:pt x="1860" y="2048"/>
                    <a:pt x="1671" y="2048"/>
                  </a:cubicBezTo>
                  <a:cubicBezTo>
                    <a:pt x="1482" y="2048"/>
                    <a:pt x="1324" y="1891"/>
                    <a:pt x="1324" y="1702"/>
                  </a:cubicBezTo>
                  <a:cubicBezTo>
                    <a:pt x="1356" y="1513"/>
                    <a:pt x="1513" y="1355"/>
                    <a:pt x="1671" y="1355"/>
                  </a:cubicBezTo>
                  <a:close/>
                  <a:moveTo>
                    <a:pt x="3057" y="1355"/>
                  </a:moveTo>
                  <a:cubicBezTo>
                    <a:pt x="3246" y="1355"/>
                    <a:pt x="3404" y="1513"/>
                    <a:pt x="3404" y="1702"/>
                  </a:cubicBezTo>
                  <a:cubicBezTo>
                    <a:pt x="3404" y="1891"/>
                    <a:pt x="3246" y="2048"/>
                    <a:pt x="3057" y="2048"/>
                  </a:cubicBezTo>
                  <a:cubicBezTo>
                    <a:pt x="2836" y="2048"/>
                    <a:pt x="2679" y="1891"/>
                    <a:pt x="2679" y="1702"/>
                  </a:cubicBezTo>
                  <a:cubicBezTo>
                    <a:pt x="2679" y="1513"/>
                    <a:pt x="2836" y="1355"/>
                    <a:pt x="3057" y="1355"/>
                  </a:cubicBezTo>
                  <a:close/>
                  <a:moveTo>
                    <a:pt x="4412" y="1355"/>
                  </a:moveTo>
                  <a:cubicBezTo>
                    <a:pt x="4632" y="1355"/>
                    <a:pt x="4790" y="1513"/>
                    <a:pt x="4790" y="1702"/>
                  </a:cubicBezTo>
                  <a:cubicBezTo>
                    <a:pt x="4790" y="1891"/>
                    <a:pt x="4632" y="2048"/>
                    <a:pt x="4412" y="2048"/>
                  </a:cubicBezTo>
                  <a:cubicBezTo>
                    <a:pt x="4223" y="2048"/>
                    <a:pt x="4065" y="1891"/>
                    <a:pt x="4065" y="1702"/>
                  </a:cubicBezTo>
                  <a:cubicBezTo>
                    <a:pt x="4065" y="1513"/>
                    <a:pt x="4223" y="1355"/>
                    <a:pt x="4412" y="1355"/>
                  </a:cubicBezTo>
                  <a:close/>
                  <a:moveTo>
                    <a:pt x="1041" y="0"/>
                  </a:moveTo>
                  <a:cubicBezTo>
                    <a:pt x="474" y="0"/>
                    <a:pt x="1" y="473"/>
                    <a:pt x="1" y="1040"/>
                  </a:cubicBezTo>
                  <a:lnTo>
                    <a:pt x="1" y="2741"/>
                  </a:lnTo>
                  <a:lnTo>
                    <a:pt x="11689" y="2741"/>
                  </a:lnTo>
                  <a:lnTo>
                    <a:pt x="11689" y="1040"/>
                  </a:lnTo>
                  <a:cubicBezTo>
                    <a:pt x="11689" y="505"/>
                    <a:pt x="11154" y="0"/>
                    <a:pt x="106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8197;p84">
              <a:extLst>
                <a:ext uri="{FF2B5EF4-FFF2-40B4-BE49-F238E27FC236}">
                  <a16:creationId xmlns:a16="http://schemas.microsoft.com/office/drawing/2014/main" id="{776E7817-CA1C-40DC-E919-663DE73A60B5}"/>
                </a:ext>
              </a:extLst>
            </p:cNvPr>
            <p:cNvSpPr/>
            <p:nvPr/>
          </p:nvSpPr>
          <p:spPr>
            <a:xfrm>
              <a:off x="-1592325" y="4043250"/>
              <a:ext cx="291450" cy="171725"/>
            </a:xfrm>
            <a:custGeom>
              <a:avLst/>
              <a:gdLst/>
              <a:ahLst/>
              <a:cxnLst/>
              <a:rect l="l" t="t" r="r" b="b"/>
              <a:pathLst>
                <a:path w="11658" h="6869" extrusionOk="0">
                  <a:moveTo>
                    <a:pt x="0" y="0"/>
                  </a:moveTo>
                  <a:lnTo>
                    <a:pt x="0" y="5829"/>
                  </a:lnTo>
                  <a:cubicBezTo>
                    <a:pt x="0" y="6396"/>
                    <a:pt x="473" y="6869"/>
                    <a:pt x="1040" y="6869"/>
                  </a:cubicBezTo>
                  <a:lnTo>
                    <a:pt x="2867" y="6869"/>
                  </a:lnTo>
                  <a:lnTo>
                    <a:pt x="2647" y="6616"/>
                  </a:lnTo>
                  <a:cubicBezTo>
                    <a:pt x="2521" y="6522"/>
                    <a:pt x="2521" y="6270"/>
                    <a:pt x="2647" y="6144"/>
                  </a:cubicBezTo>
                  <a:lnTo>
                    <a:pt x="2993" y="5797"/>
                  </a:lnTo>
                  <a:cubicBezTo>
                    <a:pt x="2962" y="5734"/>
                    <a:pt x="2930" y="5608"/>
                    <a:pt x="2867" y="5482"/>
                  </a:cubicBezTo>
                  <a:lnTo>
                    <a:pt x="2363" y="5482"/>
                  </a:lnTo>
                  <a:cubicBezTo>
                    <a:pt x="2174" y="5482"/>
                    <a:pt x="2017" y="5325"/>
                    <a:pt x="2017" y="5136"/>
                  </a:cubicBezTo>
                  <a:lnTo>
                    <a:pt x="2017" y="3750"/>
                  </a:lnTo>
                  <a:cubicBezTo>
                    <a:pt x="2017" y="3561"/>
                    <a:pt x="2174" y="3403"/>
                    <a:pt x="2363" y="3403"/>
                  </a:cubicBezTo>
                  <a:lnTo>
                    <a:pt x="2867" y="3403"/>
                  </a:lnTo>
                  <a:cubicBezTo>
                    <a:pt x="2930" y="3277"/>
                    <a:pt x="2962" y="3214"/>
                    <a:pt x="2993" y="3088"/>
                  </a:cubicBezTo>
                  <a:lnTo>
                    <a:pt x="2647" y="2741"/>
                  </a:lnTo>
                  <a:cubicBezTo>
                    <a:pt x="2521" y="2615"/>
                    <a:pt x="2521" y="2363"/>
                    <a:pt x="2647" y="2269"/>
                  </a:cubicBezTo>
                  <a:lnTo>
                    <a:pt x="3624" y="1261"/>
                  </a:lnTo>
                  <a:cubicBezTo>
                    <a:pt x="3687" y="1213"/>
                    <a:pt x="3773" y="1190"/>
                    <a:pt x="3860" y="1190"/>
                  </a:cubicBezTo>
                  <a:cubicBezTo>
                    <a:pt x="3946" y="1190"/>
                    <a:pt x="4033" y="1213"/>
                    <a:pt x="4096" y="1261"/>
                  </a:cubicBezTo>
                  <a:lnTo>
                    <a:pt x="4443" y="1639"/>
                  </a:lnTo>
                  <a:cubicBezTo>
                    <a:pt x="4537" y="1576"/>
                    <a:pt x="4663" y="1544"/>
                    <a:pt x="4758" y="1513"/>
                  </a:cubicBezTo>
                  <a:lnTo>
                    <a:pt x="4758" y="1009"/>
                  </a:lnTo>
                  <a:cubicBezTo>
                    <a:pt x="4758" y="788"/>
                    <a:pt x="4915" y="631"/>
                    <a:pt x="5136" y="631"/>
                  </a:cubicBezTo>
                  <a:lnTo>
                    <a:pt x="6490" y="631"/>
                  </a:lnTo>
                  <a:cubicBezTo>
                    <a:pt x="6711" y="631"/>
                    <a:pt x="6869" y="788"/>
                    <a:pt x="6869" y="1009"/>
                  </a:cubicBezTo>
                  <a:lnTo>
                    <a:pt x="6869" y="1513"/>
                  </a:lnTo>
                  <a:cubicBezTo>
                    <a:pt x="6963" y="1544"/>
                    <a:pt x="7058" y="1576"/>
                    <a:pt x="7184" y="1639"/>
                  </a:cubicBezTo>
                  <a:lnTo>
                    <a:pt x="7530" y="1261"/>
                  </a:lnTo>
                  <a:cubicBezTo>
                    <a:pt x="7593" y="1213"/>
                    <a:pt x="7680" y="1190"/>
                    <a:pt x="7766" y="1190"/>
                  </a:cubicBezTo>
                  <a:cubicBezTo>
                    <a:pt x="7853" y="1190"/>
                    <a:pt x="7940" y="1213"/>
                    <a:pt x="8003" y="1261"/>
                  </a:cubicBezTo>
                  <a:lnTo>
                    <a:pt x="8979" y="2269"/>
                  </a:lnTo>
                  <a:cubicBezTo>
                    <a:pt x="9105" y="2363"/>
                    <a:pt x="9105" y="2615"/>
                    <a:pt x="8979" y="2741"/>
                  </a:cubicBezTo>
                  <a:lnTo>
                    <a:pt x="8633" y="3088"/>
                  </a:lnTo>
                  <a:cubicBezTo>
                    <a:pt x="8664" y="3151"/>
                    <a:pt x="8696" y="3277"/>
                    <a:pt x="8759" y="3403"/>
                  </a:cubicBezTo>
                  <a:lnTo>
                    <a:pt x="9263" y="3403"/>
                  </a:lnTo>
                  <a:cubicBezTo>
                    <a:pt x="9452" y="3403"/>
                    <a:pt x="9609" y="3561"/>
                    <a:pt x="9609" y="3750"/>
                  </a:cubicBezTo>
                  <a:lnTo>
                    <a:pt x="9609" y="5136"/>
                  </a:lnTo>
                  <a:cubicBezTo>
                    <a:pt x="9609" y="5325"/>
                    <a:pt x="9452" y="5482"/>
                    <a:pt x="9263" y="5482"/>
                  </a:cubicBezTo>
                  <a:lnTo>
                    <a:pt x="8759" y="5482"/>
                  </a:lnTo>
                  <a:cubicBezTo>
                    <a:pt x="8727" y="5608"/>
                    <a:pt x="8664" y="5671"/>
                    <a:pt x="8633" y="5797"/>
                  </a:cubicBezTo>
                  <a:lnTo>
                    <a:pt x="8979" y="6144"/>
                  </a:lnTo>
                  <a:cubicBezTo>
                    <a:pt x="9105" y="6270"/>
                    <a:pt x="9105" y="6522"/>
                    <a:pt x="8979" y="6616"/>
                  </a:cubicBezTo>
                  <a:lnTo>
                    <a:pt x="8759" y="6869"/>
                  </a:lnTo>
                  <a:lnTo>
                    <a:pt x="10586" y="6869"/>
                  </a:lnTo>
                  <a:cubicBezTo>
                    <a:pt x="11153" y="6869"/>
                    <a:pt x="11657" y="6396"/>
                    <a:pt x="11657" y="5829"/>
                  </a:cubicBezTo>
                  <a:lnTo>
                    <a:pt x="116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8198;p84">
              <a:extLst>
                <a:ext uri="{FF2B5EF4-FFF2-40B4-BE49-F238E27FC236}">
                  <a16:creationId xmlns:a16="http://schemas.microsoft.com/office/drawing/2014/main" id="{FAEE2BFA-7DCD-A4E9-40F2-C7E91B93A0E2}"/>
                </a:ext>
              </a:extLst>
            </p:cNvPr>
            <p:cNvSpPr/>
            <p:nvPr/>
          </p:nvSpPr>
          <p:spPr>
            <a:xfrm>
              <a:off x="-1471825" y="4129100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1"/>
                  </a:moveTo>
                  <a:cubicBezTo>
                    <a:pt x="442" y="1"/>
                    <a:pt x="1" y="473"/>
                    <a:pt x="1" y="1009"/>
                  </a:cubicBezTo>
                  <a:cubicBezTo>
                    <a:pt x="1" y="1576"/>
                    <a:pt x="442" y="2048"/>
                    <a:pt x="1009" y="2048"/>
                  </a:cubicBezTo>
                  <a:cubicBezTo>
                    <a:pt x="1576" y="2048"/>
                    <a:pt x="2049" y="1576"/>
                    <a:pt x="2049" y="1009"/>
                  </a:cubicBezTo>
                  <a:cubicBezTo>
                    <a:pt x="2049" y="473"/>
                    <a:pt x="1576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199;p84">
              <a:extLst>
                <a:ext uri="{FF2B5EF4-FFF2-40B4-BE49-F238E27FC236}">
                  <a16:creationId xmlns:a16="http://schemas.microsoft.com/office/drawing/2014/main" id="{08179C46-DCB6-24DD-161E-43E6163B77A3}"/>
                </a:ext>
              </a:extLst>
            </p:cNvPr>
            <p:cNvSpPr/>
            <p:nvPr/>
          </p:nvSpPr>
          <p:spPr>
            <a:xfrm>
              <a:off x="-1526175" y="4077900"/>
              <a:ext cx="156775" cy="156775"/>
            </a:xfrm>
            <a:custGeom>
              <a:avLst/>
              <a:gdLst/>
              <a:ahLst/>
              <a:cxnLst/>
              <a:rect l="l" t="t" r="r" b="b"/>
              <a:pathLst>
                <a:path w="6271" h="6271" extrusionOk="0">
                  <a:moveTo>
                    <a:pt x="3183" y="1418"/>
                  </a:moveTo>
                  <a:cubicBezTo>
                    <a:pt x="4128" y="1418"/>
                    <a:pt x="4884" y="2175"/>
                    <a:pt x="4884" y="3120"/>
                  </a:cubicBezTo>
                  <a:cubicBezTo>
                    <a:pt x="4884" y="4033"/>
                    <a:pt x="4128" y="4821"/>
                    <a:pt x="3183" y="4821"/>
                  </a:cubicBezTo>
                  <a:cubicBezTo>
                    <a:pt x="2238" y="4821"/>
                    <a:pt x="1482" y="4065"/>
                    <a:pt x="1482" y="3120"/>
                  </a:cubicBezTo>
                  <a:cubicBezTo>
                    <a:pt x="1482" y="2175"/>
                    <a:pt x="2238" y="1418"/>
                    <a:pt x="3183" y="1418"/>
                  </a:cubicBezTo>
                  <a:close/>
                  <a:moveTo>
                    <a:pt x="2805" y="1"/>
                  </a:moveTo>
                  <a:lnTo>
                    <a:pt x="2805" y="442"/>
                  </a:lnTo>
                  <a:cubicBezTo>
                    <a:pt x="2805" y="599"/>
                    <a:pt x="2679" y="725"/>
                    <a:pt x="2521" y="757"/>
                  </a:cubicBezTo>
                  <a:cubicBezTo>
                    <a:pt x="2332" y="788"/>
                    <a:pt x="2080" y="914"/>
                    <a:pt x="1891" y="1040"/>
                  </a:cubicBezTo>
                  <a:cubicBezTo>
                    <a:pt x="1847" y="1063"/>
                    <a:pt x="1794" y="1073"/>
                    <a:pt x="1739" y="1073"/>
                  </a:cubicBezTo>
                  <a:cubicBezTo>
                    <a:pt x="1639" y="1073"/>
                    <a:pt x="1531" y="1038"/>
                    <a:pt x="1450" y="977"/>
                  </a:cubicBezTo>
                  <a:lnTo>
                    <a:pt x="1135" y="662"/>
                  </a:lnTo>
                  <a:lnTo>
                    <a:pt x="662" y="1135"/>
                  </a:lnTo>
                  <a:lnTo>
                    <a:pt x="978" y="1450"/>
                  </a:lnTo>
                  <a:cubicBezTo>
                    <a:pt x="1104" y="1576"/>
                    <a:pt x="1104" y="1733"/>
                    <a:pt x="1041" y="1891"/>
                  </a:cubicBezTo>
                  <a:cubicBezTo>
                    <a:pt x="915" y="2080"/>
                    <a:pt x="820" y="2301"/>
                    <a:pt x="757" y="2521"/>
                  </a:cubicBezTo>
                  <a:cubicBezTo>
                    <a:pt x="726" y="2679"/>
                    <a:pt x="599" y="2805"/>
                    <a:pt x="442" y="2805"/>
                  </a:cubicBezTo>
                  <a:lnTo>
                    <a:pt x="1" y="2805"/>
                  </a:lnTo>
                  <a:lnTo>
                    <a:pt x="1" y="3466"/>
                  </a:lnTo>
                  <a:lnTo>
                    <a:pt x="442" y="3466"/>
                  </a:lnTo>
                  <a:cubicBezTo>
                    <a:pt x="599" y="3466"/>
                    <a:pt x="726" y="3592"/>
                    <a:pt x="757" y="3750"/>
                  </a:cubicBezTo>
                  <a:cubicBezTo>
                    <a:pt x="789" y="3939"/>
                    <a:pt x="915" y="4191"/>
                    <a:pt x="1041" y="4380"/>
                  </a:cubicBezTo>
                  <a:cubicBezTo>
                    <a:pt x="1104" y="4506"/>
                    <a:pt x="1072" y="4695"/>
                    <a:pt x="978" y="4821"/>
                  </a:cubicBezTo>
                  <a:lnTo>
                    <a:pt x="662" y="5136"/>
                  </a:lnTo>
                  <a:lnTo>
                    <a:pt x="1135" y="5609"/>
                  </a:lnTo>
                  <a:lnTo>
                    <a:pt x="1450" y="5294"/>
                  </a:lnTo>
                  <a:cubicBezTo>
                    <a:pt x="1524" y="5220"/>
                    <a:pt x="1609" y="5189"/>
                    <a:pt x="1698" y="5189"/>
                  </a:cubicBezTo>
                  <a:cubicBezTo>
                    <a:pt x="1761" y="5189"/>
                    <a:pt x="1826" y="5204"/>
                    <a:pt x="1891" y="5230"/>
                  </a:cubicBezTo>
                  <a:cubicBezTo>
                    <a:pt x="2080" y="5357"/>
                    <a:pt x="2301" y="5451"/>
                    <a:pt x="2521" y="5514"/>
                  </a:cubicBezTo>
                  <a:cubicBezTo>
                    <a:pt x="2679" y="5546"/>
                    <a:pt x="2805" y="5672"/>
                    <a:pt x="2805" y="5829"/>
                  </a:cubicBezTo>
                  <a:lnTo>
                    <a:pt x="2805" y="6270"/>
                  </a:lnTo>
                  <a:lnTo>
                    <a:pt x="3466" y="6270"/>
                  </a:lnTo>
                  <a:lnTo>
                    <a:pt x="3466" y="5829"/>
                  </a:lnTo>
                  <a:cubicBezTo>
                    <a:pt x="3466" y="5672"/>
                    <a:pt x="3592" y="5546"/>
                    <a:pt x="3750" y="5514"/>
                  </a:cubicBezTo>
                  <a:cubicBezTo>
                    <a:pt x="3939" y="5483"/>
                    <a:pt x="4160" y="5357"/>
                    <a:pt x="4380" y="5230"/>
                  </a:cubicBezTo>
                  <a:cubicBezTo>
                    <a:pt x="4414" y="5208"/>
                    <a:pt x="4463" y="5198"/>
                    <a:pt x="4517" y="5198"/>
                  </a:cubicBezTo>
                  <a:cubicBezTo>
                    <a:pt x="4615" y="5198"/>
                    <a:pt x="4729" y="5232"/>
                    <a:pt x="4790" y="5294"/>
                  </a:cubicBezTo>
                  <a:lnTo>
                    <a:pt x="5105" y="5609"/>
                  </a:lnTo>
                  <a:lnTo>
                    <a:pt x="5577" y="5136"/>
                  </a:lnTo>
                  <a:lnTo>
                    <a:pt x="5262" y="4821"/>
                  </a:lnTo>
                  <a:cubicBezTo>
                    <a:pt x="5168" y="4695"/>
                    <a:pt x="5168" y="4537"/>
                    <a:pt x="5231" y="4380"/>
                  </a:cubicBezTo>
                  <a:cubicBezTo>
                    <a:pt x="5357" y="4191"/>
                    <a:pt x="5420" y="3970"/>
                    <a:pt x="5514" y="3750"/>
                  </a:cubicBezTo>
                  <a:cubicBezTo>
                    <a:pt x="5546" y="3592"/>
                    <a:pt x="5672" y="3466"/>
                    <a:pt x="5829" y="3466"/>
                  </a:cubicBezTo>
                  <a:lnTo>
                    <a:pt x="6270" y="3466"/>
                  </a:lnTo>
                  <a:lnTo>
                    <a:pt x="6270" y="2773"/>
                  </a:lnTo>
                  <a:lnTo>
                    <a:pt x="5829" y="2773"/>
                  </a:lnTo>
                  <a:cubicBezTo>
                    <a:pt x="5672" y="2773"/>
                    <a:pt x="5546" y="2647"/>
                    <a:pt x="5514" y="2490"/>
                  </a:cubicBezTo>
                  <a:cubicBezTo>
                    <a:pt x="5483" y="2301"/>
                    <a:pt x="5357" y="2049"/>
                    <a:pt x="5231" y="1859"/>
                  </a:cubicBezTo>
                  <a:cubicBezTo>
                    <a:pt x="5168" y="1733"/>
                    <a:pt x="5199" y="1544"/>
                    <a:pt x="5262" y="1418"/>
                  </a:cubicBezTo>
                  <a:lnTo>
                    <a:pt x="5577" y="1103"/>
                  </a:lnTo>
                  <a:lnTo>
                    <a:pt x="5105" y="631"/>
                  </a:lnTo>
                  <a:lnTo>
                    <a:pt x="4790" y="946"/>
                  </a:lnTo>
                  <a:cubicBezTo>
                    <a:pt x="4739" y="1013"/>
                    <a:pt x="4670" y="1045"/>
                    <a:pt x="4593" y="1045"/>
                  </a:cubicBezTo>
                  <a:cubicBezTo>
                    <a:pt x="4526" y="1045"/>
                    <a:pt x="4453" y="1021"/>
                    <a:pt x="4380" y="977"/>
                  </a:cubicBezTo>
                  <a:cubicBezTo>
                    <a:pt x="4160" y="883"/>
                    <a:pt x="3971" y="788"/>
                    <a:pt x="3750" y="725"/>
                  </a:cubicBezTo>
                  <a:cubicBezTo>
                    <a:pt x="3592" y="662"/>
                    <a:pt x="3466" y="568"/>
                    <a:pt x="3466" y="410"/>
                  </a:cubicBezTo>
                  <a:lnTo>
                    <a:pt x="34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261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E06A4-1BE6-B28E-1074-C8F8686EF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miling at camera&#10;&#10;AI-generated content may be incorrect.">
            <a:extLst>
              <a:ext uri="{FF2B5EF4-FFF2-40B4-BE49-F238E27FC236}">
                <a16:creationId xmlns:a16="http://schemas.microsoft.com/office/drawing/2014/main" id="{BF6AEB21-BB14-1303-CCA1-368E55E8E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86902D5C-9847-1B07-F659-361546F45F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0124505"/>
              </p:ext>
            </p:extLst>
          </p:nvPr>
        </p:nvGraphicFramePr>
        <p:xfrm>
          <a:off x="0" y="0"/>
          <a:ext cx="9143999" cy="5143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" name="LTSPICE (Javier)">
            <a:hlinkClick r:id="" action="ppaction://media"/>
            <a:extLst>
              <a:ext uri="{FF2B5EF4-FFF2-40B4-BE49-F238E27FC236}">
                <a16:creationId xmlns:a16="http://schemas.microsoft.com/office/drawing/2014/main" id="{55FEA5AB-A5C5-2BBC-4B99-7D16405FAE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7050" y="4064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6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000">
        <p:fade/>
      </p:transition>
    </mc:Choice>
    <mc:Fallback xmlns="">
      <p:transition spd="med" advTm="3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0B3D1-66CA-1FB4-E5C1-BE3CBA92E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4F220-82A8-F3E7-8A92-B7EEFA436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73" y="571703"/>
            <a:ext cx="6273653" cy="656379"/>
          </a:xfrm>
        </p:spPr>
        <p:txBody>
          <a:bodyPr/>
          <a:lstStyle/>
          <a:p>
            <a:pPr algn="ctr"/>
            <a:r>
              <a:rPr lang="en-US"/>
              <a:t>State Simulation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688BAC-38F7-5770-9B57-DA73F95D087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26" r="1026"/>
          <a:stretch/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Software Mini Demo">
            <a:hlinkClick r:id="" action="ppaction://media"/>
            <a:extLst>
              <a:ext uri="{FF2B5EF4-FFF2-40B4-BE49-F238E27FC236}">
                <a16:creationId xmlns:a16="http://schemas.microsoft.com/office/drawing/2014/main" id="{16440A1E-09E5-41D4-5830-5350F1027EE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894" end="75292.312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25549" y="1313359"/>
            <a:ext cx="6692900" cy="3607891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8DD258E-4750-DD17-0345-A90220C7D8B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56637" y="46561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0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896">
        <p:fade/>
      </p:transition>
    </mc:Choice>
    <mc:Fallback xmlns="">
      <p:transition spd="med" advTm="178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5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78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BDC51-999A-B21E-C5EA-DBE1D4BE1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FA3D9-6CF2-A3C4-9E2D-CEE3999FC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30" y="231235"/>
            <a:ext cx="6273653" cy="656379"/>
          </a:xfrm>
        </p:spPr>
        <p:txBody>
          <a:bodyPr/>
          <a:lstStyle/>
          <a:p>
            <a:pPr algn="ctr"/>
            <a:r>
              <a:rPr lang="en-US"/>
              <a:t>RTD Testing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033992-6CF6-CE26-F7FA-19DBCF640E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6" r="1026"/>
          <a:stretch/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56141D-F8D4-F02F-56A7-19D46E3626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066" y="1019773"/>
            <a:ext cx="4122441" cy="31039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48F77A-4238-8485-0344-3B5C9D215367}"/>
              </a:ext>
            </a:extLst>
          </p:cNvPr>
          <p:cNvSpPr txBox="1"/>
          <p:nvPr/>
        </p:nvSpPr>
        <p:spPr>
          <a:xfrm>
            <a:off x="2372287" y="4255886"/>
            <a:ext cx="3582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Initialized and read temperature data from the MAX RTD-to-Digital converter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5B2F9D-3259-450B-7A4D-0580F571C6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3307" y="1516602"/>
            <a:ext cx="4122441" cy="1951309"/>
          </a:xfrm>
          <a:prstGeom prst="rect">
            <a:avLst/>
          </a:prstGeom>
        </p:spPr>
      </p:pic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B5F90101-C594-DC9C-10B5-3CFE404958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366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1000">
        <p:fade/>
      </p:transition>
    </mc:Choice>
    <mc:Fallback xmlns="">
      <p:transition spd="med" advTm="3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BD789-D7AE-97A3-ADB1-5B8FEF6B2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880AC-B733-FB6B-1F6F-C2534DB64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09" y="177732"/>
            <a:ext cx="6273653" cy="656379"/>
          </a:xfrm>
        </p:spPr>
        <p:txBody>
          <a:bodyPr/>
          <a:lstStyle/>
          <a:p>
            <a:pPr algn="ctr"/>
            <a:r>
              <a:rPr lang="en-US"/>
              <a:t>Display Testing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788F79-DB17-4C3C-CE83-C4D8E1535A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6" r="1026"/>
          <a:stretch/>
        </p:blipFill>
        <p:spPr>
          <a:xfrm>
            <a:off x="7886958" y="93245"/>
            <a:ext cx="1111546" cy="1134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F0BD75-8788-40E0-27E7-4A0010DB9F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1" y="1677062"/>
            <a:ext cx="3753026" cy="17893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6D0661-5A41-EFED-51C8-684F5DA6CC2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3611" r="5981" b="8023"/>
          <a:stretch>
            <a:fillRect/>
          </a:stretch>
        </p:blipFill>
        <p:spPr>
          <a:xfrm>
            <a:off x="603671" y="834111"/>
            <a:ext cx="3049064" cy="19135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F9B4B9-ADA7-B562-397D-32610030019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680" t="8682" r="6453" b="20292"/>
          <a:stretch>
            <a:fillRect/>
          </a:stretch>
        </p:blipFill>
        <p:spPr>
          <a:xfrm>
            <a:off x="651876" y="2965736"/>
            <a:ext cx="3000859" cy="18689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4C13F4-6401-9C34-2032-1A8470684093}"/>
              </a:ext>
            </a:extLst>
          </p:cNvPr>
          <p:cNvSpPr txBox="1"/>
          <p:nvPr/>
        </p:nvSpPr>
        <p:spPr>
          <a:xfrm>
            <a:off x="4060036" y="3900191"/>
            <a:ext cx="3582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Initialized and displayed graphics on the screen / simultaneous testing with RTD</a:t>
            </a:r>
          </a:p>
        </p:txBody>
      </p:sp>
      <p:pic>
        <p:nvPicPr>
          <p:cNvPr id="27" name="Audio 26">
            <a:hlinkClick r:id="" action="ppaction://media"/>
            <a:extLst>
              <a:ext uri="{FF2B5EF4-FFF2-40B4-BE49-F238E27FC236}">
                <a16:creationId xmlns:a16="http://schemas.microsoft.com/office/drawing/2014/main" id="{9B480FB2-8005-4845-953F-D11E912066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4631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0">
        <p:fade/>
      </p:transition>
    </mc:Choice>
    <mc:Fallback xmlns="">
      <p:transition spd="med" advTm="5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8F96A-17B7-D335-7F54-619A24355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23460D-65BC-B76E-80CF-6AB903A106DA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n-US"/>
              <a:t>06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E12AD0B-50D5-E3B8-F151-729120C04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425" y="1839883"/>
            <a:ext cx="5154492" cy="1511400"/>
          </a:xfrm>
        </p:spPr>
        <p:txBody>
          <a:bodyPr/>
          <a:lstStyle/>
          <a:p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Future Plans</a:t>
            </a:r>
          </a:p>
        </p:txBody>
      </p:sp>
      <p:grpSp>
        <p:nvGrpSpPr>
          <p:cNvPr id="18" name="Google Shape;5504;p78">
            <a:extLst>
              <a:ext uri="{FF2B5EF4-FFF2-40B4-BE49-F238E27FC236}">
                <a16:creationId xmlns:a16="http://schemas.microsoft.com/office/drawing/2014/main" id="{5894749D-BAD7-07E2-2B8B-9B4FF3E38F07}"/>
              </a:ext>
            </a:extLst>
          </p:cNvPr>
          <p:cNvGrpSpPr/>
          <p:nvPr/>
        </p:nvGrpSpPr>
        <p:grpSpPr>
          <a:xfrm>
            <a:off x="6634220" y="2003791"/>
            <a:ext cx="963987" cy="934138"/>
            <a:chOff x="899850" y="4992125"/>
            <a:chExt cx="481825" cy="481825"/>
          </a:xfrm>
          <a:solidFill>
            <a:schemeClr val="tx2"/>
          </a:solidFill>
        </p:grpSpPr>
        <p:sp>
          <p:nvSpPr>
            <p:cNvPr id="19" name="Google Shape;5505;p78">
              <a:extLst>
                <a:ext uri="{FF2B5EF4-FFF2-40B4-BE49-F238E27FC236}">
                  <a16:creationId xmlns:a16="http://schemas.microsoft.com/office/drawing/2014/main" id="{B4279523-251F-A0DF-E472-D22E8A9FC4AA}"/>
                </a:ext>
              </a:extLst>
            </p:cNvPr>
            <p:cNvSpPr/>
            <p:nvPr/>
          </p:nvSpPr>
          <p:spPr>
            <a:xfrm>
              <a:off x="1126600" y="536010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0"/>
                    <a:pt x="0" y="564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6" y="1130"/>
                    <a:pt x="1129" y="877"/>
                    <a:pt x="1129" y="564"/>
                  </a:cubicBezTo>
                  <a:cubicBezTo>
                    <a:pt x="1129" y="250"/>
                    <a:pt x="876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" name="Google Shape;5506;p78">
              <a:extLst>
                <a:ext uri="{FF2B5EF4-FFF2-40B4-BE49-F238E27FC236}">
                  <a16:creationId xmlns:a16="http://schemas.microsoft.com/office/drawing/2014/main" id="{FF37CB01-20D7-31AC-7ABB-06CE4C2F08AE}"/>
                </a:ext>
              </a:extLst>
            </p:cNvPr>
            <p:cNvSpPr/>
            <p:nvPr/>
          </p:nvSpPr>
          <p:spPr>
            <a:xfrm>
              <a:off x="1056050" y="5079900"/>
              <a:ext cx="169400" cy="194950"/>
            </a:xfrm>
            <a:custGeom>
              <a:avLst/>
              <a:gdLst/>
              <a:ahLst/>
              <a:cxnLst/>
              <a:rect l="l" t="t" r="r" b="b"/>
              <a:pathLst>
                <a:path w="6776" h="7798" extrusionOk="0">
                  <a:moveTo>
                    <a:pt x="3417" y="1"/>
                  </a:moveTo>
                  <a:cubicBezTo>
                    <a:pt x="1713" y="1"/>
                    <a:pt x="0" y="1115"/>
                    <a:pt x="0" y="3304"/>
                  </a:cubicBezTo>
                  <a:cubicBezTo>
                    <a:pt x="0" y="3614"/>
                    <a:pt x="250" y="3867"/>
                    <a:pt x="564" y="3867"/>
                  </a:cubicBezTo>
                  <a:cubicBezTo>
                    <a:pt x="877" y="3867"/>
                    <a:pt x="1130" y="3614"/>
                    <a:pt x="1130" y="3304"/>
                  </a:cubicBezTo>
                  <a:cubicBezTo>
                    <a:pt x="1130" y="2069"/>
                    <a:pt x="2111" y="1061"/>
                    <a:pt x="3388" y="1061"/>
                  </a:cubicBezTo>
                  <a:cubicBezTo>
                    <a:pt x="4665" y="1061"/>
                    <a:pt x="5647" y="2066"/>
                    <a:pt x="5647" y="3304"/>
                  </a:cubicBezTo>
                  <a:cubicBezTo>
                    <a:pt x="5647" y="4147"/>
                    <a:pt x="5174" y="4921"/>
                    <a:pt x="4424" y="5310"/>
                  </a:cubicBezTo>
                  <a:cubicBezTo>
                    <a:pt x="3617" y="5728"/>
                    <a:pt x="3108" y="6336"/>
                    <a:pt x="2912" y="7116"/>
                  </a:cubicBezTo>
                  <a:cubicBezTo>
                    <a:pt x="2870" y="7285"/>
                    <a:pt x="2906" y="7466"/>
                    <a:pt x="3015" y="7601"/>
                  </a:cubicBezTo>
                  <a:cubicBezTo>
                    <a:pt x="3118" y="7736"/>
                    <a:pt x="3277" y="7798"/>
                    <a:pt x="3439" y="7798"/>
                  </a:cubicBezTo>
                  <a:cubicBezTo>
                    <a:pt x="3686" y="7798"/>
                    <a:pt x="3938" y="7652"/>
                    <a:pt x="4005" y="7399"/>
                  </a:cubicBezTo>
                  <a:cubicBezTo>
                    <a:pt x="4129" y="6936"/>
                    <a:pt x="4445" y="6568"/>
                    <a:pt x="4945" y="6312"/>
                  </a:cubicBezTo>
                  <a:cubicBezTo>
                    <a:pt x="6071" y="5728"/>
                    <a:pt x="6776" y="4569"/>
                    <a:pt x="6776" y="3304"/>
                  </a:cubicBezTo>
                  <a:cubicBezTo>
                    <a:pt x="6776" y="1090"/>
                    <a:pt x="5101" y="1"/>
                    <a:pt x="3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1" name="Google Shape;5507;p78">
              <a:extLst>
                <a:ext uri="{FF2B5EF4-FFF2-40B4-BE49-F238E27FC236}">
                  <a16:creationId xmlns:a16="http://schemas.microsoft.com/office/drawing/2014/main" id="{43248113-5C18-9817-2DC7-A6A3EC58F7D8}"/>
                </a:ext>
              </a:extLst>
            </p:cNvPr>
            <p:cNvSpPr/>
            <p:nvPr/>
          </p:nvSpPr>
          <p:spPr>
            <a:xfrm>
              <a:off x="899850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36" y="2334"/>
                  </a:moveTo>
                  <a:cubicBezTo>
                    <a:pt x="12223" y="2334"/>
                    <a:pt x="14153" y="4367"/>
                    <a:pt x="14153" y="6815"/>
                  </a:cubicBezTo>
                  <a:cubicBezTo>
                    <a:pt x="14153" y="8501"/>
                    <a:pt x="13214" y="10049"/>
                    <a:pt x="11714" y="10826"/>
                  </a:cubicBezTo>
                  <a:cubicBezTo>
                    <a:pt x="11401" y="10986"/>
                    <a:pt x="11362" y="11142"/>
                    <a:pt x="11344" y="11202"/>
                  </a:cubicBezTo>
                  <a:cubicBezTo>
                    <a:pt x="11141" y="11958"/>
                    <a:pt x="10458" y="12455"/>
                    <a:pt x="9710" y="12455"/>
                  </a:cubicBezTo>
                  <a:cubicBezTo>
                    <a:pt x="9569" y="12455"/>
                    <a:pt x="9426" y="12438"/>
                    <a:pt x="9284" y="12401"/>
                  </a:cubicBezTo>
                  <a:cubicBezTo>
                    <a:pt x="8383" y="12169"/>
                    <a:pt x="7841" y="11254"/>
                    <a:pt x="8064" y="10353"/>
                  </a:cubicBezTo>
                  <a:cubicBezTo>
                    <a:pt x="8338" y="9260"/>
                    <a:pt x="9061" y="8384"/>
                    <a:pt x="10154" y="7818"/>
                  </a:cubicBezTo>
                  <a:cubicBezTo>
                    <a:pt x="10832" y="7465"/>
                    <a:pt x="10973" y="6556"/>
                    <a:pt x="10434" y="6017"/>
                  </a:cubicBezTo>
                  <a:cubicBezTo>
                    <a:pt x="10219" y="5801"/>
                    <a:pt x="9934" y="5700"/>
                    <a:pt x="9650" y="5700"/>
                  </a:cubicBezTo>
                  <a:cubicBezTo>
                    <a:pt x="9078" y="5700"/>
                    <a:pt x="8507" y="6109"/>
                    <a:pt x="8507" y="6815"/>
                  </a:cubicBezTo>
                  <a:cubicBezTo>
                    <a:pt x="8507" y="7749"/>
                    <a:pt x="7748" y="8507"/>
                    <a:pt x="6812" y="8507"/>
                  </a:cubicBezTo>
                  <a:cubicBezTo>
                    <a:pt x="5875" y="8507"/>
                    <a:pt x="5119" y="7749"/>
                    <a:pt x="5119" y="6815"/>
                  </a:cubicBezTo>
                  <a:cubicBezTo>
                    <a:pt x="5119" y="4388"/>
                    <a:pt x="7028" y="2334"/>
                    <a:pt x="9636" y="2334"/>
                  </a:cubicBezTo>
                  <a:close/>
                  <a:moveTo>
                    <a:pt x="9636" y="13588"/>
                  </a:moveTo>
                  <a:cubicBezTo>
                    <a:pt x="9854" y="13588"/>
                    <a:pt x="10074" y="13630"/>
                    <a:pt x="10284" y="13717"/>
                  </a:cubicBezTo>
                  <a:cubicBezTo>
                    <a:pt x="10916" y="13979"/>
                    <a:pt x="11328" y="14596"/>
                    <a:pt x="11328" y="15283"/>
                  </a:cubicBezTo>
                  <a:cubicBezTo>
                    <a:pt x="11328" y="16219"/>
                    <a:pt x="10570" y="16975"/>
                    <a:pt x="9636" y="16978"/>
                  </a:cubicBezTo>
                  <a:cubicBezTo>
                    <a:pt x="8950" y="16978"/>
                    <a:pt x="8332" y="16562"/>
                    <a:pt x="8070" y="15930"/>
                  </a:cubicBezTo>
                  <a:cubicBezTo>
                    <a:pt x="7808" y="15298"/>
                    <a:pt x="7953" y="14569"/>
                    <a:pt x="8438" y="14084"/>
                  </a:cubicBezTo>
                  <a:cubicBezTo>
                    <a:pt x="8762" y="13760"/>
                    <a:pt x="9195" y="13588"/>
                    <a:pt x="9636" y="13588"/>
                  </a:cubicBezTo>
                  <a:close/>
                  <a:moveTo>
                    <a:pt x="9636" y="1"/>
                  </a:moveTo>
                  <a:cubicBezTo>
                    <a:pt x="4330" y="1"/>
                    <a:pt x="0" y="4331"/>
                    <a:pt x="0" y="9637"/>
                  </a:cubicBezTo>
                  <a:cubicBezTo>
                    <a:pt x="0" y="14945"/>
                    <a:pt x="4330" y="19273"/>
                    <a:pt x="9636" y="19273"/>
                  </a:cubicBezTo>
                  <a:cubicBezTo>
                    <a:pt x="14939" y="19273"/>
                    <a:pt x="19272" y="14945"/>
                    <a:pt x="19272" y="9637"/>
                  </a:cubicBezTo>
                  <a:cubicBezTo>
                    <a:pt x="19272" y="4331"/>
                    <a:pt x="14942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2" name="Google Shape;6684;p81">
            <a:extLst>
              <a:ext uri="{FF2B5EF4-FFF2-40B4-BE49-F238E27FC236}">
                <a16:creationId xmlns:a16="http://schemas.microsoft.com/office/drawing/2014/main" id="{7D54393C-FD14-F754-742C-C2B95089932D}"/>
              </a:ext>
            </a:extLst>
          </p:cNvPr>
          <p:cNvGrpSpPr/>
          <p:nvPr/>
        </p:nvGrpSpPr>
        <p:grpSpPr>
          <a:xfrm>
            <a:off x="6667985" y="692899"/>
            <a:ext cx="896458" cy="934138"/>
            <a:chOff x="-30735200" y="3910925"/>
            <a:chExt cx="292225" cy="291450"/>
          </a:xfrm>
          <a:solidFill>
            <a:schemeClr val="tx2"/>
          </a:solidFill>
        </p:grpSpPr>
        <p:sp>
          <p:nvSpPr>
            <p:cNvPr id="23" name="Google Shape;6685;p81">
              <a:extLst>
                <a:ext uri="{FF2B5EF4-FFF2-40B4-BE49-F238E27FC236}">
                  <a16:creationId xmlns:a16="http://schemas.microsoft.com/office/drawing/2014/main" id="{08B05744-F112-3FCD-7654-012BA0B07586}"/>
                </a:ext>
              </a:extLst>
            </p:cNvPr>
            <p:cNvSpPr/>
            <p:nvPr/>
          </p:nvSpPr>
          <p:spPr>
            <a:xfrm>
              <a:off x="-30683225" y="3962900"/>
              <a:ext cx="188275" cy="186700"/>
            </a:xfrm>
            <a:custGeom>
              <a:avLst/>
              <a:gdLst/>
              <a:ahLst/>
              <a:cxnLst/>
              <a:rect l="l" t="t" r="r" b="b"/>
              <a:pathLst>
                <a:path w="7531" h="7468" extrusionOk="0">
                  <a:moveTo>
                    <a:pt x="3750" y="663"/>
                  </a:moveTo>
                  <a:cubicBezTo>
                    <a:pt x="3939" y="663"/>
                    <a:pt x="4096" y="820"/>
                    <a:pt x="4096" y="1009"/>
                  </a:cubicBezTo>
                  <a:lnTo>
                    <a:pt x="4096" y="3624"/>
                  </a:lnTo>
                  <a:lnTo>
                    <a:pt x="5357" y="4884"/>
                  </a:lnTo>
                  <a:cubicBezTo>
                    <a:pt x="5514" y="5042"/>
                    <a:pt x="5514" y="5231"/>
                    <a:pt x="5357" y="5357"/>
                  </a:cubicBezTo>
                  <a:cubicBezTo>
                    <a:pt x="5294" y="5420"/>
                    <a:pt x="5207" y="5451"/>
                    <a:pt x="5120" y="5451"/>
                  </a:cubicBezTo>
                  <a:cubicBezTo>
                    <a:pt x="5034" y="5451"/>
                    <a:pt x="4947" y="5420"/>
                    <a:pt x="4884" y="5357"/>
                  </a:cubicBezTo>
                  <a:lnTo>
                    <a:pt x="3498" y="3971"/>
                  </a:lnTo>
                  <a:cubicBezTo>
                    <a:pt x="3435" y="3908"/>
                    <a:pt x="3403" y="3813"/>
                    <a:pt x="3403" y="3719"/>
                  </a:cubicBezTo>
                  <a:lnTo>
                    <a:pt x="3403" y="1009"/>
                  </a:lnTo>
                  <a:cubicBezTo>
                    <a:pt x="3403" y="820"/>
                    <a:pt x="3561" y="663"/>
                    <a:pt x="3750" y="663"/>
                  </a:cubicBezTo>
                  <a:close/>
                  <a:moveTo>
                    <a:pt x="3750" y="1"/>
                  </a:moveTo>
                  <a:cubicBezTo>
                    <a:pt x="1671" y="1"/>
                    <a:pt x="1" y="1702"/>
                    <a:pt x="1" y="3750"/>
                  </a:cubicBezTo>
                  <a:cubicBezTo>
                    <a:pt x="1" y="5829"/>
                    <a:pt x="1702" y="7468"/>
                    <a:pt x="3750" y="7468"/>
                  </a:cubicBezTo>
                  <a:cubicBezTo>
                    <a:pt x="5798" y="7468"/>
                    <a:pt x="7499" y="5798"/>
                    <a:pt x="7499" y="3750"/>
                  </a:cubicBezTo>
                  <a:cubicBezTo>
                    <a:pt x="7530" y="1702"/>
                    <a:pt x="5829" y="1"/>
                    <a:pt x="3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6686;p81">
              <a:extLst>
                <a:ext uri="{FF2B5EF4-FFF2-40B4-BE49-F238E27FC236}">
                  <a16:creationId xmlns:a16="http://schemas.microsoft.com/office/drawing/2014/main" id="{B63ED88E-F691-C8F0-A1A7-9279DFAAD1CC}"/>
                </a:ext>
              </a:extLst>
            </p:cNvPr>
            <p:cNvSpPr/>
            <p:nvPr/>
          </p:nvSpPr>
          <p:spPr>
            <a:xfrm>
              <a:off x="-30735200" y="3910925"/>
              <a:ext cx="292225" cy="291450"/>
            </a:xfrm>
            <a:custGeom>
              <a:avLst/>
              <a:gdLst/>
              <a:ahLst/>
              <a:cxnLst/>
              <a:rect l="l" t="t" r="r" b="b"/>
              <a:pathLst>
                <a:path w="11689" h="11658" extrusionOk="0">
                  <a:moveTo>
                    <a:pt x="5829" y="1355"/>
                  </a:moveTo>
                  <a:cubicBezTo>
                    <a:pt x="8286" y="1355"/>
                    <a:pt x="10271" y="3372"/>
                    <a:pt x="10271" y="5829"/>
                  </a:cubicBezTo>
                  <a:cubicBezTo>
                    <a:pt x="10271" y="8286"/>
                    <a:pt x="8318" y="10271"/>
                    <a:pt x="5829" y="10271"/>
                  </a:cubicBezTo>
                  <a:cubicBezTo>
                    <a:pt x="3403" y="10271"/>
                    <a:pt x="1387" y="8255"/>
                    <a:pt x="1387" y="5829"/>
                  </a:cubicBezTo>
                  <a:cubicBezTo>
                    <a:pt x="1387" y="3372"/>
                    <a:pt x="3371" y="1355"/>
                    <a:pt x="5829" y="1355"/>
                  </a:cubicBezTo>
                  <a:close/>
                  <a:moveTo>
                    <a:pt x="5829" y="1"/>
                  </a:moveTo>
                  <a:cubicBezTo>
                    <a:pt x="2647" y="1"/>
                    <a:pt x="0" y="2616"/>
                    <a:pt x="0" y="5829"/>
                  </a:cubicBezTo>
                  <a:cubicBezTo>
                    <a:pt x="0" y="9011"/>
                    <a:pt x="2647" y="11657"/>
                    <a:pt x="5829" y="11657"/>
                  </a:cubicBezTo>
                  <a:cubicBezTo>
                    <a:pt x="9011" y="11657"/>
                    <a:pt x="11657" y="9011"/>
                    <a:pt x="11657" y="5829"/>
                  </a:cubicBezTo>
                  <a:cubicBezTo>
                    <a:pt x="11689" y="2616"/>
                    <a:pt x="9042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5296;p78">
            <a:extLst>
              <a:ext uri="{FF2B5EF4-FFF2-40B4-BE49-F238E27FC236}">
                <a16:creationId xmlns:a16="http://schemas.microsoft.com/office/drawing/2014/main" id="{F4B7E14B-867A-9874-8F17-8C26D8A8A06D}"/>
              </a:ext>
            </a:extLst>
          </p:cNvPr>
          <p:cNvGrpSpPr/>
          <p:nvPr/>
        </p:nvGrpSpPr>
        <p:grpSpPr>
          <a:xfrm>
            <a:off x="6827429" y="3351283"/>
            <a:ext cx="729915" cy="820827"/>
            <a:chOff x="4492800" y="2027925"/>
            <a:chExt cx="414825" cy="481825"/>
          </a:xfrm>
          <a:solidFill>
            <a:schemeClr val="tx2"/>
          </a:solidFill>
        </p:grpSpPr>
        <p:sp>
          <p:nvSpPr>
            <p:cNvPr id="4" name="Google Shape;5297;p78">
              <a:extLst>
                <a:ext uri="{FF2B5EF4-FFF2-40B4-BE49-F238E27FC236}">
                  <a16:creationId xmlns:a16="http://schemas.microsoft.com/office/drawing/2014/main" id="{0701638A-0B0B-AF10-EDCE-7BF98224B03B}"/>
                </a:ext>
              </a:extLst>
            </p:cNvPr>
            <p:cNvSpPr/>
            <p:nvPr/>
          </p:nvSpPr>
          <p:spPr>
            <a:xfrm>
              <a:off x="4492800" y="2027925"/>
              <a:ext cx="54600" cy="481825"/>
            </a:xfrm>
            <a:custGeom>
              <a:avLst/>
              <a:gdLst/>
              <a:ahLst/>
              <a:cxnLst/>
              <a:rect l="l" t="t" r="r" b="b"/>
              <a:pathLst>
                <a:path w="2184" h="19273" extrusionOk="0">
                  <a:moveTo>
                    <a:pt x="912" y="1"/>
                  </a:moveTo>
                  <a:cubicBezTo>
                    <a:pt x="407" y="1"/>
                    <a:pt x="0" y="407"/>
                    <a:pt x="0" y="913"/>
                  </a:cubicBezTo>
                  <a:lnTo>
                    <a:pt x="0" y="18360"/>
                  </a:lnTo>
                  <a:cubicBezTo>
                    <a:pt x="0" y="18866"/>
                    <a:pt x="407" y="19273"/>
                    <a:pt x="912" y="19273"/>
                  </a:cubicBezTo>
                  <a:lnTo>
                    <a:pt x="1271" y="19273"/>
                  </a:lnTo>
                  <a:cubicBezTo>
                    <a:pt x="1777" y="19273"/>
                    <a:pt x="2183" y="18866"/>
                    <a:pt x="2183" y="18360"/>
                  </a:cubicBezTo>
                  <a:lnTo>
                    <a:pt x="2183" y="913"/>
                  </a:lnTo>
                  <a:cubicBezTo>
                    <a:pt x="2183" y="407"/>
                    <a:pt x="1777" y="1"/>
                    <a:pt x="12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" name="Google Shape;5298;p78">
              <a:extLst>
                <a:ext uri="{FF2B5EF4-FFF2-40B4-BE49-F238E27FC236}">
                  <a16:creationId xmlns:a16="http://schemas.microsoft.com/office/drawing/2014/main" id="{1A05C00E-BF17-2CB8-E4BA-32E1FEA1C6D7}"/>
                </a:ext>
              </a:extLst>
            </p:cNvPr>
            <p:cNvSpPr/>
            <p:nvPr/>
          </p:nvSpPr>
          <p:spPr>
            <a:xfrm>
              <a:off x="4575600" y="2051425"/>
              <a:ext cx="332025" cy="262450"/>
            </a:xfrm>
            <a:custGeom>
              <a:avLst/>
              <a:gdLst/>
              <a:ahLst/>
              <a:cxnLst/>
              <a:rect l="l" t="t" r="r" b="b"/>
              <a:pathLst>
                <a:path w="13281" h="10498" extrusionOk="0">
                  <a:moveTo>
                    <a:pt x="0" y="0"/>
                  </a:moveTo>
                  <a:lnTo>
                    <a:pt x="0" y="10497"/>
                  </a:lnTo>
                  <a:lnTo>
                    <a:pt x="12485" y="10497"/>
                  </a:lnTo>
                  <a:cubicBezTo>
                    <a:pt x="13006" y="10494"/>
                    <a:pt x="13280" y="9874"/>
                    <a:pt x="12925" y="9488"/>
                  </a:cubicBezTo>
                  <a:lnTo>
                    <a:pt x="9010" y="5249"/>
                  </a:lnTo>
                  <a:lnTo>
                    <a:pt x="12925" y="1006"/>
                  </a:lnTo>
                  <a:cubicBezTo>
                    <a:pt x="13280" y="620"/>
                    <a:pt x="13006" y="0"/>
                    <a:pt x="124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282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AFDAA-757C-2E8D-DCAD-E9FDF1444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86831-3828-641C-ABEB-DFBE9F31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Manufacturing Plan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372CE-FBBE-5900-3AEB-3B69F907BF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000" y="1579862"/>
            <a:ext cx="3553550" cy="2264048"/>
          </a:xfrm>
        </p:spPr>
        <p:txBody>
          <a:bodyPr/>
          <a:lstStyle/>
          <a:p>
            <a:r>
              <a:rPr lang="en-US"/>
              <a:t>Discharge plate material currently in UCF Machine Shop</a:t>
            </a:r>
          </a:p>
          <a:p>
            <a:endParaRPr lang="en-US"/>
          </a:p>
          <a:p>
            <a:r>
              <a:rPr lang="en-US"/>
              <a:t>Future Machining of Acrylic Still Needed</a:t>
            </a:r>
          </a:p>
          <a:p>
            <a:endParaRPr lang="en-US"/>
          </a:p>
          <a:p>
            <a:r>
              <a:rPr lang="en-US"/>
              <a:t>PCBs have been manufactured by JLCPCB and are </a:t>
            </a:r>
            <a:r>
              <a:rPr lang="en-US" err="1"/>
              <a:t>en</a:t>
            </a:r>
            <a:r>
              <a:rPr lang="en-US"/>
              <a:t> route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184ACC-EF06-1DD4-5419-186900CA0D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609473"/>
              </p:ext>
            </p:extLst>
          </p:nvPr>
        </p:nvGraphicFramePr>
        <p:xfrm>
          <a:off x="4019550" y="1579862"/>
          <a:ext cx="4667250" cy="2397125"/>
        </p:xfrm>
        <a:graphic>
          <a:graphicData uri="http://schemas.openxmlformats.org/drawingml/2006/table">
            <a:tbl>
              <a:tblPr firstRow="1" firstCol="1" bandRow="1">
                <a:tableStyleId>{D594BED7-12A5-4016-A87E-F34A7A665499}</a:tableStyleId>
              </a:tblPr>
              <a:tblGrid>
                <a:gridCol w="2645832">
                  <a:extLst>
                    <a:ext uri="{9D8B030D-6E8A-4147-A177-3AD203B41FA5}">
                      <a16:colId xmlns:a16="http://schemas.microsoft.com/office/drawing/2014/main" val="3643910081"/>
                    </a:ext>
                  </a:extLst>
                </a:gridCol>
                <a:gridCol w="2021418">
                  <a:extLst>
                    <a:ext uri="{9D8B030D-6E8A-4147-A177-3AD203B41FA5}">
                      <a16:colId xmlns:a16="http://schemas.microsoft.com/office/drawing/2014/main" val="5389268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</a:rPr>
                        <a:t>Task</a:t>
                      </a:r>
                      <a:endParaRPr lang="en-US" sz="12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</a:rPr>
                        <a:t>Date completed/ongoing</a:t>
                      </a:r>
                      <a:endParaRPr lang="en-US" sz="12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0461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PCBs Delivered to Team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2/12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46381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All PCBs Assembled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2/20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32793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Discharge Plate Manufactured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2/20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9339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Assembled PCB Testing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2/23 to 2/27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50213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Discharge Plate Assembled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2/27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4308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Integration Testing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3/2 to 3/6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7505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Midterm Demo Submission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3/7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4318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Acrylic Manufactured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3/13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82998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Full System Assembly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3/20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95604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Continued Testing &amp; Potential Repairs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3/23 to 3/27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28649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Final Demo Dates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4/20 to 4/23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075506"/>
                  </a:ext>
                </a:extLst>
              </a:tr>
            </a:tbl>
          </a:graphicData>
        </a:graphic>
      </p:graphicFrame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8770130-4B1E-3D76-EED4-16029FDA28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25254" y="3840148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5E507A-21B7-C9A8-5610-79807230BB2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1714" b="11714"/>
          <a:stretch/>
        </p:blipFill>
        <p:spPr>
          <a:xfrm>
            <a:off x="8302754" y="4890"/>
            <a:ext cx="992048" cy="10128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7828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5000">
        <p:fade/>
      </p:transition>
    </mc:Choice>
    <mc:Fallback xmlns="">
      <p:transition spd="med" advTm="4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EA540-1A19-B0BA-FA4C-B8E67454D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4BD68-BC8C-B99C-65B4-D04BBB895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79" y="439888"/>
            <a:ext cx="7704000" cy="572700"/>
          </a:xfrm>
        </p:spPr>
        <p:txBody>
          <a:bodyPr/>
          <a:lstStyle/>
          <a:p>
            <a:pPr algn="ctr"/>
            <a:r>
              <a:rPr lang="en-US"/>
              <a:t>Potential High Voltage Test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E044A2-A80F-3387-655C-4CD5AF356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707" y="1633590"/>
            <a:ext cx="5275780" cy="2291137"/>
          </a:xfrm>
        </p:spPr>
        <p:txBody>
          <a:bodyPr/>
          <a:lstStyle/>
          <a:p>
            <a:r>
              <a:rPr lang="en-US"/>
              <a:t>Prototype requirement for low voltage (12 V input)</a:t>
            </a:r>
          </a:p>
          <a:p>
            <a:endParaRPr lang="en-US"/>
          </a:p>
          <a:p>
            <a:r>
              <a:rPr lang="en-US"/>
              <a:t>NextEra long term goal for high voltage (1200 V input)</a:t>
            </a:r>
          </a:p>
          <a:p>
            <a:pPr marL="139700" indent="0">
              <a:buNone/>
            </a:pPr>
            <a:endParaRPr lang="en-US"/>
          </a:p>
          <a:p>
            <a:r>
              <a:rPr lang="en-US"/>
              <a:t> Testing potentially available for high voltage (Dr Weeks)</a:t>
            </a:r>
          </a:p>
          <a:p>
            <a:pPr marL="139700" indent="0">
              <a:buNone/>
            </a:pPr>
            <a:endParaRPr lang="en-US"/>
          </a:p>
          <a:p>
            <a:r>
              <a:rPr lang="en-US"/>
              <a:t>Calculations and design for both high and low voltage</a:t>
            </a:r>
          </a:p>
          <a:p>
            <a:endParaRPr lang="en-US"/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59906E1-2618-BD32-6F0F-5BB0F2F66A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35093" y="1156031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9C17AC-866C-A233-6B32-0BD9F08A046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714" b="11714"/>
          <a:stretch/>
        </p:blipFill>
        <p:spPr>
          <a:xfrm>
            <a:off x="8353273" y="-66530"/>
            <a:ext cx="992048" cy="10128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8196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4000">
        <p:fade/>
      </p:transition>
    </mc:Choice>
    <mc:Fallback xmlns="">
      <p:transition spd="med" advTm="3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B7043-CDFB-E0DF-EE1B-752A304C9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35CF6-3815-D0AA-A124-DAFD5FC48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7133"/>
            <a:ext cx="7704000" cy="572700"/>
          </a:xfrm>
        </p:spPr>
        <p:txBody>
          <a:bodyPr/>
          <a:lstStyle/>
          <a:p>
            <a:pPr algn="ctr"/>
            <a:r>
              <a:rPr lang="en-US"/>
              <a:t>Budget Update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5A68F1-CDFF-D92E-FDB4-C47530EB7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80562" y="3113709"/>
            <a:ext cx="3268340" cy="1039403"/>
          </a:xfrm>
        </p:spPr>
        <p:txBody>
          <a:bodyPr/>
          <a:lstStyle/>
          <a:p>
            <a:r>
              <a:rPr lang="en-US"/>
              <a:t>1833 total after tax lines up with prior estimates.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9DA20E-F822-6929-19C5-9A29A594A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185" y="1083013"/>
            <a:ext cx="3907599" cy="3152572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AC7788A-246C-85C9-68EE-A6B14CE0E6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909855"/>
              </p:ext>
            </p:extLst>
          </p:nvPr>
        </p:nvGraphicFramePr>
        <p:xfrm>
          <a:off x="4536040" y="1377907"/>
          <a:ext cx="3616504" cy="1585976"/>
        </p:xfrm>
        <a:graphic>
          <a:graphicData uri="http://schemas.openxmlformats.org/drawingml/2006/table">
            <a:tbl>
              <a:tblPr firstRow="1" firstCol="1" bandRow="1">
                <a:tableStyleId>{D594BED7-12A5-4016-A87E-F34A7A665499}</a:tableStyleId>
              </a:tblPr>
              <a:tblGrid>
                <a:gridCol w="1900720">
                  <a:extLst>
                    <a:ext uri="{9D8B030D-6E8A-4147-A177-3AD203B41FA5}">
                      <a16:colId xmlns:a16="http://schemas.microsoft.com/office/drawing/2014/main" val="869335114"/>
                    </a:ext>
                  </a:extLst>
                </a:gridCol>
                <a:gridCol w="1715784">
                  <a:extLst>
                    <a:ext uri="{9D8B030D-6E8A-4147-A177-3AD203B41FA5}">
                      <a16:colId xmlns:a16="http://schemas.microsoft.com/office/drawing/2014/main" val="39364620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</a:rPr>
                        <a:t>Type</a:t>
                      </a:r>
                      <a:endParaRPr lang="en-US" sz="12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i="0" kern="100">
                          <a:effectLst/>
                        </a:rPr>
                        <a:t>Cost($)</a:t>
                      </a:r>
                      <a:endParaRPr lang="en-US" sz="1200" b="1" i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52557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</a:rPr>
                        <a:t>Discharge Chassis</a:t>
                      </a:r>
                      <a:endParaRPr lang="en-US" sz="12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797.44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81645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</a:rPr>
                        <a:t>Main PCB</a:t>
                      </a:r>
                      <a:endParaRPr lang="en-US" sz="12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187.24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83030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</a:rPr>
                        <a:t>Test Bank</a:t>
                      </a:r>
                      <a:endParaRPr lang="en-US" sz="12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7.28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42889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</a:rPr>
                        <a:t>Power Supply </a:t>
                      </a:r>
                      <a:endParaRPr lang="en-US" sz="12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94.44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248414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</a:rPr>
                        <a:t>Regulators </a:t>
                      </a:r>
                      <a:endParaRPr lang="en-US" sz="12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36.22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612826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</a:rPr>
                        <a:t>Manufacturing</a:t>
                      </a:r>
                      <a:endParaRPr lang="en-US" sz="12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700.00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172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</a:rPr>
                        <a:t>Total</a:t>
                      </a:r>
                      <a:endParaRPr lang="en-US" sz="12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1833.78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4541674"/>
                  </a:ext>
                </a:extLst>
              </a:tr>
            </a:tbl>
          </a:graphicData>
        </a:graphic>
      </p:graphicFrame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242A81A-8C44-5FF0-4EC7-81BA27802C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46202" y="3949912"/>
            <a:ext cx="406400" cy="40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38EAFD-9F92-F914-4F8E-39165EF9710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1714" b="11714"/>
          <a:stretch/>
        </p:blipFill>
        <p:spPr>
          <a:xfrm>
            <a:off x="8317791" y="-73002"/>
            <a:ext cx="992048" cy="10128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5534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1000">
        <p:fade/>
      </p:transition>
    </mc:Choice>
    <mc:Fallback xmlns="">
      <p:transition spd="med" advTm="3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65"/>
          <p:cNvSpPr txBox="1">
            <a:spLocks noGrp="1"/>
          </p:cNvSpPr>
          <p:nvPr>
            <p:ph type="title"/>
          </p:nvPr>
        </p:nvSpPr>
        <p:spPr>
          <a:xfrm>
            <a:off x="2347938" y="677525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954" name="Google Shape;954;p65"/>
          <p:cNvSpPr/>
          <p:nvPr/>
        </p:nvSpPr>
        <p:spPr>
          <a:xfrm>
            <a:off x="222525" y="210275"/>
            <a:ext cx="1993200" cy="19932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55" name="Google Shape;955;p65"/>
          <p:cNvSpPr/>
          <p:nvPr/>
        </p:nvSpPr>
        <p:spPr>
          <a:xfrm>
            <a:off x="7416775" y="2655150"/>
            <a:ext cx="1103400" cy="11034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56" name="Google Shape;956;p65"/>
          <p:cNvSpPr/>
          <p:nvPr/>
        </p:nvSpPr>
        <p:spPr>
          <a:xfrm>
            <a:off x="8019900" y="3758550"/>
            <a:ext cx="1489500" cy="14895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l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957" name="Google Shape;957;p65"/>
          <p:cNvCxnSpPr>
            <a:cxnSpLocks/>
          </p:cNvCxnSpPr>
          <p:nvPr/>
        </p:nvCxnSpPr>
        <p:spPr>
          <a:xfrm rot="16200000" flipH="1">
            <a:off x="3869628" y="-1285714"/>
            <a:ext cx="2153100" cy="6044700"/>
          </a:xfrm>
          <a:prstGeom prst="bentConnector3">
            <a:avLst>
              <a:gd name="adj1" fmla="val -15257"/>
            </a:avLst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958" name="Google Shape;958;p65"/>
          <p:cNvCxnSpPr>
            <a:stCxn id="955" idx="3"/>
            <a:endCxn id="956" idx="2"/>
          </p:cNvCxnSpPr>
          <p:nvPr/>
        </p:nvCxnSpPr>
        <p:spPr>
          <a:xfrm rot="-5400000" flipH="1">
            <a:off x="7346014" y="3829311"/>
            <a:ext cx="906300" cy="441600"/>
          </a:xfrm>
          <a:prstGeom prst="bentConnector2">
            <a:avLst/>
          </a:prstGeom>
          <a:noFill/>
          <a:ln w="19050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lectricity and Magnetism - Science - 11th Grade by Slidesgo">
  <a:themeElements>
    <a:clrScheme name="Simple Light">
      <a:dk1>
        <a:srgbClr val="343232"/>
      </a:dk1>
      <a:lt1>
        <a:srgbClr val="EDF2F7"/>
      </a:lt1>
      <a:dk2>
        <a:srgbClr val="F28A25"/>
      </a:dk2>
      <a:lt2>
        <a:srgbClr val="1150A2"/>
      </a:lt2>
      <a:accent1>
        <a:srgbClr val="A0C4DE"/>
      </a:accent1>
      <a:accent2>
        <a:srgbClr val="9F9C9A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</TotalTime>
  <Words>1747</Words>
  <Application>Microsoft Office PowerPoint</Application>
  <PresentationFormat>On-screen Show (16:9)</PresentationFormat>
  <Paragraphs>667</Paragraphs>
  <Slides>53</Slides>
  <Notes>9</Notes>
  <HiddenSlides>0</HiddenSlides>
  <MMClips>47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Electricity and Magnetism - Science - 11th Grade by Slidesgo</vt:lpstr>
      <vt:lpstr>High Voltage Capacitor Discharge Tool</vt:lpstr>
      <vt:lpstr>The Team</vt:lpstr>
      <vt:lpstr>Table of contents</vt:lpstr>
      <vt:lpstr>Background &amp; Administration</vt:lpstr>
      <vt:lpstr>Motivation and Background </vt:lpstr>
      <vt:lpstr>Goals and Objectives </vt:lpstr>
      <vt:lpstr>Engineering Specifications </vt:lpstr>
      <vt:lpstr>Work Distribution and Flow</vt:lpstr>
      <vt:lpstr>Initial Budget </vt:lpstr>
      <vt:lpstr>02</vt:lpstr>
      <vt:lpstr>Hardware Block Diagram</vt:lpstr>
      <vt:lpstr>System CAD </vt:lpstr>
      <vt:lpstr>Power Resistor Selection</vt:lpstr>
      <vt:lpstr>Relay Selection</vt:lpstr>
      <vt:lpstr>Configuration of Discharge Stages</vt:lpstr>
      <vt:lpstr>Isolation Hardware Technology</vt:lpstr>
      <vt:lpstr>Temperature Sensing Technology</vt:lpstr>
      <vt:lpstr>Temperature Sensing Component</vt:lpstr>
      <vt:lpstr>Microcontroller Technology</vt:lpstr>
      <vt:lpstr>Microcontroller Selection</vt:lpstr>
      <vt:lpstr>User Interface Technology</vt:lpstr>
      <vt:lpstr>User Interface Selection</vt:lpstr>
      <vt:lpstr>Power Table </vt:lpstr>
      <vt:lpstr>Power Supply Selection </vt:lpstr>
      <vt:lpstr>Regulator Selection </vt:lpstr>
      <vt:lpstr>03</vt:lpstr>
      <vt:lpstr>Main Board – HV Measurement</vt:lpstr>
      <vt:lpstr>Main Board – Input/Output</vt:lpstr>
      <vt:lpstr>Main Board – MCU &amp; Programmer</vt:lpstr>
      <vt:lpstr>Regulator Boards- 3.3V </vt:lpstr>
      <vt:lpstr>Regulator Boards- 5V </vt:lpstr>
      <vt:lpstr>User Interface Board </vt:lpstr>
      <vt:lpstr>Test Bank Board</vt:lpstr>
      <vt:lpstr>04</vt:lpstr>
      <vt:lpstr>Interaction Flowchart</vt:lpstr>
      <vt:lpstr>Interaction Flowchart</vt:lpstr>
      <vt:lpstr>Program Phases &amp; States</vt:lpstr>
      <vt:lpstr>Configuration Phase</vt:lpstr>
      <vt:lpstr>PowerPoint Presentation</vt:lpstr>
      <vt:lpstr>Discharge Phase</vt:lpstr>
      <vt:lpstr>PowerPoint Presentation</vt:lpstr>
      <vt:lpstr>Completion Phase</vt:lpstr>
      <vt:lpstr>PowerPoint Presentation</vt:lpstr>
      <vt:lpstr>05</vt:lpstr>
      <vt:lpstr>PowerPoint Presentation</vt:lpstr>
      <vt:lpstr>State Simulation</vt:lpstr>
      <vt:lpstr>RTD Testing</vt:lpstr>
      <vt:lpstr>Display Testing</vt:lpstr>
      <vt:lpstr>06</vt:lpstr>
      <vt:lpstr>Manufacturing Plan </vt:lpstr>
      <vt:lpstr>Potential High Voltage Test </vt:lpstr>
      <vt:lpstr>Budget Update 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Will Serface</dc:creator>
  <cp:lastModifiedBy>Javier Lopez-Marrero</cp:lastModifiedBy>
  <cp:revision>39</cp:revision>
  <dcterms:modified xsi:type="dcterms:W3CDTF">2026-03-05T21:51:30Z</dcterms:modified>
</cp:coreProperties>
</file>